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797675" cy="99250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58" autoAdjust="0"/>
    <p:restoredTop sz="94660"/>
  </p:normalViewPr>
  <p:slideViewPr>
    <p:cSldViewPr snapToGrid="0">
      <p:cViewPr varScale="1">
        <p:scale>
          <a:sx n="86" d="100"/>
          <a:sy n="86" d="100"/>
        </p:scale>
        <p:origin x="72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12708C-2602-4C50-90B3-38403DD6A526}" type="datetimeFigureOut">
              <a:rPr lang="zh-CN" altLang="en-US" smtClean="0"/>
              <a:t>2022/1/1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6E20AC-CFD9-4F54-B258-06C96168275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Page-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9" name="Group189"/>
          <p:cNvGrpSpPr/>
          <p:nvPr/>
        </p:nvGrpSpPr>
        <p:grpSpPr>
          <a:xfrm>
            <a:off x="99494" y="-322333"/>
            <a:ext cx="8918800" cy="6425678"/>
            <a:chOff x="88477" y="547999"/>
            <a:chExt cx="8918800" cy="5731000"/>
          </a:xfrm>
        </p:grpSpPr>
        <p:sp>
          <p:nvSpPr>
            <p:cNvPr id="140" name="MMConnector"/>
            <p:cNvSpPr/>
            <p:nvPr/>
          </p:nvSpPr>
          <p:spPr>
            <a:xfrm>
              <a:off x="2198277" y="1522830"/>
              <a:ext cx="118800" cy="686400"/>
            </a:xfrm>
            <a:custGeom>
              <a:avLst/>
              <a:gdLst/>
              <a:ahLst/>
              <a:cxnLst/>
              <a:rect l="0" t="0" r="0" b="0"/>
              <a:pathLst>
                <a:path w="118800" h="686400" fill="none">
                  <a:moveTo>
                    <a:pt x="-59400" y="343200"/>
                  </a:moveTo>
                  <a:lnTo>
                    <a:pt x="0" y="343200"/>
                  </a:lnTo>
                  <a:lnTo>
                    <a:pt x="0" y="-316800"/>
                  </a:lnTo>
                  <a:cubicBezTo>
                    <a:pt x="0" y="-331373"/>
                    <a:pt x="11827" y="-343200"/>
                    <a:pt x="26400" y="-343200"/>
                  </a:cubicBezTo>
                  <a:lnTo>
                    <a:pt x="59400" y="-343200"/>
                  </a:lnTo>
                </a:path>
              </a:pathLst>
            </a:custGeom>
            <a:noFill/>
            <a:ln w="4400" cap="rnd">
              <a:solidFill>
                <a:srgbClr val="454545"/>
              </a:solidFill>
              <a:round/>
            </a:ln>
          </p:spPr>
        </p:sp>
        <p:sp>
          <p:nvSpPr>
            <p:cNvPr id="141" name="MMConnector"/>
            <p:cNvSpPr/>
            <p:nvPr/>
          </p:nvSpPr>
          <p:spPr>
            <a:xfrm>
              <a:off x="2198277" y="2209230"/>
              <a:ext cx="59400" cy="686400"/>
            </a:xfrm>
            <a:custGeom>
              <a:avLst/>
              <a:gdLst/>
              <a:ahLst/>
              <a:cxnLst/>
              <a:rect l="0" t="0" r="0" b="0"/>
              <a:pathLst>
                <a:path w="59400" h="686400" fill="none">
                  <a:moveTo>
                    <a:pt x="0" y="-343200"/>
                  </a:moveTo>
                  <a:lnTo>
                    <a:pt x="0" y="316800"/>
                  </a:lnTo>
                  <a:cubicBezTo>
                    <a:pt x="0" y="331373"/>
                    <a:pt x="11827" y="343200"/>
                    <a:pt x="26400" y="343200"/>
                  </a:cubicBezTo>
                  <a:lnTo>
                    <a:pt x="59400" y="343200"/>
                  </a:lnTo>
                </a:path>
              </a:pathLst>
            </a:custGeom>
            <a:noFill/>
            <a:ln w="4400" cap="rnd">
              <a:solidFill>
                <a:srgbClr val="454545"/>
              </a:solidFill>
              <a:round/>
            </a:ln>
          </p:spPr>
        </p:sp>
        <p:sp>
          <p:nvSpPr>
            <p:cNvPr id="142" name="MMConnector"/>
            <p:cNvSpPr/>
            <p:nvPr/>
          </p:nvSpPr>
          <p:spPr>
            <a:xfrm>
              <a:off x="2818677" y="1994730"/>
              <a:ext cx="118800" cy="1115400"/>
            </a:xfrm>
            <a:custGeom>
              <a:avLst/>
              <a:gdLst/>
              <a:ahLst/>
              <a:cxnLst/>
              <a:rect l="0" t="0" r="0" b="0"/>
              <a:pathLst>
                <a:path w="118800" h="1115400" fill="none">
                  <a:moveTo>
                    <a:pt x="-59400" y="557700"/>
                  </a:moveTo>
                  <a:lnTo>
                    <a:pt x="0" y="557700"/>
                  </a:lnTo>
                  <a:lnTo>
                    <a:pt x="0" y="-531300"/>
                  </a:lnTo>
                  <a:cubicBezTo>
                    <a:pt x="0" y="-545873"/>
                    <a:pt x="11827" y="-557700"/>
                    <a:pt x="26400" y="-557700"/>
                  </a:cubicBezTo>
                  <a:lnTo>
                    <a:pt x="59400" y="-557700"/>
                  </a:lnTo>
                </a:path>
              </a:pathLst>
            </a:custGeom>
            <a:noFill/>
            <a:ln w="4400" cap="rnd">
              <a:solidFill>
                <a:srgbClr val="454545"/>
              </a:solidFill>
              <a:round/>
            </a:ln>
          </p:spPr>
        </p:sp>
        <p:sp>
          <p:nvSpPr>
            <p:cNvPr id="143" name="MMConnector"/>
            <p:cNvSpPr/>
            <p:nvPr/>
          </p:nvSpPr>
          <p:spPr>
            <a:xfrm>
              <a:off x="2818677" y="2123430"/>
              <a:ext cx="59400" cy="858000"/>
            </a:xfrm>
            <a:custGeom>
              <a:avLst/>
              <a:gdLst/>
              <a:ahLst/>
              <a:cxnLst/>
              <a:rect l="0" t="0" r="0" b="0"/>
              <a:pathLst>
                <a:path w="59400" h="858000" fill="none">
                  <a:moveTo>
                    <a:pt x="0" y="429000"/>
                  </a:moveTo>
                  <a:lnTo>
                    <a:pt x="0" y="-402600"/>
                  </a:lnTo>
                  <a:cubicBezTo>
                    <a:pt x="0" y="-417173"/>
                    <a:pt x="11827" y="-429000"/>
                    <a:pt x="26400" y="-429000"/>
                  </a:cubicBezTo>
                  <a:lnTo>
                    <a:pt x="59400" y="-429000"/>
                  </a:lnTo>
                </a:path>
              </a:pathLst>
            </a:custGeom>
            <a:noFill/>
            <a:ln w="4400" cap="rnd">
              <a:solidFill>
                <a:srgbClr val="454545"/>
              </a:solidFill>
              <a:round/>
            </a:ln>
          </p:spPr>
        </p:sp>
        <p:sp>
          <p:nvSpPr>
            <p:cNvPr id="144" name="MMConnector"/>
            <p:cNvSpPr/>
            <p:nvPr/>
          </p:nvSpPr>
          <p:spPr>
            <a:xfrm>
              <a:off x="2818677" y="2408330"/>
              <a:ext cx="59400" cy="288200"/>
            </a:xfrm>
            <a:custGeom>
              <a:avLst/>
              <a:gdLst/>
              <a:ahLst/>
              <a:cxnLst/>
              <a:rect l="0" t="0" r="0" b="0"/>
              <a:pathLst>
                <a:path w="59400" h="288200" fill="none">
                  <a:moveTo>
                    <a:pt x="0" y="144100"/>
                  </a:moveTo>
                  <a:lnTo>
                    <a:pt x="0" y="-117700"/>
                  </a:lnTo>
                  <a:cubicBezTo>
                    <a:pt x="0" y="-132273"/>
                    <a:pt x="11827" y="-144100"/>
                    <a:pt x="26400" y="-144100"/>
                  </a:cubicBezTo>
                  <a:lnTo>
                    <a:pt x="59400" y="-144100"/>
                  </a:lnTo>
                </a:path>
              </a:pathLst>
            </a:custGeom>
            <a:noFill/>
            <a:ln w="4400" cap="rnd">
              <a:solidFill>
                <a:srgbClr val="454545"/>
              </a:solidFill>
              <a:round/>
            </a:ln>
          </p:spPr>
        </p:sp>
        <p:sp>
          <p:nvSpPr>
            <p:cNvPr id="145" name="MMConnector"/>
            <p:cNvSpPr/>
            <p:nvPr/>
          </p:nvSpPr>
          <p:spPr>
            <a:xfrm>
              <a:off x="3329077" y="2082730"/>
              <a:ext cx="118800" cy="363000"/>
            </a:xfrm>
            <a:custGeom>
              <a:avLst/>
              <a:gdLst/>
              <a:ahLst/>
              <a:cxnLst/>
              <a:rect l="0" t="0" r="0" b="0"/>
              <a:pathLst>
                <a:path w="118800" h="363000" fill="none">
                  <a:moveTo>
                    <a:pt x="-59400" y="181500"/>
                  </a:moveTo>
                  <a:lnTo>
                    <a:pt x="0" y="181500"/>
                  </a:lnTo>
                  <a:lnTo>
                    <a:pt x="0" y="-155100"/>
                  </a:lnTo>
                  <a:cubicBezTo>
                    <a:pt x="0" y="-169673"/>
                    <a:pt x="11827" y="-181500"/>
                    <a:pt x="26400" y="-181500"/>
                  </a:cubicBezTo>
                  <a:lnTo>
                    <a:pt x="59400" y="-181500"/>
                  </a:lnTo>
                </a:path>
              </a:pathLst>
            </a:custGeom>
            <a:noFill/>
            <a:ln w="4400" cap="rnd">
              <a:solidFill>
                <a:srgbClr val="454545"/>
              </a:solidFill>
              <a:round/>
            </a:ln>
          </p:spPr>
        </p:sp>
        <p:sp>
          <p:nvSpPr>
            <p:cNvPr id="146" name="MMConnector"/>
            <p:cNvSpPr/>
            <p:nvPr/>
          </p:nvSpPr>
          <p:spPr>
            <a:xfrm>
              <a:off x="3329077" y="2160830"/>
              <a:ext cx="59400" cy="206800"/>
            </a:xfrm>
            <a:custGeom>
              <a:avLst/>
              <a:gdLst/>
              <a:ahLst/>
              <a:cxnLst/>
              <a:rect l="0" t="0" r="0" b="0"/>
              <a:pathLst>
                <a:path w="59400" h="206800" fill="none">
                  <a:moveTo>
                    <a:pt x="0" y="103400"/>
                  </a:moveTo>
                  <a:lnTo>
                    <a:pt x="0" y="-77000"/>
                  </a:lnTo>
                  <a:cubicBezTo>
                    <a:pt x="0" y="-91573"/>
                    <a:pt x="11827" y="-103400"/>
                    <a:pt x="26400" y="-103400"/>
                  </a:cubicBezTo>
                  <a:lnTo>
                    <a:pt x="59400" y="-103400"/>
                  </a:lnTo>
                </a:path>
              </a:pathLst>
            </a:custGeom>
            <a:noFill/>
            <a:ln w="4400" cap="rnd">
              <a:solidFill>
                <a:srgbClr val="454545"/>
              </a:solidFill>
              <a:round/>
            </a:ln>
          </p:spPr>
        </p:sp>
        <p:sp>
          <p:nvSpPr>
            <p:cNvPr id="147" name="MMConnector"/>
            <p:cNvSpPr/>
            <p:nvPr/>
          </p:nvSpPr>
          <p:spPr>
            <a:xfrm>
              <a:off x="3329077" y="2238930"/>
              <a:ext cx="59400" cy="50600"/>
            </a:xfrm>
            <a:custGeom>
              <a:avLst/>
              <a:gdLst/>
              <a:ahLst/>
              <a:cxnLst/>
              <a:rect l="0" t="0" r="0" b="0"/>
              <a:pathLst>
                <a:path w="59400" h="50600" fill="none">
                  <a:moveTo>
                    <a:pt x="0" y="25300"/>
                  </a:moveTo>
                  <a:lnTo>
                    <a:pt x="0" y="1100"/>
                  </a:lnTo>
                  <a:cubicBezTo>
                    <a:pt x="0" y="-13473"/>
                    <a:pt x="11827" y="-25300"/>
                    <a:pt x="26400" y="-25300"/>
                  </a:cubicBezTo>
                  <a:lnTo>
                    <a:pt x="59400" y="-25300"/>
                  </a:lnTo>
                </a:path>
              </a:pathLst>
            </a:custGeom>
            <a:noFill/>
            <a:ln w="4400" cap="rnd">
              <a:solidFill>
                <a:srgbClr val="454545"/>
              </a:solidFill>
              <a:round/>
            </a:ln>
          </p:spPr>
        </p:sp>
        <p:sp>
          <p:nvSpPr>
            <p:cNvPr id="148" name="MMConnector"/>
            <p:cNvSpPr/>
            <p:nvPr/>
          </p:nvSpPr>
          <p:spPr>
            <a:xfrm>
              <a:off x="3329077" y="2342330"/>
              <a:ext cx="59400" cy="156200"/>
            </a:xfrm>
            <a:custGeom>
              <a:avLst/>
              <a:gdLst/>
              <a:ahLst/>
              <a:cxnLst/>
              <a:rect l="0" t="0" r="0" b="0"/>
              <a:pathLst>
                <a:path w="59400" h="156200" fill="none">
                  <a:moveTo>
                    <a:pt x="0" y="-78100"/>
                  </a:moveTo>
                  <a:lnTo>
                    <a:pt x="0" y="51700"/>
                  </a:lnTo>
                  <a:cubicBezTo>
                    <a:pt x="0" y="66273"/>
                    <a:pt x="11827" y="78100"/>
                    <a:pt x="26400" y="78100"/>
                  </a:cubicBezTo>
                  <a:lnTo>
                    <a:pt x="59400" y="78100"/>
                  </a:lnTo>
                </a:path>
              </a:pathLst>
            </a:custGeom>
            <a:noFill/>
            <a:ln w="4400" cap="rnd">
              <a:solidFill>
                <a:srgbClr val="454545"/>
              </a:solidFill>
              <a:round/>
            </a:ln>
          </p:spPr>
        </p:sp>
        <p:sp>
          <p:nvSpPr>
            <p:cNvPr id="149" name="MMConnector"/>
            <p:cNvSpPr/>
            <p:nvPr/>
          </p:nvSpPr>
          <p:spPr>
            <a:xfrm>
              <a:off x="3329077" y="2445730"/>
              <a:ext cx="59400" cy="363000"/>
            </a:xfrm>
            <a:custGeom>
              <a:avLst/>
              <a:gdLst/>
              <a:ahLst/>
              <a:cxnLst/>
              <a:rect l="0" t="0" r="0" b="0"/>
              <a:pathLst>
                <a:path w="59400" h="363000" fill="none">
                  <a:moveTo>
                    <a:pt x="0" y="-181500"/>
                  </a:moveTo>
                  <a:lnTo>
                    <a:pt x="0" y="155100"/>
                  </a:lnTo>
                  <a:cubicBezTo>
                    <a:pt x="0" y="169673"/>
                    <a:pt x="11827" y="181500"/>
                    <a:pt x="26400" y="181500"/>
                  </a:cubicBezTo>
                  <a:lnTo>
                    <a:pt x="59400" y="181500"/>
                  </a:lnTo>
                </a:path>
              </a:pathLst>
            </a:custGeom>
            <a:noFill/>
            <a:ln w="4400" cap="rnd">
              <a:solidFill>
                <a:srgbClr val="454545"/>
              </a:solidFill>
              <a:round/>
            </a:ln>
          </p:spPr>
        </p:sp>
        <p:sp>
          <p:nvSpPr>
            <p:cNvPr id="150" name="MMConnector"/>
            <p:cNvSpPr/>
            <p:nvPr/>
          </p:nvSpPr>
          <p:spPr>
            <a:xfrm>
              <a:off x="2818677" y="2785080"/>
              <a:ext cx="59400" cy="465300"/>
            </a:xfrm>
            <a:custGeom>
              <a:avLst/>
              <a:gdLst/>
              <a:ahLst/>
              <a:cxnLst/>
              <a:rect l="0" t="0" r="0" b="0"/>
              <a:pathLst>
                <a:path w="59400" h="465300" fill="none">
                  <a:moveTo>
                    <a:pt x="0" y="-232650"/>
                  </a:moveTo>
                  <a:lnTo>
                    <a:pt x="0" y="206250"/>
                  </a:lnTo>
                  <a:cubicBezTo>
                    <a:pt x="0" y="220823"/>
                    <a:pt x="11827" y="232650"/>
                    <a:pt x="26400" y="232650"/>
                  </a:cubicBezTo>
                  <a:lnTo>
                    <a:pt x="59400" y="232650"/>
                  </a:lnTo>
                </a:path>
              </a:pathLst>
            </a:custGeom>
            <a:noFill/>
            <a:ln w="4400" cap="rnd">
              <a:solidFill>
                <a:srgbClr val="454545"/>
              </a:solidFill>
              <a:round/>
            </a:ln>
          </p:spPr>
        </p:sp>
        <p:sp>
          <p:nvSpPr>
            <p:cNvPr id="151" name="MMConnector"/>
            <p:cNvSpPr/>
            <p:nvPr/>
          </p:nvSpPr>
          <p:spPr>
            <a:xfrm>
              <a:off x="3672277" y="2900580"/>
              <a:ext cx="118800" cy="234300"/>
            </a:xfrm>
            <a:custGeom>
              <a:avLst/>
              <a:gdLst/>
              <a:ahLst/>
              <a:cxnLst/>
              <a:rect l="0" t="0" r="0" b="0"/>
              <a:pathLst>
                <a:path w="118800" h="234300" fill="none">
                  <a:moveTo>
                    <a:pt x="-59400" y="117150"/>
                  </a:moveTo>
                  <a:lnTo>
                    <a:pt x="0" y="117150"/>
                  </a:lnTo>
                  <a:lnTo>
                    <a:pt x="0" y="-90750"/>
                  </a:lnTo>
                  <a:cubicBezTo>
                    <a:pt x="0" y="-105323"/>
                    <a:pt x="11827" y="-117150"/>
                    <a:pt x="26400" y="-117150"/>
                  </a:cubicBezTo>
                  <a:lnTo>
                    <a:pt x="59400" y="-117150"/>
                  </a:lnTo>
                </a:path>
              </a:pathLst>
            </a:custGeom>
            <a:noFill/>
            <a:ln w="4400" cap="rnd">
              <a:solidFill>
                <a:srgbClr val="454545"/>
              </a:solidFill>
              <a:round/>
            </a:ln>
          </p:spPr>
        </p:sp>
        <p:sp>
          <p:nvSpPr>
            <p:cNvPr id="152" name="MMConnector"/>
            <p:cNvSpPr/>
            <p:nvPr/>
          </p:nvSpPr>
          <p:spPr>
            <a:xfrm>
              <a:off x="3672277" y="2978680"/>
              <a:ext cx="59400" cy="78100"/>
            </a:xfrm>
            <a:custGeom>
              <a:avLst/>
              <a:gdLst/>
              <a:ahLst/>
              <a:cxnLst/>
              <a:rect l="0" t="0" r="0" b="0"/>
              <a:pathLst>
                <a:path w="59400" h="78100" fill="none">
                  <a:moveTo>
                    <a:pt x="0" y="39050"/>
                  </a:moveTo>
                  <a:lnTo>
                    <a:pt x="0" y="-12650"/>
                  </a:lnTo>
                  <a:cubicBezTo>
                    <a:pt x="0" y="-27223"/>
                    <a:pt x="11827" y="-39050"/>
                    <a:pt x="26400" y="-39050"/>
                  </a:cubicBezTo>
                  <a:lnTo>
                    <a:pt x="59400" y="-39050"/>
                  </a:lnTo>
                </a:path>
              </a:pathLst>
            </a:custGeom>
            <a:noFill/>
            <a:ln w="4400" cap="rnd">
              <a:solidFill>
                <a:srgbClr val="454545"/>
              </a:solidFill>
              <a:round/>
            </a:ln>
          </p:spPr>
        </p:sp>
        <p:sp>
          <p:nvSpPr>
            <p:cNvPr id="153" name="MMConnector"/>
            <p:cNvSpPr/>
            <p:nvPr/>
          </p:nvSpPr>
          <p:spPr>
            <a:xfrm>
              <a:off x="3672277" y="3056780"/>
              <a:ext cx="59400" cy="78100"/>
            </a:xfrm>
            <a:custGeom>
              <a:avLst/>
              <a:gdLst/>
              <a:ahLst/>
              <a:cxnLst/>
              <a:rect l="0" t="0" r="0" b="0"/>
              <a:pathLst>
                <a:path w="59400" h="78100" fill="none">
                  <a:moveTo>
                    <a:pt x="0" y="-39050"/>
                  </a:moveTo>
                  <a:lnTo>
                    <a:pt x="0" y="12650"/>
                  </a:lnTo>
                  <a:cubicBezTo>
                    <a:pt x="0" y="27223"/>
                    <a:pt x="11827" y="39050"/>
                    <a:pt x="26400" y="39050"/>
                  </a:cubicBezTo>
                  <a:lnTo>
                    <a:pt x="59400" y="39050"/>
                  </a:lnTo>
                </a:path>
              </a:pathLst>
            </a:custGeom>
            <a:noFill/>
            <a:ln w="4400" cap="rnd">
              <a:solidFill>
                <a:srgbClr val="454545"/>
              </a:solidFill>
              <a:round/>
            </a:ln>
          </p:spPr>
        </p:sp>
        <p:sp>
          <p:nvSpPr>
            <p:cNvPr id="154" name="MMConnector"/>
            <p:cNvSpPr/>
            <p:nvPr/>
          </p:nvSpPr>
          <p:spPr>
            <a:xfrm>
              <a:off x="3672277" y="3134880"/>
              <a:ext cx="59400" cy="234300"/>
            </a:xfrm>
            <a:custGeom>
              <a:avLst/>
              <a:gdLst/>
              <a:ahLst/>
              <a:cxnLst/>
              <a:rect l="0" t="0" r="0" b="0"/>
              <a:pathLst>
                <a:path w="59400" h="234300" fill="none">
                  <a:moveTo>
                    <a:pt x="0" y="-117150"/>
                  </a:moveTo>
                  <a:lnTo>
                    <a:pt x="0" y="90750"/>
                  </a:lnTo>
                  <a:cubicBezTo>
                    <a:pt x="0" y="105323"/>
                    <a:pt x="11827" y="117150"/>
                    <a:pt x="26400" y="117150"/>
                  </a:cubicBezTo>
                  <a:lnTo>
                    <a:pt x="59400" y="117150"/>
                  </a:lnTo>
                </a:path>
              </a:pathLst>
            </a:custGeom>
            <a:noFill/>
            <a:ln w="4400" cap="rnd">
              <a:solidFill>
                <a:srgbClr val="454545"/>
              </a:solidFill>
              <a:round/>
            </a:ln>
          </p:spPr>
        </p:sp>
        <p:sp>
          <p:nvSpPr>
            <p:cNvPr id="155" name="MMConnector"/>
            <p:cNvSpPr/>
            <p:nvPr/>
          </p:nvSpPr>
          <p:spPr>
            <a:xfrm>
              <a:off x="2818677" y="3110130"/>
              <a:ext cx="59400" cy="1115400"/>
            </a:xfrm>
            <a:custGeom>
              <a:avLst/>
              <a:gdLst/>
              <a:ahLst/>
              <a:cxnLst/>
              <a:rect l="0" t="0" r="0" b="0"/>
              <a:pathLst>
                <a:path w="59400" h="1115400" fill="none">
                  <a:moveTo>
                    <a:pt x="0" y="-557700"/>
                  </a:moveTo>
                  <a:lnTo>
                    <a:pt x="0" y="531300"/>
                  </a:lnTo>
                  <a:cubicBezTo>
                    <a:pt x="0" y="545873"/>
                    <a:pt x="11827" y="557700"/>
                    <a:pt x="26400" y="557700"/>
                  </a:cubicBezTo>
                  <a:lnTo>
                    <a:pt x="59400" y="557700"/>
                  </a:lnTo>
                </a:path>
              </a:pathLst>
            </a:custGeom>
            <a:noFill/>
            <a:ln w="4400" cap="rnd">
              <a:solidFill>
                <a:srgbClr val="454545"/>
              </a:solidFill>
              <a:round/>
            </a:ln>
          </p:spPr>
        </p:sp>
        <p:sp>
          <p:nvSpPr>
            <p:cNvPr id="156" name="MMConnector"/>
            <p:cNvSpPr/>
            <p:nvPr/>
          </p:nvSpPr>
          <p:spPr>
            <a:xfrm>
              <a:off x="3874677" y="3538030"/>
              <a:ext cx="118800" cy="259600"/>
            </a:xfrm>
            <a:custGeom>
              <a:avLst/>
              <a:gdLst/>
              <a:ahLst/>
              <a:cxnLst/>
              <a:rect l="0" t="0" r="0" b="0"/>
              <a:pathLst>
                <a:path w="118800" h="259600" fill="none">
                  <a:moveTo>
                    <a:pt x="-59400" y="129800"/>
                  </a:moveTo>
                  <a:lnTo>
                    <a:pt x="0" y="129800"/>
                  </a:lnTo>
                  <a:lnTo>
                    <a:pt x="0" y="-103400"/>
                  </a:lnTo>
                  <a:cubicBezTo>
                    <a:pt x="0" y="-117973"/>
                    <a:pt x="11827" y="-129800"/>
                    <a:pt x="26400" y="-129800"/>
                  </a:cubicBezTo>
                  <a:lnTo>
                    <a:pt x="59400" y="-129800"/>
                  </a:lnTo>
                </a:path>
              </a:pathLst>
            </a:custGeom>
            <a:noFill/>
            <a:ln w="4400" cap="rnd">
              <a:solidFill>
                <a:srgbClr val="454545"/>
              </a:solidFill>
              <a:round/>
            </a:ln>
          </p:spPr>
        </p:sp>
        <p:sp>
          <p:nvSpPr>
            <p:cNvPr id="157" name="MMConnector"/>
            <p:cNvSpPr/>
            <p:nvPr/>
          </p:nvSpPr>
          <p:spPr>
            <a:xfrm>
              <a:off x="3874677" y="3616130"/>
              <a:ext cx="59400" cy="103400"/>
            </a:xfrm>
            <a:custGeom>
              <a:avLst/>
              <a:gdLst/>
              <a:ahLst/>
              <a:cxnLst/>
              <a:rect l="0" t="0" r="0" b="0"/>
              <a:pathLst>
                <a:path w="59400" h="103400" fill="none">
                  <a:moveTo>
                    <a:pt x="0" y="51700"/>
                  </a:moveTo>
                  <a:lnTo>
                    <a:pt x="0" y="-25300"/>
                  </a:lnTo>
                  <a:cubicBezTo>
                    <a:pt x="0" y="-39873"/>
                    <a:pt x="11827" y="-51700"/>
                    <a:pt x="26400" y="-51700"/>
                  </a:cubicBezTo>
                  <a:lnTo>
                    <a:pt x="59400" y="-51700"/>
                  </a:lnTo>
                </a:path>
              </a:pathLst>
            </a:custGeom>
            <a:noFill/>
            <a:ln w="4400" cap="rnd">
              <a:solidFill>
                <a:srgbClr val="454545"/>
              </a:solidFill>
              <a:round/>
            </a:ln>
          </p:spPr>
        </p:sp>
        <p:sp>
          <p:nvSpPr>
            <p:cNvPr id="158" name="MMConnector"/>
            <p:cNvSpPr/>
            <p:nvPr/>
          </p:nvSpPr>
          <p:spPr>
            <a:xfrm>
              <a:off x="3874677" y="3694230"/>
              <a:ext cx="59400" cy="52800"/>
            </a:xfrm>
            <a:custGeom>
              <a:avLst/>
              <a:gdLst/>
              <a:ahLst/>
              <a:cxnLst/>
              <a:rect l="0" t="0" r="0" b="0"/>
              <a:pathLst>
                <a:path w="59400" h="52800" fill="none">
                  <a:moveTo>
                    <a:pt x="0" y="-26400"/>
                  </a:moveTo>
                  <a:lnTo>
                    <a:pt x="0" y="0"/>
                  </a:lnTo>
                  <a:cubicBezTo>
                    <a:pt x="0" y="14573"/>
                    <a:pt x="11827" y="26400"/>
                    <a:pt x="26400" y="26400"/>
                  </a:cubicBezTo>
                  <a:lnTo>
                    <a:pt x="59400" y="26400"/>
                  </a:lnTo>
                </a:path>
              </a:pathLst>
            </a:custGeom>
            <a:noFill/>
            <a:ln w="4400" cap="rnd">
              <a:solidFill>
                <a:srgbClr val="454545"/>
              </a:solidFill>
              <a:round/>
            </a:ln>
          </p:spPr>
        </p:sp>
        <p:sp>
          <p:nvSpPr>
            <p:cNvPr id="159" name="MMConnector"/>
            <p:cNvSpPr/>
            <p:nvPr/>
          </p:nvSpPr>
          <p:spPr>
            <a:xfrm>
              <a:off x="3874677" y="3797630"/>
              <a:ext cx="59400" cy="259600"/>
            </a:xfrm>
            <a:custGeom>
              <a:avLst/>
              <a:gdLst/>
              <a:ahLst/>
              <a:cxnLst/>
              <a:rect l="0" t="0" r="0" b="0"/>
              <a:pathLst>
                <a:path w="59400" h="259600" fill="none">
                  <a:moveTo>
                    <a:pt x="0" y="-129800"/>
                  </a:moveTo>
                  <a:lnTo>
                    <a:pt x="0" y="103400"/>
                  </a:lnTo>
                  <a:cubicBezTo>
                    <a:pt x="0" y="117973"/>
                    <a:pt x="11827" y="129800"/>
                    <a:pt x="26400" y="129800"/>
                  </a:cubicBezTo>
                  <a:lnTo>
                    <a:pt x="59400" y="129800"/>
                  </a:lnTo>
                </a:path>
              </a:pathLst>
            </a:custGeom>
            <a:noFill/>
            <a:ln w="4400" cap="rnd">
              <a:solidFill>
                <a:srgbClr val="454545"/>
              </a:solidFill>
              <a:round/>
            </a:ln>
          </p:spPr>
        </p:sp>
        <p:sp>
          <p:nvSpPr>
            <p:cNvPr id="160" name="MMConnector"/>
            <p:cNvSpPr/>
            <p:nvPr/>
          </p:nvSpPr>
          <p:spPr>
            <a:xfrm>
              <a:off x="2070677" y="4545286"/>
              <a:ext cx="118800" cy="588913"/>
            </a:xfrm>
            <a:custGeom>
              <a:avLst/>
              <a:gdLst/>
              <a:ahLst/>
              <a:cxnLst/>
              <a:rect l="0" t="0" r="0" b="0"/>
              <a:pathLst>
                <a:path w="118800" h="588913" fill="none">
                  <a:moveTo>
                    <a:pt x="-59400" y="294456"/>
                  </a:moveTo>
                  <a:lnTo>
                    <a:pt x="0" y="294456"/>
                  </a:lnTo>
                  <a:lnTo>
                    <a:pt x="0" y="-268056"/>
                  </a:lnTo>
                  <a:cubicBezTo>
                    <a:pt x="0" y="-282629"/>
                    <a:pt x="11827" y="-294456"/>
                    <a:pt x="26400" y="-294456"/>
                  </a:cubicBezTo>
                  <a:lnTo>
                    <a:pt x="59400" y="-294456"/>
                  </a:lnTo>
                </a:path>
              </a:pathLst>
            </a:custGeom>
            <a:noFill/>
            <a:ln w="4400" cap="rnd">
              <a:solidFill>
                <a:srgbClr val="454545"/>
              </a:solidFill>
              <a:round/>
            </a:ln>
          </p:spPr>
        </p:sp>
        <p:sp>
          <p:nvSpPr>
            <p:cNvPr id="161" name="MMConnector"/>
            <p:cNvSpPr/>
            <p:nvPr/>
          </p:nvSpPr>
          <p:spPr>
            <a:xfrm>
              <a:off x="2070677" y="4648686"/>
              <a:ext cx="59400" cy="382113"/>
            </a:xfrm>
            <a:custGeom>
              <a:avLst/>
              <a:gdLst/>
              <a:ahLst/>
              <a:cxnLst/>
              <a:rect l="0" t="0" r="0" b="0"/>
              <a:pathLst>
                <a:path w="59400" h="382113" fill="none">
                  <a:moveTo>
                    <a:pt x="0" y="191056"/>
                  </a:moveTo>
                  <a:lnTo>
                    <a:pt x="0" y="-164656"/>
                  </a:lnTo>
                  <a:cubicBezTo>
                    <a:pt x="0" y="-179229"/>
                    <a:pt x="11827" y="-191056"/>
                    <a:pt x="26400" y="-191056"/>
                  </a:cubicBezTo>
                  <a:lnTo>
                    <a:pt x="59400" y="-191056"/>
                  </a:lnTo>
                </a:path>
              </a:pathLst>
            </a:custGeom>
            <a:noFill/>
            <a:ln w="4400" cap="rnd">
              <a:solidFill>
                <a:srgbClr val="454545"/>
              </a:solidFill>
              <a:round/>
            </a:ln>
          </p:spPr>
        </p:sp>
        <p:sp>
          <p:nvSpPr>
            <p:cNvPr id="162" name="MMConnector"/>
            <p:cNvSpPr/>
            <p:nvPr/>
          </p:nvSpPr>
          <p:spPr>
            <a:xfrm>
              <a:off x="4090277" y="4457630"/>
              <a:ext cx="118800" cy="4400"/>
            </a:xfrm>
            <a:custGeom>
              <a:avLst/>
              <a:gdLst/>
              <a:ahLst/>
              <a:cxnLst/>
              <a:rect l="0" t="0" r="0" b="0"/>
              <a:pathLst>
                <a:path w="118800" h="4400" fill="none">
                  <a:moveTo>
                    <a:pt x="-59400" y="0"/>
                  </a:moveTo>
                  <a:lnTo>
                    <a:pt x="0" y="0"/>
                  </a:lnTo>
                  <a:cubicBezTo>
                    <a:pt x="0" y="0"/>
                    <a:pt x="11827" y="0"/>
                    <a:pt x="26400" y="0"/>
                  </a:cubicBezTo>
                  <a:lnTo>
                    <a:pt x="59400" y="0"/>
                  </a:lnTo>
                </a:path>
              </a:pathLst>
            </a:custGeom>
            <a:noFill/>
            <a:ln w="4400" cap="rnd">
              <a:solidFill>
                <a:srgbClr val="454545"/>
              </a:solidFill>
              <a:round/>
            </a:ln>
          </p:spPr>
        </p:sp>
        <p:sp>
          <p:nvSpPr>
            <p:cNvPr id="163" name="MMConnector"/>
            <p:cNvSpPr/>
            <p:nvPr/>
          </p:nvSpPr>
          <p:spPr>
            <a:xfrm>
              <a:off x="2070677" y="5134199"/>
              <a:ext cx="59400" cy="588913"/>
            </a:xfrm>
            <a:custGeom>
              <a:avLst/>
              <a:gdLst/>
              <a:ahLst/>
              <a:cxnLst/>
              <a:rect l="0" t="0" r="0" b="0"/>
              <a:pathLst>
                <a:path w="59400" h="588913" fill="none">
                  <a:moveTo>
                    <a:pt x="0" y="-294456"/>
                  </a:moveTo>
                  <a:lnTo>
                    <a:pt x="0" y="268056"/>
                  </a:lnTo>
                  <a:cubicBezTo>
                    <a:pt x="0" y="282629"/>
                    <a:pt x="11827" y="294456"/>
                    <a:pt x="26400" y="294456"/>
                  </a:cubicBezTo>
                  <a:lnTo>
                    <a:pt x="59400" y="294456"/>
                  </a:lnTo>
                </a:path>
              </a:pathLst>
            </a:custGeom>
            <a:noFill/>
            <a:ln w="4400" cap="rnd">
              <a:solidFill>
                <a:srgbClr val="454545"/>
              </a:solidFill>
              <a:round/>
            </a:ln>
          </p:spPr>
        </p:sp>
        <p:sp>
          <p:nvSpPr>
            <p:cNvPr id="164" name="MMConnector"/>
            <p:cNvSpPr/>
            <p:nvPr/>
          </p:nvSpPr>
          <p:spPr>
            <a:xfrm>
              <a:off x="2792277" y="5148843"/>
              <a:ext cx="118800" cy="559625"/>
            </a:xfrm>
            <a:custGeom>
              <a:avLst/>
              <a:gdLst/>
              <a:ahLst/>
              <a:cxnLst/>
              <a:rect l="0" t="0" r="0" b="0"/>
              <a:pathLst>
                <a:path w="118800" h="559625" fill="none">
                  <a:moveTo>
                    <a:pt x="-59400" y="279813"/>
                  </a:moveTo>
                  <a:lnTo>
                    <a:pt x="0" y="279813"/>
                  </a:lnTo>
                  <a:lnTo>
                    <a:pt x="0" y="-253412"/>
                  </a:lnTo>
                  <a:cubicBezTo>
                    <a:pt x="0" y="-267985"/>
                    <a:pt x="11827" y="-279812"/>
                    <a:pt x="26400" y="-279812"/>
                  </a:cubicBezTo>
                  <a:lnTo>
                    <a:pt x="59400" y="-279812"/>
                  </a:lnTo>
                </a:path>
              </a:pathLst>
            </a:custGeom>
            <a:noFill/>
            <a:ln w="4400" cap="rnd">
              <a:solidFill>
                <a:srgbClr val="454545"/>
              </a:solidFill>
              <a:round/>
            </a:ln>
          </p:spPr>
        </p:sp>
        <p:sp>
          <p:nvSpPr>
            <p:cNvPr id="165" name="MMConnector"/>
            <p:cNvSpPr/>
            <p:nvPr/>
          </p:nvSpPr>
          <p:spPr>
            <a:xfrm>
              <a:off x="2792277" y="5708468"/>
              <a:ext cx="59400" cy="559625"/>
            </a:xfrm>
            <a:custGeom>
              <a:avLst/>
              <a:gdLst/>
              <a:ahLst/>
              <a:cxnLst/>
              <a:rect l="0" t="0" r="0" b="0"/>
              <a:pathLst>
                <a:path w="59400" h="559625" fill="none">
                  <a:moveTo>
                    <a:pt x="0" y="-279812"/>
                  </a:moveTo>
                  <a:lnTo>
                    <a:pt x="0" y="253413"/>
                  </a:lnTo>
                  <a:cubicBezTo>
                    <a:pt x="0" y="267985"/>
                    <a:pt x="11827" y="279813"/>
                    <a:pt x="26400" y="279813"/>
                  </a:cubicBezTo>
                  <a:lnTo>
                    <a:pt x="59400" y="279813"/>
                  </a:lnTo>
                </a:path>
              </a:pathLst>
            </a:custGeom>
            <a:noFill/>
            <a:ln w="4400" cap="rnd">
              <a:solidFill>
                <a:srgbClr val="454545"/>
              </a:solidFill>
              <a:round/>
            </a:ln>
          </p:spPr>
        </p:sp>
        <p:sp>
          <p:nvSpPr>
            <p:cNvPr id="166" name="MMConnector"/>
            <p:cNvSpPr/>
            <p:nvPr/>
          </p:nvSpPr>
          <p:spPr>
            <a:xfrm>
              <a:off x="5185877" y="4792030"/>
              <a:ext cx="118800" cy="154000"/>
            </a:xfrm>
            <a:custGeom>
              <a:avLst/>
              <a:gdLst/>
              <a:ahLst/>
              <a:cxnLst/>
              <a:rect l="0" t="0" r="0" b="0"/>
              <a:pathLst>
                <a:path w="118800" h="154000" fill="none">
                  <a:moveTo>
                    <a:pt x="-59400" y="77000"/>
                  </a:moveTo>
                  <a:lnTo>
                    <a:pt x="0" y="77000"/>
                  </a:lnTo>
                  <a:lnTo>
                    <a:pt x="0" y="-50600"/>
                  </a:lnTo>
                  <a:cubicBezTo>
                    <a:pt x="0" y="-65173"/>
                    <a:pt x="11827" y="-77000"/>
                    <a:pt x="26400" y="-77000"/>
                  </a:cubicBezTo>
                  <a:lnTo>
                    <a:pt x="59400" y="-77000"/>
                  </a:lnTo>
                </a:path>
              </a:pathLst>
            </a:custGeom>
            <a:noFill/>
            <a:ln w="4400" cap="rnd">
              <a:solidFill>
                <a:srgbClr val="454545"/>
              </a:solidFill>
              <a:round/>
            </a:ln>
          </p:spPr>
        </p:sp>
        <p:sp>
          <p:nvSpPr>
            <p:cNvPr id="167" name="MMConnector"/>
            <p:cNvSpPr/>
            <p:nvPr/>
          </p:nvSpPr>
          <p:spPr>
            <a:xfrm>
              <a:off x="5185877" y="4946030"/>
              <a:ext cx="59400" cy="154000"/>
            </a:xfrm>
            <a:custGeom>
              <a:avLst/>
              <a:gdLst/>
              <a:ahLst/>
              <a:cxnLst/>
              <a:rect l="0" t="0" r="0" b="0"/>
              <a:pathLst>
                <a:path w="59400" h="154000" fill="none">
                  <a:moveTo>
                    <a:pt x="0" y="-77000"/>
                  </a:moveTo>
                  <a:lnTo>
                    <a:pt x="0" y="50600"/>
                  </a:lnTo>
                  <a:cubicBezTo>
                    <a:pt x="0" y="65173"/>
                    <a:pt x="11827" y="77000"/>
                    <a:pt x="26400" y="77000"/>
                  </a:cubicBezTo>
                  <a:lnTo>
                    <a:pt x="59400" y="77000"/>
                  </a:lnTo>
                </a:path>
              </a:pathLst>
            </a:custGeom>
            <a:noFill/>
            <a:ln w="4400" cap="rnd">
              <a:solidFill>
                <a:srgbClr val="454545"/>
              </a:solidFill>
              <a:round/>
            </a:ln>
          </p:spPr>
        </p:sp>
        <p:sp>
          <p:nvSpPr>
            <p:cNvPr id="168" name="MMConnector"/>
            <p:cNvSpPr/>
            <p:nvPr/>
          </p:nvSpPr>
          <p:spPr>
            <a:xfrm>
              <a:off x="4807477" y="5659655"/>
              <a:ext cx="118800" cy="657250"/>
            </a:xfrm>
            <a:custGeom>
              <a:avLst/>
              <a:gdLst/>
              <a:ahLst/>
              <a:cxnLst/>
              <a:rect l="0" t="0" r="0" b="0"/>
              <a:pathLst>
                <a:path w="118800" h="657250" fill="none">
                  <a:moveTo>
                    <a:pt x="-59400" y="328625"/>
                  </a:moveTo>
                  <a:lnTo>
                    <a:pt x="0" y="328625"/>
                  </a:lnTo>
                  <a:lnTo>
                    <a:pt x="0" y="-302225"/>
                  </a:lnTo>
                  <a:cubicBezTo>
                    <a:pt x="0" y="-316798"/>
                    <a:pt x="11827" y="-328625"/>
                    <a:pt x="26400" y="-328625"/>
                  </a:cubicBezTo>
                  <a:lnTo>
                    <a:pt x="59400" y="-328625"/>
                  </a:lnTo>
                </a:path>
              </a:pathLst>
            </a:custGeom>
            <a:noFill/>
            <a:ln w="4400" cap="rnd">
              <a:solidFill>
                <a:srgbClr val="454545"/>
              </a:solidFill>
              <a:round/>
            </a:ln>
          </p:spPr>
        </p:sp>
        <p:sp>
          <p:nvSpPr>
            <p:cNvPr id="169" name="MMConnector"/>
            <p:cNvSpPr/>
            <p:nvPr/>
          </p:nvSpPr>
          <p:spPr>
            <a:xfrm>
              <a:off x="4807477" y="5788355"/>
              <a:ext cx="59400" cy="399850"/>
            </a:xfrm>
            <a:custGeom>
              <a:avLst/>
              <a:gdLst/>
              <a:ahLst/>
              <a:cxnLst/>
              <a:rect l="0" t="0" r="0" b="0"/>
              <a:pathLst>
                <a:path w="59400" h="399850" fill="none">
                  <a:moveTo>
                    <a:pt x="0" y="199925"/>
                  </a:moveTo>
                  <a:lnTo>
                    <a:pt x="0" y="-173525"/>
                  </a:lnTo>
                  <a:cubicBezTo>
                    <a:pt x="0" y="-188098"/>
                    <a:pt x="11827" y="-199925"/>
                    <a:pt x="26400" y="-199925"/>
                  </a:cubicBezTo>
                  <a:lnTo>
                    <a:pt x="59400" y="-199925"/>
                  </a:lnTo>
                </a:path>
              </a:pathLst>
            </a:custGeom>
            <a:noFill/>
            <a:ln w="4400" cap="rnd">
              <a:solidFill>
                <a:srgbClr val="454545"/>
              </a:solidFill>
              <a:round/>
            </a:ln>
          </p:spPr>
        </p:sp>
        <p:sp>
          <p:nvSpPr>
            <p:cNvPr id="170" name="MMConnector"/>
            <p:cNvSpPr/>
            <p:nvPr/>
          </p:nvSpPr>
          <p:spPr>
            <a:xfrm>
              <a:off x="751777" y="2609458"/>
              <a:ext cx="277200" cy="1486856"/>
            </a:xfrm>
            <a:custGeom>
              <a:avLst/>
              <a:gdLst/>
              <a:ahLst/>
              <a:cxnLst/>
              <a:rect l="0" t="0" r="0" b="0"/>
              <a:pathLst>
                <a:path w="277200" h="1486856" fill="none">
                  <a:moveTo>
                    <a:pt x="31900" y="743428"/>
                  </a:moveTo>
                  <a:lnTo>
                    <a:pt x="170500" y="743428"/>
                  </a:lnTo>
                  <a:lnTo>
                    <a:pt x="170500" y="-717028"/>
                  </a:lnTo>
                  <a:cubicBezTo>
                    <a:pt x="170500" y="-731601"/>
                    <a:pt x="182327" y="-743428"/>
                    <a:pt x="196900" y="-743428"/>
                  </a:cubicBezTo>
                  <a:lnTo>
                    <a:pt x="309100" y="-743428"/>
                  </a:lnTo>
                </a:path>
              </a:pathLst>
            </a:custGeom>
            <a:noFill/>
            <a:ln w="13200" cap="rnd">
              <a:solidFill>
                <a:srgbClr val="454545"/>
              </a:solidFill>
              <a:round/>
            </a:ln>
          </p:spPr>
        </p:sp>
        <p:sp>
          <p:nvSpPr>
            <p:cNvPr id="171" name="MMConnector"/>
            <p:cNvSpPr/>
            <p:nvPr/>
          </p:nvSpPr>
          <p:spPr>
            <a:xfrm>
              <a:off x="751777" y="4096314"/>
              <a:ext cx="277200" cy="1486856"/>
            </a:xfrm>
            <a:custGeom>
              <a:avLst/>
              <a:gdLst/>
              <a:ahLst/>
              <a:cxnLst/>
              <a:rect l="0" t="0" r="0" b="0"/>
              <a:pathLst>
                <a:path w="277200" h="1486856" fill="none">
                  <a:moveTo>
                    <a:pt x="31900" y="-743428"/>
                  </a:moveTo>
                  <a:lnTo>
                    <a:pt x="170500" y="-743428"/>
                  </a:lnTo>
                  <a:lnTo>
                    <a:pt x="170500" y="717028"/>
                  </a:lnTo>
                  <a:cubicBezTo>
                    <a:pt x="170500" y="731601"/>
                    <a:pt x="182327" y="743428"/>
                    <a:pt x="196900" y="743428"/>
                  </a:cubicBezTo>
                  <a:lnTo>
                    <a:pt x="309100" y="743428"/>
                  </a:lnTo>
                </a:path>
              </a:pathLst>
            </a:custGeom>
            <a:noFill/>
            <a:ln w="13200" cap="rnd">
              <a:solidFill>
                <a:srgbClr val="454545"/>
              </a:solidFill>
              <a:round/>
            </a:ln>
          </p:spPr>
        </p:sp>
        <p:sp>
          <p:nvSpPr>
            <p:cNvPr id="173" name="MMConnector"/>
            <p:cNvSpPr/>
            <p:nvPr/>
          </p:nvSpPr>
          <p:spPr>
            <a:xfrm>
              <a:off x="4807477" y="6045755"/>
              <a:ext cx="59400" cy="114950"/>
            </a:xfrm>
            <a:custGeom>
              <a:avLst/>
              <a:gdLst/>
              <a:ahLst/>
              <a:cxnLst/>
              <a:rect l="0" t="0" r="0" b="0"/>
              <a:pathLst>
                <a:path w="59400" h="114950" fill="none">
                  <a:moveTo>
                    <a:pt x="0" y="-57475"/>
                  </a:moveTo>
                  <a:lnTo>
                    <a:pt x="0" y="31075"/>
                  </a:lnTo>
                  <a:cubicBezTo>
                    <a:pt x="0" y="45648"/>
                    <a:pt x="11827" y="57475"/>
                    <a:pt x="26400" y="57475"/>
                  </a:cubicBezTo>
                  <a:lnTo>
                    <a:pt x="59400" y="57475"/>
                  </a:lnTo>
                </a:path>
              </a:pathLst>
            </a:custGeom>
            <a:noFill/>
            <a:ln w="4400" cap="rnd">
              <a:solidFill>
                <a:srgbClr val="454545"/>
              </a:solidFill>
              <a:round/>
            </a:ln>
          </p:spPr>
        </p:sp>
        <p:sp>
          <p:nvSpPr>
            <p:cNvPr id="175" name="MMConnector"/>
            <p:cNvSpPr/>
            <p:nvPr/>
          </p:nvSpPr>
          <p:spPr>
            <a:xfrm>
              <a:off x="5599477" y="5974530"/>
              <a:ext cx="118800" cy="257400"/>
            </a:xfrm>
            <a:custGeom>
              <a:avLst/>
              <a:gdLst/>
              <a:ahLst/>
              <a:cxnLst/>
              <a:rect l="0" t="0" r="0" b="0"/>
              <a:pathLst>
                <a:path w="118800" h="257400" fill="none">
                  <a:moveTo>
                    <a:pt x="-59400" y="128700"/>
                  </a:moveTo>
                  <a:lnTo>
                    <a:pt x="0" y="128700"/>
                  </a:lnTo>
                  <a:lnTo>
                    <a:pt x="0" y="-102300"/>
                  </a:lnTo>
                  <a:cubicBezTo>
                    <a:pt x="0" y="-116873"/>
                    <a:pt x="11827" y="-128700"/>
                    <a:pt x="26400" y="-128700"/>
                  </a:cubicBezTo>
                  <a:lnTo>
                    <a:pt x="59400" y="-128700"/>
                  </a:lnTo>
                </a:path>
              </a:pathLst>
            </a:custGeom>
            <a:noFill/>
            <a:ln w="4400" cap="rnd">
              <a:solidFill>
                <a:srgbClr val="454545"/>
              </a:solidFill>
              <a:round/>
            </a:ln>
          </p:spPr>
        </p:sp>
        <p:sp>
          <p:nvSpPr>
            <p:cNvPr id="177" name="MMConnector"/>
            <p:cNvSpPr/>
            <p:nvPr/>
          </p:nvSpPr>
          <p:spPr>
            <a:xfrm>
              <a:off x="5599477" y="6103230"/>
              <a:ext cx="59400" cy="4400"/>
            </a:xfrm>
            <a:custGeom>
              <a:avLst/>
              <a:gdLst/>
              <a:ahLst/>
              <a:cxnLst/>
              <a:rect l="0" t="0" r="0" b="0"/>
              <a:pathLst>
                <a:path w="59400" h="4400" fill="none">
                  <a:moveTo>
                    <a:pt x="0" y="0"/>
                  </a:moveTo>
                  <a:cubicBezTo>
                    <a:pt x="0" y="0"/>
                    <a:pt x="11827" y="0"/>
                    <a:pt x="26400" y="0"/>
                  </a:cubicBezTo>
                  <a:lnTo>
                    <a:pt x="59400" y="0"/>
                  </a:lnTo>
                </a:path>
              </a:pathLst>
            </a:custGeom>
            <a:noFill/>
            <a:ln w="4400" cap="rnd">
              <a:solidFill>
                <a:srgbClr val="454545"/>
              </a:solidFill>
              <a:round/>
            </a:ln>
          </p:spPr>
        </p:sp>
        <p:sp>
          <p:nvSpPr>
            <p:cNvPr id="179" name="MMConnector"/>
            <p:cNvSpPr/>
            <p:nvPr/>
          </p:nvSpPr>
          <p:spPr>
            <a:xfrm>
              <a:off x="6668677" y="6103230"/>
              <a:ext cx="118800" cy="4400"/>
            </a:xfrm>
            <a:custGeom>
              <a:avLst/>
              <a:gdLst/>
              <a:ahLst/>
              <a:cxnLst/>
              <a:rect l="0" t="0" r="0" b="0"/>
              <a:pathLst>
                <a:path w="118800" h="4400" fill="none">
                  <a:moveTo>
                    <a:pt x="-59400" y="0"/>
                  </a:moveTo>
                  <a:lnTo>
                    <a:pt x="0" y="0"/>
                  </a:lnTo>
                  <a:cubicBezTo>
                    <a:pt x="0" y="0"/>
                    <a:pt x="11827" y="0"/>
                    <a:pt x="26400" y="0"/>
                  </a:cubicBezTo>
                  <a:lnTo>
                    <a:pt x="59400" y="0"/>
                  </a:lnTo>
                </a:path>
              </a:pathLst>
            </a:custGeom>
            <a:noFill/>
            <a:ln w="4400" cap="rnd">
              <a:solidFill>
                <a:srgbClr val="454545"/>
              </a:solidFill>
              <a:round/>
            </a:ln>
          </p:spPr>
        </p:sp>
        <p:sp>
          <p:nvSpPr>
            <p:cNvPr id="181" name="MMConnector"/>
            <p:cNvSpPr/>
            <p:nvPr/>
          </p:nvSpPr>
          <p:spPr>
            <a:xfrm>
              <a:off x="5599477" y="6231930"/>
              <a:ext cx="59400" cy="257400"/>
            </a:xfrm>
            <a:custGeom>
              <a:avLst/>
              <a:gdLst/>
              <a:ahLst/>
              <a:cxnLst/>
              <a:rect l="0" t="0" r="0" b="0"/>
              <a:pathLst>
                <a:path w="59400" h="257400" fill="none">
                  <a:moveTo>
                    <a:pt x="0" y="-128700"/>
                  </a:moveTo>
                  <a:lnTo>
                    <a:pt x="0" y="102300"/>
                  </a:lnTo>
                  <a:cubicBezTo>
                    <a:pt x="0" y="116873"/>
                    <a:pt x="11827" y="128700"/>
                    <a:pt x="26400" y="128700"/>
                  </a:cubicBezTo>
                  <a:lnTo>
                    <a:pt x="59400" y="128700"/>
                  </a:lnTo>
                </a:path>
              </a:pathLst>
            </a:custGeom>
            <a:noFill/>
            <a:ln w="4400" cap="rnd">
              <a:solidFill>
                <a:srgbClr val="454545"/>
              </a:solidFill>
              <a:round/>
            </a:ln>
          </p:spPr>
        </p:sp>
        <p:sp>
          <p:nvSpPr>
            <p:cNvPr id="183" name="MMConnector"/>
            <p:cNvSpPr/>
            <p:nvPr/>
          </p:nvSpPr>
          <p:spPr>
            <a:xfrm>
              <a:off x="4807477" y="6316905"/>
              <a:ext cx="59400" cy="657250"/>
            </a:xfrm>
            <a:custGeom>
              <a:avLst/>
              <a:gdLst/>
              <a:ahLst/>
              <a:cxnLst/>
              <a:rect l="0" t="0" r="0" b="0"/>
              <a:pathLst>
                <a:path w="59400" h="657250" fill="none">
                  <a:moveTo>
                    <a:pt x="0" y="-328625"/>
                  </a:moveTo>
                  <a:lnTo>
                    <a:pt x="0" y="302225"/>
                  </a:lnTo>
                  <a:cubicBezTo>
                    <a:pt x="0" y="316798"/>
                    <a:pt x="11827" y="328625"/>
                    <a:pt x="26400" y="328625"/>
                  </a:cubicBezTo>
                  <a:lnTo>
                    <a:pt x="59400" y="328625"/>
                  </a:lnTo>
                </a:path>
              </a:pathLst>
            </a:custGeom>
            <a:noFill/>
            <a:ln w="4400" cap="rnd">
              <a:solidFill>
                <a:srgbClr val="454545"/>
              </a:solidFill>
              <a:round/>
            </a:ln>
          </p:spPr>
        </p:sp>
        <p:sp>
          <p:nvSpPr>
            <p:cNvPr id="185" name="MMConnector"/>
            <p:cNvSpPr/>
            <p:nvPr/>
          </p:nvSpPr>
          <p:spPr>
            <a:xfrm>
              <a:off x="6475077" y="6606480"/>
              <a:ext cx="118800" cy="78100"/>
            </a:xfrm>
            <a:custGeom>
              <a:avLst/>
              <a:gdLst/>
              <a:ahLst/>
              <a:cxnLst/>
              <a:rect l="0" t="0" r="0" b="0"/>
              <a:pathLst>
                <a:path w="118800" h="78100" fill="none">
                  <a:moveTo>
                    <a:pt x="-59400" y="39050"/>
                  </a:moveTo>
                  <a:lnTo>
                    <a:pt x="0" y="39050"/>
                  </a:lnTo>
                  <a:lnTo>
                    <a:pt x="0" y="-12650"/>
                  </a:lnTo>
                  <a:cubicBezTo>
                    <a:pt x="0" y="-27223"/>
                    <a:pt x="11827" y="-39050"/>
                    <a:pt x="26400" y="-39050"/>
                  </a:cubicBezTo>
                  <a:lnTo>
                    <a:pt x="59400" y="-39050"/>
                  </a:lnTo>
                </a:path>
              </a:pathLst>
            </a:custGeom>
            <a:noFill/>
            <a:ln w="4400" cap="rnd">
              <a:solidFill>
                <a:srgbClr val="454545"/>
              </a:solidFill>
              <a:round/>
            </a:ln>
          </p:spPr>
        </p:sp>
        <p:sp>
          <p:nvSpPr>
            <p:cNvPr id="187" name="MMConnector"/>
            <p:cNvSpPr/>
            <p:nvPr/>
          </p:nvSpPr>
          <p:spPr>
            <a:xfrm>
              <a:off x="6475077" y="6684580"/>
              <a:ext cx="59400" cy="78100"/>
            </a:xfrm>
            <a:custGeom>
              <a:avLst/>
              <a:gdLst/>
              <a:ahLst/>
              <a:cxnLst/>
              <a:rect l="0" t="0" r="0" b="0"/>
              <a:pathLst>
                <a:path w="59400" h="78100" fill="none">
                  <a:moveTo>
                    <a:pt x="0" y="-39050"/>
                  </a:moveTo>
                  <a:lnTo>
                    <a:pt x="0" y="12650"/>
                  </a:lnTo>
                  <a:cubicBezTo>
                    <a:pt x="0" y="27223"/>
                    <a:pt x="11827" y="39050"/>
                    <a:pt x="26400" y="39050"/>
                  </a:cubicBezTo>
                  <a:lnTo>
                    <a:pt x="59400" y="39050"/>
                  </a:lnTo>
                </a:path>
              </a:pathLst>
            </a:custGeom>
            <a:noFill/>
            <a:ln w="4400" cap="rnd">
              <a:solidFill>
                <a:srgbClr val="454545"/>
              </a:solidFill>
              <a:round/>
            </a:ln>
          </p:spPr>
        </p:sp>
        <p:sp>
          <p:nvSpPr>
            <p:cNvPr id="101" name="MainIdea"/>
            <p:cNvSpPr/>
            <p:nvPr/>
          </p:nvSpPr>
          <p:spPr>
            <a:xfrm>
              <a:off x="101676" y="3216486"/>
              <a:ext cx="682000" cy="272800"/>
            </a:xfrm>
            <a:custGeom>
              <a:avLst/>
              <a:gdLst>
                <a:gd name="rtl" fmla="*/ 89320 w 682000"/>
                <a:gd name="rtt" fmla="*/ 71720 h 272800"/>
                <a:gd name="rtr" fmla="*/ 595320 w 682000"/>
                <a:gd name="rtb" fmla="*/ 203720 h 272800"/>
              </a:gdLst>
              <a:ahLst/>
              <a:cxnLst/>
              <a:rect l="rtl" t="rtt" r="rtr" b="rtb"/>
              <a:pathLst>
                <a:path w="682000" h="272800">
                  <a:moveTo>
                    <a:pt x="17600" y="0"/>
                  </a:moveTo>
                  <a:lnTo>
                    <a:pt x="664400" y="0"/>
                  </a:lnTo>
                  <a:cubicBezTo>
                    <a:pt x="676227" y="0"/>
                    <a:pt x="682000" y="5773"/>
                    <a:pt x="682000" y="17600"/>
                  </a:cubicBezTo>
                  <a:lnTo>
                    <a:pt x="682000" y="255200"/>
                  </a:lnTo>
                  <a:cubicBezTo>
                    <a:pt x="682000" y="267027"/>
                    <a:pt x="676227" y="272800"/>
                    <a:pt x="664400" y="272800"/>
                  </a:cubicBezTo>
                  <a:lnTo>
                    <a:pt x="17600" y="272800"/>
                  </a:lnTo>
                  <a:cubicBezTo>
                    <a:pt x="5773" y="272800"/>
                    <a:pt x="0" y="267027"/>
                    <a:pt x="0" y="255200"/>
                  </a:cubicBezTo>
                  <a:lnTo>
                    <a:pt x="0" y="17600"/>
                  </a:lnTo>
                  <a:cubicBezTo>
                    <a:pt x="0" y="5773"/>
                    <a:pt x="5773" y="0"/>
                    <a:pt x="17600" y="0"/>
                  </a:cubicBezTo>
                  <a:close/>
                </a:path>
              </a:pathLst>
            </a:custGeom>
            <a:solidFill>
              <a:srgbClr val="00AF54"/>
            </a:solidFill>
            <a:ln w="13200" cap="flat">
              <a:solidFill>
                <a:srgbClr val="00AF54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/>
              <a:r>
                <a:rPr sz="660" b="1">
                  <a:solidFill>
                    <a:srgbClr val="FFFFFF"/>
                  </a:solidFill>
                  <a:latin typeface="Arial"/>
                </a:rPr>
                <a:t>Main Idea</a:t>
              </a:r>
            </a:p>
          </p:txBody>
        </p:sp>
        <p:sp>
          <p:nvSpPr>
            <p:cNvPr id="108" name="SubTopic"/>
            <p:cNvSpPr/>
            <p:nvPr/>
          </p:nvSpPr>
          <p:spPr>
            <a:xfrm>
              <a:off x="2257677" y="1065230"/>
              <a:ext cx="2274800" cy="228800"/>
            </a:xfrm>
            <a:custGeom>
              <a:avLst/>
              <a:gdLst>
                <a:gd name="rtl" fmla="*/ 36520 w 2274800"/>
                <a:gd name="rtt" fmla="*/ 14520 h 228800"/>
                <a:gd name="rtr" fmla="*/ 2236520 w 2274800"/>
                <a:gd name="rtb" fmla="*/ 216920 h 228800"/>
              </a:gdLst>
              <a:ahLst/>
              <a:cxnLst/>
              <a:rect l="rtl" t="rtt" r="rtr" b="rtb"/>
              <a:pathLst>
                <a:path w="2274800" h="228800">
                  <a:moveTo>
                    <a:pt x="17600" y="0"/>
                  </a:moveTo>
                  <a:lnTo>
                    <a:pt x="2257200" y="0"/>
                  </a:lnTo>
                  <a:cubicBezTo>
                    <a:pt x="2269027" y="0"/>
                    <a:pt x="2274800" y="5773"/>
                    <a:pt x="2274800" y="17600"/>
                  </a:cubicBezTo>
                  <a:lnTo>
                    <a:pt x="2274800" y="211200"/>
                  </a:lnTo>
                  <a:cubicBezTo>
                    <a:pt x="2274800" y="223027"/>
                    <a:pt x="2269027" y="228800"/>
                    <a:pt x="2257200" y="228800"/>
                  </a:cubicBezTo>
                  <a:lnTo>
                    <a:pt x="17600" y="228800"/>
                  </a:lnTo>
                  <a:cubicBezTo>
                    <a:pt x="5773" y="228800"/>
                    <a:pt x="0" y="223027"/>
                    <a:pt x="0" y="211200"/>
                  </a:cubicBezTo>
                  <a:lnTo>
                    <a:pt x="0" y="17600"/>
                  </a:lnTo>
                  <a:cubicBezTo>
                    <a:pt x="0" y="5773"/>
                    <a:pt x="5773" y="0"/>
                    <a:pt x="17600" y="0"/>
                  </a:cubicBezTo>
                  <a:close/>
                </a:path>
              </a:pathLst>
            </a:custGeom>
            <a:solidFill>
              <a:srgbClr val="FFFFFF"/>
            </a:solidFill>
            <a:ln w="4400" cap="flat">
              <a:solidFill>
                <a:srgbClr val="454545"/>
              </a:solidFill>
              <a:round/>
            </a:ln>
          </p:spPr>
          <p:txBody>
            <a:bodyPr wrap="squar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660" b="1">
                  <a:solidFill>
                    <a:srgbClr val="303030"/>
                  </a:solidFill>
                  <a:latin typeface="Arial"/>
                </a:rPr>
                <a:t>to Detect and Treat existing health problems at the earliest possible stage</a:t>
              </a:r>
            </a:p>
          </p:txBody>
        </p:sp>
        <p:sp>
          <p:nvSpPr>
            <p:cNvPr id="109" name="SubTopic"/>
            <p:cNvSpPr/>
            <p:nvPr/>
          </p:nvSpPr>
          <p:spPr>
            <a:xfrm>
              <a:off x="2878077" y="1322630"/>
              <a:ext cx="2274800" cy="228800"/>
            </a:xfrm>
            <a:custGeom>
              <a:avLst/>
              <a:gdLst>
                <a:gd name="rtl" fmla="*/ 36520 w 2274800"/>
                <a:gd name="rtt" fmla="*/ 14520 h 228800"/>
                <a:gd name="rtr" fmla="*/ 2236520 w 2274800"/>
                <a:gd name="rtb" fmla="*/ 216920 h 228800"/>
              </a:gdLst>
              <a:ahLst/>
              <a:cxnLst/>
              <a:rect l="rtl" t="rtt" r="rtr" b="rtb"/>
              <a:pathLst>
                <a:path w="2274800" h="228800">
                  <a:moveTo>
                    <a:pt x="17600" y="0"/>
                  </a:moveTo>
                  <a:lnTo>
                    <a:pt x="2257200" y="0"/>
                  </a:lnTo>
                  <a:cubicBezTo>
                    <a:pt x="2269027" y="0"/>
                    <a:pt x="2274800" y="5773"/>
                    <a:pt x="2274800" y="17600"/>
                  </a:cubicBezTo>
                  <a:lnTo>
                    <a:pt x="2274800" y="211200"/>
                  </a:lnTo>
                  <a:cubicBezTo>
                    <a:pt x="2274800" y="223027"/>
                    <a:pt x="2269027" y="228800"/>
                    <a:pt x="2257200" y="228800"/>
                  </a:cubicBezTo>
                  <a:lnTo>
                    <a:pt x="17600" y="228800"/>
                  </a:lnTo>
                  <a:cubicBezTo>
                    <a:pt x="5773" y="228800"/>
                    <a:pt x="0" y="223027"/>
                    <a:pt x="0" y="211200"/>
                  </a:cubicBezTo>
                  <a:lnTo>
                    <a:pt x="0" y="17600"/>
                  </a:lnTo>
                  <a:cubicBezTo>
                    <a:pt x="0" y="5773"/>
                    <a:pt x="5773" y="0"/>
                    <a:pt x="17600" y="0"/>
                  </a:cubicBezTo>
                  <a:close/>
                </a:path>
              </a:pathLst>
            </a:custGeom>
            <a:solidFill>
              <a:srgbClr val="FFFFFF"/>
            </a:solidFill>
            <a:ln w="4400" cap="flat">
              <a:solidFill>
                <a:srgbClr val="454545"/>
              </a:solidFill>
              <a:round/>
            </a:ln>
          </p:spPr>
          <p:txBody>
            <a:bodyPr wrap="squar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660" b="1">
                  <a:solidFill>
                    <a:srgbClr val="303030"/>
                  </a:solidFill>
                  <a:latin typeface="Arial"/>
                </a:rPr>
                <a:t>questioning about behaviors that put them at risk for disease or injury</a:t>
              </a:r>
            </a:p>
          </p:txBody>
        </p:sp>
        <p:sp>
          <p:nvSpPr>
            <p:cNvPr id="110" name="SubTopic"/>
            <p:cNvSpPr/>
            <p:nvPr/>
          </p:nvSpPr>
          <p:spPr>
            <a:xfrm>
              <a:off x="2878077" y="1580030"/>
              <a:ext cx="2274800" cy="228800"/>
            </a:xfrm>
            <a:custGeom>
              <a:avLst/>
              <a:gdLst>
                <a:gd name="rtl" fmla="*/ 36520 w 2274800"/>
                <a:gd name="rtt" fmla="*/ 14520 h 228800"/>
                <a:gd name="rtr" fmla="*/ 2236520 w 2274800"/>
                <a:gd name="rtb" fmla="*/ 216920 h 228800"/>
              </a:gdLst>
              <a:ahLst/>
              <a:cxnLst/>
              <a:rect l="rtl" t="rtt" r="rtr" b="rtb"/>
              <a:pathLst>
                <a:path w="2274800" h="228800">
                  <a:moveTo>
                    <a:pt x="17600" y="0"/>
                  </a:moveTo>
                  <a:lnTo>
                    <a:pt x="2257200" y="0"/>
                  </a:lnTo>
                  <a:cubicBezTo>
                    <a:pt x="2269027" y="0"/>
                    <a:pt x="2274800" y="5773"/>
                    <a:pt x="2274800" y="17600"/>
                  </a:cubicBezTo>
                  <a:lnTo>
                    <a:pt x="2274800" y="211200"/>
                  </a:lnTo>
                  <a:cubicBezTo>
                    <a:pt x="2274800" y="223027"/>
                    <a:pt x="2269027" y="228800"/>
                    <a:pt x="2257200" y="228800"/>
                  </a:cubicBezTo>
                  <a:lnTo>
                    <a:pt x="17600" y="228800"/>
                  </a:lnTo>
                  <a:cubicBezTo>
                    <a:pt x="5773" y="228800"/>
                    <a:pt x="0" y="223027"/>
                    <a:pt x="0" y="211200"/>
                  </a:cubicBezTo>
                  <a:lnTo>
                    <a:pt x="0" y="17600"/>
                  </a:lnTo>
                  <a:cubicBezTo>
                    <a:pt x="0" y="5773"/>
                    <a:pt x="5773" y="0"/>
                    <a:pt x="17600" y="0"/>
                  </a:cubicBezTo>
                  <a:close/>
                </a:path>
              </a:pathLst>
            </a:custGeom>
            <a:solidFill>
              <a:srgbClr val="FFFFFF"/>
            </a:solidFill>
            <a:ln w="4400" cap="flat">
              <a:solidFill>
                <a:srgbClr val="454545"/>
              </a:solidFill>
              <a:round/>
            </a:ln>
          </p:spPr>
          <p:txBody>
            <a:bodyPr wrap="squar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660" b="1">
                  <a:solidFill>
                    <a:srgbClr val="303030"/>
                  </a:solidFill>
                  <a:latin typeface="Arial"/>
                </a:rPr>
                <a:t>Obtaining information regarding the patient's health history and family history</a:t>
              </a:r>
            </a:p>
          </p:txBody>
        </p:sp>
        <p:sp>
          <p:nvSpPr>
            <p:cNvPr id="111" name="SubTopic"/>
            <p:cNvSpPr/>
            <p:nvPr/>
          </p:nvSpPr>
          <p:spPr>
            <a:xfrm>
              <a:off x="3388477" y="1837430"/>
              <a:ext cx="1909600" cy="127600"/>
            </a:xfrm>
            <a:custGeom>
              <a:avLst/>
              <a:gdLst>
                <a:gd name="rtl" fmla="*/ 36520 w 1909600"/>
                <a:gd name="rtt" fmla="*/ 14520 h 127600"/>
                <a:gd name="rtr" fmla="*/ 1871320 w 1909600"/>
                <a:gd name="rtb" fmla="*/ 115720 h 127600"/>
              </a:gdLst>
              <a:ahLst/>
              <a:cxnLst/>
              <a:rect l="rtl" t="rtt" r="rtr" b="rtb"/>
              <a:pathLst>
                <a:path w="1909600" h="127600">
                  <a:moveTo>
                    <a:pt x="17600" y="0"/>
                  </a:moveTo>
                  <a:lnTo>
                    <a:pt x="1892000" y="0"/>
                  </a:lnTo>
                  <a:cubicBezTo>
                    <a:pt x="1903827" y="0"/>
                    <a:pt x="1909600" y="5773"/>
                    <a:pt x="1909600" y="17600"/>
                  </a:cubicBezTo>
                  <a:lnTo>
                    <a:pt x="1909600" y="110000"/>
                  </a:lnTo>
                  <a:cubicBezTo>
                    <a:pt x="1909600" y="121827"/>
                    <a:pt x="1903827" y="127600"/>
                    <a:pt x="1892000" y="127600"/>
                  </a:cubicBezTo>
                  <a:lnTo>
                    <a:pt x="17600" y="127600"/>
                  </a:lnTo>
                  <a:cubicBezTo>
                    <a:pt x="5773" y="127600"/>
                    <a:pt x="0" y="121827"/>
                    <a:pt x="0" y="110000"/>
                  </a:cubicBezTo>
                  <a:lnTo>
                    <a:pt x="0" y="17600"/>
                  </a:lnTo>
                  <a:cubicBezTo>
                    <a:pt x="0" y="5773"/>
                    <a:pt x="5773" y="0"/>
                    <a:pt x="17600" y="0"/>
                  </a:cubicBezTo>
                  <a:close/>
                </a:path>
              </a:pathLst>
            </a:custGeom>
            <a:solidFill>
              <a:srgbClr val="FFFFFF"/>
            </a:solidFill>
            <a:ln w="44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660" b="1">
                  <a:solidFill>
                    <a:srgbClr val="303030"/>
                  </a:solidFill>
                  <a:latin typeface="Arial"/>
                </a:rPr>
                <a:t>measurement of weight and  blood pressure,</a:t>
              </a:r>
            </a:p>
          </p:txBody>
        </p:sp>
        <p:sp>
          <p:nvSpPr>
            <p:cNvPr id="112" name="SubTopic"/>
            <p:cNvSpPr/>
            <p:nvPr/>
          </p:nvSpPr>
          <p:spPr>
            <a:xfrm>
              <a:off x="3388477" y="1993630"/>
              <a:ext cx="893200" cy="127600"/>
            </a:xfrm>
            <a:custGeom>
              <a:avLst/>
              <a:gdLst>
                <a:gd name="rtl" fmla="*/ 36520 w 893200"/>
                <a:gd name="rtt" fmla="*/ 14520 h 127600"/>
                <a:gd name="rtr" fmla="*/ 854920 w 893200"/>
                <a:gd name="rtb" fmla="*/ 115720 h 127600"/>
              </a:gdLst>
              <a:ahLst/>
              <a:cxnLst/>
              <a:rect l="rtl" t="rtt" r="rtr" b="rtb"/>
              <a:pathLst>
                <a:path w="893200" h="127600">
                  <a:moveTo>
                    <a:pt x="17600" y="0"/>
                  </a:moveTo>
                  <a:lnTo>
                    <a:pt x="875600" y="0"/>
                  </a:lnTo>
                  <a:cubicBezTo>
                    <a:pt x="887427" y="0"/>
                    <a:pt x="893200" y="5773"/>
                    <a:pt x="893200" y="17600"/>
                  </a:cubicBezTo>
                  <a:lnTo>
                    <a:pt x="893200" y="110000"/>
                  </a:lnTo>
                  <a:cubicBezTo>
                    <a:pt x="893200" y="121827"/>
                    <a:pt x="887427" y="127600"/>
                    <a:pt x="875600" y="127600"/>
                  </a:cubicBezTo>
                  <a:lnTo>
                    <a:pt x="17600" y="127600"/>
                  </a:lnTo>
                  <a:cubicBezTo>
                    <a:pt x="5773" y="127600"/>
                    <a:pt x="0" y="121827"/>
                    <a:pt x="0" y="110000"/>
                  </a:cubicBezTo>
                  <a:lnTo>
                    <a:pt x="0" y="17600"/>
                  </a:lnTo>
                  <a:cubicBezTo>
                    <a:pt x="0" y="5773"/>
                    <a:pt x="5773" y="0"/>
                    <a:pt x="17600" y="0"/>
                  </a:cubicBezTo>
                  <a:close/>
                </a:path>
              </a:pathLst>
            </a:custGeom>
            <a:solidFill>
              <a:srgbClr val="FFFFFF"/>
            </a:solidFill>
            <a:ln w="44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660" b="1">
                  <a:solidFill>
                    <a:srgbClr val="303030"/>
                  </a:solidFill>
                  <a:latin typeface="Arial"/>
                </a:rPr>
                <a:t>vision, and hearing,</a:t>
              </a:r>
            </a:p>
          </p:txBody>
        </p:sp>
        <p:sp>
          <p:nvSpPr>
            <p:cNvPr id="113" name="MainTopic"/>
            <p:cNvSpPr/>
            <p:nvPr/>
          </p:nvSpPr>
          <p:spPr>
            <a:xfrm>
              <a:off x="1060877" y="1778030"/>
              <a:ext cx="1078000" cy="176000"/>
            </a:xfrm>
            <a:custGeom>
              <a:avLst/>
              <a:gdLst>
                <a:gd name="rtl" fmla="*/ 78320 w 1078000"/>
                <a:gd name="rtt" fmla="*/ 38720 h 176000"/>
                <a:gd name="rtr" fmla="*/ 1002320 w 1078000"/>
                <a:gd name="rtb" fmla="*/ 139920 h 176000"/>
              </a:gdLst>
              <a:ahLst/>
              <a:cxnLst/>
              <a:rect l="rtl" t="rtt" r="rtr" b="rtb"/>
              <a:pathLst>
                <a:path w="1078000" h="176000">
                  <a:moveTo>
                    <a:pt x="17600" y="0"/>
                  </a:moveTo>
                  <a:lnTo>
                    <a:pt x="1060400" y="0"/>
                  </a:lnTo>
                  <a:cubicBezTo>
                    <a:pt x="1072227" y="0"/>
                    <a:pt x="1078000" y="5773"/>
                    <a:pt x="1078000" y="17600"/>
                  </a:cubicBezTo>
                  <a:lnTo>
                    <a:pt x="1078000" y="158400"/>
                  </a:lnTo>
                  <a:cubicBezTo>
                    <a:pt x="1078000" y="170227"/>
                    <a:pt x="1072227" y="176000"/>
                    <a:pt x="1060400" y="176000"/>
                  </a:cubicBezTo>
                  <a:lnTo>
                    <a:pt x="17600" y="176000"/>
                  </a:lnTo>
                  <a:cubicBezTo>
                    <a:pt x="5773" y="176000"/>
                    <a:pt x="0" y="170227"/>
                    <a:pt x="0" y="158400"/>
                  </a:cubicBezTo>
                  <a:lnTo>
                    <a:pt x="0" y="17600"/>
                  </a:lnTo>
                  <a:cubicBezTo>
                    <a:pt x="0" y="5773"/>
                    <a:pt x="5773" y="0"/>
                    <a:pt x="17600" y="0"/>
                  </a:cubicBezTo>
                  <a:close/>
                </a:path>
              </a:pathLst>
            </a:custGeom>
            <a:solidFill>
              <a:srgbClr val="FFFFFF"/>
            </a:solidFill>
            <a:ln w="88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/>
              <a:r>
                <a:rPr sz="660" b="1">
                  <a:solidFill>
                    <a:srgbClr val="303030"/>
                  </a:solidFill>
                  <a:latin typeface="Arial"/>
                </a:rPr>
                <a:t>Secondary prevention</a:t>
              </a:r>
            </a:p>
          </p:txBody>
        </p:sp>
        <p:sp>
          <p:nvSpPr>
            <p:cNvPr id="114" name="SubTopic"/>
            <p:cNvSpPr/>
            <p:nvPr/>
          </p:nvSpPr>
          <p:spPr>
            <a:xfrm>
              <a:off x="3388477" y="2149830"/>
              <a:ext cx="910800" cy="127600"/>
            </a:xfrm>
            <a:custGeom>
              <a:avLst/>
              <a:gdLst>
                <a:gd name="rtl" fmla="*/ 36520 w 910800"/>
                <a:gd name="rtt" fmla="*/ 14520 h 127600"/>
                <a:gd name="rtr" fmla="*/ 872520 w 910800"/>
                <a:gd name="rtb" fmla="*/ 115720 h 127600"/>
              </a:gdLst>
              <a:ahLst/>
              <a:cxnLst/>
              <a:rect l="rtl" t="rtt" r="rtr" b="rtb"/>
              <a:pathLst>
                <a:path w="910800" h="127600">
                  <a:moveTo>
                    <a:pt x="17600" y="0"/>
                  </a:moveTo>
                  <a:lnTo>
                    <a:pt x="893200" y="0"/>
                  </a:lnTo>
                  <a:cubicBezTo>
                    <a:pt x="905027" y="0"/>
                    <a:pt x="910800" y="5773"/>
                    <a:pt x="910800" y="17600"/>
                  </a:cubicBezTo>
                  <a:lnTo>
                    <a:pt x="910800" y="110000"/>
                  </a:lnTo>
                  <a:cubicBezTo>
                    <a:pt x="910800" y="121827"/>
                    <a:pt x="905027" y="127600"/>
                    <a:pt x="893200" y="127600"/>
                  </a:cubicBezTo>
                  <a:lnTo>
                    <a:pt x="17600" y="127600"/>
                  </a:lnTo>
                  <a:cubicBezTo>
                    <a:pt x="5773" y="127600"/>
                    <a:pt x="0" y="121827"/>
                    <a:pt x="0" y="110000"/>
                  </a:cubicBezTo>
                  <a:lnTo>
                    <a:pt x="0" y="17600"/>
                  </a:lnTo>
                  <a:cubicBezTo>
                    <a:pt x="0" y="5773"/>
                    <a:pt x="5773" y="0"/>
                    <a:pt x="17600" y="0"/>
                  </a:cubicBezTo>
                  <a:close/>
                </a:path>
              </a:pathLst>
            </a:custGeom>
            <a:solidFill>
              <a:srgbClr val="FFFFFF"/>
            </a:solidFill>
            <a:ln w="44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660" b="1">
                  <a:solidFill>
                    <a:srgbClr val="303030"/>
                  </a:solidFill>
                  <a:latin typeface="Arial"/>
                </a:rPr>
                <a:t>pulmonary function,</a:t>
              </a:r>
            </a:p>
          </p:txBody>
        </p:sp>
        <p:sp>
          <p:nvSpPr>
            <p:cNvPr id="115" name="SubTopic"/>
            <p:cNvSpPr/>
            <p:nvPr/>
          </p:nvSpPr>
          <p:spPr>
            <a:xfrm>
              <a:off x="2878077" y="2200430"/>
              <a:ext cx="391600" cy="127600"/>
            </a:xfrm>
            <a:custGeom>
              <a:avLst/>
              <a:gdLst>
                <a:gd name="rtl" fmla="*/ 36520 w 391600"/>
                <a:gd name="rtt" fmla="*/ 14520 h 127600"/>
                <a:gd name="rtr" fmla="*/ 353320 w 391600"/>
                <a:gd name="rtb" fmla="*/ 115720 h 127600"/>
              </a:gdLst>
              <a:ahLst/>
              <a:cxnLst/>
              <a:rect l="rtl" t="rtt" r="rtr" b="rtb"/>
              <a:pathLst>
                <a:path w="391600" h="127600">
                  <a:moveTo>
                    <a:pt x="17600" y="0"/>
                  </a:moveTo>
                  <a:lnTo>
                    <a:pt x="374000" y="0"/>
                  </a:lnTo>
                  <a:cubicBezTo>
                    <a:pt x="385827" y="0"/>
                    <a:pt x="391600" y="5773"/>
                    <a:pt x="391600" y="17600"/>
                  </a:cubicBezTo>
                  <a:lnTo>
                    <a:pt x="391600" y="110000"/>
                  </a:lnTo>
                  <a:cubicBezTo>
                    <a:pt x="391600" y="121827"/>
                    <a:pt x="385827" y="127600"/>
                    <a:pt x="374000" y="127600"/>
                  </a:cubicBezTo>
                  <a:lnTo>
                    <a:pt x="17600" y="127600"/>
                  </a:lnTo>
                  <a:cubicBezTo>
                    <a:pt x="5773" y="127600"/>
                    <a:pt x="0" y="121827"/>
                    <a:pt x="0" y="110000"/>
                  </a:cubicBezTo>
                  <a:lnTo>
                    <a:pt x="0" y="17600"/>
                  </a:lnTo>
                  <a:cubicBezTo>
                    <a:pt x="0" y="5773"/>
                    <a:pt x="5773" y="0"/>
                    <a:pt x="17600" y="0"/>
                  </a:cubicBezTo>
                  <a:close/>
                </a:path>
              </a:pathLst>
            </a:custGeom>
            <a:solidFill>
              <a:srgbClr val="FFFFFF"/>
            </a:solidFill>
            <a:ln w="44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/>
              <a:r>
                <a:rPr sz="660" b="1">
                  <a:solidFill>
                    <a:srgbClr val="303030"/>
                  </a:solidFill>
                  <a:latin typeface="Arial"/>
                </a:rPr>
                <a:t>include</a:t>
              </a:r>
            </a:p>
          </p:txBody>
        </p:sp>
        <p:sp>
          <p:nvSpPr>
            <p:cNvPr id="116" name="SubTopic"/>
            <p:cNvSpPr/>
            <p:nvPr/>
          </p:nvSpPr>
          <p:spPr>
            <a:xfrm>
              <a:off x="3388477" y="2306030"/>
              <a:ext cx="2274800" cy="228800"/>
            </a:xfrm>
            <a:custGeom>
              <a:avLst/>
              <a:gdLst>
                <a:gd name="rtl" fmla="*/ 36520 w 2274800"/>
                <a:gd name="rtt" fmla="*/ 14520 h 228800"/>
                <a:gd name="rtr" fmla="*/ 2236520 w 2274800"/>
                <a:gd name="rtb" fmla="*/ 216920 h 228800"/>
              </a:gdLst>
              <a:ahLst/>
              <a:cxnLst/>
              <a:rect l="rtl" t="rtt" r="rtr" b="rtb"/>
              <a:pathLst>
                <a:path w="2274800" h="228800">
                  <a:moveTo>
                    <a:pt x="17600" y="0"/>
                  </a:moveTo>
                  <a:lnTo>
                    <a:pt x="2257200" y="0"/>
                  </a:lnTo>
                  <a:cubicBezTo>
                    <a:pt x="2269027" y="0"/>
                    <a:pt x="2274800" y="5773"/>
                    <a:pt x="2274800" y="17600"/>
                  </a:cubicBezTo>
                  <a:lnTo>
                    <a:pt x="2274800" y="211200"/>
                  </a:lnTo>
                  <a:cubicBezTo>
                    <a:pt x="2274800" y="223027"/>
                    <a:pt x="2269027" y="228800"/>
                    <a:pt x="2257200" y="228800"/>
                  </a:cubicBezTo>
                  <a:lnTo>
                    <a:pt x="17600" y="228800"/>
                  </a:lnTo>
                  <a:cubicBezTo>
                    <a:pt x="5773" y="228800"/>
                    <a:pt x="0" y="223027"/>
                    <a:pt x="0" y="211200"/>
                  </a:cubicBezTo>
                  <a:lnTo>
                    <a:pt x="0" y="17600"/>
                  </a:lnTo>
                  <a:cubicBezTo>
                    <a:pt x="0" y="5773"/>
                    <a:pt x="5773" y="0"/>
                    <a:pt x="17600" y="0"/>
                  </a:cubicBezTo>
                  <a:close/>
                </a:path>
              </a:pathLst>
            </a:custGeom>
            <a:solidFill>
              <a:srgbClr val="FFFFFF"/>
            </a:solidFill>
            <a:ln w="4400" cap="flat">
              <a:solidFill>
                <a:srgbClr val="454545"/>
              </a:solidFill>
              <a:round/>
            </a:ln>
          </p:spPr>
          <p:txBody>
            <a:bodyPr wrap="squar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660" b="1">
                  <a:solidFill>
                    <a:srgbClr val="303030"/>
                  </a:solidFill>
                  <a:latin typeface="Arial"/>
                </a:rPr>
                <a:t>examination of body organs for cancers e.g. oral cavity, breasts, abdomen, testicles, prostate and skin</a:t>
              </a:r>
            </a:p>
          </p:txBody>
        </p:sp>
        <p:sp>
          <p:nvSpPr>
            <p:cNvPr id="117" name="SubTopic"/>
            <p:cNvSpPr/>
            <p:nvPr/>
          </p:nvSpPr>
          <p:spPr>
            <a:xfrm>
              <a:off x="2257677" y="2488630"/>
              <a:ext cx="501600" cy="127600"/>
            </a:xfrm>
            <a:custGeom>
              <a:avLst/>
              <a:gdLst>
                <a:gd name="rtl" fmla="*/ 36520 w 501600"/>
                <a:gd name="rtt" fmla="*/ 14520 h 127600"/>
                <a:gd name="rtr" fmla="*/ 463320 w 501600"/>
                <a:gd name="rtb" fmla="*/ 115720 h 127600"/>
              </a:gdLst>
              <a:ahLst/>
              <a:cxnLst/>
              <a:rect l="rtl" t="rtt" r="rtr" b="rtb"/>
              <a:pathLst>
                <a:path w="501600" h="127600">
                  <a:moveTo>
                    <a:pt x="17600" y="0"/>
                  </a:moveTo>
                  <a:lnTo>
                    <a:pt x="484000" y="0"/>
                  </a:lnTo>
                  <a:cubicBezTo>
                    <a:pt x="495827" y="0"/>
                    <a:pt x="501600" y="5773"/>
                    <a:pt x="501600" y="17600"/>
                  </a:cubicBezTo>
                  <a:lnTo>
                    <a:pt x="501600" y="110000"/>
                  </a:lnTo>
                  <a:cubicBezTo>
                    <a:pt x="501600" y="121827"/>
                    <a:pt x="495827" y="127600"/>
                    <a:pt x="484000" y="127600"/>
                  </a:cubicBezTo>
                  <a:lnTo>
                    <a:pt x="17600" y="127600"/>
                  </a:lnTo>
                  <a:cubicBezTo>
                    <a:pt x="5773" y="127600"/>
                    <a:pt x="0" y="121827"/>
                    <a:pt x="0" y="110000"/>
                  </a:cubicBezTo>
                  <a:lnTo>
                    <a:pt x="0" y="17600"/>
                  </a:lnTo>
                  <a:cubicBezTo>
                    <a:pt x="0" y="5773"/>
                    <a:pt x="5773" y="0"/>
                    <a:pt x="17600" y="0"/>
                  </a:cubicBezTo>
                  <a:close/>
                </a:path>
              </a:pathLst>
            </a:custGeom>
            <a:solidFill>
              <a:srgbClr val="FFFFFF"/>
            </a:solidFill>
            <a:ln w="44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/>
              <a:r>
                <a:rPr sz="660" b="1">
                  <a:solidFill>
                    <a:srgbClr val="303030"/>
                  </a:solidFill>
                  <a:latin typeface="Arial"/>
                </a:rPr>
                <a:t>screening</a:t>
              </a:r>
            </a:p>
          </p:txBody>
        </p:sp>
        <p:sp>
          <p:nvSpPr>
            <p:cNvPr id="118" name="SubTopic"/>
            <p:cNvSpPr/>
            <p:nvPr/>
          </p:nvSpPr>
          <p:spPr>
            <a:xfrm>
              <a:off x="3388477" y="2563430"/>
              <a:ext cx="1152800" cy="127600"/>
            </a:xfrm>
            <a:custGeom>
              <a:avLst/>
              <a:gdLst>
                <a:gd name="rtl" fmla="*/ 36520 w 1152800"/>
                <a:gd name="rtt" fmla="*/ 14520 h 127600"/>
                <a:gd name="rtr" fmla="*/ 1114520 w 1152800"/>
                <a:gd name="rtb" fmla="*/ 115720 h 127600"/>
              </a:gdLst>
              <a:ahLst/>
              <a:cxnLst/>
              <a:rect l="rtl" t="rtt" r="rtr" b="rtb"/>
              <a:pathLst>
                <a:path w="1152800" h="127600">
                  <a:moveTo>
                    <a:pt x="17600" y="0"/>
                  </a:moveTo>
                  <a:lnTo>
                    <a:pt x="1135200" y="0"/>
                  </a:lnTo>
                  <a:cubicBezTo>
                    <a:pt x="1147027" y="0"/>
                    <a:pt x="1152800" y="5773"/>
                    <a:pt x="1152800" y="17600"/>
                  </a:cubicBezTo>
                  <a:lnTo>
                    <a:pt x="1152800" y="110000"/>
                  </a:lnTo>
                  <a:cubicBezTo>
                    <a:pt x="1152800" y="121827"/>
                    <a:pt x="1147027" y="127600"/>
                    <a:pt x="1135200" y="127600"/>
                  </a:cubicBezTo>
                  <a:lnTo>
                    <a:pt x="17600" y="127600"/>
                  </a:lnTo>
                  <a:cubicBezTo>
                    <a:pt x="5773" y="127600"/>
                    <a:pt x="0" y="121827"/>
                    <a:pt x="0" y="110000"/>
                  </a:cubicBezTo>
                  <a:lnTo>
                    <a:pt x="0" y="17600"/>
                  </a:lnTo>
                  <a:cubicBezTo>
                    <a:pt x="0" y="5773"/>
                    <a:pt x="5773" y="0"/>
                    <a:pt x="17600" y="0"/>
                  </a:cubicBezTo>
                  <a:close/>
                </a:path>
              </a:pathLst>
            </a:custGeom>
            <a:solidFill>
              <a:srgbClr val="FFFFFF"/>
            </a:solidFill>
            <a:ln w="44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660" b="1">
                  <a:solidFill>
                    <a:srgbClr val="303030"/>
                  </a:solidFill>
                  <a:latin typeface="Arial"/>
                </a:rPr>
                <a:t>dental health assessment.</a:t>
              </a:r>
            </a:p>
          </p:txBody>
        </p:sp>
        <p:sp>
          <p:nvSpPr>
            <p:cNvPr id="119" name="SubTopic"/>
            <p:cNvSpPr/>
            <p:nvPr/>
          </p:nvSpPr>
          <p:spPr>
            <a:xfrm>
              <a:off x="3731677" y="2719630"/>
              <a:ext cx="1126400" cy="127600"/>
            </a:xfrm>
            <a:custGeom>
              <a:avLst/>
              <a:gdLst>
                <a:gd name="rtl" fmla="*/ 36520 w 1126400"/>
                <a:gd name="rtt" fmla="*/ 14520 h 127600"/>
                <a:gd name="rtr" fmla="*/ 1088120 w 1126400"/>
                <a:gd name="rtb" fmla="*/ 115720 h 127600"/>
              </a:gdLst>
              <a:ahLst/>
              <a:cxnLst/>
              <a:rect l="rtl" t="rtt" r="rtr" b="rtb"/>
              <a:pathLst>
                <a:path w="1126400" h="127600">
                  <a:moveTo>
                    <a:pt x="17600" y="0"/>
                  </a:moveTo>
                  <a:lnTo>
                    <a:pt x="1108800" y="0"/>
                  </a:lnTo>
                  <a:cubicBezTo>
                    <a:pt x="1120627" y="0"/>
                    <a:pt x="1126400" y="5773"/>
                    <a:pt x="1126400" y="17600"/>
                  </a:cubicBezTo>
                  <a:lnTo>
                    <a:pt x="1126400" y="110000"/>
                  </a:lnTo>
                  <a:cubicBezTo>
                    <a:pt x="1126400" y="121827"/>
                    <a:pt x="1120627" y="127600"/>
                    <a:pt x="1108800" y="127600"/>
                  </a:cubicBezTo>
                  <a:lnTo>
                    <a:pt x="17600" y="127600"/>
                  </a:lnTo>
                  <a:cubicBezTo>
                    <a:pt x="5773" y="127600"/>
                    <a:pt x="0" y="121827"/>
                    <a:pt x="0" y="110000"/>
                  </a:cubicBezTo>
                  <a:lnTo>
                    <a:pt x="0" y="17600"/>
                  </a:lnTo>
                  <a:cubicBezTo>
                    <a:pt x="0" y="5773"/>
                    <a:pt x="5773" y="0"/>
                    <a:pt x="17600" y="0"/>
                  </a:cubicBezTo>
                  <a:close/>
                </a:path>
              </a:pathLst>
            </a:custGeom>
            <a:solidFill>
              <a:srgbClr val="FFFFFF"/>
            </a:solidFill>
            <a:ln w="44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660" b="1">
                  <a:solidFill>
                    <a:srgbClr val="303030"/>
                  </a:solidFill>
                  <a:latin typeface="Arial"/>
                </a:rPr>
                <a:t>Measurement for anemia,</a:t>
              </a:r>
            </a:p>
          </p:txBody>
        </p:sp>
        <p:sp>
          <p:nvSpPr>
            <p:cNvPr id="120" name="SubTopic"/>
            <p:cNvSpPr/>
            <p:nvPr/>
          </p:nvSpPr>
          <p:spPr>
            <a:xfrm>
              <a:off x="3731677" y="2875830"/>
              <a:ext cx="470800" cy="127600"/>
            </a:xfrm>
            <a:custGeom>
              <a:avLst/>
              <a:gdLst>
                <a:gd name="rtl" fmla="*/ 36520 w 470800"/>
                <a:gd name="rtt" fmla="*/ 14520 h 127600"/>
                <a:gd name="rtr" fmla="*/ 432520 w 470800"/>
                <a:gd name="rtb" fmla="*/ 115720 h 127600"/>
              </a:gdLst>
              <a:ahLst/>
              <a:cxnLst/>
              <a:rect l="rtl" t="rtt" r="rtr" b="rtb"/>
              <a:pathLst>
                <a:path w="470800" h="127600">
                  <a:moveTo>
                    <a:pt x="17600" y="0"/>
                  </a:moveTo>
                  <a:lnTo>
                    <a:pt x="453200" y="0"/>
                  </a:lnTo>
                  <a:cubicBezTo>
                    <a:pt x="465027" y="0"/>
                    <a:pt x="470800" y="5773"/>
                    <a:pt x="470800" y="17600"/>
                  </a:cubicBezTo>
                  <a:lnTo>
                    <a:pt x="470800" y="110000"/>
                  </a:lnTo>
                  <a:cubicBezTo>
                    <a:pt x="470800" y="121827"/>
                    <a:pt x="465027" y="127600"/>
                    <a:pt x="453200" y="127600"/>
                  </a:cubicBezTo>
                  <a:lnTo>
                    <a:pt x="17600" y="127600"/>
                  </a:lnTo>
                  <a:cubicBezTo>
                    <a:pt x="5773" y="127600"/>
                    <a:pt x="0" y="121827"/>
                    <a:pt x="0" y="110000"/>
                  </a:cubicBezTo>
                  <a:lnTo>
                    <a:pt x="0" y="17600"/>
                  </a:lnTo>
                  <a:cubicBezTo>
                    <a:pt x="0" y="5773"/>
                    <a:pt x="5773" y="0"/>
                    <a:pt x="17600" y="0"/>
                  </a:cubicBezTo>
                  <a:close/>
                </a:path>
              </a:pathLst>
            </a:custGeom>
            <a:solidFill>
              <a:srgbClr val="FFFFFF"/>
            </a:solidFill>
            <a:ln w="44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660" b="1">
                  <a:solidFill>
                    <a:srgbClr val="303030"/>
                  </a:solidFill>
                  <a:latin typeface="Arial"/>
                </a:rPr>
                <a:t>Diabetes,</a:t>
              </a:r>
            </a:p>
          </p:txBody>
        </p:sp>
        <p:sp>
          <p:nvSpPr>
            <p:cNvPr id="121" name="SubTopic"/>
            <p:cNvSpPr/>
            <p:nvPr/>
          </p:nvSpPr>
          <p:spPr>
            <a:xfrm>
              <a:off x="2878077" y="2953930"/>
              <a:ext cx="734800" cy="127600"/>
            </a:xfrm>
            <a:custGeom>
              <a:avLst/>
              <a:gdLst>
                <a:gd name="rtl" fmla="*/ 36520 w 734800"/>
                <a:gd name="rtt" fmla="*/ 14520 h 127600"/>
                <a:gd name="rtr" fmla="*/ 696520 w 734800"/>
                <a:gd name="rtb" fmla="*/ 115720 h 127600"/>
              </a:gdLst>
              <a:ahLst/>
              <a:cxnLst/>
              <a:rect l="rtl" t="rtt" r="rtr" b="rtb"/>
              <a:pathLst>
                <a:path w="734800" h="127600">
                  <a:moveTo>
                    <a:pt x="17600" y="0"/>
                  </a:moveTo>
                  <a:lnTo>
                    <a:pt x="717200" y="0"/>
                  </a:lnTo>
                  <a:cubicBezTo>
                    <a:pt x="729027" y="0"/>
                    <a:pt x="734800" y="5773"/>
                    <a:pt x="734800" y="17600"/>
                  </a:cubicBezTo>
                  <a:lnTo>
                    <a:pt x="734800" y="110000"/>
                  </a:lnTo>
                  <a:cubicBezTo>
                    <a:pt x="734800" y="121827"/>
                    <a:pt x="729027" y="127600"/>
                    <a:pt x="717200" y="127600"/>
                  </a:cubicBezTo>
                  <a:lnTo>
                    <a:pt x="17600" y="127600"/>
                  </a:lnTo>
                  <a:cubicBezTo>
                    <a:pt x="5773" y="127600"/>
                    <a:pt x="0" y="121827"/>
                    <a:pt x="0" y="110000"/>
                  </a:cubicBezTo>
                  <a:lnTo>
                    <a:pt x="0" y="17600"/>
                  </a:lnTo>
                  <a:cubicBezTo>
                    <a:pt x="0" y="5773"/>
                    <a:pt x="5773" y="0"/>
                    <a:pt x="17600" y="0"/>
                  </a:cubicBezTo>
                  <a:close/>
                </a:path>
              </a:pathLst>
            </a:custGeom>
            <a:solidFill>
              <a:srgbClr val="FFFFFF"/>
            </a:solidFill>
            <a:ln w="44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/>
              <a:r>
                <a:rPr sz="660" b="1">
                  <a:solidFill>
                    <a:srgbClr val="303030"/>
                  </a:solidFill>
                  <a:latin typeface="Arial"/>
                </a:rPr>
                <a:t>laboratory tests</a:t>
              </a:r>
            </a:p>
          </p:txBody>
        </p:sp>
        <p:sp>
          <p:nvSpPr>
            <p:cNvPr id="122" name="SubTopic"/>
            <p:cNvSpPr/>
            <p:nvPr/>
          </p:nvSpPr>
          <p:spPr>
            <a:xfrm>
              <a:off x="3731677" y="3032030"/>
              <a:ext cx="946000" cy="127600"/>
            </a:xfrm>
            <a:custGeom>
              <a:avLst/>
              <a:gdLst>
                <a:gd name="rtl" fmla="*/ 36520 w 946000"/>
                <a:gd name="rtt" fmla="*/ 14520 h 127600"/>
                <a:gd name="rtr" fmla="*/ 907720 w 946000"/>
                <a:gd name="rtb" fmla="*/ 115720 h 127600"/>
              </a:gdLst>
              <a:ahLst/>
              <a:cxnLst/>
              <a:rect l="rtl" t="rtt" r="rtr" b="rtb"/>
              <a:pathLst>
                <a:path w="946000" h="127600">
                  <a:moveTo>
                    <a:pt x="17600" y="0"/>
                  </a:moveTo>
                  <a:lnTo>
                    <a:pt x="928400" y="0"/>
                  </a:lnTo>
                  <a:cubicBezTo>
                    <a:pt x="940227" y="0"/>
                    <a:pt x="946000" y="5773"/>
                    <a:pt x="946000" y="17600"/>
                  </a:cubicBezTo>
                  <a:lnTo>
                    <a:pt x="946000" y="110000"/>
                  </a:lnTo>
                  <a:cubicBezTo>
                    <a:pt x="946000" y="121827"/>
                    <a:pt x="940227" y="127600"/>
                    <a:pt x="928400" y="127600"/>
                  </a:cubicBezTo>
                  <a:lnTo>
                    <a:pt x="17600" y="127600"/>
                  </a:lnTo>
                  <a:cubicBezTo>
                    <a:pt x="5773" y="127600"/>
                    <a:pt x="0" y="121827"/>
                    <a:pt x="0" y="110000"/>
                  </a:cubicBezTo>
                  <a:lnTo>
                    <a:pt x="0" y="17600"/>
                  </a:lnTo>
                  <a:cubicBezTo>
                    <a:pt x="0" y="5773"/>
                    <a:pt x="5773" y="0"/>
                    <a:pt x="17600" y="0"/>
                  </a:cubicBezTo>
                  <a:close/>
                </a:path>
              </a:pathLst>
            </a:custGeom>
            <a:solidFill>
              <a:srgbClr val="FFFFFF"/>
            </a:solidFill>
            <a:ln w="44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660" b="1">
                  <a:solidFill>
                    <a:srgbClr val="303030"/>
                  </a:solidFill>
                  <a:latin typeface="Arial"/>
                </a:rPr>
                <a:t>Elevated cholesterol,</a:t>
              </a:r>
            </a:p>
          </p:txBody>
        </p:sp>
        <p:sp>
          <p:nvSpPr>
            <p:cNvPr id="123" name="SubTopic"/>
            <p:cNvSpPr/>
            <p:nvPr/>
          </p:nvSpPr>
          <p:spPr>
            <a:xfrm>
              <a:off x="3731677" y="3188230"/>
              <a:ext cx="299200" cy="127600"/>
            </a:xfrm>
            <a:custGeom>
              <a:avLst/>
              <a:gdLst>
                <a:gd name="rtl" fmla="*/ 36520 w 299200"/>
                <a:gd name="rtt" fmla="*/ 14520 h 127600"/>
                <a:gd name="rtr" fmla="*/ 260920 w 299200"/>
                <a:gd name="rtb" fmla="*/ 115720 h 127600"/>
              </a:gdLst>
              <a:ahLst/>
              <a:cxnLst/>
              <a:rect l="rtl" t="rtt" r="rtr" b="rtb"/>
              <a:pathLst>
                <a:path w="299200" h="127600">
                  <a:moveTo>
                    <a:pt x="17600" y="0"/>
                  </a:moveTo>
                  <a:lnTo>
                    <a:pt x="281600" y="0"/>
                  </a:lnTo>
                  <a:cubicBezTo>
                    <a:pt x="293427" y="0"/>
                    <a:pt x="299200" y="5773"/>
                    <a:pt x="299200" y="17600"/>
                  </a:cubicBezTo>
                  <a:lnTo>
                    <a:pt x="299200" y="110000"/>
                  </a:lnTo>
                  <a:cubicBezTo>
                    <a:pt x="299200" y="121827"/>
                    <a:pt x="293427" y="127600"/>
                    <a:pt x="281600" y="127600"/>
                  </a:cubicBezTo>
                  <a:lnTo>
                    <a:pt x="17600" y="127600"/>
                  </a:lnTo>
                  <a:cubicBezTo>
                    <a:pt x="5773" y="127600"/>
                    <a:pt x="0" y="121827"/>
                    <a:pt x="0" y="110000"/>
                  </a:cubicBezTo>
                  <a:lnTo>
                    <a:pt x="0" y="17600"/>
                  </a:lnTo>
                  <a:cubicBezTo>
                    <a:pt x="0" y="5773"/>
                    <a:pt x="5773" y="0"/>
                    <a:pt x="17600" y="0"/>
                  </a:cubicBezTo>
                  <a:close/>
                </a:path>
              </a:pathLst>
            </a:custGeom>
            <a:solidFill>
              <a:srgbClr val="FFFFFF"/>
            </a:solidFill>
            <a:ln w="44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660" b="1">
                  <a:solidFill>
                    <a:srgbClr val="303030"/>
                  </a:solidFill>
                  <a:latin typeface="Arial"/>
                </a:rPr>
                <a:t>ECG.</a:t>
              </a:r>
            </a:p>
          </p:txBody>
        </p:sp>
        <p:sp>
          <p:nvSpPr>
            <p:cNvPr id="124" name="SubTopic"/>
            <p:cNvSpPr/>
            <p:nvPr/>
          </p:nvSpPr>
          <p:spPr>
            <a:xfrm>
              <a:off x="3934077" y="3344430"/>
              <a:ext cx="1452000" cy="127600"/>
            </a:xfrm>
            <a:custGeom>
              <a:avLst/>
              <a:gdLst>
                <a:gd name="rtl" fmla="*/ 36520 w 1452000"/>
                <a:gd name="rtt" fmla="*/ 14520 h 127600"/>
                <a:gd name="rtr" fmla="*/ 1413720 w 1452000"/>
                <a:gd name="rtb" fmla="*/ 115720 h 127600"/>
              </a:gdLst>
              <a:ahLst/>
              <a:cxnLst/>
              <a:rect l="rtl" t="rtt" r="rtr" b="rtb"/>
              <a:pathLst>
                <a:path w="1452000" h="127600">
                  <a:moveTo>
                    <a:pt x="17600" y="0"/>
                  </a:moveTo>
                  <a:lnTo>
                    <a:pt x="1434400" y="0"/>
                  </a:lnTo>
                  <a:cubicBezTo>
                    <a:pt x="1446227" y="0"/>
                    <a:pt x="1452000" y="5773"/>
                    <a:pt x="1452000" y="17600"/>
                  </a:cubicBezTo>
                  <a:lnTo>
                    <a:pt x="1452000" y="110000"/>
                  </a:lnTo>
                  <a:cubicBezTo>
                    <a:pt x="1452000" y="121827"/>
                    <a:pt x="1446227" y="127600"/>
                    <a:pt x="1434400" y="127600"/>
                  </a:cubicBezTo>
                  <a:lnTo>
                    <a:pt x="17600" y="127600"/>
                  </a:lnTo>
                  <a:cubicBezTo>
                    <a:pt x="5773" y="127600"/>
                    <a:pt x="0" y="121827"/>
                    <a:pt x="0" y="110000"/>
                  </a:cubicBezTo>
                  <a:lnTo>
                    <a:pt x="0" y="17600"/>
                  </a:lnTo>
                  <a:cubicBezTo>
                    <a:pt x="0" y="5773"/>
                    <a:pt x="5773" y="0"/>
                    <a:pt x="17600" y="0"/>
                  </a:cubicBezTo>
                  <a:close/>
                </a:path>
              </a:pathLst>
            </a:custGeom>
            <a:solidFill>
              <a:srgbClr val="FFFFFF"/>
            </a:solidFill>
            <a:ln w="44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660" b="1">
                  <a:solidFill>
                    <a:srgbClr val="303030"/>
                  </a:solidFill>
                  <a:latin typeface="Arial"/>
                </a:rPr>
                <a:t>Mammography for cancer breast,</a:t>
              </a:r>
            </a:p>
          </p:txBody>
        </p:sp>
        <p:sp>
          <p:nvSpPr>
            <p:cNvPr id="125" name="SubTopic"/>
            <p:cNvSpPr/>
            <p:nvPr/>
          </p:nvSpPr>
          <p:spPr>
            <a:xfrm>
              <a:off x="3934077" y="3500630"/>
              <a:ext cx="1614800" cy="127600"/>
            </a:xfrm>
            <a:custGeom>
              <a:avLst/>
              <a:gdLst>
                <a:gd name="rtl" fmla="*/ 36520 w 1614800"/>
                <a:gd name="rtt" fmla="*/ 14520 h 127600"/>
                <a:gd name="rtr" fmla="*/ 1576520 w 1614800"/>
                <a:gd name="rtb" fmla="*/ 115720 h 127600"/>
              </a:gdLst>
              <a:ahLst/>
              <a:cxnLst/>
              <a:rect l="rtl" t="rtt" r="rtr" b="rtb"/>
              <a:pathLst>
                <a:path w="1614800" h="127600">
                  <a:moveTo>
                    <a:pt x="17600" y="0"/>
                  </a:moveTo>
                  <a:lnTo>
                    <a:pt x="1597200" y="0"/>
                  </a:lnTo>
                  <a:cubicBezTo>
                    <a:pt x="1609027" y="0"/>
                    <a:pt x="1614800" y="5773"/>
                    <a:pt x="1614800" y="17600"/>
                  </a:cubicBezTo>
                  <a:lnTo>
                    <a:pt x="1614800" y="110000"/>
                  </a:lnTo>
                  <a:cubicBezTo>
                    <a:pt x="1614800" y="121827"/>
                    <a:pt x="1609027" y="127600"/>
                    <a:pt x="1597200" y="127600"/>
                  </a:cubicBezTo>
                  <a:lnTo>
                    <a:pt x="17600" y="127600"/>
                  </a:lnTo>
                  <a:cubicBezTo>
                    <a:pt x="5773" y="127600"/>
                    <a:pt x="0" y="121827"/>
                    <a:pt x="0" y="110000"/>
                  </a:cubicBezTo>
                  <a:lnTo>
                    <a:pt x="0" y="17600"/>
                  </a:lnTo>
                  <a:cubicBezTo>
                    <a:pt x="0" y="5773"/>
                    <a:pt x="5773" y="0"/>
                    <a:pt x="17600" y="0"/>
                  </a:cubicBezTo>
                  <a:close/>
                </a:path>
              </a:pathLst>
            </a:custGeom>
            <a:solidFill>
              <a:srgbClr val="FFFFFF"/>
            </a:solidFill>
            <a:ln w="44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660" b="1">
                  <a:solidFill>
                    <a:srgbClr val="303030"/>
                  </a:solidFill>
                  <a:latin typeface="Arial"/>
                </a:rPr>
                <a:t>Sigmoidoscopy for colorectal cancer,</a:t>
              </a:r>
            </a:p>
          </p:txBody>
        </p:sp>
        <p:sp>
          <p:nvSpPr>
            <p:cNvPr id="126" name="SubTopic"/>
            <p:cNvSpPr/>
            <p:nvPr/>
          </p:nvSpPr>
          <p:spPr>
            <a:xfrm>
              <a:off x="2878077" y="3604030"/>
              <a:ext cx="937200" cy="127600"/>
            </a:xfrm>
            <a:custGeom>
              <a:avLst/>
              <a:gdLst>
                <a:gd name="rtl" fmla="*/ 36520 w 937200"/>
                <a:gd name="rtt" fmla="*/ 14520 h 127600"/>
                <a:gd name="rtr" fmla="*/ 898920 w 937200"/>
                <a:gd name="rtb" fmla="*/ 115720 h 127600"/>
              </a:gdLst>
              <a:ahLst/>
              <a:cxnLst/>
              <a:rect l="rtl" t="rtt" r="rtr" b="rtb"/>
              <a:pathLst>
                <a:path w="937200" h="127600">
                  <a:moveTo>
                    <a:pt x="17600" y="0"/>
                  </a:moveTo>
                  <a:lnTo>
                    <a:pt x="919600" y="0"/>
                  </a:lnTo>
                  <a:cubicBezTo>
                    <a:pt x="931427" y="0"/>
                    <a:pt x="937200" y="5773"/>
                    <a:pt x="937200" y="17600"/>
                  </a:cubicBezTo>
                  <a:lnTo>
                    <a:pt x="937200" y="110000"/>
                  </a:lnTo>
                  <a:cubicBezTo>
                    <a:pt x="937200" y="121827"/>
                    <a:pt x="931427" y="127600"/>
                    <a:pt x="919600" y="127600"/>
                  </a:cubicBezTo>
                  <a:lnTo>
                    <a:pt x="17600" y="127600"/>
                  </a:lnTo>
                  <a:cubicBezTo>
                    <a:pt x="5773" y="127600"/>
                    <a:pt x="0" y="121827"/>
                    <a:pt x="0" y="110000"/>
                  </a:cubicBezTo>
                  <a:lnTo>
                    <a:pt x="0" y="17600"/>
                  </a:lnTo>
                  <a:cubicBezTo>
                    <a:pt x="0" y="5773"/>
                    <a:pt x="5773" y="0"/>
                    <a:pt x="17600" y="0"/>
                  </a:cubicBezTo>
                  <a:close/>
                </a:path>
              </a:pathLst>
            </a:custGeom>
            <a:solidFill>
              <a:srgbClr val="FFFFFF"/>
            </a:solidFill>
            <a:ln w="44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/>
              <a:r>
                <a:rPr sz="660" b="1">
                  <a:solidFill>
                    <a:srgbClr val="303030"/>
                  </a:solidFill>
                  <a:latin typeface="Arial"/>
                </a:rPr>
                <a:t>entail elaborate tests</a:t>
              </a:r>
            </a:p>
          </p:txBody>
        </p:sp>
        <p:sp>
          <p:nvSpPr>
            <p:cNvPr id="127" name="SubTopic"/>
            <p:cNvSpPr/>
            <p:nvPr/>
          </p:nvSpPr>
          <p:spPr>
            <a:xfrm>
              <a:off x="3934077" y="3656830"/>
              <a:ext cx="1676400" cy="127600"/>
            </a:xfrm>
            <a:custGeom>
              <a:avLst/>
              <a:gdLst>
                <a:gd name="rtl" fmla="*/ 36520 w 1676400"/>
                <a:gd name="rtt" fmla="*/ 14520 h 127600"/>
                <a:gd name="rtr" fmla="*/ 1638120 w 1676400"/>
                <a:gd name="rtb" fmla="*/ 115720 h 127600"/>
              </a:gdLst>
              <a:ahLst/>
              <a:cxnLst/>
              <a:rect l="rtl" t="rtt" r="rtr" b="rtb"/>
              <a:pathLst>
                <a:path w="1676400" h="127600">
                  <a:moveTo>
                    <a:pt x="17600" y="0"/>
                  </a:moveTo>
                  <a:lnTo>
                    <a:pt x="1658800" y="0"/>
                  </a:lnTo>
                  <a:cubicBezTo>
                    <a:pt x="1670627" y="0"/>
                    <a:pt x="1676400" y="5773"/>
                    <a:pt x="1676400" y="17600"/>
                  </a:cubicBezTo>
                  <a:lnTo>
                    <a:pt x="1676400" y="110000"/>
                  </a:lnTo>
                  <a:cubicBezTo>
                    <a:pt x="1676400" y="121827"/>
                    <a:pt x="1670627" y="127600"/>
                    <a:pt x="1658800" y="127600"/>
                  </a:cubicBezTo>
                  <a:lnTo>
                    <a:pt x="17600" y="127600"/>
                  </a:lnTo>
                  <a:cubicBezTo>
                    <a:pt x="5773" y="127600"/>
                    <a:pt x="0" y="121827"/>
                    <a:pt x="0" y="110000"/>
                  </a:cubicBezTo>
                  <a:lnTo>
                    <a:pt x="0" y="17600"/>
                  </a:lnTo>
                  <a:cubicBezTo>
                    <a:pt x="0" y="5773"/>
                    <a:pt x="5773" y="0"/>
                    <a:pt x="17600" y="0"/>
                  </a:cubicBezTo>
                  <a:close/>
                </a:path>
              </a:pathLst>
            </a:custGeom>
            <a:solidFill>
              <a:srgbClr val="FFFFFF"/>
            </a:solidFill>
            <a:ln w="44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660" b="1">
                  <a:solidFill>
                    <a:srgbClr val="303030"/>
                  </a:solidFill>
                  <a:latin typeface="Arial"/>
                </a:rPr>
                <a:t>Endometrial biopsy for uterine cancer ,</a:t>
              </a:r>
            </a:p>
          </p:txBody>
        </p:sp>
        <p:sp>
          <p:nvSpPr>
            <p:cNvPr id="128" name="SubTopic"/>
            <p:cNvSpPr/>
            <p:nvPr/>
          </p:nvSpPr>
          <p:spPr>
            <a:xfrm>
              <a:off x="3934077" y="3813030"/>
              <a:ext cx="2274800" cy="228800"/>
            </a:xfrm>
            <a:custGeom>
              <a:avLst/>
              <a:gdLst>
                <a:gd name="rtl" fmla="*/ 36520 w 2274800"/>
                <a:gd name="rtt" fmla="*/ 14520 h 228800"/>
                <a:gd name="rtr" fmla="*/ 2236520 w 2274800"/>
                <a:gd name="rtb" fmla="*/ 216920 h 228800"/>
              </a:gdLst>
              <a:ahLst/>
              <a:cxnLst/>
              <a:rect l="rtl" t="rtt" r="rtr" b="rtb"/>
              <a:pathLst>
                <a:path w="2274800" h="228800">
                  <a:moveTo>
                    <a:pt x="17600" y="0"/>
                  </a:moveTo>
                  <a:lnTo>
                    <a:pt x="2257200" y="0"/>
                  </a:lnTo>
                  <a:cubicBezTo>
                    <a:pt x="2269027" y="0"/>
                    <a:pt x="2274800" y="5773"/>
                    <a:pt x="2274800" y="17600"/>
                  </a:cubicBezTo>
                  <a:lnTo>
                    <a:pt x="2274800" y="211200"/>
                  </a:lnTo>
                  <a:cubicBezTo>
                    <a:pt x="2274800" y="223027"/>
                    <a:pt x="2269027" y="228800"/>
                    <a:pt x="2257200" y="228800"/>
                  </a:cubicBezTo>
                  <a:lnTo>
                    <a:pt x="17600" y="228800"/>
                  </a:lnTo>
                  <a:cubicBezTo>
                    <a:pt x="5773" y="228800"/>
                    <a:pt x="0" y="223027"/>
                    <a:pt x="0" y="211200"/>
                  </a:cubicBezTo>
                  <a:lnTo>
                    <a:pt x="0" y="17600"/>
                  </a:lnTo>
                  <a:cubicBezTo>
                    <a:pt x="0" y="5773"/>
                    <a:pt x="5773" y="0"/>
                    <a:pt x="17600" y="0"/>
                  </a:cubicBezTo>
                  <a:close/>
                </a:path>
              </a:pathLst>
            </a:custGeom>
            <a:solidFill>
              <a:srgbClr val="FFFFFF"/>
            </a:solidFill>
            <a:ln w="4400" cap="flat">
              <a:solidFill>
                <a:srgbClr val="454545"/>
              </a:solidFill>
              <a:round/>
            </a:ln>
          </p:spPr>
          <p:txBody>
            <a:bodyPr wrap="squar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660" b="1">
                  <a:solidFill>
                    <a:srgbClr val="303030"/>
                  </a:solidFill>
                  <a:latin typeface="Arial"/>
                </a:rPr>
                <a:t>X-ray or CT ( computed tomography) for osteoporosis.</a:t>
              </a:r>
            </a:p>
          </p:txBody>
        </p:sp>
        <p:sp>
          <p:nvSpPr>
            <p:cNvPr id="129" name="MainTopic"/>
            <p:cNvSpPr/>
            <p:nvPr/>
          </p:nvSpPr>
          <p:spPr>
            <a:xfrm>
              <a:off x="1060877" y="4751743"/>
              <a:ext cx="950400" cy="176000"/>
            </a:xfrm>
            <a:custGeom>
              <a:avLst/>
              <a:gdLst>
                <a:gd name="rtl" fmla="*/ 78320 w 950400"/>
                <a:gd name="rtt" fmla="*/ 38720 h 176000"/>
                <a:gd name="rtr" fmla="*/ 874720 w 950400"/>
                <a:gd name="rtb" fmla="*/ 139920 h 176000"/>
              </a:gdLst>
              <a:ahLst/>
              <a:cxnLst/>
              <a:rect l="rtl" t="rtt" r="rtr" b="rtb"/>
              <a:pathLst>
                <a:path w="950400" h="176000">
                  <a:moveTo>
                    <a:pt x="17600" y="0"/>
                  </a:moveTo>
                  <a:lnTo>
                    <a:pt x="932800" y="0"/>
                  </a:lnTo>
                  <a:cubicBezTo>
                    <a:pt x="944627" y="0"/>
                    <a:pt x="950400" y="5773"/>
                    <a:pt x="950400" y="17600"/>
                  </a:cubicBezTo>
                  <a:lnTo>
                    <a:pt x="950400" y="158400"/>
                  </a:lnTo>
                  <a:cubicBezTo>
                    <a:pt x="950400" y="170227"/>
                    <a:pt x="944627" y="176000"/>
                    <a:pt x="932800" y="176000"/>
                  </a:cubicBezTo>
                  <a:lnTo>
                    <a:pt x="17600" y="176000"/>
                  </a:lnTo>
                  <a:cubicBezTo>
                    <a:pt x="5773" y="176000"/>
                    <a:pt x="0" y="170227"/>
                    <a:pt x="0" y="158400"/>
                  </a:cubicBezTo>
                  <a:lnTo>
                    <a:pt x="0" y="17600"/>
                  </a:lnTo>
                  <a:cubicBezTo>
                    <a:pt x="0" y="5773"/>
                    <a:pt x="5773" y="0"/>
                    <a:pt x="17600" y="0"/>
                  </a:cubicBezTo>
                  <a:close/>
                </a:path>
              </a:pathLst>
            </a:custGeom>
            <a:solidFill>
              <a:srgbClr val="FFFFFF"/>
            </a:solidFill>
            <a:ln w="88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660" b="1">
                  <a:solidFill>
                    <a:srgbClr val="303030"/>
                  </a:solidFill>
                  <a:latin typeface="Arial"/>
                </a:rPr>
                <a:t>Tertiary prevention</a:t>
              </a:r>
            </a:p>
          </p:txBody>
        </p:sp>
        <p:sp>
          <p:nvSpPr>
            <p:cNvPr id="130" name="SubTopic"/>
            <p:cNvSpPr/>
            <p:nvPr/>
          </p:nvSpPr>
          <p:spPr>
            <a:xfrm>
              <a:off x="2130077" y="4187030"/>
              <a:ext cx="1790800" cy="127600"/>
            </a:xfrm>
            <a:custGeom>
              <a:avLst/>
              <a:gdLst>
                <a:gd name="rtl" fmla="*/ 36520 w 1790800"/>
                <a:gd name="rtt" fmla="*/ 14520 h 127600"/>
                <a:gd name="rtr" fmla="*/ 1752520 w 1790800"/>
                <a:gd name="rtb" fmla="*/ 115720 h 127600"/>
              </a:gdLst>
              <a:ahLst/>
              <a:cxnLst/>
              <a:rect l="rtl" t="rtt" r="rtr" b="rtb"/>
              <a:pathLst>
                <a:path w="1790800" h="127600">
                  <a:moveTo>
                    <a:pt x="17600" y="0"/>
                  </a:moveTo>
                  <a:lnTo>
                    <a:pt x="1773200" y="0"/>
                  </a:lnTo>
                  <a:cubicBezTo>
                    <a:pt x="1785027" y="0"/>
                    <a:pt x="1790800" y="5773"/>
                    <a:pt x="1790800" y="17600"/>
                  </a:cubicBezTo>
                  <a:lnTo>
                    <a:pt x="1790800" y="110000"/>
                  </a:lnTo>
                  <a:cubicBezTo>
                    <a:pt x="1790800" y="121827"/>
                    <a:pt x="1785027" y="127600"/>
                    <a:pt x="1773200" y="127600"/>
                  </a:cubicBezTo>
                  <a:lnTo>
                    <a:pt x="17600" y="127600"/>
                  </a:lnTo>
                  <a:cubicBezTo>
                    <a:pt x="5773" y="127600"/>
                    <a:pt x="0" y="121827"/>
                    <a:pt x="0" y="110000"/>
                  </a:cubicBezTo>
                  <a:lnTo>
                    <a:pt x="0" y="17600"/>
                  </a:lnTo>
                  <a:cubicBezTo>
                    <a:pt x="0" y="5773"/>
                    <a:pt x="5773" y="0"/>
                    <a:pt x="17600" y="0"/>
                  </a:cubicBezTo>
                  <a:close/>
                </a:path>
              </a:pathLst>
            </a:custGeom>
            <a:solidFill>
              <a:srgbClr val="FFFFFF"/>
            </a:solidFill>
            <a:ln w="44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660" b="1">
                  <a:solidFill>
                    <a:srgbClr val="303030"/>
                  </a:solidFill>
                  <a:latin typeface="Arial"/>
                </a:rPr>
                <a:t>Early medical or surgical intervention and</a:t>
              </a:r>
            </a:p>
          </p:txBody>
        </p:sp>
        <p:sp>
          <p:nvSpPr>
            <p:cNvPr id="131" name="SubTopic"/>
            <p:cNvSpPr/>
            <p:nvPr/>
          </p:nvSpPr>
          <p:spPr>
            <a:xfrm>
              <a:off x="2130077" y="4393830"/>
              <a:ext cx="1900800" cy="127600"/>
            </a:xfrm>
            <a:custGeom>
              <a:avLst/>
              <a:gdLst>
                <a:gd name="rtl" fmla="*/ 36520 w 1900800"/>
                <a:gd name="rtt" fmla="*/ 14520 h 127600"/>
                <a:gd name="rtr" fmla="*/ 1862520 w 1900800"/>
                <a:gd name="rtb" fmla="*/ 115720 h 127600"/>
              </a:gdLst>
              <a:ahLst/>
              <a:cxnLst/>
              <a:rect l="rtl" t="rtt" r="rtr" b="rtb"/>
              <a:pathLst>
                <a:path w="1900800" h="127600">
                  <a:moveTo>
                    <a:pt x="17600" y="0"/>
                  </a:moveTo>
                  <a:lnTo>
                    <a:pt x="1883200" y="0"/>
                  </a:lnTo>
                  <a:cubicBezTo>
                    <a:pt x="1895027" y="0"/>
                    <a:pt x="1900800" y="5773"/>
                    <a:pt x="1900800" y="17600"/>
                  </a:cubicBezTo>
                  <a:lnTo>
                    <a:pt x="1900800" y="110000"/>
                  </a:lnTo>
                  <a:cubicBezTo>
                    <a:pt x="1900800" y="121827"/>
                    <a:pt x="1895027" y="127600"/>
                    <a:pt x="1883200" y="127600"/>
                  </a:cubicBezTo>
                  <a:lnTo>
                    <a:pt x="17600" y="127600"/>
                  </a:lnTo>
                  <a:cubicBezTo>
                    <a:pt x="5773" y="127600"/>
                    <a:pt x="0" y="121827"/>
                    <a:pt x="0" y="110000"/>
                  </a:cubicBezTo>
                  <a:lnTo>
                    <a:pt x="0" y="17600"/>
                  </a:lnTo>
                  <a:cubicBezTo>
                    <a:pt x="0" y="5773"/>
                    <a:pt x="5773" y="0"/>
                    <a:pt x="17600" y="0"/>
                  </a:cubicBezTo>
                  <a:close/>
                </a:path>
              </a:pathLst>
            </a:custGeom>
            <a:solidFill>
              <a:srgbClr val="FFFFFF"/>
            </a:solidFill>
            <a:ln w="44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660" b="1">
                  <a:solidFill>
                    <a:srgbClr val="303030"/>
                  </a:solidFill>
                  <a:latin typeface="Arial"/>
                </a:rPr>
                <a:t>Rehabilitation, or continuing supportive care</a:t>
              </a:r>
            </a:p>
          </p:txBody>
        </p:sp>
        <p:sp>
          <p:nvSpPr>
            <p:cNvPr id="132" name="SubTopic"/>
            <p:cNvSpPr/>
            <p:nvPr/>
          </p:nvSpPr>
          <p:spPr>
            <a:xfrm>
              <a:off x="4149677" y="4343230"/>
              <a:ext cx="2274800" cy="228800"/>
            </a:xfrm>
            <a:custGeom>
              <a:avLst/>
              <a:gdLst>
                <a:gd name="rtl" fmla="*/ 36520 w 2274800"/>
                <a:gd name="rtt" fmla="*/ 14520 h 228800"/>
                <a:gd name="rtr" fmla="*/ 2236520 w 2274800"/>
                <a:gd name="rtb" fmla="*/ 216920 h 228800"/>
              </a:gdLst>
              <a:ahLst/>
              <a:cxnLst/>
              <a:rect l="rtl" t="rtt" r="rtr" b="rtb"/>
              <a:pathLst>
                <a:path w="2274800" h="228800">
                  <a:moveTo>
                    <a:pt x="17600" y="0"/>
                  </a:moveTo>
                  <a:lnTo>
                    <a:pt x="2257200" y="0"/>
                  </a:lnTo>
                  <a:cubicBezTo>
                    <a:pt x="2269027" y="0"/>
                    <a:pt x="2274800" y="5773"/>
                    <a:pt x="2274800" y="17600"/>
                  </a:cubicBezTo>
                  <a:lnTo>
                    <a:pt x="2274800" y="211200"/>
                  </a:lnTo>
                  <a:cubicBezTo>
                    <a:pt x="2274800" y="223027"/>
                    <a:pt x="2269027" y="228800"/>
                    <a:pt x="2257200" y="228800"/>
                  </a:cubicBezTo>
                  <a:lnTo>
                    <a:pt x="17600" y="228800"/>
                  </a:lnTo>
                  <a:cubicBezTo>
                    <a:pt x="5773" y="228800"/>
                    <a:pt x="0" y="223027"/>
                    <a:pt x="0" y="211200"/>
                  </a:cubicBezTo>
                  <a:lnTo>
                    <a:pt x="0" y="17600"/>
                  </a:lnTo>
                  <a:cubicBezTo>
                    <a:pt x="0" y="5773"/>
                    <a:pt x="5773" y="0"/>
                    <a:pt x="17600" y="0"/>
                  </a:cubicBezTo>
                  <a:close/>
                </a:path>
              </a:pathLst>
            </a:custGeom>
            <a:solidFill>
              <a:srgbClr val="FFFFFF"/>
            </a:solidFill>
            <a:ln w="4400" cap="flat">
              <a:solidFill>
                <a:srgbClr val="454545"/>
              </a:solidFill>
              <a:round/>
            </a:ln>
          </p:spPr>
          <p:txBody>
            <a:bodyPr wrap="squar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660" b="1">
                  <a:solidFill>
                    <a:srgbClr val="303030"/>
                  </a:solidFill>
                  <a:latin typeface="Arial"/>
                </a:rPr>
                <a:t>to limit disability for highest level of independence of individuals.</a:t>
              </a:r>
            </a:p>
          </p:txBody>
        </p:sp>
        <p:sp>
          <p:nvSpPr>
            <p:cNvPr id="133" name="SubTopic"/>
            <p:cNvSpPr/>
            <p:nvPr/>
          </p:nvSpPr>
          <p:spPr>
            <a:xfrm>
              <a:off x="5245277" y="4600630"/>
              <a:ext cx="2274800" cy="228800"/>
            </a:xfrm>
            <a:custGeom>
              <a:avLst/>
              <a:gdLst>
                <a:gd name="rtl" fmla="*/ 36520 w 2274800"/>
                <a:gd name="rtt" fmla="*/ 14520 h 228800"/>
                <a:gd name="rtr" fmla="*/ 2236520 w 2274800"/>
                <a:gd name="rtb" fmla="*/ 216920 h 228800"/>
              </a:gdLst>
              <a:ahLst/>
              <a:cxnLst/>
              <a:rect l="rtl" t="rtt" r="rtr" b="rtb"/>
              <a:pathLst>
                <a:path w="2274800" h="228800">
                  <a:moveTo>
                    <a:pt x="17600" y="0"/>
                  </a:moveTo>
                  <a:lnTo>
                    <a:pt x="2257200" y="0"/>
                  </a:lnTo>
                  <a:cubicBezTo>
                    <a:pt x="2269027" y="0"/>
                    <a:pt x="2274800" y="5773"/>
                    <a:pt x="2274800" y="17600"/>
                  </a:cubicBezTo>
                  <a:lnTo>
                    <a:pt x="2274800" y="211200"/>
                  </a:lnTo>
                  <a:cubicBezTo>
                    <a:pt x="2274800" y="223027"/>
                    <a:pt x="2269027" y="228800"/>
                    <a:pt x="2257200" y="228800"/>
                  </a:cubicBezTo>
                  <a:lnTo>
                    <a:pt x="17600" y="228800"/>
                  </a:lnTo>
                  <a:cubicBezTo>
                    <a:pt x="5773" y="228800"/>
                    <a:pt x="0" y="223027"/>
                    <a:pt x="0" y="211200"/>
                  </a:cubicBezTo>
                  <a:lnTo>
                    <a:pt x="0" y="17600"/>
                  </a:lnTo>
                  <a:cubicBezTo>
                    <a:pt x="0" y="5773"/>
                    <a:pt x="5773" y="0"/>
                    <a:pt x="17600" y="0"/>
                  </a:cubicBezTo>
                  <a:close/>
                </a:path>
              </a:pathLst>
            </a:custGeom>
            <a:solidFill>
              <a:srgbClr val="FFFFFF"/>
            </a:solidFill>
            <a:ln w="4400" cap="flat">
              <a:solidFill>
                <a:srgbClr val="454545"/>
              </a:solidFill>
              <a:round/>
            </a:ln>
          </p:spPr>
          <p:txBody>
            <a:bodyPr wrap="squar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660" b="1">
                  <a:solidFill>
                    <a:srgbClr val="303030"/>
                  </a:solidFill>
                  <a:latin typeface="Arial"/>
                </a:rPr>
                <a:t>is enhanced by the use of disease  specific practice guidelines &amp; protocols.</a:t>
              </a:r>
            </a:p>
          </p:txBody>
        </p:sp>
        <p:sp>
          <p:nvSpPr>
            <p:cNvPr id="134" name="SubTopic"/>
            <p:cNvSpPr/>
            <p:nvPr/>
          </p:nvSpPr>
          <p:spPr>
            <a:xfrm>
              <a:off x="2851677" y="4754630"/>
              <a:ext cx="2274800" cy="228800"/>
            </a:xfrm>
            <a:custGeom>
              <a:avLst/>
              <a:gdLst>
                <a:gd name="rtl" fmla="*/ 36520 w 2274800"/>
                <a:gd name="rtt" fmla="*/ 14520 h 228800"/>
                <a:gd name="rtr" fmla="*/ 2236520 w 2274800"/>
                <a:gd name="rtb" fmla="*/ 216920 h 228800"/>
              </a:gdLst>
              <a:ahLst/>
              <a:cxnLst/>
              <a:rect l="rtl" t="rtt" r="rtr" b="rtb"/>
              <a:pathLst>
                <a:path w="2274800" h="228800">
                  <a:moveTo>
                    <a:pt x="17600" y="0"/>
                  </a:moveTo>
                  <a:lnTo>
                    <a:pt x="2257200" y="0"/>
                  </a:lnTo>
                  <a:cubicBezTo>
                    <a:pt x="2269027" y="0"/>
                    <a:pt x="2274800" y="5773"/>
                    <a:pt x="2274800" y="17600"/>
                  </a:cubicBezTo>
                  <a:lnTo>
                    <a:pt x="2274800" y="211200"/>
                  </a:lnTo>
                  <a:cubicBezTo>
                    <a:pt x="2274800" y="223027"/>
                    <a:pt x="2269027" y="228800"/>
                    <a:pt x="2257200" y="228800"/>
                  </a:cubicBezTo>
                  <a:lnTo>
                    <a:pt x="17600" y="228800"/>
                  </a:lnTo>
                  <a:cubicBezTo>
                    <a:pt x="5773" y="228800"/>
                    <a:pt x="0" y="223027"/>
                    <a:pt x="0" y="211200"/>
                  </a:cubicBezTo>
                  <a:lnTo>
                    <a:pt x="0" y="17600"/>
                  </a:lnTo>
                  <a:cubicBezTo>
                    <a:pt x="0" y="5773"/>
                    <a:pt x="5773" y="0"/>
                    <a:pt x="17600" y="0"/>
                  </a:cubicBezTo>
                  <a:close/>
                </a:path>
              </a:pathLst>
            </a:custGeom>
            <a:solidFill>
              <a:srgbClr val="FFFFFF"/>
            </a:solidFill>
            <a:ln w="4400" cap="flat">
              <a:solidFill>
                <a:srgbClr val="454545"/>
              </a:solidFill>
              <a:round/>
            </a:ln>
          </p:spPr>
          <p:txBody>
            <a:bodyPr wrap="squar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660" b="1">
                  <a:solidFill>
                    <a:srgbClr val="303030"/>
                  </a:solidFill>
                  <a:latin typeface="Arial"/>
                </a:rPr>
                <a:t>Specific interventions for individual disabling conditions,</a:t>
              </a:r>
            </a:p>
          </p:txBody>
        </p:sp>
        <p:sp>
          <p:nvSpPr>
            <p:cNvPr id="135" name="SubTopic"/>
            <p:cNvSpPr/>
            <p:nvPr/>
          </p:nvSpPr>
          <p:spPr>
            <a:xfrm>
              <a:off x="2130077" y="5364855"/>
              <a:ext cx="602800" cy="127600"/>
            </a:xfrm>
            <a:custGeom>
              <a:avLst/>
              <a:gdLst>
                <a:gd name="rtl" fmla="*/ 36520 w 602800"/>
                <a:gd name="rtt" fmla="*/ 14520 h 127600"/>
                <a:gd name="rtr" fmla="*/ 564520 w 602800"/>
                <a:gd name="rtb" fmla="*/ 115720 h 127600"/>
              </a:gdLst>
              <a:ahLst/>
              <a:cxnLst/>
              <a:rect l="rtl" t="rtt" r="rtr" b="rtb"/>
              <a:pathLst>
                <a:path w="602800" h="127600">
                  <a:moveTo>
                    <a:pt x="17600" y="0"/>
                  </a:moveTo>
                  <a:lnTo>
                    <a:pt x="585200" y="0"/>
                  </a:lnTo>
                  <a:cubicBezTo>
                    <a:pt x="597027" y="0"/>
                    <a:pt x="602800" y="5773"/>
                    <a:pt x="602800" y="17600"/>
                  </a:cubicBezTo>
                  <a:lnTo>
                    <a:pt x="602800" y="110000"/>
                  </a:lnTo>
                  <a:cubicBezTo>
                    <a:pt x="602800" y="121827"/>
                    <a:pt x="597027" y="127600"/>
                    <a:pt x="585200" y="127600"/>
                  </a:cubicBezTo>
                  <a:lnTo>
                    <a:pt x="17600" y="127600"/>
                  </a:lnTo>
                  <a:cubicBezTo>
                    <a:pt x="5773" y="127600"/>
                    <a:pt x="0" y="121827"/>
                    <a:pt x="0" y="110000"/>
                  </a:cubicBezTo>
                  <a:lnTo>
                    <a:pt x="0" y="17600"/>
                  </a:lnTo>
                  <a:cubicBezTo>
                    <a:pt x="0" y="5773"/>
                    <a:pt x="5773" y="0"/>
                    <a:pt x="17600" y="0"/>
                  </a:cubicBezTo>
                  <a:close/>
                </a:path>
              </a:pathLst>
            </a:custGeom>
            <a:solidFill>
              <a:srgbClr val="FFFFFF"/>
            </a:solidFill>
            <a:ln w="44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/>
              <a:r>
                <a:rPr sz="660" b="1">
                  <a:solidFill>
                    <a:srgbClr val="303030"/>
                  </a:solidFill>
                  <a:latin typeface="Arial"/>
                </a:rPr>
                <a:t>components</a:t>
              </a:r>
            </a:p>
          </p:txBody>
        </p:sp>
        <p:sp>
          <p:nvSpPr>
            <p:cNvPr id="136" name="SubTopic"/>
            <p:cNvSpPr/>
            <p:nvPr/>
          </p:nvSpPr>
          <p:spPr>
            <a:xfrm>
              <a:off x="5245277" y="4858030"/>
              <a:ext cx="2274800" cy="330000"/>
            </a:xfrm>
            <a:custGeom>
              <a:avLst/>
              <a:gdLst>
                <a:gd name="rtl" fmla="*/ 36520 w 2274800"/>
                <a:gd name="rtt" fmla="*/ 14520 h 330000"/>
                <a:gd name="rtr" fmla="*/ 2236520 w 2274800"/>
                <a:gd name="rtb" fmla="*/ 318120 h 330000"/>
              </a:gdLst>
              <a:ahLst/>
              <a:cxnLst/>
              <a:rect l="rtl" t="rtt" r="rtr" b="rtb"/>
              <a:pathLst>
                <a:path w="2274800" h="330000">
                  <a:moveTo>
                    <a:pt x="17600" y="0"/>
                  </a:moveTo>
                  <a:lnTo>
                    <a:pt x="2257200" y="0"/>
                  </a:lnTo>
                  <a:cubicBezTo>
                    <a:pt x="2269027" y="0"/>
                    <a:pt x="2274800" y="5773"/>
                    <a:pt x="2274800" y="17600"/>
                  </a:cubicBezTo>
                  <a:lnTo>
                    <a:pt x="2274800" y="312400"/>
                  </a:lnTo>
                  <a:cubicBezTo>
                    <a:pt x="2274800" y="324227"/>
                    <a:pt x="2269027" y="330000"/>
                    <a:pt x="2257200" y="330000"/>
                  </a:cubicBezTo>
                  <a:lnTo>
                    <a:pt x="17600" y="330000"/>
                  </a:lnTo>
                  <a:cubicBezTo>
                    <a:pt x="5773" y="330000"/>
                    <a:pt x="0" y="324227"/>
                    <a:pt x="0" y="312400"/>
                  </a:cubicBezTo>
                  <a:lnTo>
                    <a:pt x="0" y="17600"/>
                  </a:lnTo>
                  <a:cubicBezTo>
                    <a:pt x="0" y="5773"/>
                    <a:pt x="5773" y="0"/>
                    <a:pt x="17600" y="0"/>
                  </a:cubicBezTo>
                  <a:close/>
                </a:path>
              </a:pathLst>
            </a:custGeom>
            <a:solidFill>
              <a:srgbClr val="FFFFFF"/>
            </a:solidFill>
            <a:ln w="4400" cap="flat">
              <a:solidFill>
                <a:srgbClr val="454545"/>
              </a:solidFill>
              <a:round/>
            </a:ln>
          </p:spPr>
          <p:txBody>
            <a:bodyPr wrap="squar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660" b="1">
                  <a:solidFill>
                    <a:srgbClr val="303030"/>
                  </a:solidFill>
                  <a:latin typeface="Arial"/>
                </a:rPr>
                <a:t>In chronic care clinics, patients with arthritis, diabetes and heart failure are taught in groups and are visited by a nurse or physician</a:t>
              </a:r>
            </a:p>
          </p:txBody>
        </p:sp>
        <p:sp>
          <p:nvSpPr>
            <p:cNvPr id="137" name="SubTopic"/>
            <p:cNvSpPr/>
            <p:nvPr/>
          </p:nvSpPr>
          <p:spPr>
            <a:xfrm>
              <a:off x="4866877" y="5216630"/>
              <a:ext cx="2274800" cy="228800"/>
            </a:xfrm>
            <a:custGeom>
              <a:avLst/>
              <a:gdLst>
                <a:gd name="rtl" fmla="*/ 36520 w 2274800"/>
                <a:gd name="rtt" fmla="*/ 14520 h 228800"/>
                <a:gd name="rtr" fmla="*/ 2236520 w 2274800"/>
                <a:gd name="rtb" fmla="*/ 216920 h 228800"/>
              </a:gdLst>
              <a:ahLst/>
              <a:cxnLst/>
              <a:rect l="rtl" t="rtt" r="rtr" b="rtb"/>
              <a:pathLst>
                <a:path w="2274800" h="228800">
                  <a:moveTo>
                    <a:pt x="17600" y="0"/>
                  </a:moveTo>
                  <a:lnTo>
                    <a:pt x="2257200" y="0"/>
                  </a:lnTo>
                  <a:cubicBezTo>
                    <a:pt x="2269027" y="0"/>
                    <a:pt x="2274800" y="5773"/>
                    <a:pt x="2274800" y="17600"/>
                  </a:cubicBezTo>
                  <a:lnTo>
                    <a:pt x="2274800" y="211200"/>
                  </a:lnTo>
                  <a:cubicBezTo>
                    <a:pt x="2274800" y="223027"/>
                    <a:pt x="2269027" y="228800"/>
                    <a:pt x="2257200" y="228800"/>
                  </a:cubicBezTo>
                  <a:lnTo>
                    <a:pt x="17600" y="228800"/>
                  </a:lnTo>
                  <a:cubicBezTo>
                    <a:pt x="5773" y="228800"/>
                    <a:pt x="0" y="223027"/>
                    <a:pt x="0" y="211200"/>
                  </a:cubicBezTo>
                  <a:lnTo>
                    <a:pt x="0" y="17600"/>
                  </a:lnTo>
                  <a:cubicBezTo>
                    <a:pt x="0" y="5773"/>
                    <a:pt x="5773" y="0"/>
                    <a:pt x="17600" y="0"/>
                  </a:cubicBezTo>
                  <a:close/>
                </a:path>
              </a:pathLst>
            </a:custGeom>
            <a:solidFill>
              <a:srgbClr val="FFFFFF"/>
            </a:solidFill>
            <a:ln w="4400" cap="flat">
              <a:solidFill>
                <a:srgbClr val="454545"/>
              </a:solidFill>
              <a:round/>
            </a:ln>
          </p:spPr>
          <p:txBody>
            <a:bodyPr wrap="squar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660" b="1">
                  <a:solidFill>
                    <a:srgbClr val="303030"/>
                  </a:solidFill>
                  <a:latin typeface="Arial"/>
                </a:rPr>
                <a:t>is multidimensional,  multidisciplinary diagnostic process</a:t>
              </a:r>
            </a:p>
          </p:txBody>
        </p:sp>
        <p:sp>
          <p:nvSpPr>
            <p:cNvPr id="138" name="SubTopic"/>
            <p:cNvSpPr/>
            <p:nvPr/>
          </p:nvSpPr>
          <p:spPr>
            <a:xfrm>
              <a:off x="2851677" y="5924480"/>
              <a:ext cx="1896400" cy="127600"/>
            </a:xfrm>
            <a:custGeom>
              <a:avLst/>
              <a:gdLst>
                <a:gd name="rtl" fmla="*/ 36520 w 1896400"/>
                <a:gd name="rtt" fmla="*/ 14520 h 127600"/>
                <a:gd name="rtr" fmla="*/ 1858120 w 1896400"/>
                <a:gd name="rtb" fmla="*/ 115720 h 127600"/>
              </a:gdLst>
              <a:ahLst/>
              <a:cxnLst/>
              <a:rect l="rtl" t="rtt" r="rtr" b="rtb"/>
              <a:pathLst>
                <a:path w="1896400" h="127600">
                  <a:moveTo>
                    <a:pt x="17600" y="0"/>
                  </a:moveTo>
                  <a:lnTo>
                    <a:pt x="1878800" y="0"/>
                  </a:lnTo>
                  <a:cubicBezTo>
                    <a:pt x="1890627" y="0"/>
                    <a:pt x="1896400" y="5773"/>
                    <a:pt x="1896400" y="17600"/>
                  </a:cubicBezTo>
                  <a:lnTo>
                    <a:pt x="1896400" y="110000"/>
                  </a:lnTo>
                  <a:cubicBezTo>
                    <a:pt x="1896400" y="121827"/>
                    <a:pt x="1890627" y="127600"/>
                    <a:pt x="1878800" y="127600"/>
                  </a:cubicBezTo>
                  <a:lnTo>
                    <a:pt x="17600" y="127600"/>
                  </a:lnTo>
                  <a:cubicBezTo>
                    <a:pt x="5773" y="127600"/>
                    <a:pt x="0" y="121827"/>
                    <a:pt x="0" y="110000"/>
                  </a:cubicBezTo>
                  <a:lnTo>
                    <a:pt x="0" y="17600"/>
                  </a:lnTo>
                  <a:cubicBezTo>
                    <a:pt x="0" y="5773"/>
                    <a:pt x="5773" y="0"/>
                    <a:pt x="17600" y="0"/>
                  </a:cubicBezTo>
                  <a:close/>
                </a:path>
              </a:pathLst>
            </a:custGeom>
            <a:solidFill>
              <a:srgbClr val="FFFFFF"/>
            </a:solidFill>
            <a:ln w="44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660" b="1">
                  <a:solidFill>
                    <a:srgbClr val="303030"/>
                  </a:solidFill>
                  <a:latin typeface="Arial"/>
                </a:rPr>
                <a:t>Comprehensive geriatric assessment (CGA).</a:t>
              </a:r>
            </a:p>
          </p:txBody>
        </p:sp>
        <p:sp>
          <p:nvSpPr>
            <p:cNvPr id="139" name="SubTopic"/>
            <p:cNvSpPr/>
            <p:nvPr/>
          </p:nvSpPr>
          <p:spPr>
            <a:xfrm>
              <a:off x="4866877" y="5474030"/>
              <a:ext cx="2274800" cy="228800"/>
            </a:xfrm>
            <a:custGeom>
              <a:avLst/>
              <a:gdLst>
                <a:gd name="rtl" fmla="*/ 36520 w 2274800"/>
                <a:gd name="rtt" fmla="*/ 14520 h 228800"/>
                <a:gd name="rtr" fmla="*/ 2236520 w 2274800"/>
                <a:gd name="rtb" fmla="*/ 216920 h 228800"/>
              </a:gdLst>
              <a:ahLst/>
              <a:cxnLst/>
              <a:rect l="rtl" t="rtt" r="rtr" b="rtb"/>
              <a:pathLst>
                <a:path w="2274800" h="228800">
                  <a:moveTo>
                    <a:pt x="17600" y="0"/>
                  </a:moveTo>
                  <a:lnTo>
                    <a:pt x="2257200" y="0"/>
                  </a:lnTo>
                  <a:cubicBezTo>
                    <a:pt x="2269027" y="0"/>
                    <a:pt x="2274800" y="5773"/>
                    <a:pt x="2274800" y="17600"/>
                  </a:cubicBezTo>
                  <a:lnTo>
                    <a:pt x="2274800" y="211200"/>
                  </a:lnTo>
                  <a:cubicBezTo>
                    <a:pt x="2274800" y="223027"/>
                    <a:pt x="2269027" y="228800"/>
                    <a:pt x="2257200" y="228800"/>
                  </a:cubicBezTo>
                  <a:lnTo>
                    <a:pt x="17600" y="228800"/>
                  </a:lnTo>
                  <a:cubicBezTo>
                    <a:pt x="5773" y="228800"/>
                    <a:pt x="0" y="223027"/>
                    <a:pt x="0" y="211200"/>
                  </a:cubicBezTo>
                  <a:lnTo>
                    <a:pt x="0" y="17600"/>
                  </a:lnTo>
                  <a:cubicBezTo>
                    <a:pt x="0" y="5773"/>
                    <a:pt x="5773" y="0"/>
                    <a:pt x="17600" y="0"/>
                  </a:cubicBezTo>
                  <a:close/>
                </a:path>
              </a:pathLst>
            </a:custGeom>
            <a:solidFill>
              <a:srgbClr val="FFFFFF"/>
            </a:solidFill>
            <a:ln w="4400" cap="flat">
              <a:solidFill>
                <a:srgbClr val="454545"/>
              </a:solidFill>
              <a:round/>
            </a:ln>
          </p:spPr>
          <p:txBody>
            <a:bodyPr wrap="squar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660" b="1">
                  <a:solidFill>
                    <a:srgbClr val="303030"/>
                  </a:solidFill>
                  <a:latin typeface="Arial"/>
                </a:rPr>
                <a:t>Used to determine medical, functional, and psychosocial problems and capabilities</a:t>
              </a:r>
            </a:p>
          </p:txBody>
        </p:sp>
        <p:sp>
          <p:nvSpPr>
            <p:cNvPr id="172" name="SubTopic"/>
            <p:cNvSpPr/>
            <p:nvPr/>
          </p:nvSpPr>
          <p:spPr>
            <a:xfrm>
              <a:off x="4866877" y="6039430"/>
              <a:ext cx="673200" cy="127600"/>
            </a:xfrm>
            <a:custGeom>
              <a:avLst/>
              <a:gdLst>
                <a:gd name="rtl" fmla="*/ 36520 w 673200"/>
                <a:gd name="rtt" fmla="*/ 14520 h 127600"/>
                <a:gd name="rtr" fmla="*/ 634920 w 673200"/>
                <a:gd name="rtb" fmla="*/ 115720 h 127600"/>
              </a:gdLst>
              <a:ahLst/>
              <a:cxnLst/>
              <a:rect l="rtl" t="rtt" r="rtr" b="rtb"/>
              <a:pathLst>
                <a:path w="673200" h="127600">
                  <a:moveTo>
                    <a:pt x="17600" y="0"/>
                  </a:moveTo>
                  <a:lnTo>
                    <a:pt x="655600" y="0"/>
                  </a:lnTo>
                  <a:cubicBezTo>
                    <a:pt x="667427" y="0"/>
                    <a:pt x="673200" y="5773"/>
                    <a:pt x="673200" y="17600"/>
                  </a:cubicBezTo>
                  <a:lnTo>
                    <a:pt x="673200" y="110000"/>
                  </a:lnTo>
                  <a:cubicBezTo>
                    <a:pt x="673200" y="121827"/>
                    <a:pt x="667427" y="127600"/>
                    <a:pt x="655600" y="127600"/>
                  </a:cubicBezTo>
                  <a:lnTo>
                    <a:pt x="17600" y="127600"/>
                  </a:lnTo>
                  <a:cubicBezTo>
                    <a:pt x="5773" y="127600"/>
                    <a:pt x="0" y="121827"/>
                    <a:pt x="0" y="110000"/>
                  </a:cubicBezTo>
                  <a:lnTo>
                    <a:pt x="0" y="17600"/>
                  </a:lnTo>
                  <a:cubicBezTo>
                    <a:pt x="0" y="5773"/>
                    <a:pt x="5773" y="0"/>
                    <a:pt x="17600" y="0"/>
                  </a:cubicBezTo>
                  <a:close/>
                </a:path>
              </a:pathLst>
            </a:custGeom>
            <a:solidFill>
              <a:srgbClr val="FFFFFF"/>
            </a:solidFill>
            <a:ln w="44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/>
              <a:r>
                <a:rPr sz="660" b="1">
                  <a:solidFill>
                    <a:srgbClr val="303030"/>
                  </a:solidFill>
                  <a:latin typeface="Arial"/>
                </a:rPr>
                <a:t>the processes</a:t>
              </a:r>
            </a:p>
          </p:txBody>
        </p:sp>
        <p:sp>
          <p:nvSpPr>
            <p:cNvPr id="174" name="SubTopic"/>
            <p:cNvSpPr/>
            <p:nvPr/>
          </p:nvSpPr>
          <p:spPr>
            <a:xfrm>
              <a:off x="5658877" y="5731430"/>
              <a:ext cx="2274800" cy="228800"/>
            </a:xfrm>
            <a:custGeom>
              <a:avLst/>
              <a:gdLst>
                <a:gd name="rtl" fmla="*/ 36520 w 2274800"/>
                <a:gd name="rtt" fmla="*/ 14520 h 228800"/>
                <a:gd name="rtr" fmla="*/ 2236520 w 2274800"/>
                <a:gd name="rtb" fmla="*/ 216920 h 228800"/>
              </a:gdLst>
              <a:ahLst/>
              <a:cxnLst/>
              <a:rect l="rtl" t="rtt" r="rtr" b="rtb"/>
              <a:pathLst>
                <a:path w="2274800" h="228800">
                  <a:moveTo>
                    <a:pt x="17600" y="0"/>
                  </a:moveTo>
                  <a:lnTo>
                    <a:pt x="2257200" y="0"/>
                  </a:lnTo>
                  <a:cubicBezTo>
                    <a:pt x="2269027" y="0"/>
                    <a:pt x="2274800" y="5773"/>
                    <a:pt x="2274800" y="17600"/>
                  </a:cubicBezTo>
                  <a:lnTo>
                    <a:pt x="2274800" y="211200"/>
                  </a:lnTo>
                  <a:cubicBezTo>
                    <a:pt x="2274800" y="223027"/>
                    <a:pt x="2269027" y="228800"/>
                    <a:pt x="2257200" y="228800"/>
                  </a:cubicBezTo>
                  <a:lnTo>
                    <a:pt x="17600" y="228800"/>
                  </a:lnTo>
                  <a:cubicBezTo>
                    <a:pt x="5773" y="228800"/>
                    <a:pt x="0" y="223027"/>
                    <a:pt x="0" y="211200"/>
                  </a:cubicBezTo>
                  <a:lnTo>
                    <a:pt x="0" y="17600"/>
                  </a:lnTo>
                  <a:cubicBezTo>
                    <a:pt x="0" y="5773"/>
                    <a:pt x="5773" y="0"/>
                    <a:pt x="17600" y="0"/>
                  </a:cubicBezTo>
                  <a:close/>
                </a:path>
              </a:pathLst>
            </a:custGeom>
            <a:solidFill>
              <a:srgbClr val="FFFFFF"/>
            </a:solidFill>
            <a:ln w="4400" cap="flat">
              <a:solidFill>
                <a:srgbClr val="454545"/>
              </a:solidFill>
              <a:round/>
            </a:ln>
          </p:spPr>
          <p:txBody>
            <a:bodyPr wrap="squar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660" b="1">
                  <a:solidFill>
                    <a:srgbClr val="303030"/>
                  </a:solidFill>
                  <a:latin typeface="Arial"/>
                </a:rPr>
                <a:t>involves the patient, the caregiver, family members, and other important persons</a:t>
              </a:r>
            </a:p>
          </p:txBody>
        </p:sp>
        <p:sp>
          <p:nvSpPr>
            <p:cNvPr id="176" name="SubTopic"/>
            <p:cNvSpPr/>
            <p:nvPr/>
          </p:nvSpPr>
          <p:spPr>
            <a:xfrm>
              <a:off x="5658877" y="6039430"/>
              <a:ext cx="950400" cy="127600"/>
            </a:xfrm>
            <a:custGeom>
              <a:avLst/>
              <a:gdLst>
                <a:gd name="rtl" fmla="*/ 36520 w 950400"/>
                <a:gd name="rtt" fmla="*/ 14520 h 127600"/>
                <a:gd name="rtr" fmla="*/ 912120 w 950400"/>
                <a:gd name="rtb" fmla="*/ 115720 h 127600"/>
              </a:gdLst>
              <a:ahLst/>
              <a:cxnLst/>
              <a:rect l="rtl" t="rtt" r="rtr" b="rtb"/>
              <a:pathLst>
                <a:path w="950400" h="127600">
                  <a:moveTo>
                    <a:pt x="17600" y="0"/>
                  </a:moveTo>
                  <a:lnTo>
                    <a:pt x="932800" y="0"/>
                  </a:lnTo>
                  <a:cubicBezTo>
                    <a:pt x="944627" y="0"/>
                    <a:pt x="950400" y="5773"/>
                    <a:pt x="950400" y="17600"/>
                  </a:cubicBezTo>
                  <a:lnTo>
                    <a:pt x="950400" y="110000"/>
                  </a:lnTo>
                  <a:cubicBezTo>
                    <a:pt x="950400" y="121827"/>
                    <a:pt x="944627" y="127600"/>
                    <a:pt x="932800" y="127600"/>
                  </a:cubicBezTo>
                  <a:lnTo>
                    <a:pt x="17600" y="127600"/>
                  </a:lnTo>
                  <a:cubicBezTo>
                    <a:pt x="5773" y="127600"/>
                    <a:pt x="0" y="121827"/>
                    <a:pt x="0" y="110000"/>
                  </a:cubicBezTo>
                  <a:lnTo>
                    <a:pt x="0" y="17600"/>
                  </a:lnTo>
                  <a:cubicBezTo>
                    <a:pt x="0" y="5773"/>
                    <a:pt x="5773" y="0"/>
                    <a:pt x="17600" y="0"/>
                  </a:cubicBezTo>
                  <a:close/>
                </a:path>
              </a:pathLst>
            </a:custGeom>
            <a:solidFill>
              <a:srgbClr val="FFFFFF"/>
            </a:solidFill>
            <a:ln w="44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/>
              <a:r>
                <a:rPr sz="660" b="1">
                  <a:solidFill>
                    <a:srgbClr val="303030"/>
                  </a:solidFill>
                  <a:latin typeface="Arial"/>
                </a:rPr>
                <a:t> a care team involves</a:t>
              </a:r>
            </a:p>
          </p:txBody>
        </p:sp>
        <p:sp>
          <p:nvSpPr>
            <p:cNvPr id="178" name="SubTopic"/>
            <p:cNvSpPr/>
            <p:nvPr/>
          </p:nvSpPr>
          <p:spPr>
            <a:xfrm>
              <a:off x="6728077" y="5988830"/>
              <a:ext cx="2274800" cy="228800"/>
            </a:xfrm>
            <a:custGeom>
              <a:avLst/>
              <a:gdLst>
                <a:gd name="rtl" fmla="*/ 36520 w 2274800"/>
                <a:gd name="rtt" fmla="*/ 14520 h 228800"/>
                <a:gd name="rtr" fmla="*/ 2236520 w 2274800"/>
                <a:gd name="rtb" fmla="*/ 216920 h 228800"/>
              </a:gdLst>
              <a:ahLst/>
              <a:cxnLst/>
              <a:rect l="rtl" t="rtt" r="rtr" b="rtb"/>
              <a:pathLst>
                <a:path w="2274800" h="228800">
                  <a:moveTo>
                    <a:pt x="17600" y="0"/>
                  </a:moveTo>
                  <a:lnTo>
                    <a:pt x="2257200" y="0"/>
                  </a:lnTo>
                  <a:cubicBezTo>
                    <a:pt x="2269027" y="0"/>
                    <a:pt x="2274800" y="5773"/>
                    <a:pt x="2274800" y="17600"/>
                  </a:cubicBezTo>
                  <a:lnTo>
                    <a:pt x="2274800" y="211200"/>
                  </a:lnTo>
                  <a:cubicBezTo>
                    <a:pt x="2274800" y="223027"/>
                    <a:pt x="2269027" y="228800"/>
                    <a:pt x="2257200" y="228800"/>
                  </a:cubicBezTo>
                  <a:lnTo>
                    <a:pt x="17600" y="228800"/>
                  </a:lnTo>
                  <a:cubicBezTo>
                    <a:pt x="5773" y="228800"/>
                    <a:pt x="0" y="223027"/>
                    <a:pt x="0" y="211200"/>
                  </a:cubicBezTo>
                  <a:lnTo>
                    <a:pt x="0" y="17600"/>
                  </a:lnTo>
                  <a:cubicBezTo>
                    <a:pt x="0" y="5773"/>
                    <a:pt x="5773" y="0"/>
                    <a:pt x="17600" y="0"/>
                  </a:cubicBezTo>
                  <a:close/>
                </a:path>
              </a:pathLst>
            </a:custGeom>
            <a:solidFill>
              <a:srgbClr val="FFFFFF"/>
            </a:solidFill>
            <a:ln w="4400" cap="flat">
              <a:solidFill>
                <a:srgbClr val="454545"/>
              </a:solidFill>
              <a:round/>
            </a:ln>
          </p:spPr>
          <p:txBody>
            <a:bodyPr wrap="squar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660" b="1">
                  <a:solidFill>
                    <a:srgbClr val="303030"/>
                  </a:solidFill>
                  <a:latin typeface="Arial"/>
                </a:rPr>
                <a:t>geriatrician, a geriatric nurse practitioner, a social worker and a gero-psychiatric.</a:t>
              </a:r>
            </a:p>
          </p:txBody>
        </p:sp>
        <p:sp>
          <p:nvSpPr>
            <p:cNvPr id="180" name="SubTopic"/>
            <p:cNvSpPr/>
            <p:nvPr/>
          </p:nvSpPr>
          <p:spPr>
            <a:xfrm>
              <a:off x="5658877" y="6246230"/>
              <a:ext cx="2274800" cy="228800"/>
            </a:xfrm>
            <a:custGeom>
              <a:avLst/>
              <a:gdLst>
                <a:gd name="rtl" fmla="*/ 36520 w 2274800"/>
                <a:gd name="rtt" fmla="*/ 14520 h 228800"/>
                <a:gd name="rtr" fmla="*/ 2236520 w 2274800"/>
                <a:gd name="rtb" fmla="*/ 216920 h 228800"/>
              </a:gdLst>
              <a:ahLst/>
              <a:cxnLst/>
              <a:rect l="rtl" t="rtt" r="rtr" b="rtb"/>
              <a:pathLst>
                <a:path w="2274800" h="228800">
                  <a:moveTo>
                    <a:pt x="17600" y="0"/>
                  </a:moveTo>
                  <a:lnTo>
                    <a:pt x="2257200" y="0"/>
                  </a:lnTo>
                  <a:cubicBezTo>
                    <a:pt x="2269027" y="0"/>
                    <a:pt x="2274800" y="5773"/>
                    <a:pt x="2274800" y="17600"/>
                  </a:cubicBezTo>
                  <a:lnTo>
                    <a:pt x="2274800" y="211200"/>
                  </a:lnTo>
                  <a:cubicBezTo>
                    <a:pt x="2274800" y="223027"/>
                    <a:pt x="2269027" y="228800"/>
                    <a:pt x="2257200" y="228800"/>
                  </a:cubicBezTo>
                  <a:lnTo>
                    <a:pt x="17600" y="228800"/>
                  </a:lnTo>
                  <a:cubicBezTo>
                    <a:pt x="5773" y="228800"/>
                    <a:pt x="0" y="223027"/>
                    <a:pt x="0" y="211200"/>
                  </a:cubicBezTo>
                  <a:lnTo>
                    <a:pt x="0" y="17600"/>
                  </a:lnTo>
                  <a:cubicBezTo>
                    <a:pt x="0" y="5773"/>
                    <a:pt x="5773" y="0"/>
                    <a:pt x="17600" y="0"/>
                  </a:cubicBezTo>
                  <a:close/>
                </a:path>
              </a:pathLst>
            </a:custGeom>
            <a:solidFill>
              <a:srgbClr val="FFFFFF"/>
            </a:solidFill>
            <a:ln w="4400" cap="flat">
              <a:solidFill>
                <a:srgbClr val="454545"/>
              </a:solidFill>
              <a:round/>
            </a:ln>
          </p:spPr>
          <p:txBody>
            <a:bodyPr wrap="squar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660" b="1">
                  <a:solidFill>
                    <a:srgbClr val="303030"/>
                  </a:solidFill>
                  <a:latin typeface="Arial"/>
                </a:rPr>
                <a:t>begins with utilization of screening instruments and techniques</a:t>
              </a:r>
            </a:p>
          </p:txBody>
        </p:sp>
        <p:sp>
          <p:nvSpPr>
            <p:cNvPr id="182" name="SubTopic"/>
            <p:cNvSpPr/>
            <p:nvPr/>
          </p:nvSpPr>
          <p:spPr>
            <a:xfrm>
              <a:off x="4866877" y="6581730"/>
              <a:ext cx="1548800" cy="127600"/>
            </a:xfrm>
            <a:custGeom>
              <a:avLst/>
              <a:gdLst>
                <a:gd name="rtl" fmla="*/ 36520 w 1548800"/>
                <a:gd name="rtt" fmla="*/ 14520 h 127600"/>
                <a:gd name="rtr" fmla="*/ 1510520 w 1548800"/>
                <a:gd name="rtb" fmla="*/ 115720 h 127600"/>
              </a:gdLst>
              <a:ahLst/>
              <a:cxnLst/>
              <a:rect l="rtl" t="rtt" r="rtr" b="rtb"/>
              <a:pathLst>
                <a:path w="1548800" h="127600">
                  <a:moveTo>
                    <a:pt x="17600" y="0"/>
                  </a:moveTo>
                  <a:lnTo>
                    <a:pt x="1531200" y="0"/>
                  </a:lnTo>
                  <a:cubicBezTo>
                    <a:pt x="1543027" y="0"/>
                    <a:pt x="1548800" y="5773"/>
                    <a:pt x="1548800" y="17600"/>
                  </a:cubicBezTo>
                  <a:lnTo>
                    <a:pt x="1548800" y="110000"/>
                  </a:lnTo>
                  <a:cubicBezTo>
                    <a:pt x="1548800" y="121827"/>
                    <a:pt x="1543027" y="127600"/>
                    <a:pt x="1531200" y="127600"/>
                  </a:cubicBezTo>
                  <a:lnTo>
                    <a:pt x="17600" y="127600"/>
                  </a:lnTo>
                  <a:cubicBezTo>
                    <a:pt x="5773" y="127600"/>
                    <a:pt x="0" y="121827"/>
                    <a:pt x="0" y="110000"/>
                  </a:cubicBezTo>
                  <a:lnTo>
                    <a:pt x="0" y="17600"/>
                  </a:lnTo>
                  <a:cubicBezTo>
                    <a:pt x="0" y="5773"/>
                    <a:pt x="5773" y="0"/>
                    <a:pt x="17600" y="0"/>
                  </a:cubicBezTo>
                  <a:close/>
                </a:path>
              </a:pathLst>
            </a:custGeom>
            <a:solidFill>
              <a:srgbClr val="FFFFFF"/>
            </a:solidFill>
            <a:ln w="44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/>
              <a:r>
                <a:rPr sz="660" b="1">
                  <a:solidFill>
                    <a:srgbClr val="303030"/>
                  </a:solidFill>
                  <a:latin typeface="Arial"/>
                </a:rPr>
                <a:t>froms of communtiy based services</a:t>
              </a:r>
            </a:p>
          </p:txBody>
        </p:sp>
        <p:sp>
          <p:nvSpPr>
            <p:cNvPr id="184" name="SubTopic"/>
            <p:cNvSpPr/>
            <p:nvPr/>
          </p:nvSpPr>
          <p:spPr>
            <a:xfrm>
              <a:off x="6534477" y="6503630"/>
              <a:ext cx="1641200" cy="127600"/>
            </a:xfrm>
            <a:custGeom>
              <a:avLst/>
              <a:gdLst>
                <a:gd name="rtl" fmla="*/ 36520 w 1641200"/>
                <a:gd name="rtt" fmla="*/ 14520 h 127600"/>
                <a:gd name="rtr" fmla="*/ 1602920 w 1641200"/>
                <a:gd name="rtb" fmla="*/ 115720 h 127600"/>
              </a:gdLst>
              <a:ahLst/>
              <a:cxnLst/>
              <a:rect l="rtl" t="rtt" r="rtr" b="rtb"/>
              <a:pathLst>
                <a:path w="1641200" h="127600">
                  <a:moveTo>
                    <a:pt x="17600" y="0"/>
                  </a:moveTo>
                  <a:lnTo>
                    <a:pt x="1623600" y="0"/>
                  </a:lnTo>
                  <a:cubicBezTo>
                    <a:pt x="1635427" y="0"/>
                    <a:pt x="1641200" y="5773"/>
                    <a:pt x="1641200" y="17600"/>
                  </a:cubicBezTo>
                  <a:lnTo>
                    <a:pt x="1641200" y="110000"/>
                  </a:lnTo>
                  <a:cubicBezTo>
                    <a:pt x="1641200" y="121827"/>
                    <a:pt x="1635427" y="127600"/>
                    <a:pt x="1623600" y="127600"/>
                  </a:cubicBezTo>
                  <a:lnTo>
                    <a:pt x="17600" y="127600"/>
                  </a:lnTo>
                  <a:cubicBezTo>
                    <a:pt x="5773" y="127600"/>
                    <a:pt x="0" y="121827"/>
                    <a:pt x="0" y="110000"/>
                  </a:cubicBezTo>
                  <a:lnTo>
                    <a:pt x="0" y="17600"/>
                  </a:lnTo>
                  <a:cubicBezTo>
                    <a:pt x="0" y="5773"/>
                    <a:pt x="5773" y="0"/>
                    <a:pt x="17600" y="0"/>
                  </a:cubicBezTo>
                  <a:close/>
                </a:path>
              </a:pathLst>
            </a:custGeom>
            <a:solidFill>
              <a:srgbClr val="FFFFFF"/>
            </a:solidFill>
            <a:ln w="44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660" b="1">
                  <a:solidFill>
                    <a:srgbClr val="303030"/>
                  </a:solidFill>
                  <a:latin typeface="Arial"/>
                </a:rPr>
                <a:t>Adult day-care centers (elderly clubs):</a:t>
              </a:r>
            </a:p>
          </p:txBody>
        </p:sp>
        <p:sp>
          <p:nvSpPr>
            <p:cNvPr id="186" name="SubTopic"/>
            <p:cNvSpPr/>
            <p:nvPr/>
          </p:nvSpPr>
          <p:spPr>
            <a:xfrm>
              <a:off x="6534477" y="6659830"/>
              <a:ext cx="1729200" cy="127600"/>
            </a:xfrm>
            <a:custGeom>
              <a:avLst/>
              <a:gdLst>
                <a:gd name="rtl" fmla="*/ 36520 w 1729200"/>
                <a:gd name="rtt" fmla="*/ 14520 h 127600"/>
                <a:gd name="rtr" fmla="*/ 1690920 w 1729200"/>
                <a:gd name="rtb" fmla="*/ 115720 h 127600"/>
              </a:gdLst>
              <a:ahLst/>
              <a:cxnLst/>
              <a:rect l="rtl" t="rtt" r="rtr" b="rtb"/>
              <a:pathLst>
                <a:path w="1729200" h="127600">
                  <a:moveTo>
                    <a:pt x="17600" y="0"/>
                  </a:moveTo>
                  <a:lnTo>
                    <a:pt x="1711600" y="0"/>
                  </a:lnTo>
                  <a:cubicBezTo>
                    <a:pt x="1723427" y="0"/>
                    <a:pt x="1729200" y="5773"/>
                    <a:pt x="1729200" y="17600"/>
                  </a:cubicBezTo>
                  <a:lnTo>
                    <a:pt x="1729200" y="110000"/>
                  </a:lnTo>
                  <a:cubicBezTo>
                    <a:pt x="1729200" y="121827"/>
                    <a:pt x="1723427" y="127600"/>
                    <a:pt x="1711600" y="127600"/>
                  </a:cubicBezTo>
                  <a:lnTo>
                    <a:pt x="17600" y="127600"/>
                  </a:lnTo>
                  <a:cubicBezTo>
                    <a:pt x="5773" y="127600"/>
                    <a:pt x="0" y="121827"/>
                    <a:pt x="0" y="110000"/>
                  </a:cubicBezTo>
                  <a:lnTo>
                    <a:pt x="0" y="17600"/>
                  </a:lnTo>
                  <a:cubicBezTo>
                    <a:pt x="0" y="5773"/>
                    <a:pt x="5773" y="0"/>
                    <a:pt x="17600" y="0"/>
                  </a:cubicBezTo>
                  <a:close/>
                </a:path>
              </a:pathLst>
            </a:custGeom>
            <a:solidFill>
              <a:srgbClr val="FFFFFF"/>
            </a:solidFill>
            <a:ln w="44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660" b="1">
                  <a:solidFill>
                    <a:srgbClr val="303030"/>
                  </a:solidFill>
                  <a:latin typeface="Arial"/>
                </a:rPr>
                <a:t>Adult day health centers (day hospitals):</a:t>
              </a:r>
            </a:p>
          </p:txBody>
        </p:sp>
        <p:sp>
          <p:nvSpPr>
            <p:cNvPr id="190" name="shape190"/>
            <p:cNvSpPr/>
            <p:nvPr/>
          </p:nvSpPr>
          <p:spPr>
            <a:xfrm>
              <a:off x="533977" y="993499"/>
              <a:ext cx="140800" cy="140800"/>
            </a:xfrm>
            <a:custGeom>
              <a:avLst/>
              <a:gdLst/>
              <a:ahLst/>
              <a:cxnLst/>
              <a:rect l="0" t="0" r="0" b="0"/>
              <a:pathLst>
                <a:path w="140800" h="140800">
                  <a:moveTo>
                    <a:pt x="61179" y="283646"/>
                  </a:moveTo>
                  <a:lnTo>
                    <a:pt x="37845" y="306980"/>
                  </a:lnTo>
                  <a:cubicBezTo>
                    <a:pt x="31683" y="313142"/>
                    <a:pt x="27194" y="317634"/>
                    <a:pt x="23945" y="321461"/>
                  </a:cubicBezTo>
                  <a:cubicBezTo>
                    <a:pt x="20720" y="325260"/>
                    <a:pt x="18898" y="328201"/>
                    <a:pt x="17927" y="331190"/>
                  </a:cubicBezTo>
                  <a:cubicBezTo>
                    <a:pt x="16110" y="336782"/>
                    <a:pt x="16110" y="342806"/>
                    <a:pt x="17927" y="348399"/>
                  </a:cubicBezTo>
                  <a:cubicBezTo>
                    <a:pt x="18898" y="351387"/>
                    <a:pt x="20720" y="354328"/>
                    <a:pt x="23945" y="358127"/>
                  </a:cubicBezTo>
                  <a:cubicBezTo>
                    <a:pt x="27194" y="361955"/>
                    <a:pt x="31683" y="366447"/>
                    <a:pt x="37845" y="372608"/>
                  </a:cubicBezTo>
                  <a:lnTo>
                    <a:pt x="61179" y="395943"/>
                  </a:lnTo>
                  <a:cubicBezTo>
                    <a:pt x="67341" y="402105"/>
                    <a:pt x="71833" y="406593"/>
                    <a:pt x="75660" y="409842"/>
                  </a:cubicBezTo>
                  <a:cubicBezTo>
                    <a:pt x="79460" y="413068"/>
                    <a:pt x="82400" y="414890"/>
                    <a:pt x="85389" y="415861"/>
                  </a:cubicBezTo>
                  <a:cubicBezTo>
                    <a:pt x="90981" y="417678"/>
                    <a:pt x="97005" y="417678"/>
                    <a:pt x="102597" y="415861"/>
                  </a:cubicBezTo>
                  <a:cubicBezTo>
                    <a:pt x="105586" y="414890"/>
                    <a:pt x="108527" y="413068"/>
                    <a:pt x="112327" y="409842"/>
                  </a:cubicBezTo>
                  <a:cubicBezTo>
                    <a:pt x="116154" y="406593"/>
                    <a:pt x="120645" y="402105"/>
                    <a:pt x="126808" y="395943"/>
                  </a:cubicBezTo>
                  <a:lnTo>
                    <a:pt x="150142" y="372608"/>
                  </a:lnTo>
                  <a:cubicBezTo>
                    <a:pt x="156304" y="366447"/>
                    <a:pt x="160792" y="361955"/>
                    <a:pt x="164041" y="358127"/>
                  </a:cubicBezTo>
                  <a:cubicBezTo>
                    <a:pt x="167267" y="354328"/>
                    <a:pt x="169089" y="351387"/>
                    <a:pt x="170060" y="348398"/>
                  </a:cubicBezTo>
                  <a:cubicBezTo>
                    <a:pt x="171877" y="342806"/>
                    <a:pt x="171877" y="336782"/>
                    <a:pt x="170060" y="331190"/>
                  </a:cubicBezTo>
                  <a:cubicBezTo>
                    <a:pt x="169089" y="328201"/>
                    <a:pt x="167267" y="325260"/>
                    <a:pt x="164041" y="321461"/>
                  </a:cubicBezTo>
                  <a:cubicBezTo>
                    <a:pt x="160792" y="317634"/>
                    <a:pt x="156304" y="313142"/>
                    <a:pt x="150142" y="306980"/>
                  </a:cubicBezTo>
                  <a:lnTo>
                    <a:pt x="126808" y="283646"/>
                  </a:lnTo>
                  <a:cubicBezTo>
                    <a:pt x="120645" y="277483"/>
                    <a:pt x="116154" y="272995"/>
                    <a:pt x="112327" y="269746"/>
                  </a:cubicBezTo>
                  <a:cubicBezTo>
                    <a:pt x="108527" y="266521"/>
                    <a:pt x="105586" y="264698"/>
                    <a:pt x="102597" y="263727"/>
                  </a:cubicBezTo>
                  <a:cubicBezTo>
                    <a:pt x="97005" y="261910"/>
                    <a:pt x="90981" y="261910"/>
                    <a:pt x="85389" y="263727"/>
                  </a:cubicBezTo>
                  <a:cubicBezTo>
                    <a:pt x="82400" y="264698"/>
                    <a:pt x="79460" y="266521"/>
                    <a:pt x="75660" y="269746"/>
                  </a:cubicBezTo>
                  <a:cubicBezTo>
                    <a:pt x="71833" y="272995"/>
                    <a:pt x="67341" y="277483"/>
                    <a:pt x="61179" y="283646"/>
                  </a:cubicBezTo>
                  <a:moveTo>
                    <a:pt x="14984" y="349354"/>
                  </a:moveTo>
                  <a:cubicBezTo>
                    <a:pt x="17279" y="356418"/>
                    <a:pt x="23405" y="362544"/>
                    <a:pt x="35657" y="374796"/>
                  </a:cubicBezTo>
                  <a:lnTo>
                    <a:pt x="58992" y="398130"/>
                  </a:lnTo>
                  <a:cubicBezTo>
                    <a:pt x="71243" y="410382"/>
                    <a:pt x="77369" y="416508"/>
                    <a:pt x="84433" y="418803"/>
                  </a:cubicBezTo>
                  <a:cubicBezTo>
                    <a:pt x="90647" y="420822"/>
                    <a:pt x="97340" y="420822"/>
                    <a:pt x="103554" y="418803"/>
                  </a:cubicBezTo>
                  <a:cubicBezTo>
                    <a:pt x="110617" y="416508"/>
                    <a:pt x="116743" y="410382"/>
                    <a:pt x="128995" y="398130"/>
                  </a:cubicBezTo>
                  <a:lnTo>
                    <a:pt x="152330" y="374796"/>
                  </a:lnTo>
                  <a:cubicBezTo>
                    <a:pt x="164582" y="362544"/>
                    <a:pt x="170707" y="356418"/>
                    <a:pt x="173003" y="349354"/>
                  </a:cubicBezTo>
                  <a:cubicBezTo>
                    <a:pt x="175021" y="343141"/>
                    <a:pt x="175021" y="336448"/>
                    <a:pt x="173003" y="330234"/>
                  </a:cubicBezTo>
                  <a:cubicBezTo>
                    <a:pt x="170707" y="323170"/>
                    <a:pt x="164582" y="317044"/>
                    <a:pt x="152330" y="304792"/>
                  </a:cubicBezTo>
                  <a:lnTo>
                    <a:pt x="128995" y="281458"/>
                  </a:lnTo>
                  <a:cubicBezTo>
                    <a:pt x="116743" y="269206"/>
                    <a:pt x="110617" y="263080"/>
                    <a:pt x="103554" y="260785"/>
                  </a:cubicBezTo>
                  <a:cubicBezTo>
                    <a:pt x="97340" y="258766"/>
                    <a:pt x="90647" y="258766"/>
                    <a:pt x="84433" y="260785"/>
                  </a:cubicBezTo>
                  <a:cubicBezTo>
                    <a:pt x="77369" y="263080"/>
                    <a:pt x="71243" y="269206"/>
                    <a:pt x="58992" y="281458"/>
                  </a:cubicBezTo>
                  <a:lnTo>
                    <a:pt x="35657" y="304792"/>
                  </a:lnTo>
                  <a:cubicBezTo>
                    <a:pt x="23405" y="317044"/>
                    <a:pt x="17279" y="323170"/>
                    <a:pt x="14984" y="330234"/>
                  </a:cubicBezTo>
                  <a:cubicBezTo>
                    <a:pt x="12965" y="336448"/>
                    <a:pt x="12965" y="343141"/>
                    <a:pt x="14984" y="349354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191" name="shape191"/>
            <p:cNvSpPr/>
            <p:nvPr/>
          </p:nvSpPr>
          <p:spPr>
            <a:xfrm>
              <a:off x="533977" y="993499"/>
              <a:ext cx="140800" cy="140800"/>
            </a:xfrm>
            <a:custGeom>
              <a:avLst/>
              <a:gdLst/>
              <a:ahLst/>
              <a:cxnLst/>
              <a:rect l="0" t="0" r="0" b="0"/>
              <a:pathLst>
                <a:path w="140800" h="140800">
                  <a:moveTo>
                    <a:pt x="62631" y="346481"/>
                  </a:moveTo>
                  <a:lnTo>
                    <a:pt x="87178" y="371027"/>
                  </a:lnTo>
                  <a:lnTo>
                    <a:pt x="87178" y="363501"/>
                  </a:lnTo>
                  <a:cubicBezTo>
                    <a:pt x="87178" y="359794"/>
                    <a:pt x="90183" y="356789"/>
                    <a:pt x="93890" y="356789"/>
                  </a:cubicBezTo>
                  <a:cubicBezTo>
                    <a:pt x="97597" y="356789"/>
                    <a:pt x="100602" y="359794"/>
                    <a:pt x="100602" y="363501"/>
                  </a:cubicBezTo>
                  <a:lnTo>
                    <a:pt x="100602" y="379130"/>
                  </a:lnTo>
                  <a:cubicBezTo>
                    <a:pt x="100602" y="388100"/>
                    <a:pt x="89757" y="392592"/>
                    <a:pt x="83414" y="386249"/>
                  </a:cubicBezTo>
                  <a:lnTo>
                    <a:pt x="47410" y="350245"/>
                  </a:lnTo>
                  <a:cubicBezTo>
                    <a:pt x="41067" y="343902"/>
                    <a:pt x="45559" y="333057"/>
                    <a:pt x="54529" y="333057"/>
                  </a:cubicBezTo>
                  <a:lnTo>
                    <a:pt x="125148" y="333057"/>
                  </a:lnTo>
                  <a:lnTo>
                    <a:pt x="100602" y="308510"/>
                  </a:lnTo>
                  <a:lnTo>
                    <a:pt x="100602" y="316037"/>
                  </a:lnTo>
                  <a:cubicBezTo>
                    <a:pt x="100602" y="319744"/>
                    <a:pt x="97597" y="322750"/>
                    <a:pt x="93890" y="322750"/>
                  </a:cubicBezTo>
                  <a:cubicBezTo>
                    <a:pt x="90183" y="322750"/>
                    <a:pt x="87178" y="319744"/>
                    <a:pt x="87178" y="316037"/>
                  </a:cubicBezTo>
                  <a:lnTo>
                    <a:pt x="87178" y="300408"/>
                  </a:lnTo>
                  <a:cubicBezTo>
                    <a:pt x="87178" y="291438"/>
                    <a:pt x="98023" y="286946"/>
                    <a:pt x="104365" y="293289"/>
                  </a:cubicBezTo>
                  <a:lnTo>
                    <a:pt x="140370" y="329293"/>
                  </a:lnTo>
                  <a:cubicBezTo>
                    <a:pt x="146713" y="335636"/>
                    <a:pt x="142221" y="346481"/>
                    <a:pt x="133251" y="346481"/>
                  </a:cubicBezTo>
                  <a:lnTo>
                    <a:pt x="62631" y="346481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192" name="shape192"/>
            <p:cNvSpPr/>
            <p:nvPr/>
          </p:nvSpPr>
          <p:spPr>
            <a:xfrm>
              <a:off x="533977" y="993499"/>
              <a:ext cx="1782000" cy="1782000"/>
            </a:xfrm>
            <a:custGeom>
              <a:avLst/>
              <a:gdLst/>
              <a:ahLst/>
              <a:cxnLst/>
              <a:rect l="0" t="0" r="0" b="0"/>
              <a:pathLst>
                <a:path w="1782000" h="1782000">
                  <a:moveTo>
                    <a:pt x="162059" y="211988"/>
                  </a:moveTo>
                  <a:lnTo>
                    <a:pt x="156886" y="217160"/>
                  </a:lnTo>
                  <a:lnTo>
                    <a:pt x="171548" y="241389"/>
                  </a:lnTo>
                  <a:lnTo>
                    <a:pt x="146230" y="227817"/>
                  </a:lnTo>
                  <a:lnTo>
                    <a:pt x="141252" y="232795"/>
                  </a:lnTo>
                  <a:lnTo>
                    <a:pt x="154786" y="258074"/>
                  </a:lnTo>
                  <a:lnTo>
                    <a:pt x="130596" y="243451"/>
                  </a:lnTo>
                  <a:lnTo>
                    <a:pt x="125229" y="248818"/>
                  </a:lnTo>
                  <a:lnTo>
                    <a:pt x="159881" y="268613"/>
                  </a:lnTo>
                  <a:lnTo>
                    <a:pt x="164897" y="263596"/>
                  </a:lnTo>
                  <a:lnTo>
                    <a:pt x="151013" y="237734"/>
                  </a:lnTo>
                  <a:lnTo>
                    <a:pt x="176876" y="251618"/>
                  </a:lnTo>
                  <a:lnTo>
                    <a:pt x="181854" y="246640"/>
                  </a:lnTo>
                  <a:lnTo>
                    <a:pt x="162059" y="211988"/>
                  </a:lnTo>
                  <a:moveTo>
                    <a:pt x="178618" y="209118"/>
                  </a:moveTo>
                  <a:cubicBezTo>
                    <a:pt x="172784" y="214951"/>
                    <a:pt x="172590" y="222924"/>
                    <a:pt x="179085" y="229419"/>
                  </a:cubicBezTo>
                  <a:cubicBezTo>
                    <a:pt x="185618" y="235953"/>
                    <a:pt x="193591" y="235758"/>
                    <a:pt x="199425" y="229925"/>
                  </a:cubicBezTo>
                  <a:cubicBezTo>
                    <a:pt x="205297" y="224052"/>
                    <a:pt x="205491" y="216080"/>
                    <a:pt x="198958" y="209546"/>
                  </a:cubicBezTo>
                  <a:cubicBezTo>
                    <a:pt x="192463" y="203051"/>
                    <a:pt x="184491" y="203245"/>
                    <a:pt x="178618" y="209118"/>
                  </a:cubicBezTo>
                  <a:moveTo>
                    <a:pt x="183051" y="213629"/>
                  </a:moveTo>
                  <a:cubicBezTo>
                    <a:pt x="185968" y="210712"/>
                    <a:pt x="190013" y="210479"/>
                    <a:pt x="194019" y="214485"/>
                  </a:cubicBezTo>
                  <a:cubicBezTo>
                    <a:pt x="197791" y="218257"/>
                    <a:pt x="198141" y="222263"/>
                    <a:pt x="195030" y="225374"/>
                  </a:cubicBezTo>
                  <a:cubicBezTo>
                    <a:pt x="192113" y="228291"/>
                    <a:pt x="188068" y="228525"/>
                    <a:pt x="184024" y="224480"/>
                  </a:cubicBezTo>
                  <a:cubicBezTo>
                    <a:pt x="180290" y="220746"/>
                    <a:pt x="179940" y="216740"/>
                    <a:pt x="183051" y="213629"/>
                  </a:cubicBezTo>
                  <a:moveTo>
                    <a:pt x="202753" y="184983"/>
                  </a:moveTo>
                  <a:cubicBezTo>
                    <a:pt x="199408" y="188327"/>
                    <a:pt x="199175" y="191361"/>
                    <a:pt x="199914" y="194355"/>
                  </a:cubicBezTo>
                  <a:lnTo>
                    <a:pt x="196997" y="191439"/>
                  </a:lnTo>
                  <a:lnTo>
                    <a:pt x="192214" y="196222"/>
                  </a:lnTo>
                  <a:lnTo>
                    <a:pt x="212242" y="216251"/>
                  </a:lnTo>
                  <a:lnTo>
                    <a:pt x="217065" y="211429"/>
                  </a:lnTo>
                  <a:lnTo>
                    <a:pt x="206254" y="200617"/>
                  </a:lnTo>
                  <a:cubicBezTo>
                    <a:pt x="202987" y="197350"/>
                    <a:pt x="202520" y="193850"/>
                    <a:pt x="205398" y="190972"/>
                  </a:cubicBezTo>
                  <a:cubicBezTo>
                    <a:pt x="207770" y="188600"/>
                    <a:pt x="210453" y="188561"/>
                    <a:pt x="212709" y="190817"/>
                  </a:cubicBezTo>
                  <a:lnTo>
                    <a:pt x="225193" y="203300"/>
                  </a:lnTo>
                  <a:lnTo>
                    <a:pt x="230016" y="198478"/>
                  </a:lnTo>
                  <a:lnTo>
                    <a:pt x="217104" y="185566"/>
                  </a:lnTo>
                  <a:cubicBezTo>
                    <a:pt x="212320" y="180783"/>
                    <a:pt x="207303" y="180433"/>
                    <a:pt x="202753" y="184983"/>
                  </a:cubicBezTo>
                  <a:moveTo>
                    <a:pt x="225555" y="147636"/>
                  </a:moveTo>
                  <a:lnTo>
                    <a:pt x="220733" y="152458"/>
                  </a:lnTo>
                  <a:lnTo>
                    <a:pt x="231000" y="162725"/>
                  </a:lnTo>
                  <a:cubicBezTo>
                    <a:pt x="227850" y="161986"/>
                    <a:pt x="224349" y="163387"/>
                    <a:pt x="221744" y="165992"/>
                  </a:cubicBezTo>
                  <a:cubicBezTo>
                    <a:pt x="216843" y="170892"/>
                    <a:pt x="216182" y="178398"/>
                    <a:pt x="223105" y="185321"/>
                  </a:cubicBezTo>
                  <a:cubicBezTo>
                    <a:pt x="230144" y="192360"/>
                    <a:pt x="237650" y="191699"/>
                    <a:pt x="242550" y="186799"/>
                  </a:cubicBezTo>
                  <a:cubicBezTo>
                    <a:pt x="245311" y="184037"/>
                    <a:pt x="246595" y="180343"/>
                    <a:pt x="245389" y="176960"/>
                  </a:cubicBezTo>
                  <a:lnTo>
                    <a:pt x="248462" y="180032"/>
                  </a:lnTo>
                  <a:lnTo>
                    <a:pt x="253206" y="175287"/>
                  </a:lnTo>
                  <a:lnTo>
                    <a:pt x="225555" y="147636"/>
                  </a:lnTo>
                  <a:moveTo>
                    <a:pt x="239245" y="181237"/>
                  </a:moveTo>
                  <a:cubicBezTo>
                    <a:pt x="236445" y="184037"/>
                    <a:pt x="232050" y="184465"/>
                    <a:pt x="228005" y="180421"/>
                  </a:cubicBezTo>
                  <a:cubicBezTo>
                    <a:pt x="223922" y="176337"/>
                    <a:pt x="224349" y="171942"/>
                    <a:pt x="227150" y="169142"/>
                  </a:cubicBezTo>
                  <a:cubicBezTo>
                    <a:pt x="229755" y="166536"/>
                    <a:pt x="234344" y="165836"/>
                    <a:pt x="238467" y="169959"/>
                  </a:cubicBezTo>
                  <a:cubicBezTo>
                    <a:pt x="242550" y="174042"/>
                    <a:pt x="241850" y="178632"/>
                    <a:pt x="239245" y="181237"/>
                  </a:cubicBezTo>
                  <a:moveTo>
                    <a:pt x="266570" y="144811"/>
                  </a:moveTo>
                  <a:lnTo>
                    <a:pt x="264587" y="142828"/>
                  </a:lnTo>
                  <a:cubicBezTo>
                    <a:pt x="257976" y="136217"/>
                    <a:pt x="250625" y="137111"/>
                    <a:pt x="245764" y="141972"/>
                  </a:cubicBezTo>
                  <a:cubicBezTo>
                    <a:pt x="240669" y="147067"/>
                    <a:pt x="239619" y="155117"/>
                    <a:pt x="246619" y="162118"/>
                  </a:cubicBezTo>
                  <a:cubicBezTo>
                    <a:pt x="253581" y="169079"/>
                    <a:pt x="261398" y="167952"/>
                    <a:pt x="266453" y="162895"/>
                  </a:cubicBezTo>
                  <a:cubicBezTo>
                    <a:pt x="270537" y="158812"/>
                    <a:pt x="272171" y="152745"/>
                    <a:pt x="268943" y="147495"/>
                  </a:cubicBezTo>
                  <a:lnTo>
                    <a:pt x="264431" y="152006"/>
                  </a:lnTo>
                  <a:cubicBezTo>
                    <a:pt x="265326" y="154301"/>
                    <a:pt x="264392" y="156634"/>
                    <a:pt x="262487" y="158540"/>
                  </a:cubicBezTo>
                  <a:cubicBezTo>
                    <a:pt x="259609" y="161418"/>
                    <a:pt x="255992" y="161923"/>
                    <a:pt x="252608" y="158773"/>
                  </a:cubicBezTo>
                  <a:lnTo>
                    <a:pt x="266570" y="144811"/>
                  </a:lnTo>
                  <a:moveTo>
                    <a:pt x="249886" y="146172"/>
                  </a:moveTo>
                  <a:cubicBezTo>
                    <a:pt x="252492" y="143567"/>
                    <a:pt x="255642" y="143372"/>
                    <a:pt x="258287" y="146017"/>
                  </a:cubicBezTo>
                  <a:lnTo>
                    <a:pt x="249186" y="155117"/>
                  </a:lnTo>
                  <a:cubicBezTo>
                    <a:pt x="246697" y="151773"/>
                    <a:pt x="247592" y="148467"/>
                    <a:pt x="249886" y="146172"/>
                  </a:cubicBezTo>
                  <a:moveTo>
                    <a:pt x="269500" y="118469"/>
                  </a:moveTo>
                  <a:lnTo>
                    <a:pt x="268178" y="119791"/>
                  </a:lnTo>
                  <a:cubicBezTo>
                    <a:pt x="265844" y="122125"/>
                    <a:pt x="264989" y="125003"/>
                    <a:pt x="266156" y="128192"/>
                  </a:cubicBezTo>
                  <a:lnTo>
                    <a:pt x="263200" y="125236"/>
                  </a:lnTo>
                  <a:lnTo>
                    <a:pt x="258416" y="130020"/>
                  </a:lnTo>
                  <a:lnTo>
                    <a:pt x="278445" y="150048"/>
                  </a:lnTo>
                  <a:lnTo>
                    <a:pt x="283268" y="145226"/>
                  </a:lnTo>
                  <a:lnTo>
                    <a:pt x="273467" y="135425"/>
                  </a:lnTo>
                  <a:cubicBezTo>
                    <a:pt x="269539" y="131498"/>
                    <a:pt x="269539" y="127842"/>
                    <a:pt x="272923" y="124458"/>
                  </a:cubicBezTo>
                  <a:lnTo>
                    <a:pt x="274206" y="123175"/>
                  </a:lnTo>
                  <a:lnTo>
                    <a:pt x="269500" y="118469"/>
                  </a:lnTo>
                  <a:moveTo>
                    <a:pt x="288342" y="116272"/>
                  </a:moveTo>
                  <a:cubicBezTo>
                    <a:pt x="285542" y="118372"/>
                    <a:pt x="283481" y="119812"/>
                    <a:pt x="281925" y="118256"/>
                  </a:cubicBezTo>
                  <a:cubicBezTo>
                    <a:pt x="280758" y="117089"/>
                    <a:pt x="280642" y="115106"/>
                    <a:pt x="283014" y="112733"/>
                  </a:cubicBezTo>
                  <a:cubicBezTo>
                    <a:pt x="285076" y="110672"/>
                    <a:pt x="287253" y="110050"/>
                    <a:pt x="289431" y="111839"/>
                  </a:cubicBezTo>
                  <a:lnTo>
                    <a:pt x="294137" y="107133"/>
                  </a:lnTo>
                  <a:cubicBezTo>
                    <a:pt x="289392" y="102933"/>
                    <a:pt x="283636" y="104100"/>
                    <a:pt x="278970" y="108766"/>
                  </a:cubicBezTo>
                  <a:cubicBezTo>
                    <a:pt x="274808" y="112928"/>
                    <a:pt x="272825" y="118567"/>
                    <a:pt x="277375" y="123117"/>
                  </a:cubicBezTo>
                  <a:cubicBezTo>
                    <a:pt x="282314" y="128056"/>
                    <a:pt x="287448" y="124245"/>
                    <a:pt x="292037" y="120978"/>
                  </a:cubicBezTo>
                  <a:cubicBezTo>
                    <a:pt x="295265" y="118683"/>
                    <a:pt x="296509" y="118061"/>
                    <a:pt x="297754" y="119306"/>
                  </a:cubicBezTo>
                  <a:cubicBezTo>
                    <a:pt x="299270" y="120823"/>
                    <a:pt x="298493" y="122923"/>
                    <a:pt x="296432" y="124984"/>
                  </a:cubicBezTo>
                  <a:cubicBezTo>
                    <a:pt x="294176" y="127240"/>
                    <a:pt x="291570" y="128134"/>
                    <a:pt x="289198" y="126462"/>
                  </a:cubicBezTo>
                  <a:lnTo>
                    <a:pt x="284336" y="131323"/>
                  </a:lnTo>
                  <a:cubicBezTo>
                    <a:pt x="289742" y="136029"/>
                    <a:pt x="296004" y="133346"/>
                    <a:pt x="300165" y="129184"/>
                  </a:cubicBezTo>
                  <a:cubicBezTo>
                    <a:pt x="304638" y="124712"/>
                    <a:pt x="306504" y="118567"/>
                    <a:pt x="301993" y="114055"/>
                  </a:cubicBezTo>
                  <a:cubicBezTo>
                    <a:pt x="297326" y="109389"/>
                    <a:pt x="292464" y="113239"/>
                    <a:pt x="288342" y="116272"/>
                  </a:cubicBezTo>
                  <a:moveTo>
                    <a:pt x="301849" y="85887"/>
                  </a:moveTo>
                  <a:cubicBezTo>
                    <a:pt x="298465" y="89271"/>
                    <a:pt x="298310" y="92226"/>
                    <a:pt x="299088" y="95260"/>
                  </a:cubicBezTo>
                  <a:lnTo>
                    <a:pt x="288509" y="84682"/>
                  </a:lnTo>
                  <a:lnTo>
                    <a:pt x="283687" y="89504"/>
                  </a:lnTo>
                  <a:lnTo>
                    <a:pt x="311338" y="117155"/>
                  </a:lnTo>
                  <a:lnTo>
                    <a:pt x="316161" y="112333"/>
                  </a:lnTo>
                  <a:lnTo>
                    <a:pt x="305349" y="101521"/>
                  </a:lnTo>
                  <a:cubicBezTo>
                    <a:pt x="302082" y="98254"/>
                    <a:pt x="301616" y="94754"/>
                    <a:pt x="304494" y="91876"/>
                  </a:cubicBezTo>
                  <a:cubicBezTo>
                    <a:pt x="306866" y="89504"/>
                    <a:pt x="309549" y="89465"/>
                    <a:pt x="311805" y="91721"/>
                  </a:cubicBezTo>
                  <a:lnTo>
                    <a:pt x="324289" y="104205"/>
                  </a:lnTo>
                  <a:lnTo>
                    <a:pt x="329111" y="99382"/>
                  </a:lnTo>
                  <a:lnTo>
                    <a:pt x="316200" y="86471"/>
                  </a:lnTo>
                  <a:cubicBezTo>
                    <a:pt x="311416" y="81687"/>
                    <a:pt x="306399" y="81337"/>
                    <a:pt x="301849" y="85887"/>
                  </a:cubicBezTo>
                  <a:moveTo>
                    <a:pt x="321734" y="66002"/>
                  </a:moveTo>
                  <a:cubicBezTo>
                    <a:pt x="316756" y="70980"/>
                    <a:pt x="315473" y="76775"/>
                    <a:pt x="319362" y="82219"/>
                  </a:cubicBezTo>
                  <a:lnTo>
                    <a:pt x="323951" y="77631"/>
                  </a:lnTo>
                  <a:cubicBezTo>
                    <a:pt x="322862" y="75686"/>
                    <a:pt x="322278" y="73391"/>
                    <a:pt x="325273" y="70396"/>
                  </a:cubicBezTo>
                  <a:cubicBezTo>
                    <a:pt x="326984" y="68685"/>
                    <a:pt x="329123" y="67635"/>
                    <a:pt x="330640" y="69152"/>
                  </a:cubicBezTo>
                  <a:cubicBezTo>
                    <a:pt x="332312" y="70825"/>
                    <a:pt x="331068" y="72691"/>
                    <a:pt x="330407" y="73586"/>
                  </a:cubicBezTo>
                  <a:lnTo>
                    <a:pt x="326946" y="78214"/>
                  </a:lnTo>
                  <a:cubicBezTo>
                    <a:pt x="325390" y="80314"/>
                    <a:pt x="321695" y="85719"/>
                    <a:pt x="326712" y="90736"/>
                  </a:cubicBezTo>
                  <a:cubicBezTo>
                    <a:pt x="330951" y="94976"/>
                    <a:pt x="335929" y="93420"/>
                    <a:pt x="339118" y="90231"/>
                  </a:cubicBezTo>
                  <a:cubicBezTo>
                    <a:pt x="341257" y="88092"/>
                    <a:pt x="343085" y="84708"/>
                    <a:pt x="342074" y="80586"/>
                  </a:cubicBezTo>
                  <a:lnTo>
                    <a:pt x="344991" y="83503"/>
                  </a:lnTo>
                  <a:lnTo>
                    <a:pt x="349697" y="78797"/>
                  </a:lnTo>
                  <a:lnTo>
                    <a:pt x="335812" y="64913"/>
                  </a:lnTo>
                  <a:cubicBezTo>
                    <a:pt x="331107" y="60207"/>
                    <a:pt x="326128" y="61607"/>
                    <a:pt x="321734" y="66002"/>
                  </a:cubicBezTo>
                  <a:moveTo>
                    <a:pt x="336357" y="84981"/>
                  </a:moveTo>
                  <a:cubicBezTo>
                    <a:pt x="334646" y="86692"/>
                    <a:pt x="332740" y="87120"/>
                    <a:pt x="331146" y="85525"/>
                  </a:cubicBezTo>
                  <a:cubicBezTo>
                    <a:pt x="328929" y="83308"/>
                    <a:pt x="330951" y="80586"/>
                    <a:pt x="331690" y="79614"/>
                  </a:cubicBezTo>
                  <a:lnTo>
                    <a:pt x="333401" y="77280"/>
                  </a:lnTo>
                  <a:cubicBezTo>
                    <a:pt x="334257" y="76113"/>
                    <a:pt x="334957" y="75180"/>
                    <a:pt x="335385" y="74130"/>
                  </a:cubicBezTo>
                  <a:lnTo>
                    <a:pt x="336474" y="75219"/>
                  </a:lnTo>
                  <a:cubicBezTo>
                    <a:pt x="339157" y="77902"/>
                    <a:pt x="339274" y="82064"/>
                    <a:pt x="336357" y="84981"/>
                  </a:cubicBezTo>
                  <a:moveTo>
                    <a:pt x="345237" y="42732"/>
                  </a:moveTo>
                  <a:lnTo>
                    <a:pt x="343915" y="44055"/>
                  </a:lnTo>
                  <a:cubicBezTo>
                    <a:pt x="341581" y="46388"/>
                    <a:pt x="340726" y="49266"/>
                    <a:pt x="341892" y="52455"/>
                  </a:cubicBezTo>
                  <a:lnTo>
                    <a:pt x="338937" y="49499"/>
                  </a:lnTo>
                  <a:lnTo>
                    <a:pt x="334153" y="54283"/>
                  </a:lnTo>
                  <a:lnTo>
                    <a:pt x="354182" y="74312"/>
                  </a:lnTo>
                  <a:lnTo>
                    <a:pt x="359004" y="69489"/>
                  </a:lnTo>
                  <a:lnTo>
                    <a:pt x="349204" y="59689"/>
                  </a:lnTo>
                  <a:cubicBezTo>
                    <a:pt x="345276" y="55761"/>
                    <a:pt x="345276" y="52105"/>
                    <a:pt x="348660" y="48721"/>
                  </a:cubicBezTo>
                  <a:lnTo>
                    <a:pt x="349943" y="47438"/>
                  </a:lnTo>
                  <a:lnTo>
                    <a:pt x="345237" y="42732"/>
                  </a:lnTo>
                  <a:moveTo>
                    <a:pt x="376378" y="35004"/>
                  </a:moveTo>
                  <a:lnTo>
                    <a:pt x="374394" y="33020"/>
                  </a:lnTo>
                  <a:cubicBezTo>
                    <a:pt x="367783" y="26409"/>
                    <a:pt x="360433" y="27303"/>
                    <a:pt x="355571" y="32165"/>
                  </a:cubicBezTo>
                  <a:cubicBezTo>
                    <a:pt x="350476" y="37259"/>
                    <a:pt x="349426" y="45310"/>
                    <a:pt x="356427" y="52310"/>
                  </a:cubicBezTo>
                  <a:cubicBezTo>
                    <a:pt x="363388" y="59272"/>
                    <a:pt x="371205" y="58144"/>
                    <a:pt x="376261" y="53088"/>
                  </a:cubicBezTo>
                  <a:cubicBezTo>
                    <a:pt x="380345" y="49005"/>
                    <a:pt x="381978" y="42938"/>
                    <a:pt x="378750" y="37687"/>
                  </a:cubicBezTo>
                  <a:lnTo>
                    <a:pt x="374239" y="42199"/>
                  </a:lnTo>
                  <a:cubicBezTo>
                    <a:pt x="375133" y="44493"/>
                    <a:pt x="374200" y="46827"/>
                    <a:pt x="372294" y="48732"/>
                  </a:cubicBezTo>
                  <a:cubicBezTo>
                    <a:pt x="369417" y="51610"/>
                    <a:pt x="365799" y="52116"/>
                    <a:pt x="362416" y="48966"/>
                  </a:cubicBezTo>
                  <a:lnTo>
                    <a:pt x="376378" y="35004"/>
                  </a:lnTo>
                  <a:moveTo>
                    <a:pt x="359693" y="36365"/>
                  </a:moveTo>
                  <a:cubicBezTo>
                    <a:pt x="362299" y="33759"/>
                    <a:pt x="365449" y="33565"/>
                    <a:pt x="368094" y="36209"/>
                  </a:cubicBezTo>
                  <a:lnTo>
                    <a:pt x="358993" y="45310"/>
                  </a:lnTo>
                  <a:cubicBezTo>
                    <a:pt x="356505" y="41965"/>
                    <a:pt x="357399" y="38660"/>
                    <a:pt x="359693" y="36365"/>
                  </a:cubicBezTo>
                  <a:moveTo>
                    <a:pt x="214250" y="295137"/>
                  </a:moveTo>
                  <a:lnTo>
                    <a:pt x="209505" y="290392"/>
                  </a:lnTo>
                  <a:lnTo>
                    <a:pt x="195543" y="304354"/>
                  </a:lnTo>
                  <a:lnTo>
                    <a:pt x="188893" y="297704"/>
                  </a:lnTo>
                  <a:lnTo>
                    <a:pt x="201066" y="285531"/>
                  </a:lnTo>
                  <a:lnTo>
                    <a:pt x="196321" y="280786"/>
                  </a:lnTo>
                  <a:lnTo>
                    <a:pt x="184148" y="292959"/>
                  </a:lnTo>
                  <a:lnTo>
                    <a:pt x="177809" y="286620"/>
                  </a:lnTo>
                  <a:lnTo>
                    <a:pt x="191032" y="273397"/>
                  </a:lnTo>
                  <a:lnTo>
                    <a:pt x="186287" y="268652"/>
                  </a:lnTo>
                  <a:lnTo>
                    <a:pt x="168009" y="286931"/>
                  </a:lnTo>
                  <a:lnTo>
                    <a:pt x="195232" y="314154"/>
                  </a:lnTo>
                  <a:lnTo>
                    <a:pt x="214250" y="295137"/>
                  </a:lnTo>
                  <a:moveTo>
                    <a:pt x="208611" y="245472"/>
                  </a:moveTo>
                  <a:lnTo>
                    <a:pt x="203789" y="250294"/>
                  </a:lnTo>
                  <a:lnTo>
                    <a:pt x="214056" y="260562"/>
                  </a:lnTo>
                  <a:cubicBezTo>
                    <a:pt x="210906" y="259823"/>
                    <a:pt x="207406" y="261223"/>
                    <a:pt x="204800" y="263828"/>
                  </a:cubicBezTo>
                  <a:cubicBezTo>
                    <a:pt x="199900" y="268729"/>
                    <a:pt x="199239" y="276235"/>
                    <a:pt x="206162" y="283157"/>
                  </a:cubicBezTo>
                  <a:cubicBezTo>
                    <a:pt x="213201" y="290197"/>
                    <a:pt x="220707" y="289535"/>
                    <a:pt x="225607" y="284635"/>
                  </a:cubicBezTo>
                  <a:cubicBezTo>
                    <a:pt x="228368" y="281874"/>
                    <a:pt x="229651" y="278179"/>
                    <a:pt x="228446" y="274796"/>
                  </a:cubicBezTo>
                  <a:lnTo>
                    <a:pt x="231518" y="277868"/>
                  </a:lnTo>
                  <a:lnTo>
                    <a:pt x="236263" y="273123"/>
                  </a:lnTo>
                  <a:lnTo>
                    <a:pt x="208611" y="245472"/>
                  </a:lnTo>
                  <a:moveTo>
                    <a:pt x="222301" y="279074"/>
                  </a:moveTo>
                  <a:cubicBezTo>
                    <a:pt x="219501" y="281874"/>
                    <a:pt x="215106" y="282302"/>
                    <a:pt x="211062" y="278257"/>
                  </a:cubicBezTo>
                  <a:cubicBezTo>
                    <a:pt x="206978" y="274174"/>
                    <a:pt x="207406" y="269779"/>
                    <a:pt x="210206" y="266979"/>
                  </a:cubicBezTo>
                  <a:cubicBezTo>
                    <a:pt x="212812" y="264373"/>
                    <a:pt x="217401" y="263673"/>
                    <a:pt x="221523" y="267795"/>
                  </a:cubicBezTo>
                  <a:cubicBezTo>
                    <a:pt x="225607" y="271879"/>
                    <a:pt x="224907" y="276468"/>
                    <a:pt x="222301" y="279074"/>
                  </a:cubicBezTo>
                  <a:moveTo>
                    <a:pt x="231971" y="236892"/>
                  </a:moveTo>
                  <a:lnTo>
                    <a:pt x="230648" y="238214"/>
                  </a:lnTo>
                  <a:cubicBezTo>
                    <a:pt x="228315" y="240548"/>
                    <a:pt x="227459" y="243426"/>
                    <a:pt x="228626" y="246614"/>
                  </a:cubicBezTo>
                  <a:lnTo>
                    <a:pt x="225670" y="243659"/>
                  </a:lnTo>
                  <a:lnTo>
                    <a:pt x="220887" y="248442"/>
                  </a:lnTo>
                  <a:lnTo>
                    <a:pt x="240915" y="268471"/>
                  </a:lnTo>
                  <a:lnTo>
                    <a:pt x="245738" y="263649"/>
                  </a:lnTo>
                  <a:lnTo>
                    <a:pt x="235937" y="253848"/>
                  </a:lnTo>
                  <a:cubicBezTo>
                    <a:pt x="232009" y="249920"/>
                    <a:pt x="232009" y="246264"/>
                    <a:pt x="235393" y="242881"/>
                  </a:cubicBezTo>
                  <a:lnTo>
                    <a:pt x="236676" y="241597"/>
                  </a:lnTo>
                  <a:lnTo>
                    <a:pt x="231971" y="236892"/>
                  </a:lnTo>
                  <a:moveTo>
                    <a:pt x="242538" y="226091"/>
                  </a:moveTo>
                  <a:cubicBezTo>
                    <a:pt x="237560" y="231069"/>
                    <a:pt x="236276" y="236864"/>
                    <a:pt x="240166" y="242308"/>
                  </a:cubicBezTo>
                  <a:lnTo>
                    <a:pt x="244755" y="237719"/>
                  </a:lnTo>
                  <a:cubicBezTo>
                    <a:pt x="243666" y="235775"/>
                    <a:pt x="243082" y="233480"/>
                    <a:pt x="246077" y="230486"/>
                  </a:cubicBezTo>
                  <a:cubicBezTo>
                    <a:pt x="247788" y="228774"/>
                    <a:pt x="249927" y="227725"/>
                    <a:pt x="251444" y="229241"/>
                  </a:cubicBezTo>
                  <a:cubicBezTo>
                    <a:pt x="253116" y="230913"/>
                    <a:pt x="251872" y="232780"/>
                    <a:pt x="251211" y="233675"/>
                  </a:cubicBezTo>
                  <a:lnTo>
                    <a:pt x="247749" y="238303"/>
                  </a:lnTo>
                  <a:cubicBezTo>
                    <a:pt x="246194" y="240403"/>
                    <a:pt x="242499" y="245809"/>
                    <a:pt x="247516" y="250826"/>
                  </a:cubicBezTo>
                  <a:cubicBezTo>
                    <a:pt x="251755" y="255065"/>
                    <a:pt x="256733" y="253509"/>
                    <a:pt x="259922" y="250320"/>
                  </a:cubicBezTo>
                  <a:cubicBezTo>
                    <a:pt x="262061" y="248181"/>
                    <a:pt x="263889" y="244798"/>
                    <a:pt x="262878" y="240675"/>
                  </a:cubicBezTo>
                  <a:lnTo>
                    <a:pt x="265795" y="243592"/>
                  </a:lnTo>
                  <a:lnTo>
                    <a:pt x="270501" y="238886"/>
                  </a:lnTo>
                  <a:lnTo>
                    <a:pt x="256616" y="225002"/>
                  </a:lnTo>
                  <a:cubicBezTo>
                    <a:pt x="251911" y="220296"/>
                    <a:pt x="246932" y="221696"/>
                    <a:pt x="242538" y="226091"/>
                  </a:cubicBezTo>
                  <a:moveTo>
                    <a:pt x="257161" y="245070"/>
                  </a:moveTo>
                  <a:cubicBezTo>
                    <a:pt x="255449" y="246781"/>
                    <a:pt x="253544" y="247209"/>
                    <a:pt x="251949" y="245614"/>
                  </a:cubicBezTo>
                  <a:cubicBezTo>
                    <a:pt x="249733" y="243397"/>
                    <a:pt x="251755" y="240675"/>
                    <a:pt x="252494" y="239703"/>
                  </a:cubicBezTo>
                  <a:lnTo>
                    <a:pt x="254205" y="237369"/>
                  </a:lnTo>
                  <a:cubicBezTo>
                    <a:pt x="255061" y="236203"/>
                    <a:pt x="255761" y="235269"/>
                    <a:pt x="256189" y="234219"/>
                  </a:cubicBezTo>
                  <a:lnTo>
                    <a:pt x="257278" y="235308"/>
                  </a:lnTo>
                  <a:cubicBezTo>
                    <a:pt x="259961" y="237992"/>
                    <a:pt x="260078" y="242153"/>
                    <a:pt x="257161" y="245070"/>
                  </a:cubicBezTo>
                  <a:moveTo>
                    <a:pt x="284475" y="184854"/>
                  </a:moveTo>
                  <a:lnTo>
                    <a:pt x="279497" y="189832"/>
                  </a:lnTo>
                  <a:lnTo>
                    <a:pt x="288870" y="207605"/>
                  </a:lnTo>
                  <a:lnTo>
                    <a:pt x="270980" y="198349"/>
                  </a:lnTo>
                  <a:lnTo>
                    <a:pt x="266274" y="203055"/>
                  </a:lnTo>
                  <a:lnTo>
                    <a:pt x="275569" y="220906"/>
                  </a:lnTo>
                  <a:lnTo>
                    <a:pt x="257757" y="211572"/>
                  </a:lnTo>
                  <a:lnTo>
                    <a:pt x="252624" y="216705"/>
                  </a:lnTo>
                  <a:lnTo>
                    <a:pt x="279575" y="229812"/>
                  </a:lnTo>
                  <a:lnTo>
                    <a:pt x="284242" y="225144"/>
                  </a:lnTo>
                  <a:lnTo>
                    <a:pt x="275569" y="207838"/>
                  </a:lnTo>
                  <a:lnTo>
                    <a:pt x="292915" y="216472"/>
                  </a:lnTo>
                  <a:lnTo>
                    <a:pt x="297543" y="211844"/>
                  </a:lnTo>
                  <a:lnTo>
                    <a:pt x="284475" y="184854"/>
                  </a:lnTo>
                  <a:moveTo>
                    <a:pt x="307941" y="146998"/>
                  </a:moveTo>
                  <a:lnTo>
                    <a:pt x="301524" y="153415"/>
                  </a:lnTo>
                  <a:lnTo>
                    <a:pt x="314786" y="181767"/>
                  </a:lnTo>
                  <a:lnTo>
                    <a:pt x="286434" y="168505"/>
                  </a:lnTo>
                  <a:lnTo>
                    <a:pt x="280017" y="174922"/>
                  </a:lnTo>
                  <a:lnTo>
                    <a:pt x="307241" y="202146"/>
                  </a:lnTo>
                  <a:lnTo>
                    <a:pt x="311869" y="197517"/>
                  </a:lnTo>
                  <a:lnTo>
                    <a:pt x="292696" y="178344"/>
                  </a:lnTo>
                  <a:lnTo>
                    <a:pt x="318869" y="190517"/>
                  </a:lnTo>
                  <a:lnTo>
                    <a:pt x="323420" y="185967"/>
                  </a:lnTo>
                  <a:lnTo>
                    <a:pt x="311247" y="159793"/>
                  </a:lnTo>
                  <a:lnTo>
                    <a:pt x="330420" y="178966"/>
                  </a:lnTo>
                  <a:lnTo>
                    <a:pt x="335165" y="174222"/>
                  </a:lnTo>
                  <a:lnTo>
                    <a:pt x="307941" y="146998"/>
                  </a:lnTo>
                  <a:moveTo>
                    <a:pt x="317292" y="146748"/>
                  </a:moveTo>
                  <a:lnTo>
                    <a:pt x="322425" y="141614"/>
                  </a:lnTo>
                  <a:lnTo>
                    <a:pt x="316942" y="136131"/>
                  </a:lnTo>
                  <a:lnTo>
                    <a:pt x="311808" y="141264"/>
                  </a:lnTo>
                  <a:lnTo>
                    <a:pt x="317292" y="146748"/>
                  </a:lnTo>
                  <a:moveTo>
                    <a:pt x="340121" y="169266"/>
                  </a:moveTo>
                  <a:lnTo>
                    <a:pt x="344943" y="164443"/>
                  </a:lnTo>
                  <a:lnTo>
                    <a:pt x="324914" y="144415"/>
                  </a:lnTo>
                  <a:lnTo>
                    <a:pt x="320092" y="149237"/>
                  </a:lnTo>
                  <a:lnTo>
                    <a:pt x="340121" y="169266"/>
                  </a:lnTo>
                  <a:moveTo>
                    <a:pt x="340017" y="128612"/>
                  </a:moveTo>
                  <a:cubicBezTo>
                    <a:pt x="336672" y="131957"/>
                    <a:pt x="336439" y="134990"/>
                    <a:pt x="337178" y="137985"/>
                  </a:cubicBezTo>
                  <a:lnTo>
                    <a:pt x="334261" y="135068"/>
                  </a:lnTo>
                  <a:lnTo>
                    <a:pt x="329477" y="139852"/>
                  </a:lnTo>
                  <a:lnTo>
                    <a:pt x="349506" y="159881"/>
                  </a:lnTo>
                  <a:lnTo>
                    <a:pt x="354328" y="155058"/>
                  </a:lnTo>
                  <a:lnTo>
                    <a:pt x="343517" y="144247"/>
                  </a:lnTo>
                  <a:cubicBezTo>
                    <a:pt x="340250" y="140980"/>
                    <a:pt x="339783" y="137479"/>
                    <a:pt x="342661" y="134601"/>
                  </a:cubicBezTo>
                  <a:cubicBezTo>
                    <a:pt x="345033" y="132229"/>
                    <a:pt x="347717" y="132190"/>
                    <a:pt x="349972" y="134446"/>
                  </a:cubicBezTo>
                  <a:lnTo>
                    <a:pt x="362457" y="146930"/>
                  </a:lnTo>
                  <a:lnTo>
                    <a:pt x="367279" y="142107"/>
                  </a:lnTo>
                  <a:lnTo>
                    <a:pt x="354367" y="129195"/>
                  </a:lnTo>
                  <a:cubicBezTo>
                    <a:pt x="349584" y="124412"/>
                    <a:pt x="344567" y="124062"/>
                    <a:pt x="340017" y="128612"/>
                  </a:cubicBezTo>
                  <a:moveTo>
                    <a:pt x="362819" y="91265"/>
                  </a:moveTo>
                  <a:lnTo>
                    <a:pt x="357996" y="96088"/>
                  </a:lnTo>
                  <a:lnTo>
                    <a:pt x="368263" y="106355"/>
                  </a:lnTo>
                  <a:cubicBezTo>
                    <a:pt x="365113" y="105616"/>
                    <a:pt x="361613" y="107016"/>
                    <a:pt x="359007" y="109622"/>
                  </a:cubicBezTo>
                  <a:cubicBezTo>
                    <a:pt x="354107" y="114522"/>
                    <a:pt x="353446" y="122028"/>
                    <a:pt x="360368" y="128950"/>
                  </a:cubicBezTo>
                  <a:cubicBezTo>
                    <a:pt x="367407" y="135990"/>
                    <a:pt x="374913" y="135329"/>
                    <a:pt x="379814" y="130428"/>
                  </a:cubicBezTo>
                  <a:cubicBezTo>
                    <a:pt x="382575" y="127667"/>
                    <a:pt x="383859" y="123973"/>
                    <a:pt x="382653" y="120589"/>
                  </a:cubicBezTo>
                  <a:lnTo>
                    <a:pt x="385725" y="123661"/>
                  </a:lnTo>
                  <a:lnTo>
                    <a:pt x="390470" y="118917"/>
                  </a:lnTo>
                  <a:lnTo>
                    <a:pt x="362819" y="91265"/>
                  </a:lnTo>
                  <a:moveTo>
                    <a:pt x="376508" y="124867"/>
                  </a:moveTo>
                  <a:cubicBezTo>
                    <a:pt x="373708" y="127667"/>
                    <a:pt x="369313" y="128095"/>
                    <a:pt x="365269" y="124050"/>
                  </a:cubicBezTo>
                  <a:cubicBezTo>
                    <a:pt x="361185" y="119967"/>
                    <a:pt x="361613" y="115572"/>
                    <a:pt x="364413" y="112772"/>
                  </a:cubicBezTo>
                  <a:cubicBezTo>
                    <a:pt x="367019" y="110166"/>
                    <a:pt x="371608" y="109466"/>
                    <a:pt x="375730" y="113589"/>
                  </a:cubicBezTo>
                  <a:cubicBezTo>
                    <a:pt x="379814" y="117672"/>
                    <a:pt x="379114" y="122261"/>
                    <a:pt x="376508" y="124867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193" name="shape193"/>
            <p:cNvSpPr/>
            <p:nvPr/>
          </p:nvSpPr>
          <p:spPr>
            <a:xfrm>
              <a:off x="2315977" y="993499"/>
              <a:ext cx="140800" cy="140800"/>
            </a:xfrm>
            <a:custGeom>
              <a:avLst/>
              <a:gdLst/>
              <a:ahLst/>
              <a:cxnLst/>
              <a:rect l="0" t="0" r="0" b="0"/>
              <a:pathLst>
                <a:path w="140800" h="140800">
                  <a:moveTo>
                    <a:pt x="61179" y="283646"/>
                  </a:moveTo>
                  <a:lnTo>
                    <a:pt x="37845" y="306980"/>
                  </a:lnTo>
                  <a:cubicBezTo>
                    <a:pt x="31683" y="313142"/>
                    <a:pt x="27194" y="317634"/>
                    <a:pt x="23945" y="321461"/>
                  </a:cubicBezTo>
                  <a:cubicBezTo>
                    <a:pt x="20720" y="325260"/>
                    <a:pt x="18898" y="328201"/>
                    <a:pt x="17927" y="331190"/>
                  </a:cubicBezTo>
                  <a:cubicBezTo>
                    <a:pt x="16110" y="336782"/>
                    <a:pt x="16110" y="342806"/>
                    <a:pt x="17927" y="348399"/>
                  </a:cubicBezTo>
                  <a:cubicBezTo>
                    <a:pt x="18898" y="351387"/>
                    <a:pt x="20720" y="354328"/>
                    <a:pt x="23945" y="358127"/>
                  </a:cubicBezTo>
                  <a:cubicBezTo>
                    <a:pt x="27194" y="361955"/>
                    <a:pt x="31683" y="366447"/>
                    <a:pt x="37845" y="372608"/>
                  </a:cubicBezTo>
                  <a:lnTo>
                    <a:pt x="61179" y="395943"/>
                  </a:lnTo>
                  <a:cubicBezTo>
                    <a:pt x="67341" y="402105"/>
                    <a:pt x="71833" y="406593"/>
                    <a:pt x="75660" y="409842"/>
                  </a:cubicBezTo>
                  <a:cubicBezTo>
                    <a:pt x="79460" y="413068"/>
                    <a:pt x="82400" y="414890"/>
                    <a:pt x="85389" y="415861"/>
                  </a:cubicBezTo>
                  <a:cubicBezTo>
                    <a:pt x="90981" y="417678"/>
                    <a:pt x="97005" y="417678"/>
                    <a:pt x="102597" y="415861"/>
                  </a:cubicBezTo>
                  <a:cubicBezTo>
                    <a:pt x="105586" y="414890"/>
                    <a:pt x="108527" y="413068"/>
                    <a:pt x="112327" y="409842"/>
                  </a:cubicBezTo>
                  <a:cubicBezTo>
                    <a:pt x="116154" y="406593"/>
                    <a:pt x="120645" y="402105"/>
                    <a:pt x="126808" y="395943"/>
                  </a:cubicBezTo>
                  <a:lnTo>
                    <a:pt x="150142" y="372608"/>
                  </a:lnTo>
                  <a:cubicBezTo>
                    <a:pt x="156304" y="366447"/>
                    <a:pt x="160792" y="361955"/>
                    <a:pt x="164041" y="358127"/>
                  </a:cubicBezTo>
                  <a:cubicBezTo>
                    <a:pt x="167267" y="354328"/>
                    <a:pt x="169089" y="351387"/>
                    <a:pt x="170060" y="348398"/>
                  </a:cubicBezTo>
                  <a:cubicBezTo>
                    <a:pt x="171877" y="342806"/>
                    <a:pt x="171877" y="336782"/>
                    <a:pt x="170060" y="331190"/>
                  </a:cubicBezTo>
                  <a:cubicBezTo>
                    <a:pt x="169089" y="328201"/>
                    <a:pt x="167267" y="325260"/>
                    <a:pt x="164041" y="321461"/>
                  </a:cubicBezTo>
                  <a:cubicBezTo>
                    <a:pt x="160792" y="317634"/>
                    <a:pt x="156304" y="313142"/>
                    <a:pt x="150142" y="306980"/>
                  </a:cubicBezTo>
                  <a:lnTo>
                    <a:pt x="126808" y="283646"/>
                  </a:lnTo>
                  <a:cubicBezTo>
                    <a:pt x="120645" y="277483"/>
                    <a:pt x="116154" y="272995"/>
                    <a:pt x="112327" y="269746"/>
                  </a:cubicBezTo>
                  <a:cubicBezTo>
                    <a:pt x="108527" y="266521"/>
                    <a:pt x="105586" y="264698"/>
                    <a:pt x="102597" y="263727"/>
                  </a:cubicBezTo>
                  <a:cubicBezTo>
                    <a:pt x="97005" y="261910"/>
                    <a:pt x="90981" y="261910"/>
                    <a:pt x="85389" y="263727"/>
                  </a:cubicBezTo>
                  <a:cubicBezTo>
                    <a:pt x="82400" y="264698"/>
                    <a:pt x="79460" y="266521"/>
                    <a:pt x="75660" y="269746"/>
                  </a:cubicBezTo>
                  <a:cubicBezTo>
                    <a:pt x="71833" y="272995"/>
                    <a:pt x="67341" y="277483"/>
                    <a:pt x="61179" y="283646"/>
                  </a:cubicBezTo>
                  <a:moveTo>
                    <a:pt x="14984" y="349354"/>
                  </a:moveTo>
                  <a:cubicBezTo>
                    <a:pt x="17279" y="356418"/>
                    <a:pt x="23405" y="362544"/>
                    <a:pt x="35657" y="374796"/>
                  </a:cubicBezTo>
                  <a:lnTo>
                    <a:pt x="58992" y="398130"/>
                  </a:lnTo>
                  <a:cubicBezTo>
                    <a:pt x="71243" y="410382"/>
                    <a:pt x="77369" y="416508"/>
                    <a:pt x="84433" y="418803"/>
                  </a:cubicBezTo>
                  <a:cubicBezTo>
                    <a:pt x="90647" y="420822"/>
                    <a:pt x="97340" y="420822"/>
                    <a:pt x="103554" y="418803"/>
                  </a:cubicBezTo>
                  <a:cubicBezTo>
                    <a:pt x="110617" y="416508"/>
                    <a:pt x="116743" y="410382"/>
                    <a:pt x="128995" y="398130"/>
                  </a:cubicBezTo>
                  <a:lnTo>
                    <a:pt x="152330" y="374796"/>
                  </a:lnTo>
                  <a:cubicBezTo>
                    <a:pt x="164582" y="362544"/>
                    <a:pt x="170707" y="356418"/>
                    <a:pt x="173003" y="349354"/>
                  </a:cubicBezTo>
                  <a:cubicBezTo>
                    <a:pt x="175021" y="343141"/>
                    <a:pt x="175021" y="336448"/>
                    <a:pt x="173003" y="330234"/>
                  </a:cubicBezTo>
                  <a:cubicBezTo>
                    <a:pt x="170707" y="323170"/>
                    <a:pt x="164582" y="317044"/>
                    <a:pt x="152330" y="304792"/>
                  </a:cubicBezTo>
                  <a:lnTo>
                    <a:pt x="128995" y="281458"/>
                  </a:lnTo>
                  <a:cubicBezTo>
                    <a:pt x="116743" y="269206"/>
                    <a:pt x="110617" y="263080"/>
                    <a:pt x="103554" y="260785"/>
                  </a:cubicBezTo>
                  <a:cubicBezTo>
                    <a:pt x="97340" y="258766"/>
                    <a:pt x="90647" y="258766"/>
                    <a:pt x="84433" y="260785"/>
                  </a:cubicBezTo>
                  <a:cubicBezTo>
                    <a:pt x="77369" y="263080"/>
                    <a:pt x="71243" y="269206"/>
                    <a:pt x="58992" y="281458"/>
                  </a:cubicBezTo>
                  <a:lnTo>
                    <a:pt x="35657" y="304792"/>
                  </a:lnTo>
                  <a:cubicBezTo>
                    <a:pt x="23405" y="317044"/>
                    <a:pt x="17279" y="323170"/>
                    <a:pt x="14984" y="330234"/>
                  </a:cubicBezTo>
                  <a:cubicBezTo>
                    <a:pt x="12965" y="336448"/>
                    <a:pt x="12965" y="343141"/>
                    <a:pt x="14984" y="349354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194" name="shape194"/>
            <p:cNvSpPr/>
            <p:nvPr/>
          </p:nvSpPr>
          <p:spPr>
            <a:xfrm>
              <a:off x="2315977" y="993499"/>
              <a:ext cx="140800" cy="140800"/>
            </a:xfrm>
            <a:custGeom>
              <a:avLst/>
              <a:gdLst/>
              <a:ahLst/>
              <a:cxnLst/>
              <a:rect l="0" t="0" r="0" b="0"/>
              <a:pathLst>
                <a:path w="140800" h="140800">
                  <a:moveTo>
                    <a:pt x="62631" y="346481"/>
                  </a:moveTo>
                  <a:lnTo>
                    <a:pt x="87178" y="371027"/>
                  </a:lnTo>
                  <a:lnTo>
                    <a:pt x="87178" y="363501"/>
                  </a:lnTo>
                  <a:cubicBezTo>
                    <a:pt x="87178" y="359794"/>
                    <a:pt x="90183" y="356789"/>
                    <a:pt x="93890" y="356789"/>
                  </a:cubicBezTo>
                  <a:cubicBezTo>
                    <a:pt x="97597" y="356789"/>
                    <a:pt x="100602" y="359794"/>
                    <a:pt x="100602" y="363501"/>
                  </a:cubicBezTo>
                  <a:lnTo>
                    <a:pt x="100602" y="379130"/>
                  </a:lnTo>
                  <a:cubicBezTo>
                    <a:pt x="100602" y="388100"/>
                    <a:pt x="89757" y="392592"/>
                    <a:pt x="83414" y="386249"/>
                  </a:cubicBezTo>
                  <a:lnTo>
                    <a:pt x="47410" y="350245"/>
                  </a:lnTo>
                  <a:cubicBezTo>
                    <a:pt x="41067" y="343902"/>
                    <a:pt x="45559" y="333057"/>
                    <a:pt x="54529" y="333057"/>
                  </a:cubicBezTo>
                  <a:lnTo>
                    <a:pt x="125148" y="333057"/>
                  </a:lnTo>
                  <a:lnTo>
                    <a:pt x="100602" y="308510"/>
                  </a:lnTo>
                  <a:lnTo>
                    <a:pt x="100602" y="316037"/>
                  </a:lnTo>
                  <a:cubicBezTo>
                    <a:pt x="100602" y="319744"/>
                    <a:pt x="97597" y="322750"/>
                    <a:pt x="93890" y="322750"/>
                  </a:cubicBezTo>
                  <a:cubicBezTo>
                    <a:pt x="90183" y="322750"/>
                    <a:pt x="87178" y="319744"/>
                    <a:pt x="87178" y="316037"/>
                  </a:cubicBezTo>
                  <a:lnTo>
                    <a:pt x="87178" y="300408"/>
                  </a:lnTo>
                  <a:cubicBezTo>
                    <a:pt x="87178" y="291438"/>
                    <a:pt x="98023" y="286946"/>
                    <a:pt x="104365" y="293289"/>
                  </a:cubicBezTo>
                  <a:lnTo>
                    <a:pt x="140370" y="329293"/>
                  </a:lnTo>
                  <a:cubicBezTo>
                    <a:pt x="146713" y="335636"/>
                    <a:pt x="142221" y="346481"/>
                    <a:pt x="133251" y="346481"/>
                  </a:cubicBezTo>
                  <a:lnTo>
                    <a:pt x="62631" y="346481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195" name="shape195"/>
            <p:cNvSpPr/>
            <p:nvPr/>
          </p:nvSpPr>
          <p:spPr>
            <a:xfrm>
              <a:off x="2315977" y="993499"/>
              <a:ext cx="1782000" cy="1782000"/>
            </a:xfrm>
            <a:custGeom>
              <a:avLst/>
              <a:gdLst/>
              <a:ahLst/>
              <a:cxnLst/>
              <a:rect l="0" t="0" r="0" b="0"/>
              <a:pathLst>
                <a:path w="1782000" h="1782000">
                  <a:moveTo>
                    <a:pt x="162059" y="211988"/>
                  </a:moveTo>
                  <a:lnTo>
                    <a:pt x="156886" y="217160"/>
                  </a:lnTo>
                  <a:lnTo>
                    <a:pt x="171548" y="241389"/>
                  </a:lnTo>
                  <a:lnTo>
                    <a:pt x="146230" y="227817"/>
                  </a:lnTo>
                  <a:lnTo>
                    <a:pt x="141252" y="232795"/>
                  </a:lnTo>
                  <a:lnTo>
                    <a:pt x="154786" y="258074"/>
                  </a:lnTo>
                  <a:lnTo>
                    <a:pt x="130596" y="243451"/>
                  </a:lnTo>
                  <a:lnTo>
                    <a:pt x="125229" y="248818"/>
                  </a:lnTo>
                  <a:lnTo>
                    <a:pt x="159881" y="268613"/>
                  </a:lnTo>
                  <a:lnTo>
                    <a:pt x="164897" y="263596"/>
                  </a:lnTo>
                  <a:lnTo>
                    <a:pt x="151013" y="237734"/>
                  </a:lnTo>
                  <a:lnTo>
                    <a:pt x="176876" y="251618"/>
                  </a:lnTo>
                  <a:lnTo>
                    <a:pt x="181854" y="246640"/>
                  </a:lnTo>
                  <a:lnTo>
                    <a:pt x="162059" y="211988"/>
                  </a:lnTo>
                  <a:moveTo>
                    <a:pt x="178618" y="209118"/>
                  </a:moveTo>
                  <a:cubicBezTo>
                    <a:pt x="172784" y="214951"/>
                    <a:pt x="172590" y="222924"/>
                    <a:pt x="179085" y="229419"/>
                  </a:cubicBezTo>
                  <a:cubicBezTo>
                    <a:pt x="185618" y="235953"/>
                    <a:pt x="193591" y="235758"/>
                    <a:pt x="199425" y="229925"/>
                  </a:cubicBezTo>
                  <a:cubicBezTo>
                    <a:pt x="205297" y="224052"/>
                    <a:pt x="205491" y="216080"/>
                    <a:pt x="198958" y="209546"/>
                  </a:cubicBezTo>
                  <a:cubicBezTo>
                    <a:pt x="192463" y="203051"/>
                    <a:pt x="184491" y="203245"/>
                    <a:pt x="178618" y="209118"/>
                  </a:cubicBezTo>
                  <a:moveTo>
                    <a:pt x="183051" y="213629"/>
                  </a:moveTo>
                  <a:cubicBezTo>
                    <a:pt x="185968" y="210712"/>
                    <a:pt x="190013" y="210479"/>
                    <a:pt x="194019" y="214485"/>
                  </a:cubicBezTo>
                  <a:cubicBezTo>
                    <a:pt x="197791" y="218257"/>
                    <a:pt x="198141" y="222263"/>
                    <a:pt x="195030" y="225374"/>
                  </a:cubicBezTo>
                  <a:cubicBezTo>
                    <a:pt x="192113" y="228291"/>
                    <a:pt x="188068" y="228525"/>
                    <a:pt x="184024" y="224480"/>
                  </a:cubicBezTo>
                  <a:cubicBezTo>
                    <a:pt x="180290" y="220746"/>
                    <a:pt x="179940" y="216740"/>
                    <a:pt x="183051" y="213629"/>
                  </a:cubicBezTo>
                  <a:moveTo>
                    <a:pt x="202753" y="184983"/>
                  </a:moveTo>
                  <a:cubicBezTo>
                    <a:pt x="199408" y="188327"/>
                    <a:pt x="199175" y="191361"/>
                    <a:pt x="199914" y="194355"/>
                  </a:cubicBezTo>
                  <a:lnTo>
                    <a:pt x="196997" y="191439"/>
                  </a:lnTo>
                  <a:lnTo>
                    <a:pt x="192214" y="196222"/>
                  </a:lnTo>
                  <a:lnTo>
                    <a:pt x="212242" y="216251"/>
                  </a:lnTo>
                  <a:lnTo>
                    <a:pt x="217065" y="211429"/>
                  </a:lnTo>
                  <a:lnTo>
                    <a:pt x="206254" y="200617"/>
                  </a:lnTo>
                  <a:cubicBezTo>
                    <a:pt x="202987" y="197350"/>
                    <a:pt x="202520" y="193850"/>
                    <a:pt x="205398" y="190972"/>
                  </a:cubicBezTo>
                  <a:cubicBezTo>
                    <a:pt x="207770" y="188600"/>
                    <a:pt x="210453" y="188561"/>
                    <a:pt x="212709" y="190817"/>
                  </a:cubicBezTo>
                  <a:lnTo>
                    <a:pt x="225193" y="203300"/>
                  </a:lnTo>
                  <a:lnTo>
                    <a:pt x="230016" y="198478"/>
                  </a:lnTo>
                  <a:lnTo>
                    <a:pt x="217104" y="185566"/>
                  </a:lnTo>
                  <a:cubicBezTo>
                    <a:pt x="212320" y="180783"/>
                    <a:pt x="207303" y="180433"/>
                    <a:pt x="202753" y="184983"/>
                  </a:cubicBezTo>
                  <a:moveTo>
                    <a:pt x="225555" y="147636"/>
                  </a:moveTo>
                  <a:lnTo>
                    <a:pt x="220733" y="152458"/>
                  </a:lnTo>
                  <a:lnTo>
                    <a:pt x="231000" y="162725"/>
                  </a:lnTo>
                  <a:cubicBezTo>
                    <a:pt x="227850" y="161986"/>
                    <a:pt x="224349" y="163387"/>
                    <a:pt x="221744" y="165992"/>
                  </a:cubicBezTo>
                  <a:cubicBezTo>
                    <a:pt x="216843" y="170892"/>
                    <a:pt x="216182" y="178398"/>
                    <a:pt x="223105" y="185321"/>
                  </a:cubicBezTo>
                  <a:cubicBezTo>
                    <a:pt x="230144" y="192360"/>
                    <a:pt x="237650" y="191699"/>
                    <a:pt x="242550" y="186799"/>
                  </a:cubicBezTo>
                  <a:cubicBezTo>
                    <a:pt x="245311" y="184037"/>
                    <a:pt x="246595" y="180343"/>
                    <a:pt x="245389" y="176960"/>
                  </a:cubicBezTo>
                  <a:lnTo>
                    <a:pt x="248462" y="180032"/>
                  </a:lnTo>
                  <a:lnTo>
                    <a:pt x="253206" y="175287"/>
                  </a:lnTo>
                  <a:lnTo>
                    <a:pt x="225555" y="147636"/>
                  </a:lnTo>
                  <a:moveTo>
                    <a:pt x="239245" y="181237"/>
                  </a:moveTo>
                  <a:cubicBezTo>
                    <a:pt x="236445" y="184037"/>
                    <a:pt x="232050" y="184465"/>
                    <a:pt x="228005" y="180421"/>
                  </a:cubicBezTo>
                  <a:cubicBezTo>
                    <a:pt x="223922" y="176337"/>
                    <a:pt x="224349" y="171942"/>
                    <a:pt x="227150" y="169142"/>
                  </a:cubicBezTo>
                  <a:cubicBezTo>
                    <a:pt x="229755" y="166536"/>
                    <a:pt x="234344" y="165836"/>
                    <a:pt x="238467" y="169959"/>
                  </a:cubicBezTo>
                  <a:cubicBezTo>
                    <a:pt x="242550" y="174042"/>
                    <a:pt x="241850" y="178632"/>
                    <a:pt x="239245" y="181237"/>
                  </a:cubicBezTo>
                  <a:moveTo>
                    <a:pt x="266570" y="144811"/>
                  </a:moveTo>
                  <a:lnTo>
                    <a:pt x="264587" y="142828"/>
                  </a:lnTo>
                  <a:cubicBezTo>
                    <a:pt x="257976" y="136217"/>
                    <a:pt x="250625" y="137111"/>
                    <a:pt x="245764" y="141972"/>
                  </a:cubicBezTo>
                  <a:cubicBezTo>
                    <a:pt x="240669" y="147067"/>
                    <a:pt x="239619" y="155117"/>
                    <a:pt x="246619" y="162118"/>
                  </a:cubicBezTo>
                  <a:cubicBezTo>
                    <a:pt x="253581" y="169079"/>
                    <a:pt x="261398" y="167952"/>
                    <a:pt x="266453" y="162895"/>
                  </a:cubicBezTo>
                  <a:cubicBezTo>
                    <a:pt x="270537" y="158812"/>
                    <a:pt x="272171" y="152745"/>
                    <a:pt x="268943" y="147495"/>
                  </a:cubicBezTo>
                  <a:lnTo>
                    <a:pt x="264431" y="152006"/>
                  </a:lnTo>
                  <a:cubicBezTo>
                    <a:pt x="265326" y="154301"/>
                    <a:pt x="264392" y="156634"/>
                    <a:pt x="262487" y="158540"/>
                  </a:cubicBezTo>
                  <a:cubicBezTo>
                    <a:pt x="259609" y="161418"/>
                    <a:pt x="255992" y="161923"/>
                    <a:pt x="252608" y="158773"/>
                  </a:cubicBezTo>
                  <a:lnTo>
                    <a:pt x="266570" y="144811"/>
                  </a:lnTo>
                  <a:moveTo>
                    <a:pt x="249886" y="146172"/>
                  </a:moveTo>
                  <a:cubicBezTo>
                    <a:pt x="252492" y="143567"/>
                    <a:pt x="255642" y="143372"/>
                    <a:pt x="258287" y="146017"/>
                  </a:cubicBezTo>
                  <a:lnTo>
                    <a:pt x="249186" y="155117"/>
                  </a:lnTo>
                  <a:cubicBezTo>
                    <a:pt x="246697" y="151773"/>
                    <a:pt x="247592" y="148467"/>
                    <a:pt x="249886" y="146172"/>
                  </a:cubicBezTo>
                  <a:moveTo>
                    <a:pt x="269500" y="118469"/>
                  </a:moveTo>
                  <a:lnTo>
                    <a:pt x="268178" y="119791"/>
                  </a:lnTo>
                  <a:cubicBezTo>
                    <a:pt x="265844" y="122125"/>
                    <a:pt x="264989" y="125003"/>
                    <a:pt x="266156" y="128192"/>
                  </a:cubicBezTo>
                  <a:lnTo>
                    <a:pt x="263200" y="125236"/>
                  </a:lnTo>
                  <a:lnTo>
                    <a:pt x="258416" y="130020"/>
                  </a:lnTo>
                  <a:lnTo>
                    <a:pt x="278445" y="150048"/>
                  </a:lnTo>
                  <a:lnTo>
                    <a:pt x="283268" y="145226"/>
                  </a:lnTo>
                  <a:lnTo>
                    <a:pt x="273467" y="135425"/>
                  </a:lnTo>
                  <a:cubicBezTo>
                    <a:pt x="269539" y="131498"/>
                    <a:pt x="269539" y="127842"/>
                    <a:pt x="272923" y="124458"/>
                  </a:cubicBezTo>
                  <a:lnTo>
                    <a:pt x="274206" y="123175"/>
                  </a:lnTo>
                  <a:lnTo>
                    <a:pt x="269500" y="118469"/>
                  </a:lnTo>
                  <a:moveTo>
                    <a:pt x="288342" y="116272"/>
                  </a:moveTo>
                  <a:cubicBezTo>
                    <a:pt x="285542" y="118372"/>
                    <a:pt x="283481" y="119812"/>
                    <a:pt x="281925" y="118256"/>
                  </a:cubicBezTo>
                  <a:cubicBezTo>
                    <a:pt x="280758" y="117089"/>
                    <a:pt x="280642" y="115106"/>
                    <a:pt x="283014" y="112733"/>
                  </a:cubicBezTo>
                  <a:cubicBezTo>
                    <a:pt x="285076" y="110672"/>
                    <a:pt x="287253" y="110050"/>
                    <a:pt x="289431" y="111839"/>
                  </a:cubicBezTo>
                  <a:lnTo>
                    <a:pt x="294137" y="107133"/>
                  </a:lnTo>
                  <a:cubicBezTo>
                    <a:pt x="289392" y="102933"/>
                    <a:pt x="283636" y="104100"/>
                    <a:pt x="278970" y="108766"/>
                  </a:cubicBezTo>
                  <a:cubicBezTo>
                    <a:pt x="274808" y="112928"/>
                    <a:pt x="272825" y="118567"/>
                    <a:pt x="277375" y="123117"/>
                  </a:cubicBezTo>
                  <a:cubicBezTo>
                    <a:pt x="282314" y="128056"/>
                    <a:pt x="287448" y="124245"/>
                    <a:pt x="292037" y="120978"/>
                  </a:cubicBezTo>
                  <a:cubicBezTo>
                    <a:pt x="295265" y="118683"/>
                    <a:pt x="296509" y="118061"/>
                    <a:pt x="297754" y="119306"/>
                  </a:cubicBezTo>
                  <a:cubicBezTo>
                    <a:pt x="299270" y="120823"/>
                    <a:pt x="298493" y="122923"/>
                    <a:pt x="296432" y="124984"/>
                  </a:cubicBezTo>
                  <a:cubicBezTo>
                    <a:pt x="294176" y="127240"/>
                    <a:pt x="291570" y="128134"/>
                    <a:pt x="289198" y="126462"/>
                  </a:cubicBezTo>
                  <a:lnTo>
                    <a:pt x="284336" y="131323"/>
                  </a:lnTo>
                  <a:cubicBezTo>
                    <a:pt x="289742" y="136029"/>
                    <a:pt x="296004" y="133346"/>
                    <a:pt x="300165" y="129184"/>
                  </a:cubicBezTo>
                  <a:cubicBezTo>
                    <a:pt x="304638" y="124712"/>
                    <a:pt x="306504" y="118567"/>
                    <a:pt x="301993" y="114055"/>
                  </a:cubicBezTo>
                  <a:cubicBezTo>
                    <a:pt x="297326" y="109389"/>
                    <a:pt x="292464" y="113239"/>
                    <a:pt x="288342" y="116272"/>
                  </a:cubicBezTo>
                  <a:moveTo>
                    <a:pt x="301849" y="85887"/>
                  </a:moveTo>
                  <a:cubicBezTo>
                    <a:pt x="298465" y="89271"/>
                    <a:pt x="298310" y="92226"/>
                    <a:pt x="299088" y="95260"/>
                  </a:cubicBezTo>
                  <a:lnTo>
                    <a:pt x="288509" y="84682"/>
                  </a:lnTo>
                  <a:lnTo>
                    <a:pt x="283687" y="89504"/>
                  </a:lnTo>
                  <a:lnTo>
                    <a:pt x="311338" y="117155"/>
                  </a:lnTo>
                  <a:lnTo>
                    <a:pt x="316161" y="112333"/>
                  </a:lnTo>
                  <a:lnTo>
                    <a:pt x="305349" y="101521"/>
                  </a:lnTo>
                  <a:cubicBezTo>
                    <a:pt x="302082" y="98254"/>
                    <a:pt x="301616" y="94754"/>
                    <a:pt x="304494" y="91876"/>
                  </a:cubicBezTo>
                  <a:cubicBezTo>
                    <a:pt x="306866" y="89504"/>
                    <a:pt x="309549" y="89465"/>
                    <a:pt x="311805" y="91721"/>
                  </a:cubicBezTo>
                  <a:lnTo>
                    <a:pt x="324289" y="104205"/>
                  </a:lnTo>
                  <a:lnTo>
                    <a:pt x="329111" y="99382"/>
                  </a:lnTo>
                  <a:lnTo>
                    <a:pt x="316200" y="86471"/>
                  </a:lnTo>
                  <a:cubicBezTo>
                    <a:pt x="311416" y="81687"/>
                    <a:pt x="306399" y="81337"/>
                    <a:pt x="301849" y="85887"/>
                  </a:cubicBezTo>
                  <a:moveTo>
                    <a:pt x="321734" y="66002"/>
                  </a:moveTo>
                  <a:cubicBezTo>
                    <a:pt x="316756" y="70980"/>
                    <a:pt x="315473" y="76775"/>
                    <a:pt x="319362" y="82219"/>
                  </a:cubicBezTo>
                  <a:lnTo>
                    <a:pt x="323951" y="77631"/>
                  </a:lnTo>
                  <a:cubicBezTo>
                    <a:pt x="322862" y="75686"/>
                    <a:pt x="322278" y="73391"/>
                    <a:pt x="325273" y="70396"/>
                  </a:cubicBezTo>
                  <a:cubicBezTo>
                    <a:pt x="326984" y="68685"/>
                    <a:pt x="329123" y="67635"/>
                    <a:pt x="330640" y="69152"/>
                  </a:cubicBezTo>
                  <a:cubicBezTo>
                    <a:pt x="332312" y="70825"/>
                    <a:pt x="331068" y="72691"/>
                    <a:pt x="330407" y="73586"/>
                  </a:cubicBezTo>
                  <a:lnTo>
                    <a:pt x="326946" y="78214"/>
                  </a:lnTo>
                  <a:cubicBezTo>
                    <a:pt x="325390" y="80314"/>
                    <a:pt x="321695" y="85719"/>
                    <a:pt x="326712" y="90736"/>
                  </a:cubicBezTo>
                  <a:cubicBezTo>
                    <a:pt x="330951" y="94976"/>
                    <a:pt x="335929" y="93420"/>
                    <a:pt x="339118" y="90231"/>
                  </a:cubicBezTo>
                  <a:cubicBezTo>
                    <a:pt x="341257" y="88092"/>
                    <a:pt x="343085" y="84708"/>
                    <a:pt x="342074" y="80586"/>
                  </a:cubicBezTo>
                  <a:lnTo>
                    <a:pt x="344991" y="83503"/>
                  </a:lnTo>
                  <a:lnTo>
                    <a:pt x="349697" y="78797"/>
                  </a:lnTo>
                  <a:lnTo>
                    <a:pt x="335812" y="64913"/>
                  </a:lnTo>
                  <a:cubicBezTo>
                    <a:pt x="331107" y="60207"/>
                    <a:pt x="326128" y="61607"/>
                    <a:pt x="321734" y="66002"/>
                  </a:cubicBezTo>
                  <a:moveTo>
                    <a:pt x="336357" y="84981"/>
                  </a:moveTo>
                  <a:cubicBezTo>
                    <a:pt x="334646" y="86692"/>
                    <a:pt x="332740" y="87120"/>
                    <a:pt x="331146" y="85525"/>
                  </a:cubicBezTo>
                  <a:cubicBezTo>
                    <a:pt x="328929" y="83308"/>
                    <a:pt x="330951" y="80586"/>
                    <a:pt x="331690" y="79614"/>
                  </a:cubicBezTo>
                  <a:lnTo>
                    <a:pt x="333401" y="77280"/>
                  </a:lnTo>
                  <a:cubicBezTo>
                    <a:pt x="334257" y="76113"/>
                    <a:pt x="334957" y="75180"/>
                    <a:pt x="335385" y="74130"/>
                  </a:cubicBezTo>
                  <a:lnTo>
                    <a:pt x="336474" y="75219"/>
                  </a:lnTo>
                  <a:cubicBezTo>
                    <a:pt x="339157" y="77902"/>
                    <a:pt x="339274" y="82064"/>
                    <a:pt x="336357" y="84981"/>
                  </a:cubicBezTo>
                  <a:moveTo>
                    <a:pt x="345237" y="42732"/>
                  </a:moveTo>
                  <a:lnTo>
                    <a:pt x="343915" y="44055"/>
                  </a:lnTo>
                  <a:cubicBezTo>
                    <a:pt x="341581" y="46388"/>
                    <a:pt x="340726" y="49266"/>
                    <a:pt x="341892" y="52455"/>
                  </a:cubicBezTo>
                  <a:lnTo>
                    <a:pt x="338937" y="49499"/>
                  </a:lnTo>
                  <a:lnTo>
                    <a:pt x="334153" y="54283"/>
                  </a:lnTo>
                  <a:lnTo>
                    <a:pt x="354182" y="74312"/>
                  </a:lnTo>
                  <a:lnTo>
                    <a:pt x="359004" y="69489"/>
                  </a:lnTo>
                  <a:lnTo>
                    <a:pt x="349204" y="59689"/>
                  </a:lnTo>
                  <a:cubicBezTo>
                    <a:pt x="345276" y="55761"/>
                    <a:pt x="345276" y="52105"/>
                    <a:pt x="348660" y="48721"/>
                  </a:cubicBezTo>
                  <a:lnTo>
                    <a:pt x="349943" y="47438"/>
                  </a:lnTo>
                  <a:lnTo>
                    <a:pt x="345237" y="42732"/>
                  </a:lnTo>
                  <a:moveTo>
                    <a:pt x="376378" y="35004"/>
                  </a:moveTo>
                  <a:lnTo>
                    <a:pt x="374394" y="33020"/>
                  </a:lnTo>
                  <a:cubicBezTo>
                    <a:pt x="367783" y="26409"/>
                    <a:pt x="360433" y="27303"/>
                    <a:pt x="355571" y="32165"/>
                  </a:cubicBezTo>
                  <a:cubicBezTo>
                    <a:pt x="350476" y="37259"/>
                    <a:pt x="349426" y="45310"/>
                    <a:pt x="356427" y="52310"/>
                  </a:cubicBezTo>
                  <a:cubicBezTo>
                    <a:pt x="363388" y="59272"/>
                    <a:pt x="371205" y="58144"/>
                    <a:pt x="376261" y="53088"/>
                  </a:cubicBezTo>
                  <a:cubicBezTo>
                    <a:pt x="380345" y="49005"/>
                    <a:pt x="381978" y="42938"/>
                    <a:pt x="378750" y="37687"/>
                  </a:cubicBezTo>
                  <a:lnTo>
                    <a:pt x="374239" y="42199"/>
                  </a:lnTo>
                  <a:cubicBezTo>
                    <a:pt x="375133" y="44493"/>
                    <a:pt x="374200" y="46827"/>
                    <a:pt x="372294" y="48732"/>
                  </a:cubicBezTo>
                  <a:cubicBezTo>
                    <a:pt x="369417" y="51610"/>
                    <a:pt x="365799" y="52116"/>
                    <a:pt x="362416" y="48966"/>
                  </a:cubicBezTo>
                  <a:lnTo>
                    <a:pt x="376378" y="35004"/>
                  </a:lnTo>
                  <a:moveTo>
                    <a:pt x="359693" y="36365"/>
                  </a:moveTo>
                  <a:cubicBezTo>
                    <a:pt x="362299" y="33759"/>
                    <a:pt x="365449" y="33565"/>
                    <a:pt x="368094" y="36209"/>
                  </a:cubicBezTo>
                  <a:lnTo>
                    <a:pt x="358993" y="45310"/>
                  </a:lnTo>
                  <a:cubicBezTo>
                    <a:pt x="356505" y="41965"/>
                    <a:pt x="357399" y="38660"/>
                    <a:pt x="359693" y="36365"/>
                  </a:cubicBezTo>
                  <a:moveTo>
                    <a:pt x="214250" y="295137"/>
                  </a:moveTo>
                  <a:lnTo>
                    <a:pt x="209505" y="290392"/>
                  </a:lnTo>
                  <a:lnTo>
                    <a:pt x="195543" y="304354"/>
                  </a:lnTo>
                  <a:lnTo>
                    <a:pt x="188893" y="297704"/>
                  </a:lnTo>
                  <a:lnTo>
                    <a:pt x="201066" y="285531"/>
                  </a:lnTo>
                  <a:lnTo>
                    <a:pt x="196321" y="280786"/>
                  </a:lnTo>
                  <a:lnTo>
                    <a:pt x="184148" y="292959"/>
                  </a:lnTo>
                  <a:lnTo>
                    <a:pt x="177809" y="286620"/>
                  </a:lnTo>
                  <a:lnTo>
                    <a:pt x="191032" y="273397"/>
                  </a:lnTo>
                  <a:lnTo>
                    <a:pt x="186287" y="268652"/>
                  </a:lnTo>
                  <a:lnTo>
                    <a:pt x="168009" y="286931"/>
                  </a:lnTo>
                  <a:lnTo>
                    <a:pt x="195232" y="314154"/>
                  </a:lnTo>
                  <a:lnTo>
                    <a:pt x="214250" y="295137"/>
                  </a:lnTo>
                  <a:moveTo>
                    <a:pt x="208611" y="245472"/>
                  </a:moveTo>
                  <a:lnTo>
                    <a:pt x="203789" y="250294"/>
                  </a:lnTo>
                  <a:lnTo>
                    <a:pt x="214056" y="260562"/>
                  </a:lnTo>
                  <a:cubicBezTo>
                    <a:pt x="210906" y="259823"/>
                    <a:pt x="207406" y="261223"/>
                    <a:pt x="204800" y="263828"/>
                  </a:cubicBezTo>
                  <a:cubicBezTo>
                    <a:pt x="199900" y="268729"/>
                    <a:pt x="199239" y="276235"/>
                    <a:pt x="206162" y="283157"/>
                  </a:cubicBezTo>
                  <a:cubicBezTo>
                    <a:pt x="213201" y="290197"/>
                    <a:pt x="220707" y="289535"/>
                    <a:pt x="225607" y="284635"/>
                  </a:cubicBezTo>
                  <a:cubicBezTo>
                    <a:pt x="228368" y="281874"/>
                    <a:pt x="229651" y="278179"/>
                    <a:pt x="228446" y="274796"/>
                  </a:cubicBezTo>
                  <a:lnTo>
                    <a:pt x="231518" y="277868"/>
                  </a:lnTo>
                  <a:lnTo>
                    <a:pt x="236263" y="273123"/>
                  </a:lnTo>
                  <a:lnTo>
                    <a:pt x="208611" y="245472"/>
                  </a:lnTo>
                  <a:moveTo>
                    <a:pt x="222301" y="279074"/>
                  </a:moveTo>
                  <a:cubicBezTo>
                    <a:pt x="219501" y="281874"/>
                    <a:pt x="215106" y="282302"/>
                    <a:pt x="211062" y="278257"/>
                  </a:cubicBezTo>
                  <a:cubicBezTo>
                    <a:pt x="206978" y="274174"/>
                    <a:pt x="207406" y="269779"/>
                    <a:pt x="210206" y="266979"/>
                  </a:cubicBezTo>
                  <a:cubicBezTo>
                    <a:pt x="212812" y="264373"/>
                    <a:pt x="217401" y="263673"/>
                    <a:pt x="221523" y="267795"/>
                  </a:cubicBezTo>
                  <a:cubicBezTo>
                    <a:pt x="225607" y="271879"/>
                    <a:pt x="224907" y="276468"/>
                    <a:pt x="222301" y="279074"/>
                  </a:cubicBezTo>
                  <a:moveTo>
                    <a:pt x="231971" y="236892"/>
                  </a:moveTo>
                  <a:lnTo>
                    <a:pt x="230648" y="238214"/>
                  </a:lnTo>
                  <a:cubicBezTo>
                    <a:pt x="228315" y="240548"/>
                    <a:pt x="227459" y="243426"/>
                    <a:pt x="228626" y="246614"/>
                  </a:cubicBezTo>
                  <a:lnTo>
                    <a:pt x="225670" y="243659"/>
                  </a:lnTo>
                  <a:lnTo>
                    <a:pt x="220887" y="248442"/>
                  </a:lnTo>
                  <a:lnTo>
                    <a:pt x="240915" y="268471"/>
                  </a:lnTo>
                  <a:lnTo>
                    <a:pt x="245738" y="263649"/>
                  </a:lnTo>
                  <a:lnTo>
                    <a:pt x="235937" y="253848"/>
                  </a:lnTo>
                  <a:cubicBezTo>
                    <a:pt x="232009" y="249920"/>
                    <a:pt x="232009" y="246264"/>
                    <a:pt x="235393" y="242881"/>
                  </a:cubicBezTo>
                  <a:lnTo>
                    <a:pt x="236676" y="241597"/>
                  </a:lnTo>
                  <a:lnTo>
                    <a:pt x="231971" y="236892"/>
                  </a:lnTo>
                  <a:moveTo>
                    <a:pt x="242538" y="226091"/>
                  </a:moveTo>
                  <a:cubicBezTo>
                    <a:pt x="237560" y="231069"/>
                    <a:pt x="236276" y="236864"/>
                    <a:pt x="240166" y="242308"/>
                  </a:cubicBezTo>
                  <a:lnTo>
                    <a:pt x="244755" y="237719"/>
                  </a:lnTo>
                  <a:cubicBezTo>
                    <a:pt x="243666" y="235775"/>
                    <a:pt x="243082" y="233480"/>
                    <a:pt x="246077" y="230486"/>
                  </a:cubicBezTo>
                  <a:cubicBezTo>
                    <a:pt x="247788" y="228774"/>
                    <a:pt x="249927" y="227725"/>
                    <a:pt x="251444" y="229241"/>
                  </a:cubicBezTo>
                  <a:cubicBezTo>
                    <a:pt x="253116" y="230913"/>
                    <a:pt x="251872" y="232780"/>
                    <a:pt x="251211" y="233675"/>
                  </a:cubicBezTo>
                  <a:lnTo>
                    <a:pt x="247749" y="238303"/>
                  </a:lnTo>
                  <a:cubicBezTo>
                    <a:pt x="246194" y="240403"/>
                    <a:pt x="242499" y="245809"/>
                    <a:pt x="247516" y="250826"/>
                  </a:cubicBezTo>
                  <a:cubicBezTo>
                    <a:pt x="251755" y="255065"/>
                    <a:pt x="256733" y="253509"/>
                    <a:pt x="259922" y="250320"/>
                  </a:cubicBezTo>
                  <a:cubicBezTo>
                    <a:pt x="262061" y="248181"/>
                    <a:pt x="263889" y="244798"/>
                    <a:pt x="262878" y="240675"/>
                  </a:cubicBezTo>
                  <a:lnTo>
                    <a:pt x="265795" y="243592"/>
                  </a:lnTo>
                  <a:lnTo>
                    <a:pt x="270501" y="238886"/>
                  </a:lnTo>
                  <a:lnTo>
                    <a:pt x="256616" y="225002"/>
                  </a:lnTo>
                  <a:cubicBezTo>
                    <a:pt x="251911" y="220296"/>
                    <a:pt x="246932" y="221696"/>
                    <a:pt x="242538" y="226091"/>
                  </a:cubicBezTo>
                  <a:moveTo>
                    <a:pt x="257161" y="245070"/>
                  </a:moveTo>
                  <a:cubicBezTo>
                    <a:pt x="255449" y="246781"/>
                    <a:pt x="253544" y="247209"/>
                    <a:pt x="251949" y="245614"/>
                  </a:cubicBezTo>
                  <a:cubicBezTo>
                    <a:pt x="249733" y="243397"/>
                    <a:pt x="251755" y="240675"/>
                    <a:pt x="252494" y="239703"/>
                  </a:cubicBezTo>
                  <a:lnTo>
                    <a:pt x="254205" y="237369"/>
                  </a:lnTo>
                  <a:cubicBezTo>
                    <a:pt x="255061" y="236203"/>
                    <a:pt x="255761" y="235269"/>
                    <a:pt x="256189" y="234219"/>
                  </a:cubicBezTo>
                  <a:lnTo>
                    <a:pt x="257278" y="235308"/>
                  </a:lnTo>
                  <a:cubicBezTo>
                    <a:pt x="259961" y="237992"/>
                    <a:pt x="260078" y="242153"/>
                    <a:pt x="257161" y="245070"/>
                  </a:cubicBezTo>
                  <a:moveTo>
                    <a:pt x="284475" y="184854"/>
                  </a:moveTo>
                  <a:lnTo>
                    <a:pt x="279497" y="189832"/>
                  </a:lnTo>
                  <a:lnTo>
                    <a:pt x="288870" y="207605"/>
                  </a:lnTo>
                  <a:lnTo>
                    <a:pt x="270980" y="198349"/>
                  </a:lnTo>
                  <a:lnTo>
                    <a:pt x="266274" y="203055"/>
                  </a:lnTo>
                  <a:lnTo>
                    <a:pt x="275569" y="220906"/>
                  </a:lnTo>
                  <a:lnTo>
                    <a:pt x="257757" y="211572"/>
                  </a:lnTo>
                  <a:lnTo>
                    <a:pt x="252624" y="216705"/>
                  </a:lnTo>
                  <a:lnTo>
                    <a:pt x="279575" y="229812"/>
                  </a:lnTo>
                  <a:lnTo>
                    <a:pt x="284242" y="225144"/>
                  </a:lnTo>
                  <a:lnTo>
                    <a:pt x="275569" y="207838"/>
                  </a:lnTo>
                  <a:lnTo>
                    <a:pt x="292915" y="216472"/>
                  </a:lnTo>
                  <a:lnTo>
                    <a:pt x="297543" y="211844"/>
                  </a:lnTo>
                  <a:lnTo>
                    <a:pt x="284475" y="184854"/>
                  </a:lnTo>
                  <a:moveTo>
                    <a:pt x="307941" y="146998"/>
                  </a:moveTo>
                  <a:lnTo>
                    <a:pt x="301524" y="153415"/>
                  </a:lnTo>
                  <a:lnTo>
                    <a:pt x="314786" y="181767"/>
                  </a:lnTo>
                  <a:lnTo>
                    <a:pt x="286434" y="168505"/>
                  </a:lnTo>
                  <a:lnTo>
                    <a:pt x="280017" y="174922"/>
                  </a:lnTo>
                  <a:lnTo>
                    <a:pt x="307241" y="202146"/>
                  </a:lnTo>
                  <a:lnTo>
                    <a:pt x="311869" y="197517"/>
                  </a:lnTo>
                  <a:lnTo>
                    <a:pt x="292696" y="178344"/>
                  </a:lnTo>
                  <a:lnTo>
                    <a:pt x="318869" y="190517"/>
                  </a:lnTo>
                  <a:lnTo>
                    <a:pt x="323420" y="185967"/>
                  </a:lnTo>
                  <a:lnTo>
                    <a:pt x="311247" y="159793"/>
                  </a:lnTo>
                  <a:lnTo>
                    <a:pt x="330420" y="178966"/>
                  </a:lnTo>
                  <a:lnTo>
                    <a:pt x="335165" y="174222"/>
                  </a:lnTo>
                  <a:lnTo>
                    <a:pt x="307941" y="146998"/>
                  </a:lnTo>
                  <a:moveTo>
                    <a:pt x="317292" y="146748"/>
                  </a:moveTo>
                  <a:lnTo>
                    <a:pt x="322425" y="141614"/>
                  </a:lnTo>
                  <a:lnTo>
                    <a:pt x="316942" y="136131"/>
                  </a:lnTo>
                  <a:lnTo>
                    <a:pt x="311808" y="141264"/>
                  </a:lnTo>
                  <a:lnTo>
                    <a:pt x="317292" y="146748"/>
                  </a:lnTo>
                  <a:moveTo>
                    <a:pt x="340121" y="169266"/>
                  </a:moveTo>
                  <a:lnTo>
                    <a:pt x="344943" y="164443"/>
                  </a:lnTo>
                  <a:lnTo>
                    <a:pt x="324914" y="144415"/>
                  </a:lnTo>
                  <a:lnTo>
                    <a:pt x="320092" y="149237"/>
                  </a:lnTo>
                  <a:lnTo>
                    <a:pt x="340121" y="169266"/>
                  </a:lnTo>
                  <a:moveTo>
                    <a:pt x="340017" y="128612"/>
                  </a:moveTo>
                  <a:cubicBezTo>
                    <a:pt x="336672" y="131957"/>
                    <a:pt x="336439" y="134990"/>
                    <a:pt x="337178" y="137985"/>
                  </a:cubicBezTo>
                  <a:lnTo>
                    <a:pt x="334261" y="135068"/>
                  </a:lnTo>
                  <a:lnTo>
                    <a:pt x="329477" y="139852"/>
                  </a:lnTo>
                  <a:lnTo>
                    <a:pt x="349506" y="159881"/>
                  </a:lnTo>
                  <a:lnTo>
                    <a:pt x="354328" y="155058"/>
                  </a:lnTo>
                  <a:lnTo>
                    <a:pt x="343517" y="144247"/>
                  </a:lnTo>
                  <a:cubicBezTo>
                    <a:pt x="340250" y="140980"/>
                    <a:pt x="339783" y="137479"/>
                    <a:pt x="342661" y="134601"/>
                  </a:cubicBezTo>
                  <a:cubicBezTo>
                    <a:pt x="345033" y="132229"/>
                    <a:pt x="347717" y="132190"/>
                    <a:pt x="349972" y="134446"/>
                  </a:cubicBezTo>
                  <a:lnTo>
                    <a:pt x="362457" y="146930"/>
                  </a:lnTo>
                  <a:lnTo>
                    <a:pt x="367279" y="142107"/>
                  </a:lnTo>
                  <a:lnTo>
                    <a:pt x="354367" y="129195"/>
                  </a:lnTo>
                  <a:cubicBezTo>
                    <a:pt x="349584" y="124412"/>
                    <a:pt x="344567" y="124062"/>
                    <a:pt x="340017" y="128612"/>
                  </a:cubicBezTo>
                  <a:moveTo>
                    <a:pt x="362819" y="91265"/>
                  </a:moveTo>
                  <a:lnTo>
                    <a:pt x="357996" y="96088"/>
                  </a:lnTo>
                  <a:lnTo>
                    <a:pt x="368263" y="106355"/>
                  </a:lnTo>
                  <a:cubicBezTo>
                    <a:pt x="365113" y="105616"/>
                    <a:pt x="361613" y="107016"/>
                    <a:pt x="359007" y="109622"/>
                  </a:cubicBezTo>
                  <a:cubicBezTo>
                    <a:pt x="354107" y="114522"/>
                    <a:pt x="353446" y="122028"/>
                    <a:pt x="360368" y="128950"/>
                  </a:cubicBezTo>
                  <a:cubicBezTo>
                    <a:pt x="367407" y="135990"/>
                    <a:pt x="374913" y="135329"/>
                    <a:pt x="379814" y="130428"/>
                  </a:cubicBezTo>
                  <a:cubicBezTo>
                    <a:pt x="382575" y="127667"/>
                    <a:pt x="383859" y="123973"/>
                    <a:pt x="382653" y="120589"/>
                  </a:cubicBezTo>
                  <a:lnTo>
                    <a:pt x="385725" y="123661"/>
                  </a:lnTo>
                  <a:lnTo>
                    <a:pt x="390470" y="118917"/>
                  </a:lnTo>
                  <a:lnTo>
                    <a:pt x="362819" y="91265"/>
                  </a:lnTo>
                  <a:moveTo>
                    <a:pt x="376508" y="124867"/>
                  </a:moveTo>
                  <a:cubicBezTo>
                    <a:pt x="373708" y="127667"/>
                    <a:pt x="369313" y="128095"/>
                    <a:pt x="365269" y="124050"/>
                  </a:cubicBezTo>
                  <a:cubicBezTo>
                    <a:pt x="361185" y="119967"/>
                    <a:pt x="361613" y="115572"/>
                    <a:pt x="364413" y="112772"/>
                  </a:cubicBezTo>
                  <a:cubicBezTo>
                    <a:pt x="367019" y="110166"/>
                    <a:pt x="371608" y="109466"/>
                    <a:pt x="375730" y="113589"/>
                  </a:cubicBezTo>
                  <a:cubicBezTo>
                    <a:pt x="379814" y="117672"/>
                    <a:pt x="379114" y="122261"/>
                    <a:pt x="376508" y="124867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196" name="shape196"/>
            <p:cNvSpPr/>
            <p:nvPr/>
          </p:nvSpPr>
          <p:spPr>
            <a:xfrm>
              <a:off x="4097977" y="993499"/>
              <a:ext cx="140800" cy="140800"/>
            </a:xfrm>
            <a:custGeom>
              <a:avLst/>
              <a:gdLst/>
              <a:ahLst/>
              <a:cxnLst/>
              <a:rect l="0" t="0" r="0" b="0"/>
              <a:pathLst>
                <a:path w="140800" h="140800">
                  <a:moveTo>
                    <a:pt x="61179" y="283646"/>
                  </a:moveTo>
                  <a:lnTo>
                    <a:pt x="37845" y="306980"/>
                  </a:lnTo>
                  <a:cubicBezTo>
                    <a:pt x="31683" y="313142"/>
                    <a:pt x="27194" y="317634"/>
                    <a:pt x="23945" y="321461"/>
                  </a:cubicBezTo>
                  <a:cubicBezTo>
                    <a:pt x="20720" y="325260"/>
                    <a:pt x="18898" y="328201"/>
                    <a:pt x="17927" y="331190"/>
                  </a:cubicBezTo>
                  <a:cubicBezTo>
                    <a:pt x="16110" y="336782"/>
                    <a:pt x="16110" y="342806"/>
                    <a:pt x="17927" y="348399"/>
                  </a:cubicBezTo>
                  <a:cubicBezTo>
                    <a:pt x="18898" y="351387"/>
                    <a:pt x="20720" y="354328"/>
                    <a:pt x="23945" y="358127"/>
                  </a:cubicBezTo>
                  <a:cubicBezTo>
                    <a:pt x="27194" y="361955"/>
                    <a:pt x="31683" y="366447"/>
                    <a:pt x="37845" y="372608"/>
                  </a:cubicBezTo>
                  <a:lnTo>
                    <a:pt x="61179" y="395943"/>
                  </a:lnTo>
                  <a:cubicBezTo>
                    <a:pt x="67341" y="402105"/>
                    <a:pt x="71833" y="406593"/>
                    <a:pt x="75660" y="409842"/>
                  </a:cubicBezTo>
                  <a:cubicBezTo>
                    <a:pt x="79460" y="413068"/>
                    <a:pt x="82400" y="414890"/>
                    <a:pt x="85389" y="415861"/>
                  </a:cubicBezTo>
                  <a:cubicBezTo>
                    <a:pt x="90981" y="417678"/>
                    <a:pt x="97005" y="417678"/>
                    <a:pt x="102597" y="415861"/>
                  </a:cubicBezTo>
                  <a:cubicBezTo>
                    <a:pt x="105586" y="414890"/>
                    <a:pt x="108527" y="413068"/>
                    <a:pt x="112327" y="409842"/>
                  </a:cubicBezTo>
                  <a:cubicBezTo>
                    <a:pt x="116154" y="406593"/>
                    <a:pt x="120645" y="402105"/>
                    <a:pt x="126808" y="395943"/>
                  </a:cubicBezTo>
                  <a:lnTo>
                    <a:pt x="150142" y="372608"/>
                  </a:lnTo>
                  <a:cubicBezTo>
                    <a:pt x="156304" y="366447"/>
                    <a:pt x="160792" y="361955"/>
                    <a:pt x="164041" y="358127"/>
                  </a:cubicBezTo>
                  <a:cubicBezTo>
                    <a:pt x="167267" y="354328"/>
                    <a:pt x="169089" y="351387"/>
                    <a:pt x="170060" y="348398"/>
                  </a:cubicBezTo>
                  <a:cubicBezTo>
                    <a:pt x="171877" y="342806"/>
                    <a:pt x="171877" y="336782"/>
                    <a:pt x="170060" y="331190"/>
                  </a:cubicBezTo>
                  <a:cubicBezTo>
                    <a:pt x="169089" y="328201"/>
                    <a:pt x="167267" y="325260"/>
                    <a:pt x="164041" y="321461"/>
                  </a:cubicBezTo>
                  <a:cubicBezTo>
                    <a:pt x="160792" y="317634"/>
                    <a:pt x="156304" y="313142"/>
                    <a:pt x="150142" y="306980"/>
                  </a:cubicBezTo>
                  <a:lnTo>
                    <a:pt x="126808" y="283646"/>
                  </a:lnTo>
                  <a:cubicBezTo>
                    <a:pt x="120645" y="277483"/>
                    <a:pt x="116154" y="272995"/>
                    <a:pt x="112327" y="269746"/>
                  </a:cubicBezTo>
                  <a:cubicBezTo>
                    <a:pt x="108527" y="266521"/>
                    <a:pt x="105586" y="264698"/>
                    <a:pt x="102597" y="263727"/>
                  </a:cubicBezTo>
                  <a:cubicBezTo>
                    <a:pt x="97005" y="261910"/>
                    <a:pt x="90981" y="261910"/>
                    <a:pt x="85389" y="263727"/>
                  </a:cubicBezTo>
                  <a:cubicBezTo>
                    <a:pt x="82400" y="264698"/>
                    <a:pt x="79460" y="266521"/>
                    <a:pt x="75660" y="269746"/>
                  </a:cubicBezTo>
                  <a:cubicBezTo>
                    <a:pt x="71833" y="272995"/>
                    <a:pt x="67341" y="277483"/>
                    <a:pt x="61179" y="283646"/>
                  </a:cubicBezTo>
                  <a:moveTo>
                    <a:pt x="14984" y="349354"/>
                  </a:moveTo>
                  <a:cubicBezTo>
                    <a:pt x="17279" y="356418"/>
                    <a:pt x="23405" y="362544"/>
                    <a:pt x="35657" y="374796"/>
                  </a:cubicBezTo>
                  <a:lnTo>
                    <a:pt x="58992" y="398130"/>
                  </a:lnTo>
                  <a:cubicBezTo>
                    <a:pt x="71243" y="410382"/>
                    <a:pt x="77369" y="416508"/>
                    <a:pt x="84433" y="418803"/>
                  </a:cubicBezTo>
                  <a:cubicBezTo>
                    <a:pt x="90647" y="420822"/>
                    <a:pt x="97340" y="420822"/>
                    <a:pt x="103554" y="418803"/>
                  </a:cubicBezTo>
                  <a:cubicBezTo>
                    <a:pt x="110617" y="416508"/>
                    <a:pt x="116743" y="410382"/>
                    <a:pt x="128995" y="398130"/>
                  </a:cubicBezTo>
                  <a:lnTo>
                    <a:pt x="152330" y="374796"/>
                  </a:lnTo>
                  <a:cubicBezTo>
                    <a:pt x="164582" y="362544"/>
                    <a:pt x="170707" y="356418"/>
                    <a:pt x="173003" y="349354"/>
                  </a:cubicBezTo>
                  <a:cubicBezTo>
                    <a:pt x="175021" y="343141"/>
                    <a:pt x="175021" y="336448"/>
                    <a:pt x="173003" y="330234"/>
                  </a:cubicBezTo>
                  <a:cubicBezTo>
                    <a:pt x="170707" y="323170"/>
                    <a:pt x="164582" y="317044"/>
                    <a:pt x="152330" y="304792"/>
                  </a:cubicBezTo>
                  <a:lnTo>
                    <a:pt x="128995" y="281458"/>
                  </a:lnTo>
                  <a:cubicBezTo>
                    <a:pt x="116743" y="269206"/>
                    <a:pt x="110617" y="263080"/>
                    <a:pt x="103554" y="260785"/>
                  </a:cubicBezTo>
                  <a:cubicBezTo>
                    <a:pt x="97340" y="258766"/>
                    <a:pt x="90647" y="258766"/>
                    <a:pt x="84433" y="260785"/>
                  </a:cubicBezTo>
                  <a:cubicBezTo>
                    <a:pt x="77369" y="263080"/>
                    <a:pt x="71243" y="269206"/>
                    <a:pt x="58992" y="281458"/>
                  </a:cubicBezTo>
                  <a:lnTo>
                    <a:pt x="35657" y="304792"/>
                  </a:lnTo>
                  <a:cubicBezTo>
                    <a:pt x="23405" y="317044"/>
                    <a:pt x="17279" y="323170"/>
                    <a:pt x="14984" y="330234"/>
                  </a:cubicBezTo>
                  <a:cubicBezTo>
                    <a:pt x="12965" y="336448"/>
                    <a:pt x="12965" y="343141"/>
                    <a:pt x="14984" y="349354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197" name="shape197"/>
            <p:cNvSpPr/>
            <p:nvPr/>
          </p:nvSpPr>
          <p:spPr>
            <a:xfrm>
              <a:off x="4097977" y="993499"/>
              <a:ext cx="140800" cy="140800"/>
            </a:xfrm>
            <a:custGeom>
              <a:avLst/>
              <a:gdLst/>
              <a:ahLst/>
              <a:cxnLst/>
              <a:rect l="0" t="0" r="0" b="0"/>
              <a:pathLst>
                <a:path w="140800" h="140800">
                  <a:moveTo>
                    <a:pt x="62631" y="346481"/>
                  </a:moveTo>
                  <a:lnTo>
                    <a:pt x="87178" y="371027"/>
                  </a:lnTo>
                  <a:lnTo>
                    <a:pt x="87178" y="363501"/>
                  </a:lnTo>
                  <a:cubicBezTo>
                    <a:pt x="87178" y="359794"/>
                    <a:pt x="90183" y="356789"/>
                    <a:pt x="93890" y="356789"/>
                  </a:cubicBezTo>
                  <a:cubicBezTo>
                    <a:pt x="97597" y="356789"/>
                    <a:pt x="100602" y="359794"/>
                    <a:pt x="100602" y="363501"/>
                  </a:cubicBezTo>
                  <a:lnTo>
                    <a:pt x="100602" y="379130"/>
                  </a:lnTo>
                  <a:cubicBezTo>
                    <a:pt x="100602" y="388100"/>
                    <a:pt x="89757" y="392592"/>
                    <a:pt x="83414" y="386249"/>
                  </a:cubicBezTo>
                  <a:lnTo>
                    <a:pt x="47410" y="350245"/>
                  </a:lnTo>
                  <a:cubicBezTo>
                    <a:pt x="41067" y="343902"/>
                    <a:pt x="45559" y="333057"/>
                    <a:pt x="54529" y="333057"/>
                  </a:cubicBezTo>
                  <a:lnTo>
                    <a:pt x="125148" y="333057"/>
                  </a:lnTo>
                  <a:lnTo>
                    <a:pt x="100602" y="308510"/>
                  </a:lnTo>
                  <a:lnTo>
                    <a:pt x="100602" y="316037"/>
                  </a:lnTo>
                  <a:cubicBezTo>
                    <a:pt x="100602" y="319744"/>
                    <a:pt x="97597" y="322750"/>
                    <a:pt x="93890" y="322750"/>
                  </a:cubicBezTo>
                  <a:cubicBezTo>
                    <a:pt x="90183" y="322750"/>
                    <a:pt x="87178" y="319744"/>
                    <a:pt x="87178" y="316037"/>
                  </a:cubicBezTo>
                  <a:lnTo>
                    <a:pt x="87178" y="300408"/>
                  </a:lnTo>
                  <a:cubicBezTo>
                    <a:pt x="87178" y="291438"/>
                    <a:pt x="98023" y="286946"/>
                    <a:pt x="104365" y="293289"/>
                  </a:cubicBezTo>
                  <a:lnTo>
                    <a:pt x="140370" y="329293"/>
                  </a:lnTo>
                  <a:cubicBezTo>
                    <a:pt x="146713" y="335636"/>
                    <a:pt x="142221" y="346481"/>
                    <a:pt x="133251" y="346481"/>
                  </a:cubicBezTo>
                  <a:lnTo>
                    <a:pt x="62631" y="346481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198" name="shape198"/>
            <p:cNvSpPr/>
            <p:nvPr/>
          </p:nvSpPr>
          <p:spPr>
            <a:xfrm>
              <a:off x="4097977" y="993499"/>
              <a:ext cx="1782000" cy="1782000"/>
            </a:xfrm>
            <a:custGeom>
              <a:avLst/>
              <a:gdLst/>
              <a:ahLst/>
              <a:cxnLst/>
              <a:rect l="0" t="0" r="0" b="0"/>
              <a:pathLst>
                <a:path w="1782000" h="1782000">
                  <a:moveTo>
                    <a:pt x="162059" y="211988"/>
                  </a:moveTo>
                  <a:lnTo>
                    <a:pt x="156886" y="217160"/>
                  </a:lnTo>
                  <a:lnTo>
                    <a:pt x="171548" y="241389"/>
                  </a:lnTo>
                  <a:lnTo>
                    <a:pt x="146230" y="227817"/>
                  </a:lnTo>
                  <a:lnTo>
                    <a:pt x="141252" y="232795"/>
                  </a:lnTo>
                  <a:lnTo>
                    <a:pt x="154786" y="258074"/>
                  </a:lnTo>
                  <a:lnTo>
                    <a:pt x="130596" y="243451"/>
                  </a:lnTo>
                  <a:lnTo>
                    <a:pt x="125229" y="248818"/>
                  </a:lnTo>
                  <a:lnTo>
                    <a:pt x="159881" y="268613"/>
                  </a:lnTo>
                  <a:lnTo>
                    <a:pt x="164897" y="263596"/>
                  </a:lnTo>
                  <a:lnTo>
                    <a:pt x="151013" y="237734"/>
                  </a:lnTo>
                  <a:lnTo>
                    <a:pt x="176876" y="251618"/>
                  </a:lnTo>
                  <a:lnTo>
                    <a:pt x="181854" y="246640"/>
                  </a:lnTo>
                  <a:lnTo>
                    <a:pt x="162059" y="211988"/>
                  </a:lnTo>
                  <a:moveTo>
                    <a:pt x="178618" y="209118"/>
                  </a:moveTo>
                  <a:cubicBezTo>
                    <a:pt x="172784" y="214951"/>
                    <a:pt x="172590" y="222924"/>
                    <a:pt x="179085" y="229419"/>
                  </a:cubicBezTo>
                  <a:cubicBezTo>
                    <a:pt x="185618" y="235953"/>
                    <a:pt x="193591" y="235758"/>
                    <a:pt x="199425" y="229925"/>
                  </a:cubicBezTo>
                  <a:cubicBezTo>
                    <a:pt x="205297" y="224052"/>
                    <a:pt x="205491" y="216080"/>
                    <a:pt x="198958" y="209546"/>
                  </a:cubicBezTo>
                  <a:cubicBezTo>
                    <a:pt x="192463" y="203051"/>
                    <a:pt x="184491" y="203245"/>
                    <a:pt x="178618" y="209118"/>
                  </a:cubicBezTo>
                  <a:moveTo>
                    <a:pt x="183051" y="213629"/>
                  </a:moveTo>
                  <a:cubicBezTo>
                    <a:pt x="185968" y="210712"/>
                    <a:pt x="190013" y="210479"/>
                    <a:pt x="194019" y="214485"/>
                  </a:cubicBezTo>
                  <a:cubicBezTo>
                    <a:pt x="197791" y="218257"/>
                    <a:pt x="198141" y="222263"/>
                    <a:pt x="195030" y="225374"/>
                  </a:cubicBezTo>
                  <a:cubicBezTo>
                    <a:pt x="192113" y="228291"/>
                    <a:pt x="188068" y="228525"/>
                    <a:pt x="184024" y="224480"/>
                  </a:cubicBezTo>
                  <a:cubicBezTo>
                    <a:pt x="180290" y="220746"/>
                    <a:pt x="179940" y="216740"/>
                    <a:pt x="183051" y="213629"/>
                  </a:cubicBezTo>
                  <a:moveTo>
                    <a:pt x="202753" y="184983"/>
                  </a:moveTo>
                  <a:cubicBezTo>
                    <a:pt x="199408" y="188327"/>
                    <a:pt x="199175" y="191361"/>
                    <a:pt x="199914" y="194355"/>
                  </a:cubicBezTo>
                  <a:lnTo>
                    <a:pt x="196997" y="191439"/>
                  </a:lnTo>
                  <a:lnTo>
                    <a:pt x="192214" y="196222"/>
                  </a:lnTo>
                  <a:lnTo>
                    <a:pt x="212242" y="216251"/>
                  </a:lnTo>
                  <a:lnTo>
                    <a:pt x="217065" y="211429"/>
                  </a:lnTo>
                  <a:lnTo>
                    <a:pt x="206254" y="200617"/>
                  </a:lnTo>
                  <a:cubicBezTo>
                    <a:pt x="202987" y="197350"/>
                    <a:pt x="202520" y="193850"/>
                    <a:pt x="205398" y="190972"/>
                  </a:cubicBezTo>
                  <a:cubicBezTo>
                    <a:pt x="207770" y="188600"/>
                    <a:pt x="210453" y="188561"/>
                    <a:pt x="212709" y="190817"/>
                  </a:cubicBezTo>
                  <a:lnTo>
                    <a:pt x="225193" y="203300"/>
                  </a:lnTo>
                  <a:lnTo>
                    <a:pt x="230016" y="198478"/>
                  </a:lnTo>
                  <a:lnTo>
                    <a:pt x="217104" y="185566"/>
                  </a:lnTo>
                  <a:cubicBezTo>
                    <a:pt x="212320" y="180783"/>
                    <a:pt x="207303" y="180433"/>
                    <a:pt x="202753" y="184983"/>
                  </a:cubicBezTo>
                  <a:moveTo>
                    <a:pt x="225555" y="147636"/>
                  </a:moveTo>
                  <a:lnTo>
                    <a:pt x="220733" y="152458"/>
                  </a:lnTo>
                  <a:lnTo>
                    <a:pt x="231000" y="162725"/>
                  </a:lnTo>
                  <a:cubicBezTo>
                    <a:pt x="227850" y="161986"/>
                    <a:pt x="224349" y="163387"/>
                    <a:pt x="221744" y="165992"/>
                  </a:cubicBezTo>
                  <a:cubicBezTo>
                    <a:pt x="216843" y="170892"/>
                    <a:pt x="216182" y="178398"/>
                    <a:pt x="223105" y="185321"/>
                  </a:cubicBezTo>
                  <a:cubicBezTo>
                    <a:pt x="230144" y="192360"/>
                    <a:pt x="237650" y="191699"/>
                    <a:pt x="242550" y="186799"/>
                  </a:cubicBezTo>
                  <a:cubicBezTo>
                    <a:pt x="245311" y="184037"/>
                    <a:pt x="246595" y="180343"/>
                    <a:pt x="245389" y="176960"/>
                  </a:cubicBezTo>
                  <a:lnTo>
                    <a:pt x="248462" y="180032"/>
                  </a:lnTo>
                  <a:lnTo>
                    <a:pt x="253206" y="175287"/>
                  </a:lnTo>
                  <a:lnTo>
                    <a:pt x="225555" y="147636"/>
                  </a:lnTo>
                  <a:moveTo>
                    <a:pt x="239245" y="181237"/>
                  </a:moveTo>
                  <a:cubicBezTo>
                    <a:pt x="236445" y="184037"/>
                    <a:pt x="232050" y="184465"/>
                    <a:pt x="228005" y="180421"/>
                  </a:cubicBezTo>
                  <a:cubicBezTo>
                    <a:pt x="223922" y="176337"/>
                    <a:pt x="224349" y="171942"/>
                    <a:pt x="227150" y="169142"/>
                  </a:cubicBezTo>
                  <a:cubicBezTo>
                    <a:pt x="229755" y="166536"/>
                    <a:pt x="234344" y="165836"/>
                    <a:pt x="238467" y="169959"/>
                  </a:cubicBezTo>
                  <a:cubicBezTo>
                    <a:pt x="242550" y="174042"/>
                    <a:pt x="241850" y="178632"/>
                    <a:pt x="239245" y="181237"/>
                  </a:cubicBezTo>
                  <a:moveTo>
                    <a:pt x="266570" y="144811"/>
                  </a:moveTo>
                  <a:lnTo>
                    <a:pt x="264587" y="142828"/>
                  </a:lnTo>
                  <a:cubicBezTo>
                    <a:pt x="257976" y="136217"/>
                    <a:pt x="250625" y="137111"/>
                    <a:pt x="245764" y="141972"/>
                  </a:cubicBezTo>
                  <a:cubicBezTo>
                    <a:pt x="240669" y="147067"/>
                    <a:pt x="239619" y="155117"/>
                    <a:pt x="246619" y="162118"/>
                  </a:cubicBezTo>
                  <a:cubicBezTo>
                    <a:pt x="253581" y="169079"/>
                    <a:pt x="261398" y="167952"/>
                    <a:pt x="266453" y="162895"/>
                  </a:cubicBezTo>
                  <a:cubicBezTo>
                    <a:pt x="270537" y="158812"/>
                    <a:pt x="272171" y="152745"/>
                    <a:pt x="268943" y="147495"/>
                  </a:cubicBezTo>
                  <a:lnTo>
                    <a:pt x="264431" y="152006"/>
                  </a:lnTo>
                  <a:cubicBezTo>
                    <a:pt x="265326" y="154301"/>
                    <a:pt x="264392" y="156634"/>
                    <a:pt x="262487" y="158540"/>
                  </a:cubicBezTo>
                  <a:cubicBezTo>
                    <a:pt x="259609" y="161418"/>
                    <a:pt x="255992" y="161923"/>
                    <a:pt x="252608" y="158773"/>
                  </a:cubicBezTo>
                  <a:lnTo>
                    <a:pt x="266570" y="144811"/>
                  </a:lnTo>
                  <a:moveTo>
                    <a:pt x="249886" y="146172"/>
                  </a:moveTo>
                  <a:cubicBezTo>
                    <a:pt x="252492" y="143567"/>
                    <a:pt x="255642" y="143372"/>
                    <a:pt x="258287" y="146017"/>
                  </a:cubicBezTo>
                  <a:lnTo>
                    <a:pt x="249186" y="155117"/>
                  </a:lnTo>
                  <a:cubicBezTo>
                    <a:pt x="246697" y="151773"/>
                    <a:pt x="247592" y="148467"/>
                    <a:pt x="249886" y="146172"/>
                  </a:cubicBezTo>
                  <a:moveTo>
                    <a:pt x="269500" y="118469"/>
                  </a:moveTo>
                  <a:lnTo>
                    <a:pt x="268178" y="119791"/>
                  </a:lnTo>
                  <a:cubicBezTo>
                    <a:pt x="265844" y="122125"/>
                    <a:pt x="264989" y="125003"/>
                    <a:pt x="266156" y="128192"/>
                  </a:cubicBezTo>
                  <a:lnTo>
                    <a:pt x="263200" y="125236"/>
                  </a:lnTo>
                  <a:lnTo>
                    <a:pt x="258416" y="130020"/>
                  </a:lnTo>
                  <a:lnTo>
                    <a:pt x="278445" y="150048"/>
                  </a:lnTo>
                  <a:lnTo>
                    <a:pt x="283268" y="145226"/>
                  </a:lnTo>
                  <a:lnTo>
                    <a:pt x="273467" y="135425"/>
                  </a:lnTo>
                  <a:cubicBezTo>
                    <a:pt x="269539" y="131498"/>
                    <a:pt x="269539" y="127842"/>
                    <a:pt x="272923" y="124458"/>
                  </a:cubicBezTo>
                  <a:lnTo>
                    <a:pt x="274206" y="123175"/>
                  </a:lnTo>
                  <a:lnTo>
                    <a:pt x="269500" y="118469"/>
                  </a:lnTo>
                  <a:moveTo>
                    <a:pt x="288342" y="116272"/>
                  </a:moveTo>
                  <a:cubicBezTo>
                    <a:pt x="285542" y="118372"/>
                    <a:pt x="283481" y="119812"/>
                    <a:pt x="281925" y="118256"/>
                  </a:cubicBezTo>
                  <a:cubicBezTo>
                    <a:pt x="280758" y="117089"/>
                    <a:pt x="280642" y="115106"/>
                    <a:pt x="283014" y="112733"/>
                  </a:cubicBezTo>
                  <a:cubicBezTo>
                    <a:pt x="285076" y="110672"/>
                    <a:pt x="287253" y="110050"/>
                    <a:pt x="289431" y="111839"/>
                  </a:cubicBezTo>
                  <a:lnTo>
                    <a:pt x="294137" y="107133"/>
                  </a:lnTo>
                  <a:cubicBezTo>
                    <a:pt x="289392" y="102933"/>
                    <a:pt x="283636" y="104100"/>
                    <a:pt x="278970" y="108766"/>
                  </a:cubicBezTo>
                  <a:cubicBezTo>
                    <a:pt x="274808" y="112928"/>
                    <a:pt x="272825" y="118567"/>
                    <a:pt x="277375" y="123117"/>
                  </a:cubicBezTo>
                  <a:cubicBezTo>
                    <a:pt x="282314" y="128056"/>
                    <a:pt x="287448" y="124245"/>
                    <a:pt x="292037" y="120978"/>
                  </a:cubicBezTo>
                  <a:cubicBezTo>
                    <a:pt x="295265" y="118683"/>
                    <a:pt x="296509" y="118061"/>
                    <a:pt x="297754" y="119306"/>
                  </a:cubicBezTo>
                  <a:cubicBezTo>
                    <a:pt x="299270" y="120823"/>
                    <a:pt x="298493" y="122923"/>
                    <a:pt x="296432" y="124984"/>
                  </a:cubicBezTo>
                  <a:cubicBezTo>
                    <a:pt x="294176" y="127240"/>
                    <a:pt x="291570" y="128134"/>
                    <a:pt x="289198" y="126462"/>
                  </a:cubicBezTo>
                  <a:lnTo>
                    <a:pt x="284336" y="131323"/>
                  </a:lnTo>
                  <a:cubicBezTo>
                    <a:pt x="289742" y="136029"/>
                    <a:pt x="296004" y="133346"/>
                    <a:pt x="300165" y="129184"/>
                  </a:cubicBezTo>
                  <a:cubicBezTo>
                    <a:pt x="304638" y="124712"/>
                    <a:pt x="306504" y="118567"/>
                    <a:pt x="301993" y="114055"/>
                  </a:cubicBezTo>
                  <a:cubicBezTo>
                    <a:pt x="297326" y="109389"/>
                    <a:pt x="292464" y="113239"/>
                    <a:pt x="288342" y="116272"/>
                  </a:cubicBezTo>
                  <a:moveTo>
                    <a:pt x="301849" y="85887"/>
                  </a:moveTo>
                  <a:cubicBezTo>
                    <a:pt x="298465" y="89271"/>
                    <a:pt x="298310" y="92226"/>
                    <a:pt x="299088" y="95260"/>
                  </a:cubicBezTo>
                  <a:lnTo>
                    <a:pt x="288509" y="84682"/>
                  </a:lnTo>
                  <a:lnTo>
                    <a:pt x="283687" y="89504"/>
                  </a:lnTo>
                  <a:lnTo>
                    <a:pt x="311338" y="117155"/>
                  </a:lnTo>
                  <a:lnTo>
                    <a:pt x="316161" y="112333"/>
                  </a:lnTo>
                  <a:lnTo>
                    <a:pt x="305349" y="101521"/>
                  </a:lnTo>
                  <a:cubicBezTo>
                    <a:pt x="302082" y="98254"/>
                    <a:pt x="301616" y="94754"/>
                    <a:pt x="304494" y="91876"/>
                  </a:cubicBezTo>
                  <a:cubicBezTo>
                    <a:pt x="306866" y="89504"/>
                    <a:pt x="309549" y="89465"/>
                    <a:pt x="311805" y="91721"/>
                  </a:cubicBezTo>
                  <a:lnTo>
                    <a:pt x="324289" y="104205"/>
                  </a:lnTo>
                  <a:lnTo>
                    <a:pt x="329111" y="99382"/>
                  </a:lnTo>
                  <a:lnTo>
                    <a:pt x="316200" y="86471"/>
                  </a:lnTo>
                  <a:cubicBezTo>
                    <a:pt x="311416" y="81687"/>
                    <a:pt x="306399" y="81337"/>
                    <a:pt x="301849" y="85887"/>
                  </a:cubicBezTo>
                  <a:moveTo>
                    <a:pt x="321734" y="66002"/>
                  </a:moveTo>
                  <a:cubicBezTo>
                    <a:pt x="316756" y="70980"/>
                    <a:pt x="315473" y="76775"/>
                    <a:pt x="319362" y="82219"/>
                  </a:cubicBezTo>
                  <a:lnTo>
                    <a:pt x="323951" y="77631"/>
                  </a:lnTo>
                  <a:cubicBezTo>
                    <a:pt x="322862" y="75686"/>
                    <a:pt x="322278" y="73391"/>
                    <a:pt x="325273" y="70396"/>
                  </a:cubicBezTo>
                  <a:cubicBezTo>
                    <a:pt x="326984" y="68685"/>
                    <a:pt x="329123" y="67635"/>
                    <a:pt x="330640" y="69152"/>
                  </a:cubicBezTo>
                  <a:cubicBezTo>
                    <a:pt x="332312" y="70825"/>
                    <a:pt x="331068" y="72691"/>
                    <a:pt x="330407" y="73586"/>
                  </a:cubicBezTo>
                  <a:lnTo>
                    <a:pt x="326946" y="78214"/>
                  </a:lnTo>
                  <a:cubicBezTo>
                    <a:pt x="325390" y="80314"/>
                    <a:pt x="321695" y="85719"/>
                    <a:pt x="326712" y="90736"/>
                  </a:cubicBezTo>
                  <a:cubicBezTo>
                    <a:pt x="330951" y="94976"/>
                    <a:pt x="335929" y="93420"/>
                    <a:pt x="339118" y="90231"/>
                  </a:cubicBezTo>
                  <a:cubicBezTo>
                    <a:pt x="341257" y="88092"/>
                    <a:pt x="343085" y="84708"/>
                    <a:pt x="342074" y="80586"/>
                  </a:cubicBezTo>
                  <a:lnTo>
                    <a:pt x="344991" y="83503"/>
                  </a:lnTo>
                  <a:lnTo>
                    <a:pt x="349697" y="78797"/>
                  </a:lnTo>
                  <a:lnTo>
                    <a:pt x="335812" y="64913"/>
                  </a:lnTo>
                  <a:cubicBezTo>
                    <a:pt x="331107" y="60207"/>
                    <a:pt x="326128" y="61607"/>
                    <a:pt x="321734" y="66002"/>
                  </a:cubicBezTo>
                  <a:moveTo>
                    <a:pt x="336357" y="84981"/>
                  </a:moveTo>
                  <a:cubicBezTo>
                    <a:pt x="334646" y="86692"/>
                    <a:pt x="332740" y="87120"/>
                    <a:pt x="331146" y="85525"/>
                  </a:cubicBezTo>
                  <a:cubicBezTo>
                    <a:pt x="328929" y="83308"/>
                    <a:pt x="330951" y="80586"/>
                    <a:pt x="331690" y="79614"/>
                  </a:cubicBezTo>
                  <a:lnTo>
                    <a:pt x="333401" y="77280"/>
                  </a:lnTo>
                  <a:cubicBezTo>
                    <a:pt x="334257" y="76113"/>
                    <a:pt x="334957" y="75180"/>
                    <a:pt x="335385" y="74130"/>
                  </a:cubicBezTo>
                  <a:lnTo>
                    <a:pt x="336474" y="75219"/>
                  </a:lnTo>
                  <a:cubicBezTo>
                    <a:pt x="339157" y="77902"/>
                    <a:pt x="339274" y="82064"/>
                    <a:pt x="336357" y="84981"/>
                  </a:cubicBezTo>
                  <a:moveTo>
                    <a:pt x="345237" y="42732"/>
                  </a:moveTo>
                  <a:lnTo>
                    <a:pt x="343915" y="44055"/>
                  </a:lnTo>
                  <a:cubicBezTo>
                    <a:pt x="341581" y="46388"/>
                    <a:pt x="340726" y="49266"/>
                    <a:pt x="341892" y="52455"/>
                  </a:cubicBezTo>
                  <a:lnTo>
                    <a:pt x="338937" y="49499"/>
                  </a:lnTo>
                  <a:lnTo>
                    <a:pt x="334153" y="54283"/>
                  </a:lnTo>
                  <a:lnTo>
                    <a:pt x="354182" y="74312"/>
                  </a:lnTo>
                  <a:lnTo>
                    <a:pt x="359004" y="69489"/>
                  </a:lnTo>
                  <a:lnTo>
                    <a:pt x="349204" y="59689"/>
                  </a:lnTo>
                  <a:cubicBezTo>
                    <a:pt x="345276" y="55761"/>
                    <a:pt x="345276" y="52105"/>
                    <a:pt x="348660" y="48721"/>
                  </a:cubicBezTo>
                  <a:lnTo>
                    <a:pt x="349943" y="47438"/>
                  </a:lnTo>
                  <a:lnTo>
                    <a:pt x="345237" y="42732"/>
                  </a:lnTo>
                  <a:moveTo>
                    <a:pt x="376378" y="35004"/>
                  </a:moveTo>
                  <a:lnTo>
                    <a:pt x="374394" y="33020"/>
                  </a:lnTo>
                  <a:cubicBezTo>
                    <a:pt x="367783" y="26409"/>
                    <a:pt x="360433" y="27303"/>
                    <a:pt x="355571" y="32165"/>
                  </a:cubicBezTo>
                  <a:cubicBezTo>
                    <a:pt x="350476" y="37259"/>
                    <a:pt x="349426" y="45310"/>
                    <a:pt x="356427" y="52310"/>
                  </a:cubicBezTo>
                  <a:cubicBezTo>
                    <a:pt x="363388" y="59272"/>
                    <a:pt x="371205" y="58144"/>
                    <a:pt x="376261" y="53088"/>
                  </a:cubicBezTo>
                  <a:cubicBezTo>
                    <a:pt x="380345" y="49005"/>
                    <a:pt x="381978" y="42938"/>
                    <a:pt x="378750" y="37687"/>
                  </a:cubicBezTo>
                  <a:lnTo>
                    <a:pt x="374239" y="42199"/>
                  </a:lnTo>
                  <a:cubicBezTo>
                    <a:pt x="375133" y="44493"/>
                    <a:pt x="374200" y="46827"/>
                    <a:pt x="372294" y="48732"/>
                  </a:cubicBezTo>
                  <a:cubicBezTo>
                    <a:pt x="369417" y="51610"/>
                    <a:pt x="365799" y="52116"/>
                    <a:pt x="362416" y="48966"/>
                  </a:cubicBezTo>
                  <a:lnTo>
                    <a:pt x="376378" y="35004"/>
                  </a:lnTo>
                  <a:moveTo>
                    <a:pt x="359693" y="36365"/>
                  </a:moveTo>
                  <a:cubicBezTo>
                    <a:pt x="362299" y="33759"/>
                    <a:pt x="365449" y="33565"/>
                    <a:pt x="368094" y="36209"/>
                  </a:cubicBezTo>
                  <a:lnTo>
                    <a:pt x="358993" y="45310"/>
                  </a:lnTo>
                  <a:cubicBezTo>
                    <a:pt x="356505" y="41965"/>
                    <a:pt x="357399" y="38660"/>
                    <a:pt x="359693" y="36365"/>
                  </a:cubicBezTo>
                  <a:moveTo>
                    <a:pt x="214250" y="295137"/>
                  </a:moveTo>
                  <a:lnTo>
                    <a:pt x="209505" y="290392"/>
                  </a:lnTo>
                  <a:lnTo>
                    <a:pt x="195543" y="304354"/>
                  </a:lnTo>
                  <a:lnTo>
                    <a:pt x="188893" y="297704"/>
                  </a:lnTo>
                  <a:lnTo>
                    <a:pt x="201066" y="285531"/>
                  </a:lnTo>
                  <a:lnTo>
                    <a:pt x="196321" y="280786"/>
                  </a:lnTo>
                  <a:lnTo>
                    <a:pt x="184148" y="292959"/>
                  </a:lnTo>
                  <a:lnTo>
                    <a:pt x="177809" y="286620"/>
                  </a:lnTo>
                  <a:lnTo>
                    <a:pt x="191032" y="273397"/>
                  </a:lnTo>
                  <a:lnTo>
                    <a:pt x="186287" y="268652"/>
                  </a:lnTo>
                  <a:lnTo>
                    <a:pt x="168009" y="286931"/>
                  </a:lnTo>
                  <a:lnTo>
                    <a:pt x="195232" y="314154"/>
                  </a:lnTo>
                  <a:lnTo>
                    <a:pt x="214250" y="295137"/>
                  </a:lnTo>
                  <a:moveTo>
                    <a:pt x="208611" y="245472"/>
                  </a:moveTo>
                  <a:lnTo>
                    <a:pt x="203789" y="250294"/>
                  </a:lnTo>
                  <a:lnTo>
                    <a:pt x="214056" y="260562"/>
                  </a:lnTo>
                  <a:cubicBezTo>
                    <a:pt x="210906" y="259823"/>
                    <a:pt x="207406" y="261223"/>
                    <a:pt x="204800" y="263828"/>
                  </a:cubicBezTo>
                  <a:cubicBezTo>
                    <a:pt x="199900" y="268729"/>
                    <a:pt x="199239" y="276235"/>
                    <a:pt x="206162" y="283157"/>
                  </a:cubicBezTo>
                  <a:cubicBezTo>
                    <a:pt x="213201" y="290197"/>
                    <a:pt x="220707" y="289535"/>
                    <a:pt x="225607" y="284635"/>
                  </a:cubicBezTo>
                  <a:cubicBezTo>
                    <a:pt x="228368" y="281874"/>
                    <a:pt x="229651" y="278179"/>
                    <a:pt x="228446" y="274796"/>
                  </a:cubicBezTo>
                  <a:lnTo>
                    <a:pt x="231518" y="277868"/>
                  </a:lnTo>
                  <a:lnTo>
                    <a:pt x="236263" y="273123"/>
                  </a:lnTo>
                  <a:lnTo>
                    <a:pt x="208611" y="245472"/>
                  </a:lnTo>
                  <a:moveTo>
                    <a:pt x="222301" y="279074"/>
                  </a:moveTo>
                  <a:cubicBezTo>
                    <a:pt x="219501" y="281874"/>
                    <a:pt x="215106" y="282302"/>
                    <a:pt x="211062" y="278257"/>
                  </a:cubicBezTo>
                  <a:cubicBezTo>
                    <a:pt x="206978" y="274174"/>
                    <a:pt x="207406" y="269779"/>
                    <a:pt x="210206" y="266979"/>
                  </a:cubicBezTo>
                  <a:cubicBezTo>
                    <a:pt x="212812" y="264373"/>
                    <a:pt x="217401" y="263673"/>
                    <a:pt x="221523" y="267795"/>
                  </a:cubicBezTo>
                  <a:cubicBezTo>
                    <a:pt x="225607" y="271879"/>
                    <a:pt x="224907" y="276468"/>
                    <a:pt x="222301" y="279074"/>
                  </a:cubicBezTo>
                  <a:moveTo>
                    <a:pt x="231971" y="236892"/>
                  </a:moveTo>
                  <a:lnTo>
                    <a:pt x="230648" y="238214"/>
                  </a:lnTo>
                  <a:cubicBezTo>
                    <a:pt x="228315" y="240548"/>
                    <a:pt x="227459" y="243426"/>
                    <a:pt x="228626" y="246614"/>
                  </a:cubicBezTo>
                  <a:lnTo>
                    <a:pt x="225670" y="243659"/>
                  </a:lnTo>
                  <a:lnTo>
                    <a:pt x="220887" y="248442"/>
                  </a:lnTo>
                  <a:lnTo>
                    <a:pt x="240915" y="268471"/>
                  </a:lnTo>
                  <a:lnTo>
                    <a:pt x="245738" y="263649"/>
                  </a:lnTo>
                  <a:lnTo>
                    <a:pt x="235937" y="253848"/>
                  </a:lnTo>
                  <a:cubicBezTo>
                    <a:pt x="232009" y="249920"/>
                    <a:pt x="232009" y="246264"/>
                    <a:pt x="235393" y="242881"/>
                  </a:cubicBezTo>
                  <a:lnTo>
                    <a:pt x="236676" y="241597"/>
                  </a:lnTo>
                  <a:lnTo>
                    <a:pt x="231971" y="236892"/>
                  </a:lnTo>
                  <a:moveTo>
                    <a:pt x="242538" y="226091"/>
                  </a:moveTo>
                  <a:cubicBezTo>
                    <a:pt x="237560" y="231069"/>
                    <a:pt x="236276" y="236864"/>
                    <a:pt x="240166" y="242308"/>
                  </a:cubicBezTo>
                  <a:lnTo>
                    <a:pt x="244755" y="237719"/>
                  </a:lnTo>
                  <a:cubicBezTo>
                    <a:pt x="243666" y="235775"/>
                    <a:pt x="243082" y="233480"/>
                    <a:pt x="246077" y="230486"/>
                  </a:cubicBezTo>
                  <a:cubicBezTo>
                    <a:pt x="247788" y="228774"/>
                    <a:pt x="249927" y="227725"/>
                    <a:pt x="251444" y="229241"/>
                  </a:cubicBezTo>
                  <a:cubicBezTo>
                    <a:pt x="253116" y="230913"/>
                    <a:pt x="251872" y="232780"/>
                    <a:pt x="251211" y="233675"/>
                  </a:cubicBezTo>
                  <a:lnTo>
                    <a:pt x="247749" y="238303"/>
                  </a:lnTo>
                  <a:cubicBezTo>
                    <a:pt x="246194" y="240403"/>
                    <a:pt x="242499" y="245809"/>
                    <a:pt x="247516" y="250826"/>
                  </a:cubicBezTo>
                  <a:cubicBezTo>
                    <a:pt x="251755" y="255065"/>
                    <a:pt x="256733" y="253509"/>
                    <a:pt x="259922" y="250320"/>
                  </a:cubicBezTo>
                  <a:cubicBezTo>
                    <a:pt x="262061" y="248181"/>
                    <a:pt x="263889" y="244798"/>
                    <a:pt x="262878" y="240675"/>
                  </a:cubicBezTo>
                  <a:lnTo>
                    <a:pt x="265795" y="243592"/>
                  </a:lnTo>
                  <a:lnTo>
                    <a:pt x="270501" y="238886"/>
                  </a:lnTo>
                  <a:lnTo>
                    <a:pt x="256616" y="225002"/>
                  </a:lnTo>
                  <a:cubicBezTo>
                    <a:pt x="251911" y="220296"/>
                    <a:pt x="246932" y="221696"/>
                    <a:pt x="242538" y="226091"/>
                  </a:cubicBezTo>
                  <a:moveTo>
                    <a:pt x="257161" y="245070"/>
                  </a:moveTo>
                  <a:cubicBezTo>
                    <a:pt x="255449" y="246781"/>
                    <a:pt x="253544" y="247209"/>
                    <a:pt x="251949" y="245614"/>
                  </a:cubicBezTo>
                  <a:cubicBezTo>
                    <a:pt x="249733" y="243397"/>
                    <a:pt x="251755" y="240675"/>
                    <a:pt x="252494" y="239703"/>
                  </a:cubicBezTo>
                  <a:lnTo>
                    <a:pt x="254205" y="237369"/>
                  </a:lnTo>
                  <a:cubicBezTo>
                    <a:pt x="255061" y="236203"/>
                    <a:pt x="255761" y="235269"/>
                    <a:pt x="256189" y="234219"/>
                  </a:cubicBezTo>
                  <a:lnTo>
                    <a:pt x="257278" y="235308"/>
                  </a:lnTo>
                  <a:cubicBezTo>
                    <a:pt x="259961" y="237992"/>
                    <a:pt x="260078" y="242153"/>
                    <a:pt x="257161" y="245070"/>
                  </a:cubicBezTo>
                  <a:moveTo>
                    <a:pt x="284475" y="184854"/>
                  </a:moveTo>
                  <a:lnTo>
                    <a:pt x="279497" y="189832"/>
                  </a:lnTo>
                  <a:lnTo>
                    <a:pt x="288870" y="207605"/>
                  </a:lnTo>
                  <a:lnTo>
                    <a:pt x="270980" y="198349"/>
                  </a:lnTo>
                  <a:lnTo>
                    <a:pt x="266274" y="203055"/>
                  </a:lnTo>
                  <a:lnTo>
                    <a:pt x="275569" y="220906"/>
                  </a:lnTo>
                  <a:lnTo>
                    <a:pt x="257757" y="211572"/>
                  </a:lnTo>
                  <a:lnTo>
                    <a:pt x="252624" y="216705"/>
                  </a:lnTo>
                  <a:lnTo>
                    <a:pt x="279575" y="229812"/>
                  </a:lnTo>
                  <a:lnTo>
                    <a:pt x="284242" y="225144"/>
                  </a:lnTo>
                  <a:lnTo>
                    <a:pt x="275569" y="207838"/>
                  </a:lnTo>
                  <a:lnTo>
                    <a:pt x="292915" y="216472"/>
                  </a:lnTo>
                  <a:lnTo>
                    <a:pt x="297543" y="211844"/>
                  </a:lnTo>
                  <a:lnTo>
                    <a:pt x="284475" y="184854"/>
                  </a:lnTo>
                  <a:moveTo>
                    <a:pt x="307941" y="146998"/>
                  </a:moveTo>
                  <a:lnTo>
                    <a:pt x="301524" y="153415"/>
                  </a:lnTo>
                  <a:lnTo>
                    <a:pt x="314786" y="181767"/>
                  </a:lnTo>
                  <a:lnTo>
                    <a:pt x="286434" y="168505"/>
                  </a:lnTo>
                  <a:lnTo>
                    <a:pt x="280017" y="174922"/>
                  </a:lnTo>
                  <a:lnTo>
                    <a:pt x="307241" y="202146"/>
                  </a:lnTo>
                  <a:lnTo>
                    <a:pt x="311869" y="197517"/>
                  </a:lnTo>
                  <a:lnTo>
                    <a:pt x="292696" y="178344"/>
                  </a:lnTo>
                  <a:lnTo>
                    <a:pt x="318869" y="190517"/>
                  </a:lnTo>
                  <a:lnTo>
                    <a:pt x="323420" y="185967"/>
                  </a:lnTo>
                  <a:lnTo>
                    <a:pt x="311247" y="159793"/>
                  </a:lnTo>
                  <a:lnTo>
                    <a:pt x="330420" y="178966"/>
                  </a:lnTo>
                  <a:lnTo>
                    <a:pt x="335165" y="174222"/>
                  </a:lnTo>
                  <a:lnTo>
                    <a:pt x="307941" y="146998"/>
                  </a:lnTo>
                  <a:moveTo>
                    <a:pt x="317292" y="146748"/>
                  </a:moveTo>
                  <a:lnTo>
                    <a:pt x="322425" y="141614"/>
                  </a:lnTo>
                  <a:lnTo>
                    <a:pt x="316942" y="136131"/>
                  </a:lnTo>
                  <a:lnTo>
                    <a:pt x="311808" y="141264"/>
                  </a:lnTo>
                  <a:lnTo>
                    <a:pt x="317292" y="146748"/>
                  </a:lnTo>
                  <a:moveTo>
                    <a:pt x="340121" y="169266"/>
                  </a:moveTo>
                  <a:lnTo>
                    <a:pt x="344943" y="164443"/>
                  </a:lnTo>
                  <a:lnTo>
                    <a:pt x="324914" y="144415"/>
                  </a:lnTo>
                  <a:lnTo>
                    <a:pt x="320092" y="149237"/>
                  </a:lnTo>
                  <a:lnTo>
                    <a:pt x="340121" y="169266"/>
                  </a:lnTo>
                  <a:moveTo>
                    <a:pt x="340017" y="128612"/>
                  </a:moveTo>
                  <a:cubicBezTo>
                    <a:pt x="336672" y="131957"/>
                    <a:pt x="336439" y="134990"/>
                    <a:pt x="337178" y="137985"/>
                  </a:cubicBezTo>
                  <a:lnTo>
                    <a:pt x="334261" y="135068"/>
                  </a:lnTo>
                  <a:lnTo>
                    <a:pt x="329477" y="139852"/>
                  </a:lnTo>
                  <a:lnTo>
                    <a:pt x="349506" y="159881"/>
                  </a:lnTo>
                  <a:lnTo>
                    <a:pt x="354328" y="155058"/>
                  </a:lnTo>
                  <a:lnTo>
                    <a:pt x="343517" y="144247"/>
                  </a:lnTo>
                  <a:cubicBezTo>
                    <a:pt x="340250" y="140980"/>
                    <a:pt x="339783" y="137479"/>
                    <a:pt x="342661" y="134601"/>
                  </a:cubicBezTo>
                  <a:cubicBezTo>
                    <a:pt x="345033" y="132229"/>
                    <a:pt x="347717" y="132190"/>
                    <a:pt x="349972" y="134446"/>
                  </a:cubicBezTo>
                  <a:lnTo>
                    <a:pt x="362457" y="146930"/>
                  </a:lnTo>
                  <a:lnTo>
                    <a:pt x="367279" y="142107"/>
                  </a:lnTo>
                  <a:lnTo>
                    <a:pt x="354367" y="129195"/>
                  </a:lnTo>
                  <a:cubicBezTo>
                    <a:pt x="349584" y="124412"/>
                    <a:pt x="344567" y="124062"/>
                    <a:pt x="340017" y="128612"/>
                  </a:cubicBezTo>
                  <a:moveTo>
                    <a:pt x="362819" y="91265"/>
                  </a:moveTo>
                  <a:lnTo>
                    <a:pt x="357996" y="96088"/>
                  </a:lnTo>
                  <a:lnTo>
                    <a:pt x="368263" y="106355"/>
                  </a:lnTo>
                  <a:cubicBezTo>
                    <a:pt x="365113" y="105616"/>
                    <a:pt x="361613" y="107016"/>
                    <a:pt x="359007" y="109622"/>
                  </a:cubicBezTo>
                  <a:cubicBezTo>
                    <a:pt x="354107" y="114522"/>
                    <a:pt x="353446" y="122028"/>
                    <a:pt x="360368" y="128950"/>
                  </a:cubicBezTo>
                  <a:cubicBezTo>
                    <a:pt x="367407" y="135990"/>
                    <a:pt x="374913" y="135329"/>
                    <a:pt x="379814" y="130428"/>
                  </a:cubicBezTo>
                  <a:cubicBezTo>
                    <a:pt x="382575" y="127667"/>
                    <a:pt x="383859" y="123973"/>
                    <a:pt x="382653" y="120589"/>
                  </a:cubicBezTo>
                  <a:lnTo>
                    <a:pt x="385725" y="123661"/>
                  </a:lnTo>
                  <a:lnTo>
                    <a:pt x="390470" y="118917"/>
                  </a:lnTo>
                  <a:lnTo>
                    <a:pt x="362819" y="91265"/>
                  </a:lnTo>
                  <a:moveTo>
                    <a:pt x="376508" y="124867"/>
                  </a:moveTo>
                  <a:cubicBezTo>
                    <a:pt x="373708" y="127667"/>
                    <a:pt x="369313" y="128095"/>
                    <a:pt x="365269" y="124050"/>
                  </a:cubicBezTo>
                  <a:cubicBezTo>
                    <a:pt x="361185" y="119967"/>
                    <a:pt x="361613" y="115572"/>
                    <a:pt x="364413" y="112772"/>
                  </a:cubicBezTo>
                  <a:cubicBezTo>
                    <a:pt x="367019" y="110166"/>
                    <a:pt x="371608" y="109466"/>
                    <a:pt x="375730" y="113589"/>
                  </a:cubicBezTo>
                  <a:cubicBezTo>
                    <a:pt x="379814" y="117672"/>
                    <a:pt x="379114" y="122261"/>
                    <a:pt x="376508" y="124867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199" name="shape199"/>
            <p:cNvSpPr/>
            <p:nvPr/>
          </p:nvSpPr>
          <p:spPr>
            <a:xfrm>
              <a:off x="5879977" y="993499"/>
              <a:ext cx="140800" cy="140800"/>
            </a:xfrm>
            <a:custGeom>
              <a:avLst/>
              <a:gdLst/>
              <a:ahLst/>
              <a:cxnLst/>
              <a:rect l="0" t="0" r="0" b="0"/>
              <a:pathLst>
                <a:path w="140800" h="140800">
                  <a:moveTo>
                    <a:pt x="61179" y="283646"/>
                  </a:moveTo>
                  <a:lnTo>
                    <a:pt x="37845" y="306980"/>
                  </a:lnTo>
                  <a:cubicBezTo>
                    <a:pt x="31683" y="313142"/>
                    <a:pt x="27194" y="317634"/>
                    <a:pt x="23945" y="321461"/>
                  </a:cubicBezTo>
                  <a:cubicBezTo>
                    <a:pt x="20720" y="325260"/>
                    <a:pt x="18898" y="328201"/>
                    <a:pt x="17927" y="331190"/>
                  </a:cubicBezTo>
                  <a:cubicBezTo>
                    <a:pt x="16110" y="336782"/>
                    <a:pt x="16110" y="342806"/>
                    <a:pt x="17927" y="348399"/>
                  </a:cubicBezTo>
                  <a:cubicBezTo>
                    <a:pt x="18898" y="351387"/>
                    <a:pt x="20720" y="354328"/>
                    <a:pt x="23945" y="358127"/>
                  </a:cubicBezTo>
                  <a:cubicBezTo>
                    <a:pt x="27194" y="361955"/>
                    <a:pt x="31683" y="366447"/>
                    <a:pt x="37845" y="372608"/>
                  </a:cubicBezTo>
                  <a:lnTo>
                    <a:pt x="61179" y="395943"/>
                  </a:lnTo>
                  <a:cubicBezTo>
                    <a:pt x="67341" y="402105"/>
                    <a:pt x="71833" y="406593"/>
                    <a:pt x="75660" y="409842"/>
                  </a:cubicBezTo>
                  <a:cubicBezTo>
                    <a:pt x="79460" y="413068"/>
                    <a:pt x="82400" y="414890"/>
                    <a:pt x="85389" y="415861"/>
                  </a:cubicBezTo>
                  <a:cubicBezTo>
                    <a:pt x="90981" y="417678"/>
                    <a:pt x="97005" y="417678"/>
                    <a:pt x="102597" y="415861"/>
                  </a:cubicBezTo>
                  <a:cubicBezTo>
                    <a:pt x="105586" y="414890"/>
                    <a:pt x="108527" y="413068"/>
                    <a:pt x="112327" y="409842"/>
                  </a:cubicBezTo>
                  <a:cubicBezTo>
                    <a:pt x="116154" y="406593"/>
                    <a:pt x="120645" y="402105"/>
                    <a:pt x="126808" y="395943"/>
                  </a:cubicBezTo>
                  <a:lnTo>
                    <a:pt x="150142" y="372608"/>
                  </a:lnTo>
                  <a:cubicBezTo>
                    <a:pt x="156304" y="366447"/>
                    <a:pt x="160792" y="361955"/>
                    <a:pt x="164041" y="358127"/>
                  </a:cubicBezTo>
                  <a:cubicBezTo>
                    <a:pt x="167267" y="354328"/>
                    <a:pt x="169089" y="351387"/>
                    <a:pt x="170060" y="348398"/>
                  </a:cubicBezTo>
                  <a:cubicBezTo>
                    <a:pt x="171877" y="342806"/>
                    <a:pt x="171877" y="336782"/>
                    <a:pt x="170060" y="331190"/>
                  </a:cubicBezTo>
                  <a:cubicBezTo>
                    <a:pt x="169089" y="328201"/>
                    <a:pt x="167267" y="325260"/>
                    <a:pt x="164041" y="321461"/>
                  </a:cubicBezTo>
                  <a:cubicBezTo>
                    <a:pt x="160792" y="317634"/>
                    <a:pt x="156304" y="313142"/>
                    <a:pt x="150142" y="306980"/>
                  </a:cubicBezTo>
                  <a:lnTo>
                    <a:pt x="126808" y="283646"/>
                  </a:lnTo>
                  <a:cubicBezTo>
                    <a:pt x="120645" y="277483"/>
                    <a:pt x="116154" y="272995"/>
                    <a:pt x="112327" y="269746"/>
                  </a:cubicBezTo>
                  <a:cubicBezTo>
                    <a:pt x="108527" y="266521"/>
                    <a:pt x="105586" y="264698"/>
                    <a:pt x="102597" y="263727"/>
                  </a:cubicBezTo>
                  <a:cubicBezTo>
                    <a:pt x="97005" y="261910"/>
                    <a:pt x="90981" y="261910"/>
                    <a:pt x="85389" y="263727"/>
                  </a:cubicBezTo>
                  <a:cubicBezTo>
                    <a:pt x="82400" y="264698"/>
                    <a:pt x="79460" y="266521"/>
                    <a:pt x="75660" y="269746"/>
                  </a:cubicBezTo>
                  <a:cubicBezTo>
                    <a:pt x="71833" y="272995"/>
                    <a:pt x="67341" y="277483"/>
                    <a:pt x="61179" y="283646"/>
                  </a:cubicBezTo>
                  <a:moveTo>
                    <a:pt x="14984" y="349354"/>
                  </a:moveTo>
                  <a:cubicBezTo>
                    <a:pt x="17279" y="356418"/>
                    <a:pt x="23405" y="362544"/>
                    <a:pt x="35657" y="374796"/>
                  </a:cubicBezTo>
                  <a:lnTo>
                    <a:pt x="58992" y="398130"/>
                  </a:lnTo>
                  <a:cubicBezTo>
                    <a:pt x="71243" y="410382"/>
                    <a:pt x="77369" y="416508"/>
                    <a:pt x="84433" y="418803"/>
                  </a:cubicBezTo>
                  <a:cubicBezTo>
                    <a:pt x="90647" y="420822"/>
                    <a:pt x="97340" y="420822"/>
                    <a:pt x="103554" y="418803"/>
                  </a:cubicBezTo>
                  <a:cubicBezTo>
                    <a:pt x="110617" y="416508"/>
                    <a:pt x="116743" y="410382"/>
                    <a:pt x="128995" y="398130"/>
                  </a:cubicBezTo>
                  <a:lnTo>
                    <a:pt x="152330" y="374796"/>
                  </a:lnTo>
                  <a:cubicBezTo>
                    <a:pt x="164582" y="362544"/>
                    <a:pt x="170707" y="356418"/>
                    <a:pt x="173003" y="349354"/>
                  </a:cubicBezTo>
                  <a:cubicBezTo>
                    <a:pt x="175021" y="343141"/>
                    <a:pt x="175021" y="336448"/>
                    <a:pt x="173003" y="330234"/>
                  </a:cubicBezTo>
                  <a:cubicBezTo>
                    <a:pt x="170707" y="323170"/>
                    <a:pt x="164582" y="317044"/>
                    <a:pt x="152330" y="304792"/>
                  </a:cubicBezTo>
                  <a:lnTo>
                    <a:pt x="128995" y="281458"/>
                  </a:lnTo>
                  <a:cubicBezTo>
                    <a:pt x="116743" y="269206"/>
                    <a:pt x="110617" y="263080"/>
                    <a:pt x="103554" y="260785"/>
                  </a:cubicBezTo>
                  <a:cubicBezTo>
                    <a:pt x="97340" y="258766"/>
                    <a:pt x="90647" y="258766"/>
                    <a:pt x="84433" y="260785"/>
                  </a:cubicBezTo>
                  <a:cubicBezTo>
                    <a:pt x="77369" y="263080"/>
                    <a:pt x="71243" y="269206"/>
                    <a:pt x="58992" y="281458"/>
                  </a:cubicBezTo>
                  <a:lnTo>
                    <a:pt x="35657" y="304792"/>
                  </a:lnTo>
                  <a:cubicBezTo>
                    <a:pt x="23405" y="317044"/>
                    <a:pt x="17279" y="323170"/>
                    <a:pt x="14984" y="330234"/>
                  </a:cubicBezTo>
                  <a:cubicBezTo>
                    <a:pt x="12965" y="336448"/>
                    <a:pt x="12965" y="343141"/>
                    <a:pt x="14984" y="349354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00" name="shape200"/>
            <p:cNvSpPr/>
            <p:nvPr/>
          </p:nvSpPr>
          <p:spPr>
            <a:xfrm>
              <a:off x="5879977" y="993499"/>
              <a:ext cx="140800" cy="140800"/>
            </a:xfrm>
            <a:custGeom>
              <a:avLst/>
              <a:gdLst/>
              <a:ahLst/>
              <a:cxnLst/>
              <a:rect l="0" t="0" r="0" b="0"/>
              <a:pathLst>
                <a:path w="140800" h="140800">
                  <a:moveTo>
                    <a:pt x="62631" y="346481"/>
                  </a:moveTo>
                  <a:lnTo>
                    <a:pt x="87178" y="371027"/>
                  </a:lnTo>
                  <a:lnTo>
                    <a:pt x="87178" y="363501"/>
                  </a:lnTo>
                  <a:cubicBezTo>
                    <a:pt x="87178" y="359794"/>
                    <a:pt x="90183" y="356789"/>
                    <a:pt x="93890" y="356789"/>
                  </a:cubicBezTo>
                  <a:cubicBezTo>
                    <a:pt x="97597" y="356789"/>
                    <a:pt x="100602" y="359794"/>
                    <a:pt x="100602" y="363501"/>
                  </a:cubicBezTo>
                  <a:lnTo>
                    <a:pt x="100602" y="379130"/>
                  </a:lnTo>
                  <a:cubicBezTo>
                    <a:pt x="100602" y="388100"/>
                    <a:pt x="89757" y="392592"/>
                    <a:pt x="83414" y="386249"/>
                  </a:cubicBezTo>
                  <a:lnTo>
                    <a:pt x="47410" y="350245"/>
                  </a:lnTo>
                  <a:cubicBezTo>
                    <a:pt x="41067" y="343902"/>
                    <a:pt x="45559" y="333057"/>
                    <a:pt x="54529" y="333057"/>
                  </a:cubicBezTo>
                  <a:lnTo>
                    <a:pt x="125148" y="333057"/>
                  </a:lnTo>
                  <a:lnTo>
                    <a:pt x="100602" y="308510"/>
                  </a:lnTo>
                  <a:lnTo>
                    <a:pt x="100602" y="316037"/>
                  </a:lnTo>
                  <a:cubicBezTo>
                    <a:pt x="100602" y="319744"/>
                    <a:pt x="97597" y="322750"/>
                    <a:pt x="93890" y="322750"/>
                  </a:cubicBezTo>
                  <a:cubicBezTo>
                    <a:pt x="90183" y="322750"/>
                    <a:pt x="87178" y="319744"/>
                    <a:pt x="87178" y="316037"/>
                  </a:cubicBezTo>
                  <a:lnTo>
                    <a:pt x="87178" y="300408"/>
                  </a:lnTo>
                  <a:cubicBezTo>
                    <a:pt x="87178" y="291438"/>
                    <a:pt x="98023" y="286946"/>
                    <a:pt x="104365" y="293289"/>
                  </a:cubicBezTo>
                  <a:lnTo>
                    <a:pt x="140370" y="329293"/>
                  </a:lnTo>
                  <a:cubicBezTo>
                    <a:pt x="146713" y="335636"/>
                    <a:pt x="142221" y="346481"/>
                    <a:pt x="133251" y="346481"/>
                  </a:cubicBezTo>
                  <a:lnTo>
                    <a:pt x="62631" y="346481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01" name="shape201"/>
            <p:cNvSpPr/>
            <p:nvPr/>
          </p:nvSpPr>
          <p:spPr>
            <a:xfrm>
              <a:off x="5879977" y="993499"/>
              <a:ext cx="1782000" cy="1782000"/>
            </a:xfrm>
            <a:custGeom>
              <a:avLst/>
              <a:gdLst/>
              <a:ahLst/>
              <a:cxnLst/>
              <a:rect l="0" t="0" r="0" b="0"/>
              <a:pathLst>
                <a:path w="1782000" h="1782000">
                  <a:moveTo>
                    <a:pt x="162059" y="211988"/>
                  </a:moveTo>
                  <a:lnTo>
                    <a:pt x="156886" y="217160"/>
                  </a:lnTo>
                  <a:lnTo>
                    <a:pt x="171548" y="241389"/>
                  </a:lnTo>
                  <a:lnTo>
                    <a:pt x="146230" y="227817"/>
                  </a:lnTo>
                  <a:lnTo>
                    <a:pt x="141252" y="232795"/>
                  </a:lnTo>
                  <a:lnTo>
                    <a:pt x="154786" y="258074"/>
                  </a:lnTo>
                  <a:lnTo>
                    <a:pt x="130596" y="243451"/>
                  </a:lnTo>
                  <a:lnTo>
                    <a:pt x="125229" y="248818"/>
                  </a:lnTo>
                  <a:lnTo>
                    <a:pt x="159881" y="268613"/>
                  </a:lnTo>
                  <a:lnTo>
                    <a:pt x="164897" y="263596"/>
                  </a:lnTo>
                  <a:lnTo>
                    <a:pt x="151013" y="237734"/>
                  </a:lnTo>
                  <a:lnTo>
                    <a:pt x="176876" y="251618"/>
                  </a:lnTo>
                  <a:lnTo>
                    <a:pt x="181854" y="246640"/>
                  </a:lnTo>
                  <a:lnTo>
                    <a:pt x="162059" y="211988"/>
                  </a:lnTo>
                  <a:moveTo>
                    <a:pt x="178618" y="209118"/>
                  </a:moveTo>
                  <a:cubicBezTo>
                    <a:pt x="172784" y="214951"/>
                    <a:pt x="172590" y="222924"/>
                    <a:pt x="179085" y="229419"/>
                  </a:cubicBezTo>
                  <a:cubicBezTo>
                    <a:pt x="185618" y="235953"/>
                    <a:pt x="193591" y="235758"/>
                    <a:pt x="199425" y="229925"/>
                  </a:cubicBezTo>
                  <a:cubicBezTo>
                    <a:pt x="205297" y="224052"/>
                    <a:pt x="205491" y="216080"/>
                    <a:pt x="198958" y="209546"/>
                  </a:cubicBezTo>
                  <a:cubicBezTo>
                    <a:pt x="192463" y="203051"/>
                    <a:pt x="184491" y="203245"/>
                    <a:pt x="178618" y="209118"/>
                  </a:cubicBezTo>
                  <a:moveTo>
                    <a:pt x="183051" y="213629"/>
                  </a:moveTo>
                  <a:cubicBezTo>
                    <a:pt x="185968" y="210712"/>
                    <a:pt x="190013" y="210479"/>
                    <a:pt x="194019" y="214485"/>
                  </a:cubicBezTo>
                  <a:cubicBezTo>
                    <a:pt x="197791" y="218257"/>
                    <a:pt x="198141" y="222263"/>
                    <a:pt x="195030" y="225374"/>
                  </a:cubicBezTo>
                  <a:cubicBezTo>
                    <a:pt x="192113" y="228291"/>
                    <a:pt x="188068" y="228525"/>
                    <a:pt x="184024" y="224480"/>
                  </a:cubicBezTo>
                  <a:cubicBezTo>
                    <a:pt x="180290" y="220746"/>
                    <a:pt x="179940" y="216740"/>
                    <a:pt x="183051" y="213629"/>
                  </a:cubicBezTo>
                  <a:moveTo>
                    <a:pt x="202753" y="184983"/>
                  </a:moveTo>
                  <a:cubicBezTo>
                    <a:pt x="199408" y="188327"/>
                    <a:pt x="199175" y="191361"/>
                    <a:pt x="199914" y="194355"/>
                  </a:cubicBezTo>
                  <a:lnTo>
                    <a:pt x="196997" y="191439"/>
                  </a:lnTo>
                  <a:lnTo>
                    <a:pt x="192214" y="196222"/>
                  </a:lnTo>
                  <a:lnTo>
                    <a:pt x="212242" y="216251"/>
                  </a:lnTo>
                  <a:lnTo>
                    <a:pt x="217065" y="211429"/>
                  </a:lnTo>
                  <a:lnTo>
                    <a:pt x="206254" y="200617"/>
                  </a:lnTo>
                  <a:cubicBezTo>
                    <a:pt x="202987" y="197350"/>
                    <a:pt x="202520" y="193850"/>
                    <a:pt x="205398" y="190972"/>
                  </a:cubicBezTo>
                  <a:cubicBezTo>
                    <a:pt x="207770" y="188600"/>
                    <a:pt x="210453" y="188561"/>
                    <a:pt x="212709" y="190817"/>
                  </a:cubicBezTo>
                  <a:lnTo>
                    <a:pt x="225193" y="203300"/>
                  </a:lnTo>
                  <a:lnTo>
                    <a:pt x="230016" y="198478"/>
                  </a:lnTo>
                  <a:lnTo>
                    <a:pt x="217104" y="185566"/>
                  </a:lnTo>
                  <a:cubicBezTo>
                    <a:pt x="212320" y="180783"/>
                    <a:pt x="207303" y="180433"/>
                    <a:pt x="202753" y="184983"/>
                  </a:cubicBezTo>
                  <a:moveTo>
                    <a:pt x="225555" y="147636"/>
                  </a:moveTo>
                  <a:lnTo>
                    <a:pt x="220733" y="152458"/>
                  </a:lnTo>
                  <a:lnTo>
                    <a:pt x="231000" y="162725"/>
                  </a:lnTo>
                  <a:cubicBezTo>
                    <a:pt x="227850" y="161986"/>
                    <a:pt x="224349" y="163387"/>
                    <a:pt x="221744" y="165992"/>
                  </a:cubicBezTo>
                  <a:cubicBezTo>
                    <a:pt x="216843" y="170892"/>
                    <a:pt x="216182" y="178398"/>
                    <a:pt x="223105" y="185321"/>
                  </a:cubicBezTo>
                  <a:cubicBezTo>
                    <a:pt x="230144" y="192360"/>
                    <a:pt x="237650" y="191699"/>
                    <a:pt x="242550" y="186799"/>
                  </a:cubicBezTo>
                  <a:cubicBezTo>
                    <a:pt x="245311" y="184037"/>
                    <a:pt x="246595" y="180343"/>
                    <a:pt x="245389" y="176960"/>
                  </a:cubicBezTo>
                  <a:lnTo>
                    <a:pt x="248462" y="180032"/>
                  </a:lnTo>
                  <a:lnTo>
                    <a:pt x="253206" y="175287"/>
                  </a:lnTo>
                  <a:lnTo>
                    <a:pt x="225555" y="147636"/>
                  </a:lnTo>
                  <a:moveTo>
                    <a:pt x="239245" y="181237"/>
                  </a:moveTo>
                  <a:cubicBezTo>
                    <a:pt x="236445" y="184037"/>
                    <a:pt x="232050" y="184465"/>
                    <a:pt x="228005" y="180421"/>
                  </a:cubicBezTo>
                  <a:cubicBezTo>
                    <a:pt x="223922" y="176337"/>
                    <a:pt x="224349" y="171942"/>
                    <a:pt x="227150" y="169142"/>
                  </a:cubicBezTo>
                  <a:cubicBezTo>
                    <a:pt x="229755" y="166536"/>
                    <a:pt x="234344" y="165836"/>
                    <a:pt x="238467" y="169959"/>
                  </a:cubicBezTo>
                  <a:cubicBezTo>
                    <a:pt x="242550" y="174042"/>
                    <a:pt x="241850" y="178632"/>
                    <a:pt x="239245" y="181237"/>
                  </a:cubicBezTo>
                  <a:moveTo>
                    <a:pt x="266570" y="144811"/>
                  </a:moveTo>
                  <a:lnTo>
                    <a:pt x="264587" y="142828"/>
                  </a:lnTo>
                  <a:cubicBezTo>
                    <a:pt x="257976" y="136217"/>
                    <a:pt x="250625" y="137111"/>
                    <a:pt x="245764" y="141972"/>
                  </a:cubicBezTo>
                  <a:cubicBezTo>
                    <a:pt x="240669" y="147067"/>
                    <a:pt x="239619" y="155117"/>
                    <a:pt x="246619" y="162118"/>
                  </a:cubicBezTo>
                  <a:cubicBezTo>
                    <a:pt x="253581" y="169079"/>
                    <a:pt x="261398" y="167952"/>
                    <a:pt x="266453" y="162895"/>
                  </a:cubicBezTo>
                  <a:cubicBezTo>
                    <a:pt x="270537" y="158812"/>
                    <a:pt x="272171" y="152745"/>
                    <a:pt x="268943" y="147495"/>
                  </a:cubicBezTo>
                  <a:lnTo>
                    <a:pt x="264431" y="152006"/>
                  </a:lnTo>
                  <a:cubicBezTo>
                    <a:pt x="265326" y="154301"/>
                    <a:pt x="264392" y="156634"/>
                    <a:pt x="262487" y="158540"/>
                  </a:cubicBezTo>
                  <a:cubicBezTo>
                    <a:pt x="259609" y="161418"/>
                    <a:pt x="255992" y="161923"/>
                    <a:pt x="252608" y="158773"/>
                  </a:cubicBezTo>
                  <a:lnTo>
                    <a:pt x="266570" y="144811"/>
                  </a:lnTo>
                  <a:moveTo>
                    <a:pt x="249886" y="146172"/>
                  </a:moveTo>
                  <a:cubicBezTo>
                    <a:pt x="252492" y="143567"/>
                    <a:pt x="255642" y="143372"/>
                    <a:pt x="258287" y="146017"/>
                  </a:cubicBezTo>
                  <a:lnTo>
                    <a:pt x="249186" y="155117"/>
                  </a:lnTo>
                  <a:cubicBezTo>
                    <a:pt x="246697" y="151773"/>
                    <a:pt x="247592" y="148467"/>
                    <a:pt x="249886" y="146172"/>
                  </a:cubicBezTo>
                  <a:moveTo>
                    <a:pt x="269500" y="118469"/>
                  </a:moveTo>
                  <a:lnTo>
                    <a:pt x="268178" y="119791"/>
                  </a:lnTo>
                  <a:cubicBezTo>
                    <a:pt x="265844" y="122125"/>
                    <a:pt x="264989" y="125003"/>
                    <a:pt x="266156" y="128192"/>
                  </a:cubicBezTo>
                  <a:lnTo>
                    <a:pt x="263200" y="125236"/>
                  </a:lnTo>
                  <a:lnTo>
                    <a:pt x="258416" y="130020"/>
                  </a:lnTo>
                  <a:lnTo>
                    <a:pt x="278445" y="150048"/>
                  </a:lnTo>
                  <a:lnTo>
                    <a:pt x="283268" y="145226"/>
                  </a:lnTo>
                  <a:lnTo>
                    <a:pt x="273467" y="135425"/>
                  </a:lnTo>
                  <a:cubicBezTo>
                    <a:pt x="269539" y="131498"/>
                    <a:pt x="269539" y="127842"/>
                    <a:pt x="272923" y="124458"/>
                  </a:cubicBezTo>
                  <a:lnTo>
                    <a:pt x="274206" y="123175"/>
                  </a:lnTo>
                  <a:lnTo>
                    <a:pt x="269500" y="118469"/>
                  </a:lnTo>
                  <a:moveTo>
                    <a:pt x="288342" y="116272"/>
                  </a:moveTo>
                  <a:cubicBezTo>
                    <a:pt x="285542" y="118372"/>
                    <a:pt x="283481" y="119812"/>
                    <a:pt x="281925" y="118256"/>
                  </a:cubicBezTo>
                  <a:cubicBezTo>
                    <a:pt x="280758" y="117089"/>
                    <a:pt x="280642" y="115106"/>
                    <a:pt x="283014" y="112733"/>
                  </a:cubicBezTo>
                  <a:cubicBezTo>
                    <a:pt x="285076" y="110672"/>
                    <a:pt x="287253" y="110050"/>
                    <a:pt x="289431" y="111839"/>
                  </a:cubicBezTo>
                  <a:lnTo>
                    <a:pt x="294137" y="107133"/>
                  </a:lnTo>
                  <a:cubicBezTo>
                    <a:pt x="289392" y="102933"/>
                    <a:pt x="283636" y="104100"/>
                    <a:pt x="278970" y="108766"/>
                  </a:cubicBezTo>
                  <a:cubicBezTo>
                    <a:pt x="274808" y="112928"/>
                    <a:pt x="272825" y="118567"/>
                    <a:pt x="277375" y="123117"/>
                  </a:cubicBezTo>
                  <a:cubicBezTo>
                    <a:pt x="282314" y="128056"/>
                    <a:pt x="287448" y="124245"/>
                    <a:pt x="292037" y="120978"/>
                  </a:cubicBezTo>
                  <a:cubicBezTo>
                    <a:pt x="295265" y="118683"/>
                    <a:pt x="296509" y="118061"/>
                    <a:pt x="297754" y="119306"/>
                  </a:cubicBezTo>
                  <a:cubicBezTo>
                    <a:pt x="299270" y="120823"/>
                    <a:pt x="298493" y="122923"/>
                    <a:pt x="296432" y="124984"/>
                  </a:cubicBezTo>
                  <a:cubicBezTo>
                    <a:pt x="294176" y="127240"/>
                    <a:pt x="291570" y="128134"/>
                    <a:pt x="289198" y="126462"/>
                  </a:cubicBezTo>
                  <a:lnTo>
                    <a:pt x="284336" y="131323"/>
                  </a:lnTo>
                  <a:cubicBezTo>
                    <a:pt x="289742" y="136029"/>
                    <a:pt x="296004" y="133346"/>
                    <a:pt x="300165" y="129184"/>
                  </a:cubicBezTo>
                  <a:cubicBezTo>
                    <a:pt x="304638" y="124712"/>
                    <a:pt x="306504" y="118567"/>
                    <a:pt x="301993" y="114055"/>
                  </a:cubicBezTo>
                  <a:cubicBezTo>
                    <a:pt x="297326" y="109389"/>
                    <a:pt x="292464" y="113239"/>
                    <a:pt x="288342" y="116272"/>
                  </a:cubicBezTo>
                  <a:moveTo>
                    <a:pt x="301849" y="85887"/>
                  </a:moveTo>
                  <a:cubicBezTo>
                    <a:pt x="298465" y="89271"/>
                    <a:pt x="298310" y="92226"/>
                    <a:pt x="299088" y="95260"/>
                  </a:cubicBezTo>
                  <a:lnTo>
                    <a:pt x="288509" y="84682"/>
                  </a:lnTo>
                  <a:lnTo>
                    <a:pt x="283687" y="89504"/>
                  </a:lnTo>
                  <a:lnTo>
                    <a:pt x="311338" y="117155"/>
                  </a:lnTo>
                  <a:lnTo>
                    <a:pt x="316161" y="112333"/>
                  </a:lnTo>
                  <a:lnTo>
                    <a:pt x="305349" y="101521"/>
                  </a:lnTo>
                  <a:cubicBezTo>
                    <a:pt x="302082" y="98254"/>
                    <a:pt x="301616" y="94754"/>
                    <a:pt x="304494" y="91876"/>
                  </a:cubicBezTo>
                  <a:cubicBezTo>
                    <a:pt x="306866" y="89504"/>
                    <a:pt x="309549" y="89465"/>
                    <a:pt x="311805" y="91721"/>
                  </a:cubicBezTo>
                  <a:lnTo>
                    <a:pt x="324289" y="104205"/>
                  </a:lnTo>
                  <a:lnTo>
                    <a:pt x="329111" y="99382"/>
                  </a:lnTo>
                  <a:lnTo>
                    <a:pt x="316200" y="86471"/>
                  </a:lnTo>
                  <a:cubicBezTo>
                    <a:pt x="311416" y="81687"/>
                    <a:pt x="306399" y="81337"/>
                    <a:pt x="301849" y="85887"/>
                  </a:cubicBezTo>
                  <a:moveTo>
                    <a:pt x="321734" y="66002"/>
                  </a:moveTo>
                  <a:cubicBezTo>
                    <a:pt x="316756" y="70980"/>
                    <a:pt x="315473" y="76775"/>
                    <a:pt x="319362" y="82219"/>
                  </a:cubicBezTo>
                  <a:lnTo>
                    <a:pt x="323951" y="77631"/>
                  </a:lnTo>
                  <a:cubicBezTo>
                    <a:pt x="322862" y="75686"/>
                    <a:pt x="322278" y="73391"/>
                    <a:pt x="325273" y="70396"/>
                  </a:cubicBezTo>
                  <a:cubicBezTo>
                    <a:pt x="326984" y="68685"/>
                    <a:pt x="329123" y="67635"/>
                    <a:pt x="330640" y="69152"/>
                  </a:cubicBezTo>
                  <a:cubicBezTo>
                    <a:pt x="332312" y="70825"/>
                    <a:pt x="331068" y="72691"/>
                    <a:pt x="330407" y="73586"/>
                  </a:cubicBezTo>
                  <a:lnTo>
                    <a:pt x="326946" y="78214"/>
                  </a:lnTo>
                  <a:cubicBezTo>
                    <a:pt x="325390" y="80314"/>
                    <a:pt x="321695" y="85719"/>
                    <a:pt x="326712" y="90736"/>
                  </a:cubicBezTo>
                  <a:cubicBezTo>
                    <a:pt x="330951" y="94976"/>
                    <a:pt x="335929" y="93420"/>
                    <a:pt x="339118" y="90231"/>
                  </a:cubicBezTo>
                  <a:cubicBezTo>
                    <a:pt x="341257" y="88092"/>
                    <a:pt x="343085" y="84708"/>
                    <a:pt x="342074" y="80586"/>
                  </a:cubicBezTo>
                  <a:lnTo>
                    <a:pt x="344991" y="83503"/>
                  </a:lnTo>
                  <a:lnTo>
                    <a:pt x="349697" y="78797"/>
                  </a:lnTo>
                  <a:lnTo>
                    <a:pt x="335812" y="64913"/>
                  </a:lnTo>
                  <a:cubicBezTo>
                    <a:pt x="331107" y="60207"/>
                    <a:pt x="326128" y="61607"/>
                    <a:pt x="321734" y="66002"/>
                  </a:cubicBezTo>
                  <a:moveTo>
                    <a:pt x="336357" y="84981"/>
                  </a:moveTo>
                  <a:cubicBezTo>
                    <a:pt x="334646" y="86692"/>
                    <a:pt x="332740" y="87120"/>
                    <a:pt x="331146" y="85525"/>
                  </a:cubicBezTo>
                  <a:cubicBezTo>
                    <a:pt x="328929" y="83308"/>
                    <a:pt x="330951" y="80586"/>
                    <a:pt x="331690" y="79614"/>
                  </a:cubicBezTo>
                  <a:lnTo>
                    <a:pt x="333401" y="77280"/>
                  </a:lnTo>
                  <a:cubicBezTo>
                    <a:pt x="334257" y="76113"/>
                    <a:pt x="334957" y="75180"/>
                    <a:pt x="335385" y="74130"/>
                  </a:cubicBezTo>
                  <a:lnTo>
                    <a:pt x="336474" y="75219"/>
                  </a:lnTo>
                  <a:cubicBezTo>
                    <a:pt x="339157" y="77902"/>
                    <a:pt x="339274" y="82064"/>
                    <a:pt x="336357" y="84981"/>
                  </a:cubicBezTo>
                  <a:moveTo>
                    <a:pt x="345237" y="42732"/>
                  </a:moveTo>
                  <a:lnTo>
                    <a:pt x="343915" y="44055"/>
                  </a:lnTo>
                  <a:cubicBezTo>
                    <a:pt x="341581" y="46388"/>
                    <a:pt x="340726" y="49266"/>
                    <a:pt x="341892" y="52455"/>
                  </a:cubicBezTo>
                  <a:lnTo>
                    <a:pt x="338937" y="49499"/>
                  </a:lnTo>
                  <a:lnTo>
                    <a:pt x="334153" y="54283"/>
                  </a:lnTo>
                  <a:lnTo>
                    <a:pt x="354182" y="74312"/>
                  </a:lnTo>
                  <a:lnTo>
                    <a:pt x="359004" y="69489"/>
                  </a:lnTo>
                  <a:lnTo>
                    <a:pt x="349204" y="59689"/>
                  </a:lnTo>
                  <a:cubicBezTo>
                    <a:pt x="345276" y="55761"/>
                    <a:pt x="345276" y="52105"/>
                    <a:pt x="348660" y="48721"/>
                  </a:cubicBezTo>
                  <a:lnTo>
                    <a:pt x="349943" y="47438"/>
                  </a:lnTo>
                  <a:lnTo>
                    <a:pt x="345237" y="42732"/>
                  </a:lnTo>
                  <a:moveTo>
                    <a:pt x="376378" y="35004"/>
                  </a:moveTo>
                  <a:lnTo>
                    <a:pt x="374394" y="33020"/>
                  </a:lnTo>
                  <a:cubicBezTo>
                    <a:pt x="367783" y="26409"/>
                    <a:pt x="360433" y="27303"/>
                    <a:pt x="355571" y="32165"/>
                  </a:cubicBezTo>
                  <a:cubicBezTo>
                    <a:pt x="350476" y="37259"/>
                    <a:pt x="349426" y="45310"/>
                    <a:pt x="356427" y="52310"/>
                  </a:cubicBezTo>
                  <a:cubicBezTo>
                    <a:pt x="363388" y="59272"/>
                    <a:pt x="371205" y="58144"/>
                    <a:pt x="376261" y="53088"/>
                  </a:cubicBezTo>
                  <a:cubicBezTo>
                    <a:pt x="380345" y="49005"/>
                    <a:pt x="381978" y="42938"/>
                    <a:pt x="378750" y="37687"/>
                  </a:cubicBezTo>
                  <a:lnTo>
                    <a:pt x="374239" y="42199"/>
                  </a:lnTo>
                  <a:cubicBezTo>
                    <a:pt x="375133" y="44493"/>
                    <a:pt x="374200" y="46827"/>
                    <a:pt x="372294" y="48732"/>
                  </a:cubicBezTo>
                  <a:cubicBezTo>
                    <a:pt x="369417" y="51610"/>
                    <a:pt x="365799" y="52116"/>
                    <a:pt x="362416" y="48966"/>
                  </a:cubicBezTo>
                  <a:lnTo>
                    <a:pt x="376378" y="35004"/>
                  </a:lnTo>
                  <a:moveTo>
                    <a:pt x="359693" y="36365"/>
                  </a:moveTo>
                  <a:cubicBezTo>
                    <a:pt x="362299" y="33759"/>
                    <a:pt x="365449" y="33565"/>
                    <a:pt x="368094" y="36209"/>
                  </a:cubicBezTo>
                  <a:lnTo>
                    <a:pt x="358993" y="45310"/>
                  </a:lnTo>
                  <a:cubicBezTo>
                    <a:pt x="356505" y="41965"/>
                    <a:pt x="357399" y="38660"/>
                    <a:pt x="359693" y="36365"/>
                  </a:cubicBezTo>
                  <a:moveTo>
                    <a:pt x="214250" y="295137"/>
                  </a:moveTo>
                  <a:lnTo>
                    <a:pt x="209505" y="290392"/>
                  </a:lnTo>
                  <a:lnTo>
                    <a:pt x="195543" y="304354"/>
                  </a:lnTo>
                  <a:lnTo>
                    <a:pt x="188893" y="297704"/>
                  </a:lnTo>
                  <a:lnTo>
                    <a:pt x="201066" y="285531"/>
                  </a:lnTo>
                  <a:lnTo>
                    <a:pt x="196321" y="280786"/>
                  </a:lnTo>
                  <a:lnTo>
                    <a:pt x="184148" y="292959"/>
                  </a:lnTo>
                  <a:lnTo>
                    <a:pt x="177809" y="286620"/>
                  </a:lnTo>
                  <a:lnTo>
                    <a:pt x="191032" y="273397"/>
                  </a:lnTo>
                  <a:lnTo>
                    <a:pt x="186287" y="268652"/>
                  </a:lnTo>
                  <a:lnTo>
                    <a:pt x="168009" y="286931"/>
                  </a:lnTo>
                  <a:lnTo>
                    <a:pt x="195232" y="314154"/>
                  </a:lnTo>
                  <a:lnTo>
                    <a:pt x="214250" y="295137"/>
                  </a:lnTo>
                  <a:moveTo>
                    <a:pt x="208611" y="245472"/>
                  </a:moveTo>
                  <a:lnTo>
                    <a:pt x="203789" y="250294"/>
                  </a:lnTo>
                  <a:lnTo>
                    <a:pt x="214056" y="260562"/>
                  </a:lnTo>
                  <a:cubicBezTo>
                    <a:pt x="210906" y="259823"/>
                    <a:pt x="207406" y="261223"/>
                    <a:pt x="204800" y="263828"/>
                  </a:cubicBezTo>
                  <a:cubicBezTo>
                    <a:pt x="199900" y="268729"/>
                    <a:pt x="199239" y="276235"/>
                    <a:pt x="206162" y="283157"/>
                  </a:cubicBezTo>
                  <a:cubicBezTo>
                    <a:pt x="213201" y="290197"/>
                    <a:pt x="220707" y="289535"/>
                    <a:pt x="225607" y="284635"/>
                  </a:cubicBezTo>
                  <a:cubicBezTo>
                    <a:pt x="228368" y="281874"/>
                    <a:pt x="229651" y="278179"/>
                    <a:pt x="228446" y="274796"/>
                  </a:cubicBezTo>
                  <a:lnTo>
                    <a:pt x="231518" y="277868"/>
                  </a:lnTo>
                  <a:lnTo>
                    <a:pt x="236263" y="273123"/>
                  </a:lnTo>
                  <a:lnTo>
                    <a:pt x="208611" y="245472"/>
                  </a:lnTo>
                  <a:moveTo>
                    <a:pt x="222301" y="279074"/>
                  </a:moveTo>
                  <a:cubicBezTo>
                    <a:pt x="219501" y="281874"/>
                    <a:pt x="215106" y="282302"/>
                    <a:pt x="211062" y="278257"/>
                  </a:cubicBezTo>
                  <a:cubicBezTo>
                    <a:pt x="206978" y="274174"/>
                    <a:pt x="207406" y="269779"/>
                    <a:pt x="210206" y="266979"/>
                  </a:cubicBezTo>
                  <a:cubicBezTo>
                    <a:pt x="212812" y="264373"/>
                    <a:pt x="217401" y="263673"/>
                    <a:pt x="221523" y="267795"/>
                  </a:cubicBezTo>
                  <a:cubicBezTo>
                    <a:pt x="225607" y="271879"/>
                    <a:pt x="224907" y="276468"/>
                    <a:pt x="222301" y="279074"/>
                  </a:cubicBezTo>
                  <a:moveTo>
                    <a:pt x="231971" y="236892"/>
                  </a:moveTo>
                  <a:lnTo>
                    <a:pt x="230648" y="238214"/>
                  </a:lnTo>
                  <a:cubicBezTo>
                    <a:pt x="228315" y="240548"/>
                    <a:pt x="227459" y="243426"/>
                    <a:pt x="228626" y="246614"/>
                  </a:cubicBezTo>
                  <a:lnTo>
                    <a:pt x="225670" y="243659"/>
                  </a:lnTo>
                  <a:lnTo>
                    <a:pt x="220887" y="248442"/>
                  </a:lnTo>
                  <a:lnTo>
                    <a:pt x="240915" y="268471"/>
                  </a:lnTo>
                  <a:lnTo>
                    <a:pt x="245738" y="263649"/>
                  </a:lnTo>
                  <a:lnTo>
                    <a:pt x="235937" y="253848"/>
                  </a:lnTo>
                  <a:cubicBezTo>
                    <a:pt x="232009" y="249920"/>
                    <a:pt x="232009" y="246264"/>
                    <a:pt x="235393" y="242881"/>
                  </a:cubicBezTo>
                  <a:lnTo>
                    <a:pt x="236676" y="241597"/>
                  </a:lnTo>
                  <a:lnTo>
                    <a:pt x="231971" y="236892"/>
                  </a:lnTo>
                  <a:moveTo>
                    <a:pt x="242538" y="226091"/>
                  </a:moveTo>
                  <a:cubicBezTo>
                    <a:pt x="237560" y="231069"/>
                    <a:pt x="236276" y="236864"/>
                    <a:pt x="240166" y="242308"/>
                  </a:cubicBezTo>
                  <a:lnTo>
                    <a:pt x="244755" y="237719"/>
                  </a:lnTo>
                  <a:cubicBezTo>
                    <a:pt x="243666" y="235775"/>
                    <a:pt x="243082" y="233480"/>
                    <a:pt x="246077" y="230486"/>
                  </a:cubicBezTo>
                  <a:cubicBezTo>
                    <a:pt x="247788" y="228774"/>
                    <a:pt x="249927" y="227725"/>
                    <a:pt x="251444" y="229241"/>
                  </a:cubicBezTo>
                  <a:cubicBezTo>
                    <a:pt x="253116" y="230913"/>
                    <a:pt x="251872" y="232780"/>
                    <a:pt x="251211" y="233675"/>
                  </a:cubicBezTo>
                  <a:lnTo>
                    <a:pt x="247749" y="238303"/>
                  </a:lnTo>
                  <a:cubicBezTo>
                    <a:pt x="246194" y="240403"/>
                    <a:pt x="242499" y="245809"/>
                    <a:pt x="247516" y="250826"/>
                  </a:cubicBezTo>
                  <a:cubicBezTo>
                    <a:pt x="251755" y="255065"/>
                    <a:pt x="256733" y="253509"/>
                    <a:pt x="259922" y="250320"/>
                  </a:cubicBezTo>
                  <a:cubicBezTo>
                    <a:pt x="262061" y="248181"/>
                    <a:pt x="263889" y="244798"/>
                    <a:pt x="262878" y="240675"/>
                  </a:cubicBezTo>
                  <a:lnTo>
                    <a:pt x="265795" y="243592"/>
                  </a:lnTo>
                  <a:lnTo>
                    <a:pt x="270501" y="238886"/>
                  </a:lnTo>
                  <a:lnTo>
                    <a:pt x="256616" y="225002"/>
                  </a:lnTo>
                  <a:cubicBezTo>
                    <a:pt x="251911" y="220296"/>
                    <a:pt x="246932" y="221696"/>
                    <a:pt x="242538" y="226091"/>
                  </a:cubicBezTo>
                  <a:moveTo>
                    <a:pt x="257161" y="245070"/>
                  </a:moveTo>
                  <a:cubicBezTo>
                    <a:pt x="255449" y="246781"/>
                    <a:pt x="253544" y="247209"/>
                    <a:pt x="251949" y="245614"/>
                  </a:cubicBezTo>
                  <a:cubicBezTo>
                    <a:pt x="249733" y="243397"/>
                    <a:pt x="251755" y="240675"/>
                    <a:pt x="252494" y="239703"/>
                  </a:cubicBezTo>
                  <a:lnTo>
                    <a:pt x="254205" y="237369"/>
                  </a:lnTo>
                  <a:cubicBezTo>
                    <a:pt x="255061" y="236203"/>
                    <a:pt x="255761" y="235269"/>
                    <a:pt x="256189" y="234219"/>
                  </a:cubicBezTo>
                  <a:lnTo>
                    <a:pt x="257278" y="235308"/>
                  </a:lnTo>
                  <a:cubicBezTo>
                    <a:pt x="259961" y="237992"/>
                    <a:pt x="260078" y="242153"/>
                    <a:pt x="257161" y="245070"/>
                  </a:cubicBezTo>
                  <a:moveTo>
                    <a:pt x="284475" y="184854"/>
                  </a:moveTo>
                  <a:lnTo>
                    <a:pt x="279497" y="189832"/>
                  </a:lnTo>
                  <a:lnTo>
                    <a:pt x="288870" y="207605"/>
                  </a:lnTo>
                  <a:lnTo>
                    <a:pt x="270980" y="198349"/>
                  </a:lnTo>
                  <a:lnTo>
                    <a:pt x="266274" y="203055"/>
                  </a:lnTo>
                  <a:lnTo>
                    <a:pt x="275569" y="220906"/>
                  </a:lnTo>
                  <a:lnTo>
                    <a:pt x="257757" y="211572"/>
                  </a:lnTo>
                  <a:lnTo>
                    <a:pt x="252624" y="216705"/>
                  </a:lnTo>
                  <a:lnTo>
                    <a:pt x="279575" y="229812"/>
                  </a:lnTo>
                  <a:lnTo>
                    <a:pt x="284242" y="225144"/>
                  </a:lnTo>
                  <a:lnTo>
                    <a:pt x="275569" y="207838"/>
                  </a:lnTo>
                  <a:lnTo>
                    <a:pt x="292915" y="216472"/>
                  </a:lnTo>
                  <a:lnTo>
                    <a:pt x="297543" y="211844"/>
                  </a:lnTo>
                  <a:lnTo>
                    <a:pt x="284475" y="184854"/>
                  </a:lnTo>
                  <a:moveTo>
                    <a:pt x="307941" y="146998"/>
                  </a:moveTo>
                  <a:lnTo>
                    <a:pt x="301524" y="153415"/>
                  </a:lnTo>
                  <a:lnTo>
                    <a:pt x="314786" y="181767"/>
                  </a:lnTo>
                  <a:lnTo>
                    <a:pt x="286434" y="168505"/>
                  </a:lnTo>
                  <a:lnTo>
                    <a:pt x="280017" y="174922"/>
                  </a:lnTo>
                  <a:lnTo>
                    <a:pt x="307241" y="202146"/>
                  </a:lnTo>
                  <a:lnTo>
                    <a:pt x="311869" y="197517"/>
                  </a:lnTo>
                  <a:lnTo>
                    <a:pt x="292696" y="178344"/>
                  </a:lnTo>
                  <a:lnTo>
                    <a:pt x="318869" y="190517"/>
                  </a:lnTo>
                  <a:lnTo>
                    <a:pt x="323420" y="185967"/>
                  </a:lnTo>
                  <a:lnTo>
                    <a:pt x="311247" y="159793"/>
                  </a:lnTo>
                  <a:lnTo>
                    <a:pt x="330420" y="178966"/>
                  </a:lnTo>
                  <a:lnTo>
                    <a:pt x="335165" y="174222"/>
                  </a:lnTo>
                  <a:lnTo>
                    <a:pt x="307941" y="146998"/>
                  </a:lnTo>
                  <a:moveTo>
                    <a:pt x="317292" y="146748"/>
                  </a:moveTo>
                  <a:lnTo>
                    <a:pt x="322425" y="141614"/>
                  </a:lnTo>
                  <a:lnTo>
                    <a:pt x="316942" y="136131"/>
                  </a:lnTo>
                  <a:lnTo>
                    <a:pt x="311808" y="141264"/>
                  </a:lnTo>
                  <a:lnTo>
                    <a:pt x="317292" y="146748"/>
                  </a:lnTo>
                  <a:moveTo>
                    <a:pt x="340121" y="169266"/>
                  </a:moveTo>
                  <a:lnTo>
                    <a:pt x="344943" y="164443"/>
                  </a:lnTo>
                  <a:lnTo>
                    <a:pt x="324914" y="144415"/>
                  </a:lnTo>
                  <a:lnTo>
                    <a:pt x="320092" y="149237"/>
                  </a:lnTo>
                  <a:lnTo>
                    <a:pt x="340121" y="169266"/>
                  </a:lnTo>
                  <a:moveTo>
                    <a:pt x="340017" y="128612"/>
                  </a:moveTo>
                  <a:cubicBezTo>
                    <a:pt x="336672" y="131957"/>
                    <a:pt x="336439" y="134990"/>
                    <a:pt x="337178" y="137985"/>
                  </a:cubicBezTo>
                  <a:lnTo>
                    <a:pt x="334261" y="135068"/>
                  </a:lnTo>
                  <a:lnTo>
                    <a:pt x="329477" y="139852"/>
                  </a:lnTo>
                  <a:lnTo>
                    <a:pt x="349506" y="159881"/>
                  </a:lnTo>
                  <a:lnTo>
                    <a:pt x="354328" y="155058"/>
                  </a:lnTo>
                  <a:lnTo>
                    <a:pt x="343517" y="144247"/>
                  </a:lnTo>
                  <a:cubicBezTo>
                    <a:pt x="340250" y="140980"/>
                    <a:pt x="339783" y="137479"/>
                    <a:pt x="342661" y="134601"/>
                  </a:cubicBezTo>
                  <a:cubicBezTo>
                    <a:pt x="345033" y="132229"/>
                    <a:pt x="347717" y="132190"/>
                    <a:pt x="349972" y="134446"/>
                  </a:cubicBezTo>
                  <a:lnTo>
                    <a:pt x="362457" y="146930"/>
                  </a:lnTo>
                  <a:lnTo>
                    <a:pt x="367279" y="142107"/>
                  </a:lnTo>
                  <a:lnTo>
                    <a:pt x="354367" y="129195"/>
                  </a:lnTo>
                  <a:cubicBezTo>
                    <a:pt x="349584" y="124412"/>
                    <a:pt x="344567" y="124062"/>
                    <a:pt x="340017" y="128612"/>
                  </a:cubicBezTo>
                  <a:moveTo>
                    <a:pt x="362819" y="91265"/>
                  </a:moveTo>
                  <a:lnTo>
                    <a:pt x="357996" y="96088"/>
                  </a:lnTo>
                  <a:lnTo>
                    <a:pt x="368263" y="106355"/>
                  </a:lnTo>
                  <a:cubicBezTo>
                    <a:pt x="365113" y="105616"/>
                    <a:pt x="361613" y="107016"/>
                    <a:pt x="359007" y="109622"/>
                  </a:cubicBezTo>
                  <a:cubicBezTo>
                    <a:pt x="354107" y="114522"/>
                    <a:pt x="353446" y="122028"/>
                    <a:pt x="360368" y="128950"/>
                  </a:cubicBezTo>
                  <a:cubicBezTo>
                    <a:pt x="367407" y="135990"/>
                    <a:pt x="374913" y="135329"/>
                    <a:pt x="379814" y="130428"/>
                  </a:cubicBezTo>
                  <a:cubicBezTo>
                    <a:pt x="382575" y="127667"/>
                    <a:pt x="383859" y="123973"/>
                    <a:pt x="382653" y="120589"/>
                  </a:cubicBezTo>
                  <a:lnTo>
                    <a:pt x="385725" y="123661"/>
                  </a:lnTo>
                  <a:lnTo>
                    <a:pt x="390470" y="118917"/>
                  </a:lnTo>
                  <a:lnTo>
                    <a:pt x="362819" y="91265"/>
                  </a:lnTo>
                  <a:moveTo>
                    <a:pt x="376508" y="124867"/>
                  </a:moveTo>
                  <a:cubicBezTo>
                    <a:pt x="373708" y="127667"/>
                    <a:pt x="369313" y="128095"/>
                    <a:pt x="365269" y="124050"/>
                  </a:cubicBezTo>
                  <a:cubicBezTo>
                    <a:pt x="361185" y="119967"/>
                    <a:pt x="361613" y="115572"/>
                    <a:pt x="364413" y="112772"/>
                  </a:cubicBezTo>
                  <a:cubicBezTo>
                    <a:pt x="367019" y="110166"/>
                    <a:pt x="371608" y="109466"/>
                    <a:pt x="375730" y="113589"/>
                  </a:cubicBezTo>
                  <a:cubicBezTo>
                    <a:pt x="379814" y="117672"/>
                    <a:pt x="379114" y="122261"/>
                    <a:pt x="376508" y="124867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02" name="shape202"/>
            <p:cNvSpPr/>
            <p:nvPr/>
          </p:nvSpPr>
          <p:spPr>
            <a:xfrm>
              <a:off x="7661977" y="993499"/>
              <a:ext cx="140800" cy="140800"/>
            </a:xfrm>
            <a:custGeom>
              <a:avLst/>
              <a:gdLst/>
              <a:ahLst/>
              <a:cxnLst/>
              <a:rect l="0" t="0" r="0" b="0"/>
              <a:pathLst>
                <a:path w="140800" h="140800">
                  <a:moveTo>
                    <a:pt x="61179" y="283646"/>
                  </a:moveTo>
                  <a:lnTo>
                    <a:pt x="37845" y="306980"/>
                  </a:lnTo>
                  <a:cubicBezTo>
                    <a:pt x="31683" y="313142"/>
                    <a:pt x="27194" y="317634"/>
                    <a:pt x="23945" y="321461"/>
                  </a:cubicBezTo>
                  <a:cubicBezTo>
                    <a:pt x="20720" y="325260"/>
                    <a:pt x="18898" y="328201"/>
                    <a:pt x="17927" y="331190"/>
                  </a:cubicBezTo>
                  <a:cubicBezTo>
                    <a:pt x="16110" y="336782"/>
                    <a:pt x="16110" y="342806"/>
                    <a:pt x="17927" y="348399"/>
                  </a:cubicBezTo>
                  <a:cubicBezTo>
                    <a:pt x="18898" y="351387"/>
                    <a:pt x="20720" y="354328"/>
                    <a:pt x="23945" y="358127"/>
                  </a:cubicBezTo>
                  <a:cubicBezTo>
                    <a:pt x="27194" y="361955"/>
                    <a:pt x="31683" y="366447"/>
                    <a:pt x="37845" y="372608"/>
                  </a:cubicBezTo>
                  <a:lnTo>
                    <a:pt x="61179" y="395943"/>
                  </a:lnTo>
                  <a:cubicBezTo>
                    <a:pt x="67341" y="402105"/>
                    <a:pt x="71833" y="406593"/>
                    <a:pt x="75660" y="409842"/>
                  </a:cubicBezTo>
                  <a:cubicBezTo>
                    <a:pt x="79460" y="413068"/>
                    <a:pt x="82400" y="414890"/>
                    <a:pt x="85389" y="415861"/>
                  </a:cubicBezTo>
                  <a:cubicBezTo>
                    <a:pt x="90981" y="417678"/>
                    <a:pt x="97005" y="417678"/>
                    <a:pt x="102597" y="415861"/>
                  </a:cubicBezTo>
                  <a:cubicBezTo>
                    <a:pt x="105586" y="414890"/>
                    <a:pt x="108527" y="413068"/>
                    <a:pt x="112327" y="409842"/>
                  </a:cubicBezTo>
                  <a:cubicBezTo>
                    <a:pt x="116154" y="406593"/>
                    <a:pt x="120645" y="402105"/>
                    <a:pt x="126808" y="395943"/>
                  </a:cubicBezTo>
                  <a:lnTo>
                    <a:pt x="150142" y="372608"/>
                  </a:lnTo>
                  <a:cubicBezTo>
                    <a:pt x="156304" y="366447"/>
                    <a:pt x="160792" y="361955"/>
                    <a:pt x="164041" y="358127"/>
                  </a:cubicBezTo>
                  <a:cubicBezTo>
                    <a:pt x="167267" y="354328"/>
                    <a:pt x="169089" y="351387"/>
                    <a:pt x="170060" y="348398"/>
                  </a:cubicBezTo>
                  <a:cubicBezTo>
                    <a:pt x="171877" y="342806"/>
                    <a:pt x="171877" y="336782"/>
                    <a:pt x="170060" y="331190"/>
                  </a:cubicBezTo>
                  <a:cubicBezTo>
                    <a:pt x="169089" y="328201"/>
                    <a:pt x="167267" y="325260"/>
                    <a:pt x="164041" y="321461"/>
                  </a:cubicBezTo>
                  <a:cubicBezTo>
                    <a:pt x="160792" y="317634"/>
                    <a:pt x="156304" y="313142"/>
                    <a:pt x="150142" y="306980"/>
                  </a:cubicBezTo>
                  <a:lnTo>
                    <a:pt x="126808" y="283646"/>
                  </a:lnTo>
                  <a:cubicBezTo>
                    <a:pt x="120645" y="277483"/>
                    <a:pt x="116154" y="272995"/>
                    <a:pt x="112327" y="269746"/>
                  </a:cubicBezTo>
                  <a:cubicBezTo>
                    <a:pt x="108527" y="266521"/>
                    <a:pt x="105586" y="264698"/>
                    <a:pt x="102597" y="263727"/>
                  </a:cubicBezTo>
                  <a:cubicBezTo>
                    <a:pt x="97005" y="261910"/>
                    <a:pt x="90981" y="261910"/>
                    <a:pt x="85389" y="263727"/>
                  </a:cubicBezTo>
                  <a:cubicBezTo>
                    <a:pt x="82400" y="264698"/>
                    <a:pt x="79460" y="266521"/>
                    <a:pt x="75660" y="269746"/>
                  </a:cubicBezTo>
                  <a:cubicBezTo>
                    <a:pt x="71833" y="272995"/>
                    <a:pt x="67341" y="277483"/>
                    <a:pt x="61179" y="283646"/>
                  </a:cubicBezTo>
                  <a:moveTo>
                    <a:pt x="14984" y="349354"/>
                  </a:moveTo>
                  <a:cubicBezTo>
                    <a:pt x="17279" y="356418"/>
                    <a:pt x="23405" y="362544"/>
                    <a:pt x="35657" y="374796"/>
                  </a:cubicBezTo>
                  <a:lnTo>
                    <a:pt x="58992" y="398130"/>
                  </a:lnTo>
                  <a:cubicBezTo>
                    <a:pt x="71243" y="410382"/>
                    <a:pt x="77369" y="416508"/>
                    <a:pt x="84433" y="418803"/>
                  </a:cubicBezTo>
                  <a:cubicBezTo>
                    <a:pt x="90647" y="420822"/>
                    <a:pt x="97340" y="420822"/>
                    <a:pt x="103554" y="418803"/>
                  </a:cubicBezTo>
                  <a:cubicBezTo>
                    <a:pt x="110617" y="416508"/>
                    <a:pt x="116743" y="410382"/>
                    <a:pt x="128995" y="398130"/>
                  </a:cubicBezTo>
                  <a:lnTo>
                    <a:pt x="152330" y="374796"/>
                  </a:lnTo>
                  <a:cubicBezTo>
                    <a:pt x="164582" y="362544"/>
                    <a:pt x="170707" y="356418"/>
                    <a:pt x="173003" y="349354"/>
                  </a:cubicBezTo>
                  <a:cubicBezTo>
                    <a:pt x="175021" y="343141"/>
                    <a:pt x="175021" y="336448"/>
                    <a:pt x="173003" y="330234"/>
                  </a:cubicBezTo>
                  <a:cubicBezTo>
                    <a:pt x="170707" y="323170"/>
                    <a:pt x="164582" y="317044"/>
                    <a:pt x="152330" y="304792"/>
                  </a:cubicBezTo>
                  <a:lnTo>
                    <a:pt x="128995" y="281458"/>
                  </a:lnTo>
                  <a:cubicBezTo>
                    <a:pt x="116743" y="269206"/>
                    <a:pt x="110617" y="263080"/>
                    <a:pt x="103554" y="260785"/>
                  </a:cubicBezTo>
                  <a:cubicBezTo>
                    <a:pt x="97340" y="258766"/>
                    <a:pt x="90647" y="258766"/>
                    <a:pt x="84433" y="260785"/>
                  </a:cubicBezTo>
                  <a:cubicBezTo>
                    <a:pt x="77369" y="263080"/>
                    <a:pt x="71243" y="269206"/>
                    <a:pt x="58992" y="281458"/>
                  </a:cubicBezTo>
                  <a:lnTo>
                    <a:pt x="35657" y="304792"/>
                  </a:lnTo>
                  <a:cubicBezTo>
                    <a:pt x="23405" y="317044"/>
                    <a:pt x="17279" y="323170"/>
                    <a:pt x="14984" y="330234"/>
                  </a:cubicBezTo>
                  <a:cubicBezTo>
                    <a:pt x="12965" y="336448"/>
                    <a:pt x="12965" y="343141"/>
                    <a:pt x="14984" y="349354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03" name="shape203"/>
            <p:cNvSpPr/>
            <p:nvPr/>
          </p:nvSpPr>
          <p:spPr>
            <a:xfrm>
              <a:off x="7661977" y="993499"/>
              <a:ext cx="140800" cy="140800"/>
            </a:xfrm>
            <a:custGeom>
              <a:avLst/>
              <a:gdLst/>
              <a:ahLst/>
              <a:cxnLst/>
              <a:rect l="0" t="0" r="0" b="0"/>
              <a:pathLst>
                <a:path w="140800" h="140800">
                  <a:moveTo>
                    <a:pt x="62631" y="346481"/>
                  </a:moveTo>
                  <a:lnTo>
                    <a:pt x="87178" y="371027"/>
                  </a:lnTo>
                  <a:lnTo>
                    <a:pt x="87178" y="363501"/>
                  </a:lnTo>
                  <a:cubicBezTo>
                    <a:pt x="87178" y="359794"/>
                    <a:pt x="90183" y="356789"/>
                    <a:pt x="93890" y="356789"/>
                  </a:cubicBezTo>
                  <a:cubicBezTo>
                    <a:pt x="97597" y="356789"/>
                    <a:pt x="100602" y="359794"/>
                    <a:pt x="100602" y="363501"/>
                  </a:cubicBezTo>
                  <a:lnTo>
                    <a:pt x="100602" y="379130"/>
                  </a:lnTo>
                  <a:cubicBezTo>
                    <a:pt x="100602" y="388100"/>
                    <a:pt x="89757" y="392592"/>
                    <a:pt x="83414" y="386249"/>
                  </a:cubicBezTo>
                  <a:lnTo>
                    <a:pt x="47410" y="350245"/>
                  </a:lnTo>
                  <a:cubicBezTo>
                    <a:pt x="41067" y="343902"/>
                    <a:pt x="45559" y="333057"/>
                    <a:pt x="54529" y="333057"/>
                  </a:cubicBezTo>
                  <a:lnTo>
                    <a:pt x="125148" y="333057"/>
                  </a:lnTo>
                  <a:lnTo>
                    <a:pt x="100602" y="308510"/>
                  </a:lnTo>
                  <a:lnTo>
                    <a:pt x="100602" y="316037"/>
                  </a:lnTo>
                  <a:cubicBezTo>
                    <a:pt x="100602" y="319744"/>
                    <a:pt x="97597" y="322750"/>
                    <a:pt x="93890" y="322750"/>
                  </a:cubicBezTo>
                  <a:cubicBezTo>
                    <a:pt x="90183" y="322750"/>
                    <a:pt x="87178" y="319744"/>
                    <a:pt x="87178" y="316037"/>
                  </a:cubicBezTo>
                  <a:lnTo>
                    <a:pt x="87178" y="300408"/>
                  </a:lnTo>
                  <a:cubicBezTo>
                    <a:pt x="87178" y="291438"/>
                    <a:pt x="98023" y="286946"/>
                    <a:pt x="104365" y="293289"/>
                  </a:cubicBezTo>
                  <a:lnTo>
                    <a:pt x="140370" y="329293"/>
                  </a:lnTo>
                  <a:cubicBezTo>
                    <a:pt x="146713" y="335636"/>
                    <a:pt x="142221" y="346481"/>
                    <a:pt x="133251" y="346481"/>
                  </a:cubicBezTo>
                  <a:lnTo>
                    <a:pt x="62631" y="346481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04" name="shape204"/>
            <p:cNvSpPr/>
            <p:nvPr/>
          </p:nvSpPr>
          <p:spPr>
            <a:xfrm>
              <a:off x="7661977" y="993499"/>
              <a:ext cx="1782000" cy="1782000"/>
            </a:xfrm>
            <a:custGeom>
              <a:avLst/>
              <a:gdLst/>
              <a:ahLst/>
              <a:cxnLst/>
              <a:rect l="0" t="0" r="0" b="0"/>
              <a:pathLst>
                <a:path w="1782000" h="1782000">
                  <a:moveTo>
                    <a:pt x="162059" y="211988"/>
                  </a:moveTo>
                  <a:lnTo>
                    <a:pt x="156886" y="217160"/>
                  </a:lnTo>
                  <a:lnTo>
                    <a:pt x="171548" y="241389"/>
                  </a:lnTo>
                  <a:lnTo>
                    <a:pt x="146230" y="227817"/>
                  </a:lnTo>
                  <a:lnTo>
                    <a:pt x="141252" y="232795"/>
                  </a:lnTo>
                  <a:lnTo>
                    <a:pt x="154786" y="258074"/>
                  </a:lnTo>
                  <a:lnTo>
                    <a:pt x="130596" y="243451"/>
                  </a:lnTo>
                  <a:lnTo>
                    <a:pt x="125229" y="248818"/>
                  </a:lnTo>
                  <a:lnTo>
                    <a:pt x="159881" y="268613"/>
                  </a:lnTo>
                  <a:lnTo>
                    <a:pt x="164897" y="263596"/>
                  </a:lnTo>
                  <a:lnTo>
                    <a:pt x="151013" y="237734"/>
                  </a:lnTo>
                  <a:lnTo>
                    <a:pt x="176876" y="251618"/>
                  </a:lnTo>
                  <a:lnTo>
                    <a:pt x="181854" y="246640"/>
                  </a:lnTo>
                  <a:lnTo>
                    <a:pt x="162059" y="211988"/>
                  </a:lnTo>
                  <a:moveTo>
                    <a:pt x="178618" y="209118"/>
                  </a:moveTo>
                  <a:cubicBezTo>
                    <a:pt x="172784" y="214951"/>
                    <a:pt x="172590" y="222924"/>
                    <a:pt x="179085" y="229419"/>
                  </a:cubicBezTo>
                  <a:cubicBezTo>
                    <a:pt x="185618" y="235953"/>
                    <a:pt x="193591" y="235758"/>
                    <a:pt x="199425" y="229925"/>
                  </a:cubicBezTo>
                  <a:cubicBezTo>
                    <a:pt x="205297" y="224052"/>
                    <a:pt x="205491" y="216080"/>
                    <a:pt x="198958" y="209546"/>
                  </a:cubicBezTo>
                  <a:cubicBezTo>
                    <a:pt x="192463" y="203051"/>
                    <a:pt x="184491" y="203245"/>
                    <a:pt x="178618" y="209118"/>
                  </a:cubicBezTo>
                  <a:moveTo>
                    <a:pt x="183051" y="213629"/>
                  </a:moveTo>
                  <a:cubicBezTo>
                    <a:pt x="185968" y="210712"/>
                    <a:pt x="190013" y="210479"/>
                    <a:pt x="194019" y="214485"/>
                  </a:cubicBezTo>
                  <a:cubicBezTo>
                    <a:pt x="197791" y="218257"/>
                    <a:pt x="198141" y="222263"/>
                    <a:pt x="195030" y="225374"/>
                  </a:cubicBezTo>
                  <a:cubicBezTo>
                    <a:pt x="192113" y="228291"/>
                    <a:pt x="188068" y="228525"/>
                    <a:pt x="184024" y="224480"/>
                  </a:cubicBezTo>
                  <a:cubicBezTo>
                    <a:pt x="180290" y="220746"/>
                    <a:pt x="179940" y="216740"/>
                    <a:pt x="183051" y="213629"/>
                  </a:cubicBezTo>
                  <a:moveTo>
                    <a:pt x="202753" y="184983"/>
                  </a:moveTo>
                  <a:cubicBezTo>
                    <a:pt x="199408" y="188327"/>
                    <a:pt x="199175" y="191361"/>
                    <a:pt x="199914" y="194355"/>
                  </a:cubicBezTo>
                  <a:lnTo>
                    <a:pt x="196997" y="191439"/>
                  </a:lnTo>
                  <a:lnTo>
                    <a:pt x="192214" y="196222"/>
                  </a:lnTo>
                  <a:lnTo>
                    <a:pt x="212242" y="216251"/>
                  </a:lnTo>
                  <a:lnTo>
                    <a:pt x="217065" y="211429"/>
                  </a:lnTo>
                  <a:lnTo>
                    <a:pt x="206254" y="200617"/>
                  </a:lnTo>
                  <a:cubicBezTo>
                    <a:pt x="202987" y="197350"/>
                    <a:pt x="202520" y="193850"/>
                    <a:pt x="205398" y="190972"/>
                  </a:cubicBezTo>
                  <a:cubicBezTo>
                    <a:pt x="207770" y="188600"/>
                    <a:pt x="210453" y="188561"/>
                    <a:pt x="212709" y="190817"/>
                  </a:cubicBezTo>
                  <a:lnTo>
                    <a:pt x="225193" y="203300"/>
                  </a:lnTo>
                  <a:lnTo>
                    <a:pt x="230016" y="198478"/>
                  </a:lnTo>
                  <a:lnTo>
                    <a:pt x="217104" y="185566"/>
                  </a:lnTo>
                  <a:cubicBezTo>
                    <a:pt x="212320" y="180783"/>
                    <a:pt x="207303" y="180433"/>
                    <a:pt x="202753" y="184983"/>
                  </a:cubicBezTo>
                  <a:moveTo>
                    <a:pt x="225555" y="147636"/>
                  </a:moveTo>
                  <a:lnTo>
                    <a:pt x="220733" y="152458"/>
                  </a:lnTo>
                  <a:lnTo>
                    <a:pt x="231000" y="162725"/>
                  </a:lnTo>
                  <a:cubicBezTo>
                    <a:pt x="227850" y="161986"/>
                    <a:pt x="224349" y="163387"/>
                    <a:pt x="221744" y="165992"/>
                  </a:cubicBezTo>
                  <a:cubicBezTo>
                    <a:pt x="216843" y="170892"/>
                    <a:pt x="216182" y="178398"/>
                    <a:pt x="223105" y="185321"/>
                  </a:cubicBezTo>
                  <a:cubicBezTo>
                    <a:pt x="230144" y="192360"/>
                    <a:pt x="237650" y="191699"/>
                    <a:pt x="242550" y="186799"/>
                  </a:cubicBezTo>
                  <a:cubicBezTo>
                    <a:pt x="245311" y="184037"/>
                    <a:pt x="246595" y="180343"/>
                    <a:pt x="245389" y="176960"/>
                  </a:cubicBezTo>
                  <a:lnTo>
                    <a:pt x="248462" y="180032"/>
                  </a:lnTo>
                  <a:lnTo>
                    <a:pt x="253206" y="175287"/>
                  </a:lnTo>
                  <a:lnTo>
                    <a:pt x="225555" y="147636"/>
                  </a:lnTo>
                  <a:moveTo>
                    <a:pt x="239245" y="181237"/>
                  </a:moveTo>
                  <a:cubicBezTo>
                    <a:pt x="236445" y="184037"/>
                    <a:pt x="232050" y="184465"/>
                    <a:pt x="228005" y="180421"/>
                  </a:cubicBezTo>
                  <a:cubicBezTo>
                    <a:pt x="223922" y="176337"/>
                    <a:pt x="224349" y="171942"/>
                    <a:pt x="227150" y="169142"/>
                  </a:cubicBezTo>
                  <a:cubicBezTo>
                    <a:pt x="229755" y="166536"/>
                    <a:pt x="234344" y="165836"/>
                    <a:pt x="238467" y="169959"/>
                  </a:cubicBezTo>
                  <a:cubicBezTo>
                    <a:pt x="242550" y="174042"/>
                    <a:pt x="241850" y="178632"/>
                    <a:pt x="239245" y="181237"/>
                  </a:cubicBezTo>
                  <a:moveTo>
                    <a:pt x="266570" y="144811"/>
                  </a:moveTo>
                  <a:lnTo>
                    <a:pt x="264587" y="142828"/>
                  </a:lnTo>
                  <a:cubicBezTo>
                    <a:pt x="257976" y="136217"/>
                    <a:pt x="250625" y="137111"/>
                    <a:pt x="245764" y="141972"/>
                  </a:cubicBezTo>
                  <a:cubicBezTo>
                    <a:pt x="240669" y="147067"/>
                    <a:pt x="239619" y="155117"/>
                    <a:pt x="246619" y="162118"/>
                  </a:cubicBezTo>
                  <a:cubicBezTo>
                    <a:pt x="253581" y="169079"/>
                    <a:pt x="261398" y="167952"/>
                    <a:pt x="266453" y="162895"/>
                  </a:cubicBezTo>
                  <a:cubicBezTo>
                    <a:pt x="270537" y="158812"/>
                    <a:pt x="272171" y="152745"/>
                    <a:pt x="268943" y="147495"/>
                  </a:cubicBezTo>
                  <a:lnTo>
                    <a:pt x="264431" y="152006"/>
                  </a:lnTo>
                  <a:cubicBezTo>
                    <a:pt x="265326" y="154301"/>
                    <a:pt x="264392" y="156634"/>
                    <a:pt x="262487" y="158540"/>
                  </a:cubicBezTo>
                  <a:cubicBezTo>
                    <a:pt x="259609" y="161418"/>
                    <a:pt x="255992" y="161923"/>
                    <a:pt x="252608" y="158773"/>
                  </a:cubicBezTo>
                  <a:lnTo>
                    <a:pt x="266570" y="144811"/>
                  </a:lnTo>
                  <a:moveTo>
                    <a:pt x="249886" y="146172"/>
                  </a:moveTo>
                  <a:cubicBezTo>
                    <a:pt x="252492" y="143567"/>
                    <a:pt x="255642" y="143372"/>
                    <a:pt x="258287" y="146017"/>
                  </a:cubicBezTo>
                  <a:lnTo>
                    <a:pt x="249186" y="155117"/>
                  </a:lnTo>
                  <a:cubicBezTo>
                    <a:pt x="246697" y="151773"/>
                    <a:pt x="247592" y="148467"/>
                    <a:pt x="249886" y="146172"/>
                  </a:cubicBezTo>
                  <a:moveTo>
                    <a:pt x="269500" y="118469"/>
                  </a:moveTo>
                  <a:lnTo>
                    <a:pt x="268178" y="119791"/>
                  </a:lnTo>
                  <a:cubicBezTo>
                    <a:pt x="265844" y="122125"/>
                    <a:pt x="264989" y="125003"/>
                    <a:pt x="266156" y="128192"/>
                  </a:cubicBezTo>
                  <a:lnTo>
                    <a:pt x="263200" y="125236"/>
                  </a:lnTo>
                  <a:lnTo>
                    <a:pt x="258416" y="130020"/>
                  </a:lnTo>
                  <a:lnTo>
                    <a:pt x="278445" y="150048"/>
                  </a:lnTo>
                  <a:lnTo>
                    <a:pt x="283268" y="145226"/>
                  </a:lnTo>
                  <a:lnTo>
                    <a:pt x="273467" y="135425"/>
                  </a:lnTo>
                  <a:cubicBezTo>
                    <a:pt x="269539" y="131498"/>
                    <a:pt x="269539" y="127842"/>
                    <a:pt x="272923" y="124458"/>
                  </a:cubicBezTo>
                  <a:lnTo>
                    <a:pt x="274206" y="123175"/>
                  </a:lnTo>
                  <a:lnTo>
                    <a:pt x="269500" y="118469"/>
                  </a:lnTo>
                  <a:moveTo>
                    <a:pt x="288342" y="116272"/>
                  </a:moveTo>
                  <a:cubicBezTo>
                    <a:pt x="285542" y="118372"/>
                    <a:pt x="283481" y="119812"/>
                    <a:pt x="281925" y="118256"/>
                  </a:cubicBezTo>
                  <a:cubicBezTo>
                    <a:pt x="280758" y="117089"/>
                    <a:pt x="280642" y="115106"/>
                    <a:pt x="283014" y="112733"/>
                  </a:cubicBezTo>
                  <a:cubicBezTo>
                    <a:pt x="285076" y="110672"/>
                    <a:pt x="287253" y="110050"/>
                    <a:pt x="289431" y="111839"/>
                  </a:cubicBezTo>
                  <a:lnTo>
                    <a:pt x="294137" y="107133"/>
                  </a:lnTo>
                  <a:cubicBezTo>
                    <a:pt x="289392" y="102933"/>
                    <a:pt x="283636" y="104100"/>
                    <a:pt x="278970" y="108766"/>
                  </a:cubicBezTo>
                  <a:cubicBezTo>
                    <a:pt x="274808" y="112928"/>
                    <a:pt x="272825" y="118567"/>
                    <a:pt x="277375" y="123117"/>
                  </a:cubicBezTo>
                  <a:cubicBezTo>
                    <a:pt x="282314" y="128056"/>
                    <a:pt x="287448" y="124245"/>
                    <a:pt x="292037" y="120978"/>
                  </a:cubicBezTo>
                  <a:cubicBezTo>
                    <a:pt x="295265" y="118683"/>
                    <a:pt x="296509" y="118061"/>
                    <a:pt x="297754" y="119306"/>
                  </a:cubicBezTo>
                  <a:cubicBezTo>
                    <a:pt x="299270" y="120823"/>
                    <a:pt x="298493" y="122923"/>
                    <a:pt x="296432" y="124984"/>
                  </a:cubicBezTo>
                  <a:cubicBezTo>
                    <a:pt x="294176" y="127240"/>
                    <a:pt x="291570" y="128134"/>
                    <a:pt x="289198" y="126462"/>
                  </a:cubicBezTo>
                  <a:lnTo>
                    <a:pt x="284336" y="131323"/>
                  </a:lnTo>
                  <a:cubicBezTo>
                    <a:pt x="289742" y="136029"/>
                    <a:pt x="296004" y="133346"/>
                    <a:pt x="300165" y="129184"/>
                  </a:cubicBezTo>
                  <a:cubicBezTo>
                    <a:pt x="304638" y="124712"/>
                    <a:pt x="306504" y="118567"/>
                    <a:pt x="301993" y="114055"/>
                  </a:cubicBezTo>
                  <a:cubicBezTo>
                    <a:pt x="297326" y="109389"/>
                    <a:pt x="292464" y="113239"/>
                    <a:pt x="288342" y="116272"/>
                  </a:cubicBezTo>
                  <a:moveTo>
                    <a:pt x="301849" y="85887"/>
                  </a:moveTo>
                  <a:cubicBezTo>
                    <a:pt x="298465" y="89271"/>
                    <a:pt x="298310" y="92226"/>
                    <a:pt x="299088" y="95260"/>
                  </a:cubicBezTo>
                  <a:lnTo>
                    <a:pt x="288509" y="84682"/>
                  </a:lnTo>
                  <a:lnTo>
                    <a:pt x="283687" y="89504"/>
                  </a:lnTo>
                  <a:lnTo>
                    <a:pt x="311338" y="117155"/>
                  </a:lnTo>
                  <a:lnTo>
                    <a:pt x="316161" y="112333"/>
                  </a:lnTo>
                  <a:lnTo>
                    <a:pt x="305349" y="101521"/>
                  </a:lnTo>
                  <a:cubicBezTo>
                    <a:pt x="302082" y="98254"/>
                    <a:pt x="301616" y="94754"/>
                    <a:pt x="304494" y="91876"/>
                  </a:cubicBezTo>
                  <a:cubicBezTo>
                    <a:pt x="306866" y="89504"/>
                    <a:pt x="309549" y="89465"/>
                    <a:pt x="311805" y="91721"/>
                  </a:cubicBezTo>
                  <a:lnTo>
                    <a:pt x="324289" y="104205"/>
                  </a:lnTo>
                  <a:lnTo>
                    <a:pt x="329111" y="99382"/>
                  </a:lnTo>
                  <a:lnTo>
                    <a:pt x="316200" y="86471"/>
                  </a:lnTo>
                  <a:cubicBezTo>
                    <a:pt x="311416" y="81687"/>
                    <a:pt x="306399" y="81337"/>
                    <a:pt x="301849" y="85887"/>
                  </a:cubicBezTo>
                  <a:moveTo>
                    <a:pt x="321734" y="66002"/>
                  </a:moveTo>
                  <a:cubicBezTo>
                    <a:pt x="316756" y="70980"/>
                    <a:pt x="315473" y="76775"/>
                    <a:pt x="319362" y="82219"/>
                  </a:cubicBezTo>
                  <a:lnTo>
                    <a:pt x="323951" y="77631"/>
                  </a:lnTo>
                  <a:cubicBezTo>
                    <a:pt x="322862" y="75686"/>
                    <a:pt x="322278" y="73391"/>
                    <a:pt x="325273" y="70396"/>
                  </a:cubicBezTo>
                  <a:cubicBezTo>
                    <a:pt x="326984" y="68685"/>
                    <a:pt x="329123" y="67635"/>
                    <a:pt x="330640" y="69152"/>
                  </a:cubicBezTo>
                  <a:cubicBezTo>
                    <a:pt x="332312" y="70825"/>
                    <a:pt x="331068" y="72691"/>
                    <a:pt x="330407" y="73586"/>
                  </a:cubicBezTo>
                  <a:lnTo>
                    <a:pt x="326946" y="78214"/>
                  </a:lnTo>
                  <a:cubicBezTo>
                    <a:pt x="325390" y="80314"/>
                    <a:pt x="321695" y="85719"/>
                    <a:pt x="326712" y="90736"/>
                  </a:cubicBezTo>
                  <a:cubicBezTo>
                    <a:pt x="330951" y="94976"/>
                    <a:pt x="335929" y="93420"/>
                    <a:pt x="339118" y="90231"/>
                  </a:cubicBezTo>
                  <a:cubicBezTo>
                    <a:pt x="341257" y="88092"/>
                    <a:pt x="343085" y="84708"/>
                    <a:pt x="342074" y="80586"/>
                  </a:cubicBezTo>
                  <a:lnTo>
                    <a:pt x="344991" y="83503"/>
                  </a:lnTo>
                  <a:lnTo>
                    <a:pt x="349697" y="78797"/>
                  </a:lnTo>
                  <a:lnTo>
                    <a:pt x="335812" y="64913"/>
                  </a:lnTo>
                  <a:cubicBezTo>
                    <a:pt x="331107" y="60207"/>
                    <a:pt x="326128" y="61607"/>
                    <a:pt x="321734" y="66002"/>
                  </a:cubicBezTo>
                  <a:moveTo>
                    <a:pt x="336357" y="84981"/>
                  </a:moveTo>
                  <a:cubicBezTo>
                    <a:pt x="334646" y="86692"/>
                    <a:pt x="332740" y="87120"/>
                    <a:pt x="331146" y="85525"/>
                  </a:cubicBezTo>
                  <a:cubicBezTo>
                    <a:pt x="328929" y="83308"/>
                    <a:pt x="330951" y="80586"/>
                    <a:pt x="331690" y="79614"/>
                  </a:cubicBezTo>
                  <a:lnTo>
                    <a:pt x="333401" y="77280"/>
                  </a:lnTo>
                  <a:cubicBezTo>
                    <a:pt x="334257" y="76113"/>
                    <a:pt x="334957" y="75180"/>
                    <a:pt x="335385" y="74130"/>
                  </a:cubicBezTo>
                  <a:lnTo>
                    <a:pt x="336474" y="75219"/>
                  </a:lnTo>
                  <a:cubicBezTo>
                    <a:pt x="339157" y="77902"/>
                    <a:pt x="339274" y="82064"/>
                    <a:pt x="336357" y="84981"/>
                  </a:cubicBezTo>
                  <a:moveTo>
                    <a:pt x="345237" y="42732"/>
                  </a:moveTo>
                  <a:lnTo>
                    <a:pt x="343915" y="44055"/>
                  </a:lnTo>
                  <a:cubicBezTo>
                    <a:pt x="341581" y="46388"/>
                    <a:pt x="340726" y="49266"/>
                    <a:pt x="341892" y="52455"/>
                  </a:cubicBezTo>
                  <a:lnTo>
                    <a:pt x="338937" y="49499"/>
                  </a:lnTo>
                  <a:lnTo>
                    <a:pt x="334153" y="54283"/>
                  </a:lnTo>
                  <a:lnTo>
                    <a:pt x="354182" y="74312"/>
                  </a:lnTo>
                  <a:lnTo>
                    <a:pt x="359004" y="69489"/>
                  </a:lnTo>
                  <a:lnTo>
                    <a:pt x="349204" y="59689"/>
                  </a:lnTo>
                  <a:cubicBezTo>
                    <a:pt x="345276" y="55761"/>
                    <a:pt x="345276" y="52105"/>
                    <a:pt x="348660" y="48721"/>
                  </a:cubicBezTo>
                  <a:lnTo>
                    <a:pt x="349943" y="47438"/>
                  </a:lnTo>
                  <a:lnTo>
                    <a:pt x="345237" y="42732"/>
                  </a:lnTo>
                  <a:moveTo>
                    <a:pt x="376378" y="35004"/>
                  </a:moveTo>
                  <a:lnTo>
                    <a:pt x="374394" y="33020"/>
                  </a:lnTo>
                  <a:cubicBezTo>
                    <a:pt x="367783" y="26409"/>
                    <a:pt x="360433" y="27303"/>
                    <a:pt x="355571" y="32165"/>
                  </a:cubicBezTo>
                  <a:cubicBezTo>
                    <a:pt x="350476" y="37259"/>
                    <a:pt x="349426" y="45310"/>
                    <a:pt x="356427" y="52310"/>
                  </a:cubicBezTo>
                  <a:cubicBezTo>
                    <a:pt x="363388" y="59272"/>
                    <a:pt x="371205" y="58144"/>
                    <a:pt x="376261" y="53088"/>
                  </a:cubicBezTo>
                  <a:cubicBezTo>
                    <a:pt x="380345" y="49005"/>
                    <a:pt x="381978" y="42938"/>
                    <a:pt x="378750" y="37687"/>
                  </a:cubicBezTo>
                  <a:lnTo>
                    <a:pt x="374239" y="42199"/>
                  </a:lnTo>
                  <a:cubicBezTo>
                    <a:pt x="375133" y="44493"/>
                    <a:pt x="374200" y="46827"/>
                    <a:pt x="372294" y="48732"/>
                  </a:cubicBezTo>
                  <a:cubicBezTo>
                    <a:pt x="369417" y="51610"/>
                    <a:pt x="365799" y="52116"/>
                    <a:pt x="362416" y="48966"/>
                  </a:cubicBezTo>
                  <a:lnTo>
                    <a:pt x="376378" y="35004"/>
                  </a:lnTo>
                  <a:moveTo>
                    <a:pt x="359693" y="36365"/>
                  </a:moveTo>
                  <a:cubicBezTo>
                    <a:pt x="362299" y="33759"/>
                    <a:pt x="365449" y="33565"/>
                    <a:pt x="368094" y="36209"/>
                  </a:cubicBezTo>
                  <a:lnTo>
                    <a:pt x="358993" y="45310"/>
                  </a:lnTo>
                  <a:cubicBezTo>
                    <a:pt x="356505" y="41965"/>
                    <a:pt x="357399" y="38660"/>
                    <a:pt x="359693" y="36365"/>
                  </a:cubicBezTo>
                  <a:moveTo>
                    <a:pt x="214250" y="295137"/>
                  </a:moveTo>
                  <a:lnTo>
                    <a:pt x="209505" y="290392"/>
                  </a:lnTo>
                  <a:lnTo>
                    <a:pt x="195543" y="304354"/>
                  </a:lnTo>
                  <a:lnTo>
                    <a:pt x="188893" y="297704"/>
                  </a:lnTo>
                  <a:lnTo>
                    <a:pt x="201066" y="285531"/>
                  </a:lnTo>
                  <a:lnTo>
                    <a:pt x="196321" y="280786"/>
                  </a:lnTo>
                  <a:lnTo>
                    <a:pt x="184148" y="292959"/>
                  </a:lnTo>
                  <a:lnTo>
                    <a:pt x="177809" y="286620"/>
                  </a:lnTo>
                  <a:lnTo>
                    <a:pt x="191032" y="273397"/>
                  </a:lnTo>
                  <a:lnTo>
                    <a:pt x="186287" y="268652"/>
                  </a:lnTo>
                  <a:lnTo>
                    <a:pt x="168009" y="286931"/>
                  </a:lnTo>
                  <a:lnTo>
                    <a:pt x="195232" y="314154"/>
                  </a:lnTo>
                  <a:lnTo>
                    <a:pt x="214250" y="295137"/>
                  </a:lnTo>
                  <a:moveTo>
                    <a:pt x="208611" y="245472"/>
                  </a:moveTo>
                  <a:lnTo>
                    <a:pt x="203789" y="250294"/>
                  </a:lnTo>
                  <a:lnTo>
                    <a:pt x="214056" y="260562"/>
                  </a:lnTo>
                  <a:cubicBezTo>
                    <a:pt x="210906" y="259823"/>
                    <a:pt x="207406" y="261223"/>
                    <a:pt x="204800" y="263828"/>
                  </a:cubicBezTo>
                  <a:cubicBezTo>
                    <a:pt x="199900" y="268729"/>
                    <a:pt x="199239" y="276235"/>
                    <a:pt x="206162" y="283157"/>
                  </a:cubicBezTo>
                  <a:cubicBezTo>
                    <a:pt x="213201" y="290197"/>
                    <a:pt x="220707" y="289535"/>
                    <a:pt x="225607" y="284635"/>
                  </a:cubicBezTo>
                  <a:cubicBezTo>
                    <a:pt x="228368" y="281874"/>
                    <a:pt x="229651" y="278179"/>
                    <a:pt x="228446" y="274796"/>
                  </a:cubicBezTo>
                  <a:lnTo>
                    <a:pt x="231518" y="277868"/>
                  </a:lnTo>
                  <a:lnTo>
                    <a:pt x="236263" y="273123"/>
                  </a:lnTo>
                  <a:lnTo>
                    <a:pt x="208611" y="245472"/>
                  </a:lnTo>
                  <a:moveTo>
                    <a:pt x="222301" y="279074"/>
                  </a:moveTo>
                  <a:cubicBezTo>
                    <a:pt x="219501" y="281874"/>
                    <a:pt x="215106" y="282302"/>
                    <a:pt x="211062" y="278257"/>
                  </a:cubicBezTo>
                  <a:cubicBezTo>
                    <a:pt x="206978" y="274174"/>
                    <a:pt x="207406" y="269779"/>
                    <a:pt x="210206" y="266979"/>
                  </a:cubicBezTo>
                  <a:cubicBezTo>
                    <a:pt x="212812" y="264373"/>
                    <a:pt x="217401" y="263673"/>
                    <a:pt x="221523" y="267795"/>
                  </a:cubicBezTo>
                  <a:cubicBezTo>
                    <a:pt x="225607" y="271879"/>
                    <a:pt x="224907" y="276468"/>
                    <a:pt x="222301" y="279074"/>
                  </a:cubicBezTo>
                  <a:moveTo>
                    <a:pt x="231971" y="236892"/>
                  </a:moveTo>
                  <a:lnTo>
                    <a:pt x="230648" y="238214"/>
                  </a:lnTo>
                  <a:cubicBezTo>
                    <a:pt x="228315" y="240548"/>
                    <a:pt x="227459" y="243426"/>
                    <a:pt x="228626" y="246614"/>
                  </a:cubicBezTo>
                  <a:lnTo>
                    <a:pt x="225670" y="243659"/>
                  </a:lnTo>
                  <a:lnTo>
                    <a:pt x="220887" y="248442"/>
                  </a:lnTo>
                  <a:lnTo>
                    <a:pt x="240915" y="268471"/>
                  </a:lnTo>
                  <a:lnTo>
                    <a:pt x="245738" y="263649"/>
                  </a:lnTo>
                  <a:lnTo>
                    <a:pt x="235937" y="253848"/>
                  </a:lnTo>
                  <a:cubicBezTo>
                    <a:pt x="232009" y="249920"/>
                    <a:pt x="232009" y="246264"/>
                    <a:pt x="235393" y="242881"/>
                  </a:cubicBezTo>
                  <a:lnTo>
                    <a:pt x="236676" y="241597"/>
                  </a:lnTo>
                  <a:lnTo>
                    <a:pt x="231971" y="236892"/>
                  </a:lnTo>
                  <a:moveTo>
                    <a:pt x="242538" y="226091"/>
                  </a:moveTo>
                  <a:cubicBezTo>
                    <a:pt x="237560" y="231069"/>
                    <a:pt x="236276" y="236864"/>
                    <a:pt x="240166" y="242308"/>
                  </a:cubicBezTo>
                  <a:lnTo>
                    <a:pt x="244755" y="237719"/>
                  </a:lnTo>
                  <a:cubicBezTo>
                    <a:pt x="243666" y="235775"/>
                    <a:pt x="243082" y="233480"/>
                    <a:pt x="246077" y="230486"/>
                  </a:cubicBezTo>
                  <a:cubicBezTo>
                    <a:pt x="247788" y="228774"/>
                    <a:pt x="249927" y="227725"/>
                    <a:pt x="251444" y="229241"/>
                  </a:cubicBezTo>
                  <a:cubicBezTo>
                    <a:pt x="253116" y="230913"/>
                    <a:pt x="251872" y="232780"/>
                    <a:pt x="251211" y="233675"/>
                  </a:cubicBezTo>
                  <a:lnTo>
                    <a:pt x="247749" y="238303"/>
                  </a:lnTo>
                  <a:cubicBezTo>
                    <a:pt x="246194" y="240403"/>
                    <a:pt x="242499" y="245809"/>
                    <a:pt x="247516" y="250826"/>
                  </a:cubicBezTo>
                  <a:cubicBezTo>
                    <a:pt x="251755" y="255065"/>
                    <a:pt x="256733" y="253509"/>
                    <a:pt x="259922" y="250320"/>
                  </a:cubicBezTo>
                  <a:cubicBezTo>
                    <a:pt x="262061" y="248181"/>
                    <a:pt x="263889" y="244798"/>
                    <a:pt x="262878" y="240675"/>
                  </a:cubicBezTo>
                  <a:lnTo>
                    <a:pt x="265795" y="243592"/>
                  </a:lnTo>
                  <a:lnTo>
                    <a:pt x="270501" y="238886"/>
                  </a:lnTo>
                  <a:lnTo>
                    <a:pt x="256616" y="225002"/>
                  </a:lnTo>
                  <a:cubicBezTo>
                    <a:pt x="251911" y="220296"/>
                    <a:pt x="246932" y="221696"/>
                    <a:pt x="242538" y="226091"/>
                  </a:cubicBezTo>
                  <a:moveTo>
                    <a:pt x="257161" y="245070"/>
                  </a:moveTo>
                  <a:cubicBezTo>
                    <a:pt x="255449" y="246781"/>
                    <a:pt x="253544" y="247209"/>
                    <a:pt x="251949" y="245614"/>
                  </a:cubicBezTo>
                  <a:cubicBezTo>
                    <a:pt x="249733" y="243397"/>
                    <a:pt x="251755" y="240675"/>
                    <a:pt x="252494" y="239703"/>
                  </a:cubicBezTo>
                  <a:lnTo>
                    <a:pt x="254205" y="237369"/>
                  </a:lnTo>
                  <a:cubicBezTo>
                    <a:pt x="255061" y="236203"/>
                    <a:pt x="255761" y="235269"/>
                    <a:pt x="256189" y="234219"/>
                  </a:cubicBezTo>
                  <a:lnTo>
                    <a:pt x="257278" y="235308"/>
                  </a:lnTo>
                  <a:cubicBezTo>
                    <a:pt x="259961" y="237992"/>
                    <a:pt x="260078" y="242153"/>
                    <a:pt x="257161" y="245070"/>
                  </a:cubicBezTo>
                  <a:moveTo>
                    <a:pt x="284475" y="184854"/>
                  </a:moveTo>
                  <a:lnTo>
                    <a:pt x="279497" y="189832"/>
                  </a:lnTo>
                  <a:lnTo>
                    <a:pt x="288870" y="207605"/>
                  </a:lnTo>
                  <a:lnTo>
                    <a:pt x="270980" y="198349"/>
                  </a:lnTo>
                  <a:lnTo>
                    <a:pt x="266274" y="203055"/>
                  </a:lnTo>
                  <a:lnTo>
                    <a:pt x="275569" y="220906"/>
                  </a:lnTo>
                  <a:lnTo>
                    <a:pt x="257757" y="211572"/>
                  </a:lnTo>
                  <a:lnTo>
                    <a:pt x="252624" y="216705"/>
                  </a:lnTo>
                  <a:lnTo>
                    <a:pt x="279575" y="229812"/>
                  </a:lnTo>
                  <a:lnTo>
                    <a:pt x="284242" y="225144"/>
                  </a:lnTo>
                  <a:lnTo>
                    <a:pt x="275569" y="207838"/>
                  </a:lnTo>
                  <a:lnTo>
                    <a:pt x="292915" y="216472"/>
                  </a:lnTo>
                  <a:lnTo>
                    <a:pt x="297543" y="211844"/>
                  </a:lnTo>
                  <a:lnTo>
                    <a:pt x="284475" y="184854"/>
                  </a:lnTo>
                  <a:moveTo>
                    <a:pt x="307941" y="146998"/>
                  </a:moveTo>
                  <a:lnTo>
                    <a:pt x="301524" y="153415"/>
                  </a:lnTo>
                  <a:lnTo>
                    <a:pt x="314786" y="181767"/>
                  </a:lnTo>
                  <a:lnTo>
                    <a:pt x="286434" y="168505"/>
                  </a:lnTo>
                  <a:lnTo>
                    <a:pt x="280017" y="174922"/>
                  </a:lnTo>
                  <a:lnTo>
                    <a:pt x="307241" y="202146"/>
                  </a:lnTo>
                  <a:lnTo>
                    <a:pt x="311869" y="197517"/>
                  </a:lnTo>
                  <a:lnTo>
                    <a:pt x="292696" y="178344"/>
                  </a:lnTo>
                  <a:lnTo>
                    <a:pt x="318869" y="190517"/>
                  </a:lnTo>
                  <a:lnTo>
                    <a:pt x="323420" y="185967"/>
                  </a:lnTo>
                  <a:lnTo>
                    <a:pt x="311247" y="159793"/>
                  </a:lnTo>
                  <a:lnTo>
                    <a:pt x="330420" y="178966"/>
                  </a:lnTo>
                  <a:lnTo>
                    <a:pt x="335165" y="174222"/>
                  </a:lnTo>
                  <a:lnTo>
                    <a:pt x="307941" y="146998"/>
                  </a:lnTo>
                  <a:moveTo>
                    <a:pt x="317292" y="146748"/>
                  </a:moveTo>
                  <a:lnTo>
                    <a:pt x="322425" y="141614"/>
                  </a:lnTo>
                  <a:lnTo>
                    <a:pt x="316942" y="136131"/>
                  </a:lnTo>
                  <a:lnTo>
                    <a:pt x="311808" y="141264"/>
                  </a:lnTo>
                  <a:lnTo>
                    <a:pt x="317292" y="146748"/>
                  </a:lnTo>
                  <a:moveTo>
                    <a:pt x="340121" y="169266"/>
                  </a:moveTo>
                  <a:lnTo>
                    <a:pt x="344943" y="164443"/>
                  </a:lnTo>
                  <a:lnTo>
                    <a:pt x="324914" y="144415"/>
                  </a:lnTo>
                  <a:lnTo>
                    <a:pt x="320092" y="149237"/>
                  </a:lnTo>
                  <a:lnTo>
                    <a:pt x="340121" y="169266"/>
                  </a:lnTo>
                  <a:moveTo>
                    <a:pt x="340017" y="128612"/>
                  </a:moveTo>
                  <a:cubicBezTo>
                    <a:pt x="336672" y="131957"/>
                    <a:pt x="336439" y="134990"/>
                    <a:pt x="337178" y="137985"/>
                  </a:cubicBezTo>
                  <a:lnTo>
                    <a:pt x="334261" y="135068"/>
                  </a:lnTo>
                  <a:lnTo>
                    <a:pt x="329477" y="139852"/>
                  </a:lnTo>
                  <a:lnTo>
                    <a:pt x="349506" y="159881"/>
                  </a:lnTo>
                  <a:lnTo>
                    <a:pt x="354328" y="155058"/>
                  </a:lnTo>
                  <a:lnTo>
                    <a:pt x="343517" y="144247"/>
                  </a:lnTo>
                  <a:cubicBezTo>
                    <a:pt x="340250" y="140980"/>
                    <a:pt x="339783" y="137479"/>
                    <a:pt x="342661" y="134601"/>
                  </a:cubicBezTo>
                  <a:cubicBezTo>
                    <a:pt x="345033" y="132229"/>
                    <a:pt x="347717" y="132190"/>
                    <a:pt x="349972" y="134446"/>
                  </a:cubicBezTo>
                  <a:lnTo>
                    <a:pt x="362457" y="146930"/>
                  </a:lnTo>
                  <a:lnTo>
                    <a:pt x="367279" y="142107"/>
                  </a:lnTo>
                  <a:lnTo>
                    <a:pt x="354367" y="129195"/>
                  </a:lnTo>
                  <a:cubicBezTo>
                    <a:pt x="349584" y="124412"/>
                    <a:pt x="344567" y="124062"/>
                    <a:pt x="340017" y="128612"/>
                  </a:cubicBezTo>
                  <a:moveTo>
                    <a:pt x="362819" y="91265"/>
                  </a:moveTo>
                  <a:lnTo>
                    <a:pt x="357996" y="96088"/>
                  </a:lnTo>
                  <a:lnTo>
                    <a:pt x="368263" y="106355"/>
                  </a:lnTo>
                  <a:cubicBezTo>
                    <a:pt x="365113" y="105616"/>
                    <a:pt x="361613" y="107016"/>
                    <a:pt x="359007" y="109622"/>
                  </a:cubicBezTo>
                  <a:cubicBezTo>
                    <a:pt x="354107" y="114522"/>
                    <a:pt x="353446" y="122028"/>
                    <a:pt x="360368" y="128950"/>
                  </a:cubicBezTo>
                  <a:cubicBezTo>
                    <a:pt x="367407" y="135990"/>
                    <a:pt x="374913" y="135329"/>
                    <a:pt x="379814" y="130428"/>
                  </a:cubicBezTo>
                  <a:cubicBezTo>
                    <a:pt x="382575" y="127667"/>
                    <a:pt x="383859" y="123973"/>
                    <a:pt x="382653" y="120589"/>
                  </a:cubicBezTo>
                  <a:lnTo>
                    <a:pt x="385725" y="123661"/>
                  </a:lnTo>
                  <a:lnTo>
                    <a:pt x="390470" y="118917"/>
                  </a:lnTo>
                  <a:lnTo>
                    <a:pt x="362819" y="91265"/>
                  </a:lnTo>
                  <a:moveTo>
                    <a:pt x="376508" y="124867"/>
                  </a:moveTo>
                  <a:cubicBezTo>
                    <a:pt x="373708" y="127667"/>
                    <a:pt x="369313" y="128095"/>
                    <a:pt x="365269" y="124050"/>
                  </a:cubicBezTo>
                  <a:cubicBezTo>
                    <a:pt x="361185" y="119967"/>
                    <a:pt x="361613" y="115572"/>
                    <a:pt x="364413" y="112772"/>
                  </a:cubicBezTo>
                  <a:cubicBezTo>
                    <a:pt x="367019" y="110166"/>
                    <a:pt x="371608" y="109466"/>
                    <a:pt x="375730" y="113589"/>
                  </a:cubicBezTo>
                  <a:cubicBezTo>
                    <a:pt x="379814" y="117672"/>
                    <a:pt x="379114" y="122261"/>
                    <a:pt x="376508" y="124867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05" name="shape205"/>
            <p:cNvSpPr/>
            <p:nvPr/>
          </p:nvSpPr>
          <p:spPr>
            <a:xfrm>
              <a:off x="533977" y="2775499"/>
              <a:ext cx="140800" cy="140800"/>
            </a:xfrm>
            <a:custGeom>
              <a:avLst/>
              <a:gdLst/>
              <a:ahLst/>
              <a:cxnLst/>
              <a:rect l="0" t="0" r="0" b="0"/>
              <a:pathLst>
                <a:path w="140800" h="140800">
                  <a:moveTo>
                    <a:pt x="61179" y="283646"/>
                  </a:moveTo>
                  <a:lnTo>
                    <a:pt x="37845" y="306980"/>
                  </a:lnTo>
                  <a:cubicBezTo>
                    <a:pt x="31683" y="313142"/>
                    <a:pt x="27194" y="317634"/>
                    <a:pt x="23945" y="321461"/>
                  </a:cubicBezTo>
                  <a:cubicBezTo>
                    <a:pt x="20720" y="325260"/>
                    <a:pt x="18898" y="328201"/>
                    <a:pt x="17927" y="331190"/>
                  </a:cubicBezTo>
                  <a:cubicBezTo>
                    <a:pt x="16110" y="336782"/>
                    <a:pt x="16110" y="342806"/>
                    <a:pt x="17927" y="348399"/>
                  </a:cubicBezTo>
                  <a:cubicBezTo>
                    <a:pt x="18898" y="351387"/>
                    <a:pt x="20720" y="354328"/>
                    <a:pt x="23945" y="358127"/>
                  </a:cubicBezTo>
                  <a:cubicBezTo>
                    <a:pt x="27194" y="361955"/>
                    <a:pt x="31683" y="366447"/>
                    <a:pt x="37845" y="372608"/>
                  </a:cubicBezTo>
                  <a:lnTo>
                    <a:pt x="61179" y="395943"/>
                  </a:lnTo>
                  <a:cubicBezTo>
                    <a:pt x="67341" y="402105"/>
                    <a:pt x="71833" y="406593"/>
                    <a:pt x="75660" y="409842"/>
                  </a:cubicBezTo>
                  <a:cubicBezTo>
                    <a:pt x="79460" y="413068"/>
                    <a:pt x="82400" y="414890"/>
                    <a:pt x="85389" y="415861"/>
                  </a:cubicBezTo>
                  <a:cubicBezTo>
                    <a:pt x="90981" y="417678"/>
                    <a:pt x="97005" y="417678"/>
                    <a:pt x="102597" y="415861"/>
                  </a:cubicBezTo>
                  <a:cubicBezTo>
                    <a:pt x="105586" y="414890"/>
                    <a:pt x="108527" y="413068"/>
                    <a:pt x="112327" y="409842"/>
                  </a:cubicBezTo>
                  <a:cubicBezTo>
                    <a:pt x="116154" y="406593"/>
                    <a:pt x="120645" y="402105"/>
                    <a:pt x="126808" y="395943"/>
                  </a:cubicBezTo>
                  <a:lnTo>
                    <a:pt x="150142" y="372608"/>
                  </a:lnTo>
                  <a:cubicBezTo>
                    <a:pt x="156304" y="366447"/>
                    <a:pt x="160792" y="361955"/>
                    <a:pt x="164041" y="358127"/>
                  </a:cubicBezTo>
                  <a:cubicBezTo>
                    <a:pt x="167267" y="354328"/>
                    <a:pt x="169089" y="351387"/>
                    <a:pt x="170060" y="348398"/>
                  </a:cubicBezTo>
                  <a:cubicBezTo>
                    <a:pt x="171877" y="342806"/>
                    <a:pt x="171877" y="336782"/>
                    <a:pt x="170060" y="331190"/>
                  </a:cubicBezTo>
                  <a:cubicBezTo>
                    <a:pt x="169089" y="328201"/>
                    <a:pt x="167267" y="325260"/>
                    <a:pt x="164041" y="321461"/>
                  </a:cubicBezTo>
                  <a:cubicBezTo>
                    <a:pt x="160792" y="317634"/>
                    <a:pt x="156304" y="313142"/>
                    <a:pt x="150142" y="306980"/>
                  </a:cubicBezTo>
                  <a:lnTo>
                    <a:pt x="126808" y="283646"/>
                  </a:lnTo>
                  <a:cubicBezTo>
                    <a:pt x="120645" y="277483"/>
                    <a:pt x="116154" y="272995"/>
                    <a:pt x="112327" y="269746"/>
                  </a:cubicBezTo>
                  <a:cubicBezTo>
                    <a:pt x="108527" y="266521"/>
                    <a:pt x="105586" y="264698"/>
                    <a:pt x="102597" y="263727"/>
                  </a:cubicBezTo>
                  <a:cubicBezTo>
                    <a:pt x="97005" y="261910"/>
                    <a:pt x="90981" y="261910"/>
                    <a:pt x="85389" y="263727"/>
                  </a:cubicBezTo>
                  <a:cubicBezTo>
                    <a:pt x="82400" y="264698"/>
                    <a:pt x="79460" y="266521"/>
                    <a:pt x="75660" y="269746"/>
                  </a:cubicBezTo>
                  <a:cubicBezTo>
                    <a:pt x="71833" y="272995"/>
                    <a:pt x="67341" y="277483"/>
                    <a:pt x="61179" y="283646"/>
                  </a:cubicBezTo>
                  <a:moveTo>
                    <a:pt x="14984" y="349354"/>
                  </a:moveTo>
                  <a:cubicBezTo>
                    <a:pt x="17279" y="356418"/>
                    <a:pt x="23405" y="362544"/>
                    <a:pt x="35657" y="374796"/>
                  </a:cubicBezTo>
                  <a:lnTo>
                    <a:pt x="58992" y="398130"/>
                  </a:lnTo>
                  <a:cubicBezTo>
                    <a:pt x="71243" y="410382"/>
                    <a:pt x="77369" y="416508"/>
                    <a:pt x="84433" y="418803"/>
                  </a:cubicBezTo>
                  <a:cubicBezTo>
                    <a:pt x="90647" y="420822"/>
                    <a:pt x="97340" y="420822"/>
                    <a:pt x="103554" y="418803"/>
                  </a:cubicBezTo>
                  <a:cubicBezTo>
                    <a:pt x="110617" y="416508"/>
                    <a:pt x="116743" y="410382"/>
                    <a:pt x="128995" y="398130"/>
                  </a:cubicBezTo>
                  <a:lnTo>
                    <a:pt x="152330" y="374796"/>
                  </a:lnTo>
                  <a:cubicBezTo>
                    <a:pt x="164582" y="362544"/>
                    <a:pt x="170707" y="356418"/>
                    <a:pt x="173003" y="349354"/>
                  </a:cubicBezTo>
                  <a:cubicBezTo>
                    <a:pt x="175021" y="343141"/>
                    <a:pt x="175021" y="336448"/>
                    <a:pt x="173003" y="330234"/>
                  </a:cubicBezTo>
                  <a:cubicBezTo>
                    <a:pt x="170707" y="323170"/>
                    <a:pt x="164582" y="317044"/>
                    <a:pt x="152330" y="304792"/>
                  </a:cubicBezTo>
                  <a:lnTo>
                    <a:pt x="128995" y="281458"/>
                  </a:lnTo>
                  <a:cubicBezTo>
                    <a:pt x="116743" y="269206"/>
                    <a:pt x="110617" y="263080"/>
                    <a:pt x="103554" y="260785"/>
                  </a:cubicBezTo>
                  <a:cubicBezTo>
                    <a:pt x="97340" y="258766"/>
                    <a:pt x="90647" y="258766"/>
                    <a:pt x="84433" y="260785"/>
                  </a:cubicBezTo>
                  <a:cubicBezTo>
                    <a:pt x="77369" y="263080"/>
                    <a:pt x="71243" y="269206"/>
                    <a:pt x="58992" y="281458"/>
                  </a:cubicBezTo>
                  <a:lnTo>
                    <a:pt x="35657" y="304792"/>
                  </a:lnTo>
                  <a:cubicBezTo>
                    <a:pt x="23405" y="317044"/>
                    <a:pt x="17279" y="323170"/>
                    <a:pt x="14984" y="330234"/>
                  </a:cubicBezTo>
                  <a:cubicBezTo>
                    <a:pt x="12965" y="336448"/>
                    <a:pt x="12965" y="343141"/>
                    <a:pt x="14984" y="349354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06" name="shape206"/>
            <p:cNvSpPr/>
            <p:nvPr/>
          </p:nvSpPr>
          <p:spPr>
            <a:xfrm>
              <a:off x="533977" y="2775499"/>
              <a:ext cx="140800" cy="140800"/>
            </a:xfrm>
            <a:custGeom>
              <a:avLst/>
              <a:gdLst/>
              <a:ahLst/>
              <a:cxnLst/>
              <a:rect l="0" t="0" r="0" b="0"/>
              <a:pathLst>
                <a:path w="140800" h="140800">
                  <a:moveTo>
                    <a:pt x="62631" y="346481"/>
                  </a:moveTo>
                  <a:lnTo>
                    <a:pt x="87178" y="371027"/>
                  </a:lnTo>
                  <a:lnTo>
                    <a:pt x="87178" y="363501"/>
                  </a:lnTo>
                  <a:cubicBezTo>
                    <a:pt x="87178" y="359794"/>
                    <a:pt x="90183" y="356789"/>
                    <a:pt x="93890" y="356789"/>
                  </a:cubicBezTo>
                  <a:cubicBezTo>
                    <a:pt x="97597" y="356789"/>
                    <a:pt x="100602" y="359794"/>
                    <a:pt x="100602" y="363501"/>
                  </a:cubicBezTo>
                  <a:lnTo>
                    <a:pt x="100602" y="379130"/>
                  </a:lnTo>
                  <a:cubicBezTo>
                    <a:pt x="100602" y="388100"/>
                    <a:pt x="89757" y="392592"/>
                    <a:pt x="83414" y="386249"/>
                  </a:cubicBezTo>
                  <a:lnTo>
                    <a:pt x="47410" y="350245"/>
                  </a:lnTo>
                  <a:cubicBezTo>
                    <a:pt x="41067" y="343902"/>
                    <a:pt x="45559" y="333057"/>
                    <a:pt x="54529" y="333057"/>
                  </a:cubicBezTo>
                  <a:lnTo>
                    <a:pt x="125148" y="333057"/>
                  </a:lnTo>
                  <a:lnTo>
                    <a:pt x="100602" y="308510"/>
                  </a:lnTo>
                  <a:lnTo>
                    <a:pt x="100602" y="316037"/>
                  </a:lnTo>
                  <a:cubicBezTo>
                    <a:pt x="100602" y="319744"/>
                    <a:pt x="97597" y="322750"/>
                    <a:pt x="93890" y="322750"/>
                  </a:cubicBezTo>
                  <a:cubicBezTo>
                    <a:pt x="90183" y="322750"/>
                    <a:pt x="87178" y="319744"/>
                    <a:pt x="87178" y="316037"/>
                  </a:cubicBezTo>
                  <a:lnTo>
                    <a:pt x="87178" y="300408"/>
                  </a:lnTo>
                  <a:cubicBezTo>
                    <a:pt x="87178" y="291438"/>
                    <a:pt x="98023" y="286946"/>
                    <a:pt x="104365" y="293289"/>
                  </a:cubicBezTo>
                  <a:lnTo>
                    <a:pt x="140370" y="329293"/>
                  </a:lnTo>
                  <a:cubicBezTo>
                    <a:pt x="146713" y="335636"/>
                    <a:pt x="142221" y="346481"/>
                    <a:pt x="133251" y="346481"/>
                  </a:cubicBezTo>
                  <a:lnTo>
                    <a:pt x="62631" y="346481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07" name="shape207"/>
            <p:cNvSpPr/>
            <p:nvPr/>
          </p:nvSpPr>
          <p:spPr>
            <a:xfrm>
              <a:off x="533977" y="2775499"/>
              <a:ext cx="1782000" cy="1782000"/>
            </a:xfrm>
            <a:custGeom>
              <a:avLst/>
              <a:gdLst/>
              <a:ahLst/>
              <a:cxnLst/>
              <a:rect l="0" t="0" r="0" b="0"/>
              <a:pathLst>
                <a:path w="1782000" h="1782000">
                  <a:moveTo>
                    <a:pt x="162059" y="211988"/>
                  </a:moveTo>
                  <a:lnTo>
                    <a:pt x="156886" y="217160"/>
                  </a:lnTo>
                  <a:lnTo>
                    <a:pt x="171548" y="241389"/>
                  </a:lnTo>
                  <a:lnTo>
                    <a:pt x="146230" y="227817"/>
                  </a:lnTo>
                  <a:lnTo>
                    <a:pt x="141252" y="232795"/>
                  </a:lnTo>
                  <a:lnTo>
                    <a:pt x="154786" y="258074"/>
                  </a:lnTo>
                  <a:lnTo>
                    <a:pt x="130596" y="243451"/>
                  </a:lnTo>
                  <a:lnTo>
                    <a:pt x="125229" y="248818"/>
                  </a:lnTo>
                  <a:lnTo>
                    <a:pt x="159881" y="268613"/>
                  </a:lnTo>
                  <a:lnTo>
                    <a:pt x="164897" y="263596"/>
                  </a:lnTo>
                  <a:lnTo>
                    <a:pt x="151013" y="237734"/>
                  </a:lnTo>
                  <a:lnTo>
                    <a:pt x="176876" y="251618"/>
                  </a:lnTo>
                  <a:lnTo>
                    <a:pt x="181854" y="246640"/>
                  </a:lnTo>
                  <a:lnTo>
                    <a:pt x="162059" y="211988"/>
                  </a:lnTo>
                  <a:moveTo>
                    <a:pt x="178618" y="209118"/>
                  </a:moveTo>
                  <a:cubicBezTo>
                    <a:pt x="172784" y="214951"/>
                    <a:pt x="172590" y="222924"/>
                    <a:pt x="179085" y="229419"/>
                  </a:cubicBezTo>
                  <a:cubicBezTo>
                    <a:pt x="185618" y="235953"/>
                    <a:pt x="193591" y="235758"/>
                    <a:pt x="199425" y="229925"/>
                  </a:cubicBezTo>
                  <a:cubicBezTo>
                    <a:pt x="205297" y="224052"/>
                    <a:pt x="205491" y="216080"/>
                    <a:pt x="198958" y="209546"/>
                  </a:cubicBezTo>
                  <a:cubicBezTo>
                    <a:pt x="192463" y="203051"/>
                    <a:pt x="184491" y="203245"/>
                    <a:pt x="178618" y="209118"/>
                  </a:cubicBezTo>
                  <a:moveTo>
                    <a:pt x="183051" y="213629"/>
                  </a:moveTo>
                  <a:cubicBezTo>
                    <a:pt x="185968" y="210712"/>
                    <a:pt x="190013" y="210479"/>
                    <a:pt x="194019" y="214485"/>
                  </a:cubicBezTo>
                  <a:cubicBezTo>
                    <a:pt x="197791" y="218257"/>
                    <a:pt x="198141" y="222263"/>
                    <a:pt x="195030" y="225374"/>
                  </a:cubicBezTo>
                  <a:cubicBezTo>
                    <a:pt x="192113" y="228291"/>
                    <a:pt x="188068" y="228525"/>
                    <a:pt x="184024" y="224480"/>
                  </a:cubicBezTo>
                  <a:cubicBezTo>
                    <a:pt x="180290" y="220746"/>
                    <a:pt x="179940" y="216740"/>
                    <a:pt x="183051" y="213629"/>
                  </a:cubicBezTo>
                  <a:moveTo>
                    <a:pt x="202753" y="184983"/>
                  </a:moveTo>
                  <a:cubicBezTo>
                    <a:pt x="199408" y="188327"/>
                    <a:pt x="199175" y="191361"/>
                    <a:pt x="199914" y="194355"/>
                  </a:cubicBezTo>
                  <a:lnTo>
                    <a:pt x="196997" y="191439"/>
                  </a:lnTo>
                  <a:lnTo>
                    <a:pt x="192214" y="196222"/>
                  </a:lnTo>
                  <a:lnTo>
                    <a:pt x="212242" y="216251"/>
                  </a:lnTo>
                  <a:lnTo>
                    <a:pt x="217065" y="211429"/>
                  </a:lnTo>
                  <a:lnTo>
                    <a:pt x="206254" y="200617"/>
                  </a:lnTo>
                  <a:cubicBezTo>
                    <a:pt x="202987" y="197350"/>
                    <a:pt x="202520" y="193850"/>
                    <a:pt x="205398" y="190972"/>
                  </a:cubicBezTo>
                  <a:cubicBezTo>
                    <a:pt x="207770" y="188600"/>
                    <a:pt x="210453" y="188561"/>
                    <a:pt x="212709" y="190817"/>
                  </a:cubicBezTo>
                  <a:lnTo>
                    <a:pt x="225193" y="203300"/>
                  </a:lnTo>
                  <a:lnTo>
                    <a:pt x="230016" y="198478"/>
                  </a:lnTo>
                  <a:lnTo>
                    <a:pt x="217104" y="185566"/>
                  </a:lnTo>
                  <a:cubicBezTo>
                    <a:pt x="212320" y="180783"/>
                    <a:pt x="207303" y="180433"/>
                    <a:pt x="202753" y="184983"/>
                  </a:cubicBezTo>
                  <a:moveTo>
                    <a:pt x="225555" y="147636"/>
                  </a:moveTo>
                  <a:lnTo>
                    <a:pt x="220733" y="152458"/>
                  </a:lnTo>
                  <a:lnTo>
                    <a:pt x="231000" y="162725"/>
                  </a:lnTo>
                  <a:cubicBezTo>
                    <a:pt x="227850" y="161986"/>
                    <a:pt x="224349" y="163387"/>
                    <a:pt x="221744" y="165992"/>
                  </a:cubicBezTo>
                  <a:cubicBezTo>
                    <a:pt x="216843" y="170892"/>
                    <a:pt x="216182" y="178398"/>
                    <a:pt x="223105" y="185321"/>
                  </a:cubicBezTo>
                  <a:cubicBezTo>
                    <a:pt x="230144" y="192360"/>
                    <a:pt x="237650" y="191699"/>
                    <a:pt x="242550" y="186799"/>
                  </a:cubicBezTo>
                  <a:cubicBezTo>
                    <a:pt x="245311" y="184037"/>
                    <a:pt x="246595" y="180343"/>
                    <a:pt x="245389" y="176960"/>
                  </a:cubicBezTo>
                  <a:lnTo>
                    <a:pt x="248462" y="180032"/>
                  </a:lnTo>
                  <a:lnTo>
                    <a:pt x="253206" y="175287"/>
                  </a:lnTo>
                  <a:lnTo>
                    <a:pt x="225555" y="147636"/>
                  </a:lnTo>
                  <a:moveTo>
                    <a:pt x="239245" y="181237"/>
                  </a:moveTo>
                  <a:cubicBezTo>
                    <a:pt x="236445" y="184037"/>
                    <a:pt x="232050" y="184465"/>
                    <a:pt x="228005" y="180421"/>
                  </a:cubicBezTo>
                  <a:cubicBezTo>
                    <a:pt x="223922" y="176337"/>
                    <a:pt x="224349" y="171942"/>
                    <a:pt x="227150" y="169142"/>
                  </a:cubicBezTo>
                  <a:cubicBezTo>
                    <a:pt x="229755" y="166536"/>
                    <a:pt x="234344" y="165836"/>
                    <a:pt x="238467" y="169959"/>
                  </a:cubicBezTo>
                  <a:cubicBezTo>
                    <a:pt x="242550" y="174042"/>
                    <a:pt x="241850" y="178632"/>
                    <a:pt x="239245" y="181237"/>
                  </a:cubicBezTo>
                  <a:moveTo>
                    <a:pt x="266570" y="144811"/>
                  </a:moveTo>
                  <a:lnTo>
                    <a:pt x="264587" y="142828"/>
                  </a:lnTo>
                  <a:cubicBezTo>
                    <a:pt x="257976" y="136217"/>
                    <a:pt x="250625" y="137111"/>
                    <a:pt x="245764" y="141972"/>
                  </a:cubicBezTo>
                  <a:cubicBezTo>
                    <a:pt x="240669" y="147067"/>
                    <a:pt x="239619" y="155117"/>
                    <a:pt x="246619" y="162118"/>
                  </a:cubicBezTo>
                  <a:cubicBezTo>
                    <a:pt x="253581" y="169079"/>
                    <a:pt x="261398" y="167952"/>
                    <a:pt x="266453" y="162895"/>
                  </a:cubicBezTo>
                  <a:cubicBezTo>
                    <a:pt x="270537" y="158812"/>
                    <a:pt x="272171" y="152745"/>
                    <a:pt x="268943" y="147495"/>
                  </a:cubicBezTo>
                  <a:lnTo>
                    <a:pt x="264431" y="152006"/>
                  </a:lnTo>
                  <a:cubicBezTo>
                    <a:pt x="265326" y="154301"/>
                    <a:pt x="264392" y="156634"/>
                    <a:pt x="262487" y="158540"/>
                  </a:cubicBezTo>
                  <a:cubicBezTo>
                    <a:pt x="259609" y="161418"/>
                    <a:pt x="255992" y="161923"/>
                    <a:pt x="252608" y="158773"/>
                  </a:cubicBezTo>
                  <a:lnTo>
                    <a:pt x="266570" y="144811"/>
                  </a:lnTo>
                  <a:moveTo>
                    <a:pt x="249886" y="146172"/>
                  </a:moveTo>
                  <a:cubicBezTo>
                    <a:pt x="252492" y="143567"/>
                    <a:pt x="255642" y="143372"/>
                    <a:pt x="258287" y="146017"/>
                  </a:cubicBezTo>
                  <a:lnTo>
                    <a:pt x="249186" y="155117"/>
                  </a:lnTo>
                  <a:cubicBezTo>
                    <a:pt x="246697" y="151773"/>
                    <a:pt x="247592" y="148467"/>
                    <a:pt x="249886" y="146172"/>
                  </a:cubicBezTo>
                  <a:moveTo>
                    <a:pt x="269500" y="118469"/>
                  </a:moveTo>
                  <a:lnTo>
                    <a:pt x="268178" y="119791"/>
                  </a:lnTo>
                  <a:cubicBezTo>
                    <a:pt x="265844" y="122125"/>
                    <a:pt x="264989" y="125003"/>
                    <a:pt x="266156" y="128192"/>
                  </a:cubicBezTo>
                  <a:lnTo>
                    <a:pt x="263200" y="125236"/>
                  </a:lnTo>
                  <a:lnTo>
                    <a:pt x="258416" y="130020"/>
                  </a:lnTo>
                  <a:lnTo>
                    <a:pt x="278445" y="150048"/>
                  </a:lnTo>
                  <a:lnTo>
                    <a:pt x="283268" y="145226"/>
                  </a:lnTo>
                  <a:lnTo>
                    <a:pt x="273467" y="135425"/>
                  </a:lnTo>
                  <a:cubicBezTo>
                    <a:pt x="269539" y="131498"/>
                    <a:pt x="269539" y="127842"/>
                    <a:pt x="272923" y="124458"/>
                  </a:cubicBezTo>
                  <a:lnTo>
                    <a:pt x="274206" y="123175"/>
                  </a:lnTo>
                  <a:lnTo>
                    <a:pt x="269500" y="118469"/>
                  </a:lnTo>
                  <a:moveTo>
                    <a:pt x="288342" y="116272"/>
                  </a:moveTo>
                  <a:cubicBezTo>
                    <a:pt x="285542" y="118372"/>
                    <a:pt x="283481" y="119812"/>
                    <a:pt x="281925" y="118256"/>
                  </a:cubicBezTo>
                  <a:cubicBezTo>
                    <a:pt x="280758" y="117089"/>
                    <a:pt x="280642" y="115106"/>
                    <a:pt x="283014" y="112733"/>
                  </a:cubicBezTo>
                  <a:cubicBezTo>
                    <a:pt x="285076" y="110672"/>
                    <a:pt x="287253" y="110050"/>
                    <a:pt x="289431" y="111839"/>
                  </a:cubicBezTo>
                  <a:lnTo>
                    <a:pt x="294137" y="107133"/>
                  </a:lnTo>
                  <a:cubicBezTo>
                    <a:pt x="289392" y="102933"/>
                    <a:pt x="283636" y="104100"/>
                    <a:pt x="278970" y="108766"/>
                  </a:cubicBezTo>
                  <a:cubicBezTo>
                    <a:pt x="274808" y="112928"/>
                    <a:pt x="272825" y="118567"/>
                    <a:pt x="277375" y="123117"/>
                  </a:cubicBezTo>
                  <a:cubicBezTo>
                    <a:pt x="282314" y="128056"/>
                    <a:pt x="287448" y="124245"/>
                    <a:pt x="292037" y="120978"/>
                  </a:cubicBezTo>
                  <a:cubicBezTo>
                    <a:pt x="295265" y="118683"/>
                    <a:pt x="296509" y="118061"/>
                    <a:pt x="297754" y="119306"/>
                  </a:cubicBezTo>
                  <a:cubicBezTo>
                    <a:pt x="299270" y="120823"/>
                    <a:pt x="298493" y="122923"/>
                    <a:pt x="296432" y="124984"/>
                  </a:cubicBezTo>
                  <a:cubicBezTo>
                    <a:pt x="294176" y="127240"/>
                    <a:pt x="291570" y="128134"/>
                    <a:pt x="289198" y="126462"/>
                  </a:cubicBezTo>
                  <a:lnTo>
                    <a:pt x="284336" y="131323"/>
                  </a:lnTo>
                  <a:cubicBezTo>
                    <a:pt x="289742" y="136029"/>
                    <a:pt x="296004" y="133346"/>
                    <a:pt x="300165" y="129184"/>
                  </a:cubicBezTo>
                  <a:cubicBezTo>
                    <a:pt x="304638" y="124712"/>
                    <a:pt x="306504" y="118567"/>
                    <a:pt x="301993" y="114055"/>
                  </a:cubicBezTo>
                  <a:cubicBezTo>
                    <a:pt x="297326" y="109389"/>
                    <a:pt x="292464" y="113239"/>
                    <a:pt x="288342" y="116272"/>
                  </a:cubicBezTo>
                  <a:moveTo>
                    <a:pt x="301849" y="85887"/>
                  </a:moveTo>
                  <a:cubicBezTo>
                    <a:pt x="298465" y="89271"/>
                    <a:pt x="298310" y="92226"/>
                    <a:pt x="299088" y="95260"/>
                  </a:cubicBezTo>
                  <a:lnTo>
                    <a:pt x="288509" y="84682"/>
                  </a:lnTo>
                  <a:lnTo>
                    <a:pt x="283687" y="89504"/>
                  </a:lnTo>
                  <a:lnTo>
                    <a:pt x="311338" y="117155"/>
                  </a:lnTo>
                  <a:lnTo>
                    <a:pt x="316161" y="112333"/>
                  </a:lnTo>
                  <a:lnTo>
                    <a:pt x="305349" y="101521"/>
                  </a:lnTo>
                  <a:cubicBezTo>
                    <a:pt x="302082" y="98254"/>
                    <a:pt x="301616" y="94754"/>
                    <a:pt x="304494" y="91876"/>
                  </a:cubicBezTo>
                  <a:cubicBezTo>
                    <a:pt x="306866" y="89504"/>
                    <a:pt x="309549" y="89465"/>
                    <a:pt x="311805" y="91721"/>
                  </a:cubicBezTo>
                  <a:lnTo>
                    <a:pt x="324289" y="104205"/>
                  </a:lnTo>
                  <a:lnTo>
                    <a:pt x="329111" y="99382"/>
                  </a:lnTo>
                  <a:lnTo>
                    <a:pt x="316200" y="86471"/>
                  </a:lnTo>
                  <a:cubicBezTo>
                    <a:pt x="311416" y="81687"/>
                    <a:pt x="306399" y="81337"/>
                    <a:pt x="301849" y="85887"/>
                  </a:cubicBezTo>
                  <a:moveTo>
                    <a:pt x="321734" y="66002"/>
                  </a:moveTo>
                  <a:cubicBezTo>
                    <a:pt x="316756" y="70980"/>
                    <a:pt x="315473" y="76775"/>
                    <a:pt x="319362" y="82219"/>
                  </a:cubicBezTo>
                  <a:lnTo>
                    <a:pt x="323951" y="77631"/>
                  </a:lnTo>
                  <a:cubicBezTo>
                    <a:pt x="322862" y="75686"/>
                    <a:pt x="322278" y="73391"/>
                    <a:pt x="325273" y="70396"/>
                  </a:cubicBezTo>
                  <a:cubicBezTo>
                    <a:pt x="326984" y="68685"/>
                    <a:pt x="329123" y="67635"/>
                    <a:pt x="330640" y="69152"/>
                  </a:cubicBezTo>
                  <a:cubicBezTo>
                    <a:pt x="332312" y="70825"/>
                    <a:pt x="331068" y="72691"/>
                    <a:pt x="330407" y="73586"/>
                  </a:cubicBezTo>
                  <a:lnTo>
                    <a:pt x="326946" y="78214"/>
                  </a:lnTo>
                  <a:cubicBezTo>
                    <a:pt x="325390" y="80314"/>
                    <a:pt x="321695" y="85719"/>
                    <a:pt x="326712" y="90736"/>
                  </a:cubicBezTo>
                  <a:cubicBezTo>
                    <a:pt x="330951" y="94976"/>
                    <a:pt x="335929" y="93420"/>
                    <a:pt x="339118" y="90231"/>
                  </a:cubicBezTo>
                  <a:cubicBezTo>
                    <a:pt x="341257" y="88092"/>
                    <a:pt x="343085" y="84708"/>
                    <a:pt x="342074" y="80586"/>
                  </a:cubicBezTo>
                  <a:lnTo>
                    <a:pt x="344991" y="83503"/>
                  </a:lnTo>
                  <a:lnTo>
                    <a:pt x="349697" y="78797"/>
                  </a:lnTo>
                  <a:lnTo>
                    <a:pt x="335812" y="64913"/>
                  </a:lnTo>
                  <a:cubicBezTo>
                    <a:pt x="331107" y="60207"/>
                    <a:pt x="326128" y="61607"/>
                    <a:pt x="321734" y="66002"/>
                  </a:cubicBezTo>
                  <a:moveTo>
                    <a:pt x="336357" y="84981"/>
                  </a:moveTo>
                  <a:cubicBezTo>
                    <a:pt x="334646" y="86692"/>
                    <a:pt x="332740" y="87120"/>
                    <a:pt x="331146" y="85525"/>
                  </a:cubicBezTo>
                  <a:cubicBezTo>
                    <a:pt x="328929" y="83308"/>
                    <a:pt x="330951" y="80586"/>
                    <a:pt x="331690" y="79614"/>
                  </a:cubicBezTo>
                  <a:lnTo>
                    <a:pt x="333401" y="77280"/>
                  </a:lnTo>
                  <a:cubicBezTo>
                    <a:pt x="334257" y="76113"/>
                    <a:pt x="334957" y="75180"/>
                    <a:pt x="335385" y="74130"/>
                  </a:cubicBezTo>
                  <a:lnTo>
                    <a:pt x="336474" y="75219"/>
                  </a:lnTo>
                  <a:cubicBezTo>
                    <a:pt x="339157" y="77902"/>
                    <a:pt x="339274" y="82064"/>
                    <a:pt x="336357" y="84981"/>
                  </a:cubicBezTo>
                  <a:moveTo>
                    <a:pt x="345237" y="42732"/>
                  </a:moveTo>
                  <a:lnTo>
                    <a:pt x="343915" y="44055"/>
                  </a:lnTo>
                  <a:cubicBezTo>
                    <a:pt x="341581" y="46388"/>
                    <a:pt x="340726" y="49266"/>
                    <a:pt x="341892" y="52455"/>
                  </a:cubicBezTo>
                  <a:lnTo>
                    <a:pt x="338937" y="49499"/>
                  </a:lnTo>
                  <a:lnTo>
                    <a:pt x="334153" y="54283"/>
                  </a:lnTo>
                  <a:lnTo>
                    <a:pt x="354182" y="74312"/>
                  </a:lnTo>
                  <a:lnTo>
                    <a:pt x="359004" y="69489"/>
                  </a:lnTo>
                  <a:lnTo>
                    <a:pt x="349204" y="59689"/>
                  </a:lnTo>
                  <a:cubicBezTo>
                    <a:pt x="345276" y="55761"/>
                    <a:pt x="345276" y="52105"/>
                    <a:pt x="348660" y="48721"/>
                  </a:cubicBezTo>
                  <a:lnTo>
                    <a:pt x="349943" y="47438"/>
                  </a:lnTo>
                  <a:lnTo>
                    <a:pt x="345237" y="42732"/>
                  </a:lnTo>
                  <a:moveTo>
                    <a:pt x="376378" y="35004"/>
                  </a:moveTo>
                  <a:lnTo>
                    <a:pt x="374394" y="33020"/>
                  </a:lnTo>
                  <a:cubicBezTo>
                    <a:pt x="367783" y="26409"/>
                    <a:pt x="360433" y="27303"/>
                    <a:pt x="355571" y="32165"/>
                  </a:cubicBezTo>
                  <a:cubicBezTo>
                    <a:pt x="350476" y="37259"/>
                    <a:pt x="349426" y="45310"/>
                    <a:pt x="356427" y="52310"/>
                  </a:cubicBezTo>
                  <a:cubicBezTo>
                    <a:pt x="363388" y="59272"/>
                    <a:pt x="371205" y="58144"/>
                    <a:pt x="376261" y="53088"/>
                  </a:cubicBezTo>
                  <a:cubicBezTo>
                    <a:pt x="380345" y="49005"/>
                    <a:pt x="381978" y="42938"/>
                    <a:pt x="378750" y="37687"/>
                  </a:cubicBezTo>
                  <a:lnTo>
                    <a:pt x="374239" y="42199"/>
                  </a:lnTo>
                  <a:cubicBezTo>
                    <a:pt x="375133" y="44493"/>
                    <a:pt x="374200" y="46827"/>
                    <a:pt x="372294" y="48732"/>
                  </a:cubicBezTo>
                  <a:cubicBezTo>
                    <a:pt x="369417" y="51610"/>
                    <a:pt x="365799" y="52116"/>
                    <a:pt x="362416" y="48966"/>
                  </a:cubicBezTo>
                  <a:lnTo>
                    <a:pt x="376378" y="35004"/>
                  </a:lnTo>
                  <a:moveTo>
                    <a:pt x="359693" y="36365"/>
                  </a:moveTo>
                  <a:cubicBezTo>
                    <a:pt x="362299" y="33759"/>
                    <a:pt x="365449" y="33565"/>
                    <a:pt x="368094" y="36209"/>
                  </a:cubicBezTo>
                  <a:lnTo>
                    <a:pt x="358993" y="45310"/>
                  </a:lnTo>
                  <a:cubicBezTo>
                    <a:pt x="356505" y="41965"/>
                    <a:pt x="357399" y="38660"/>
                    <a:pt x="359693" y="36365"/>
                  </a:cubicBezTo>
                  <a:moveTo>
                    <a:pt x="214250" y="295137"/>
                  </a:moveTo>
                  <a:lnTo>
                    <a:pt x="209505" y="290392"/>
                  </a:lnTo>
                  <a:lnTo>
                    <a:pt x="195543" y="304354"/>
                  </a:lnTo>
                  <a:lnTo>
                    <a:pt x="188893" y="297704"/>
                  </a:lnTo>
                  <a:lnTo>
                    <a:pt x="201066" y="285531"/>
                  </a:lnTo>
                  <a:lnTo>
                    <a:pt x="196321" y="280786"/>
                  </a:lnTo>
                  <a:lnTo>
                    <a:pt x="184148" y="292959"/>
                  </a:lnTo>
                  <a:lnTo>
                    <a:pt x="177809" y="286620"/>
                  </a:lnTo>
                  <a:lnTo>
                    <a:pt x="191032" y="273397"/>
                  </a:lnTo>
                  <a:lnTo>
                    <a:pt x="186287" y="268652"/>
                  </a:lnTo>
                  <a:lnTo>
                    <a:pt x="168009" y="286931"/>
                  </a:lnTo>
                  <a:lnTo>
                    <a:pt x="195232" y="314154"/>
                  </a:lnTo>
                  <a:lnTo>
                    <a:pt x="214250" y="295137"/>
                  </a:lnTo>
                  <a:moveTo>
                    <a:pt x="208611" y="245472"/>
                  </a:moveTo>
                  <a:lnTo>
                    <a:pt x="203789" y="250294"/>
                  </a:lnTo>
                  <a:lnTo>
                    <a:pt x="214056" y="260562"/>
                  </a:lnTo>
                  <a:cubicBezTo>
                    <a:pt x="210906" y="259823"/>
                    <a:pt x="207406" y="261223"/>
                    <a:pt x="204800" y="263828"/>
                  </a:cubicBezTo>
                  <a:cubicBezTo>
                    <a:pt x="199900" y="268729"/>
                    <a:pt x="199239" y="276235"/>
                    <a:pt x="206162" y="283157"/>
                  </a:cubicBezTo>
                  <a:cubicBezTo>
                    <a:pt x="213201" y="290197"/>
                    <a:pt x="220707" y="289535"/>
                    <a:pt x="225607" y="284635"/>
                  </a:cubicBezTo>
                  <a:cubicBezTo>
                    <a:pt x="228368" y="281874"/>
                    <a:pt x="229651" y="278179"/>
                    <a:pt x="228446" y="274796"/>
                  </a:cubicBezTo>
                  <a:lnTo>
                    <a:pt x="231518" y="277868"/>
                  </a:lnTo>
                  <a:lnTo>
                    <a:pt x="236263" y="273123"/>
                  </a:lnTo>
                  <a:lnTo>
                    <a:pt x="208611" y="245472"/>
                  </a:lnTo>
                  <a:moveTo>
                    <a:pt x="222301" y="279074"/>
                  </a:moveTo>
                  <a:cubicBezTo>
                    <a:pt x="219501" y="281874"/>
                    <a:pt x="215106" y="282302"/>
                    <a:pt x="211062" y="278257"/>
                  </a:cubicBezTo>
                  <a:cubicBezTo>
                    <a:pt x="206978" y="274174"/>
                    <a:pt x="207406" y="269779"/>
                    <a:pt x="210206" y="266979"/>
                  </a:cubicBezTo>
                  <a:cubicBezTo>
                    <a:pt x="212812" y="264373"/>
                    <a:pt x="217401" y="263673"/>
                    <a:pt x="221523" y="267795"/>
                  </a:cubicBezTo>
                  <a:cubicBezTo>
                    <a:pt x="225607" y="271879"/>
                    <a:pt x="224907" y="276468"/>
                    <a:pt x="222301" y="279074"/>
                  </a:cubicBezTo>
                  <a:moveTo>
                    <a:pt x="231971" y="236892"/>
                  </a:moveTo>
                  <a:lnTo>
                    <a:pt x="230648" y="238214"/>
                  </a:lnTo>
                  <a:cubicBezTo>
                    <a:pt x="228315" y="240548"/>
                    <a:pt x="227459" y="243426"/>
                    <a:pt x="228626" y="246614"/>
                  </a:cubicBezTo>
                  <a:lnTo>
                    <a:pt x="225670" y="243659"/>
                  </a:lnTo>
                  <a:lnTo>
                    <a:pt x="220887" y="248442"/>
                  </a:lnTo>
                  <a:lnTo>
                    <a:pt x="240915" y="268471"/>
                  </a:lnTo>
                  <a:lnTo>
                    <a:pt x="245738" y="263649"/>
                  </a:lnTo>
                  <a:lnTo>
                    <a:pt x="235937" y="253848"/>
                  </a:lnTo>
                  <a:cubicBezTo>
                    <a:pt x="232009" y="249920"/>
                    <a:pt x="232009" y="246264"/>
                    <a:pt x="235393" y="242881"/>
                  </a:cubicBezTo>
                  <a:lnTo>
                    <a:pt x="236676" y="241597"/>
                  </a:lnTo>
                  <a:lnTo>
                    <a:pt x="231971" y="236892"/>
                  </a:lnTo>
                  <a:moveTo>
                    <a:pt x="242538" y="226091"/>
                  </a:moveTo>
                  <a:cubicBezTo>
                    <a:pt x="237560" y="231069"/>
                    <a:pt x="236276" y="236864"/>
                    <a:pt x="240166" y="242308"/>
                  </a:cubicBezTo>
                  <a:lnTo>
                    <a:pt x="244755" y="237719"/>
                  </a:lnTo>
                  <a:cubicBezTo>
                    <a:pt x="243666" y="235775"/>
                    <a:pt x="243082" y="233480"/>
                    <a:pt x="246077" y="230486"/>
                  </a:cubicBezTo>
                  <a:cubicBezTo>
                    <a:pt x="247788" y="228774"/>
                    <a:pt x="249927" y="227725"/>
                    <a:pt x="251444" y="229241"/>
                  </a:cubicBezTo>
                  <a:cubicBezTo>
                    <a:pt x="253116" y="230913"/>
                    <a:pt x="251872" y="232780"/>
                    <a:pt x="251211" y="233675"/>
                  </a:cubicBezTo>
                  <a:lnTo>
                    <a:pt x="247749" y="238303"/>
                  </a:lnTo>
                  <a:cubicBezTo>
                    <a:pt x="246194" y="240403"/>
                    <a:pt x="242499" y="245809"/>
                    <a:pt x="247516" y="250826"/>
                  </a:cubicBezTo>
                  <a:cubicBezTo>
                    <a:pt x="251755" y="255065"/>
                    <a:pt x="256733" y="253509"/>
                    <a:pt x="259922" y="250320"/>
                  </a:cubicBezTo>
                  <a:cubicBezTo>
                    <a:pt x="262061" y="248181"/>
                    <a:pt x="263889" y="244798"/>
                    <a:pt x="262878" y="240675"/>
                  </a:cubicBezTo>
                  <a:lnTo>
                    <a:pt x="265795" y="243592"/>
                  </a:lnTo>
                  <a:lnTo>
                    <a:pt x="270501" y="238886"/>
                  </a:lnTo>
                  <a:lnTo>
                    <a:pt x="256616" y="225002"/>
                  </a:lnTo>
                  <a:cubicBezTo>
                    <a:pt x="251911" y="220296"/>
                    <a:pt x="246932" y="221696"/>
                    <a:pt x="242538" y="226091"/>
                  </a:cubicBezTo>
                  <a:moveTo>
                    <a:pt x="257161" y="245070"/>
                  </a:moveTo>
                  <a:cubicBezTo>
                    <a:pt x="255449" y="246781"/>
                    <a:pt x="253544" y="247209"/>
                    <a:pt x="251949" y="245614"/>
                  </a:cubicBezTo>
                  <a:cubicBezTo>
                    <a:pt x="249733" y="243397"/>
                    <a:pt x="251755" y="240675"/>
                    <a:pt x="252494" y="239703"/>
                  </a:cubicBezTo>
                  <a:lnTo>
                    <a:pt x="254205" y="237369"/>
                  </a:lnTo>
                  <a:cubicBezTo>
                    <a:pt x="255061" y="236203"/>
                    <a:pt x="255761" y="235269"/>
                    <a:pt x="256189" y="234219"/>
                  </a:cubicBezTo>
                  <a:lnTo>
                    <a:pt x="257278" y="235308"/>
                  </a:lnTo>
                  <a:cubicBezTo>
                    <a:pt x="259961" y="237992"/>
                    <a:pt x="260078" y="242153"/>
                    <a:pt x="257161" y="245070"/>
                  </a:cubicBezTo>
                  <a:moveTo>
                    <a:pt x="284475" y="184854"/>
                  </a:moveTo>
                  <a:lnTo>
                    <a:pt x="279497" y="189832"/>
                  </a:lnTo>
                  <a:lnTo>
                    <a:pt x="288870" y="207605"/>
                  </a:lnTo>
                  <a:lnTo>
                    <a:pt x="270980" y="198349"/>
                  </a:lnTo>
                  <a:lnTo>
                    <a:pt x="266274" y="203055"/>
                  </a:lnTo>
                  <a:lnTo>
                    <a:pt x="275569" y="220906"/>
                  </a:lnTo>
                  <a:lnTo>
                    <a:pt x="257757" y="211572"/>
                  </a:lnTo>
                  <a:lnTo>
                    <a:pt x="252624" y="216705"/>
                  </a:lnTo>
                  <a:lnTo>
                    <a:pt x="279575" y="229812"/>
                  </a:lnTo>
                  <a:lnTo>
                    <a:pt x="284242" y="225144"/>
                  </a:lnTo>
                  <a:lnTo>
                    <a:pt x="275569" y="207838"/>
                  </a:lnTo>
                  <a:lnTo>
                    <a:pt x="292915" y="216472"/>
                  </a:lnTo>
                  <a:lnTo>
                    <a:pt x="297543" y="211844"/>
                  </a:lnTo>
                  <a:lnTo>
                    <a:pt x="284475" y="184854"/>
                  </a:lnTo>
                  <a:moveTo>
                    <a:pt x="307941" y="146998"/>
                  </a:moveTo>
                  <a:lnTo>
                    <a:pt x="301524" y="153415"/>
                  </a:lnTo>
                  <a:lnTo>
                    <a:pt x="314786" y="181767"/>
                  </a:lnTo>
                  <a:lnTo>
                    <a:pt x="286434" y="168505"/>
                  </a:lnTo>
                  <a:lnTo>
                    <a:pt x="280017" y="174922"/>
                  </a:lnTo>
                  <a:lnTo>
                    <a:pt x="307241" y="202146"/>
                  </a:lnTo>
                  <a:lnTo>
                    <a:pt x="311869" y="197517"/>
                  </a:lnTo>
                  <a:lnTo>
                    <a:pt x="292696" y="178344"/>
                  </a:lnTo>
                  <a:lnTo>
                    <a:pt x="318869" y="190517"/>
                  </a:lnTo>
                  <a:lnTo>
                    <a:pt x="323420" y="185967"/>
                  </a:lnTo>
                  <a:lnTo>
                    <a:pt x="311247" y="159793"/>
                  </a:lnTo>
                  <a:lnTo>
                    <a:pt x="330420" y="178966"/>
                  </a:lnTo>
                  <a:lnTo>
                    <a:pt x="335165" y="174222"/>
                  </a:lnTo>
                  <a:lnTo>
                    <a:pt x="307941" y="146998"/>
                  </a:lnTo>
                  <a:moveTo>
                    <a:pt x="317292" y="146748"/>
                  </a:moveTo>
                  <a:lnTo>
                    <a:pt x="322425" y="141614"/>
                  </a:lnTo>
                  <a:lnTo>
                    <a:pt x="316942" y="136131"/>
                  </a:lnTo>
                  <a:lnTo>
                    <a:pt x="311808" y="141264"/>
                  </a:lnTo>
                  <a:lnTo>
                    <a:pt x="317292" y="146748"/>
                  </a:lnTo>
                  <a:moveTo>
                    <a:pt x="340121" y="169266"/>
                  </a:moveTo>
                  <a:lnTo>
                    <a:pt x="344943" y="164443"/>
                  </a:lnTo>
                  <a:lnTo>
                    <a:pt x="324914" y="144415"/>
                  </a:lnTo>
                  <a:lnTo>
                    <a:pt x="320092" y="149237"/>
                  </a:lnTo>
                  <a:lnTo>
                    <a:pt x="340121" y="169266"/>
                  </a:lnTo>
                  <a:moveTo>
                    <a:pt x="340017" y="128612"/>
                  </a:moveTo>
                  <a:cubicBezTo>
                    <a:pt x="336672" y="131957"/>
                    <a:pt x="336439" y="134990"/>
                    <a:pt x="337178" y="137985"/>
                  </a:cubicBezTo>
                  <a:lnTo>
                    <a:pt x="334261" y="135068"/>
                  </a:lnTo>
                  <a:lnTo>
                    <a:pt x="329477" y="139852"/>
                  </a:lnTo>
                  <a:lnTo>
                    <a:pt x="349506" y="159881"/>
                  </a:lnTo>
                  <a:lnTo>
                    <a:pt x="354328" y="155058"/>
                  </a:lnTo>
                  <a:lnTo>
                    <a:pt x="343517" y="144247"/>
                  </a:lnTo>
                  <a:cubicBezTo>
                    <a:pt x="340250" y="140980"/>
                    <a:pt x="339783" y="137479"/>
                    <a:pt x="342661" y="134601"/>
                  </a:cubicBezTo>
                  <a:cubicBezTo>
                    <a:pt x="345033" y="132229"/>
                    <a:pt x="347717" y="132190"/>
                    <a:pt x="349972" y="134446"/>
                  </a:cubicBezTo>
                  <a:lnTo>
                    <a:pt x="362457" y="146930"/>
                  </a:lnTo>
                  <a:lnTo>
                    <a:pt x="367279" y="142107"/>
                  </a:lnTo>
                  <a:lnTo>
                    <a:pt x="354367" y="129195"/>
                  </a:lnTo>
                  <a:cubicBezTo>
                    <a:pt x="349584" y="124412"/>
                    <a:pt x="344567" y="124062"/>
                    <a:pt x="340017" y="128612"/>
                  </a:cubicBezTo>
                  <a:moveTo>
                    <a:pt x="362819" y="91265"/>
                  </a:moveTo>
                  <a:lnTo>
                    <a:pt x="357996" y="96088"/>
                  </a:lnTo>
                  <a:lnTo>
                    <a:pt x="368263" y="106355"/>
                  </a:lnTo>
                  <a:cubicBezTo>
                    <a:pt x="365113" y="105616"/>
                    <a:pt x="361613" y="107016"/>
                    <a:pt x="359007" y="109622"/>
                  </a:cubicBezTo>
                  <a:cubicBezTo>
                    <a:pt x="354107" y="114522"/>
                    <a:pt x="353446" y="122028"/>
                    <a:pt x="360368" y="128950"/>
                  </a:cubicBezTo>
                  <a:cubicBezTo>
                    <a:pt x="367407" y="135990"/>
                    <a:pt x="374913" y="135329"/>
                    <a:pt x="379814" y="130428"/>
                  </a:cubicBezTo>
                  <a:cubicBezTo>
                    <a:pt x="382575" y="127667"/>
                    <a:pt x="383859" y="123973"/>
                    <a:pt x="382653" y="120589"/>
                  </a:cubicBezTo>
                  <a:lnTo>
                    <a:pt x="385725" y="123661"/>
                  </a:lnTo>
                  <a:lnTo>
                    <a:pt x="390470" y="118917"/>
                  </a:lnTo>
                  <a:lnTo>
                    <a:pt x="362819" y="91265"/>
                  </a:lnTo>
                  <a:moveTo>
                    <a:pt x="376508" y="124867"/>
                  </a:moveTo>
                  <a:cubicBezTo>
                    <a:pt x="373708" y="127667"/>
                    <a:pt x="369313" y="128095"/>
                    <a:pt x="365269" y="124050"/>
                  </a:cubicBezTo>
                  <a:cubicBezTo>
                    <a:pt x="361185" y="119967"/>
                    <a:pt x="361613" y="115572"/>
                    <a:pt x="364413" y="112772"/>
                  </a:cubicBezTo>
                  <a:cubicBezTo>
                    <a:pt x="367019" y="110166"/>
                    <a:pt x="371608" y="109466"/>
                    <a:pt x="375730" y="113589"/>
                  </a:cubicBezTo>
                  <a:cubicBezTo>
                    <a:pt x="379814" y="117672"/>
                    <a:pt x="379114" y="122261"/>
                    <a:pt x="376508" y="124867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08" name="shape208"/>
            <p:cNvSpPr/>
            <p:nvPr/>
          </p:nvSpPr>
          <p:spPr>
            <a:xfrm>
              <a:off x="2315977" y="2775499"/>
              <a:ext cx="140800" cy="140800"/>
            </a:xfrm>
            <a:custGeom>
              <a:avLst/>
              <a:gdLst/>
              <a:ahLst/>
              <a:cxnLst/>
              <a:rect l="0" t="0" r="0" b="0"/>
              <a:pathLst>
                <a:path w="140800" h="140800">
                  <a:moveTo>
                    <a:pt x="61179" y="283646"/>
                  </a:moveTo>
                  <a:lnTo>
                    <a:pt x="37845" y="306980"/>
                  </a:lnTo>
                  <a:cubicBezTo>
                    <a:pt x="31683" y="313142"/>
                    <a:pt x="27194" y="317634"/>
                    <a:pt x="23945" y="321461"/>
                  </a:cubicBezTo>
                  <a:cubicBezTo>
                    <a:pt x="20720" y="325260"/>
                    <a:pt x="18898" y="328201"/>
                    <a:pt x="17927" y="331190"/>
                  </a:cubicBezTo>
                  <a:cubicBezTo>
                    <a:pt x="16110" y="336782"/>
                    <a:pt x="16110" y="342806"/>
                    <a:pt x="17927" y="348399"/>
                  </a:cubicBezTo>
                  <a:cubicBezTo>
                    <a:pt x="18898" y="351387"/>
                    <a:pt x="20720" y="354328"/>
                    <a:pt x="23945" y="358127"/>
                  </a:cubicBezTo>
                  <a:cubicBezTo>
                    <a:pt x="27194" y="361955"/>
                    <a:pt x="31683" y="366447"/>
                    <a:pt x="37845" y="372608"/>
                  </a:cubicBezTo>
                  <a:lnTo>
                    <a:pt x="61179" y="395943"/>
                  </a:lnTo>
                  <a:cubicBezTo>
                    <a:pt x="67341" y="402105"/>
                    <a:pt x="71833" y="406593"/>
                    <a:pt x="75660" y="409842"/>
                  </a:cubicBezTo>
                  <a:cubicBezTo>
                    <a:pt x="79460" y="413068"/>
                    <a:pt x="82400" y="414890"/>
                    <a:pt x="85389" y="415861"/>
                  </a:cubicBezTo>
                  <a:cubicBezTo>
                    <a:pt x="90981" y="417678"/>
                    <a:pt x="97005" y="417678"/>
                    <a:pt x="102597" y="415861"/>
                  </a:cubicBezTo>
                  <a:cubicBezTo>
                    <a:pt x="105586" y="414890"/>
                    <a:pt x="108527" y="413068"/>
                    <a:pt x="112327" y="409842"/>
                  </a:cubicBezTo>
                  <a:cubicBezTo>
                    <a:pt x="116154" y="406593"/>
                    <a:pt x="120645" y="402105"/>
                    <a:pt x="126808" y="395943"/>
                  </a:cubicBezTo>
                  <a:lnTo>
                    <a:pt x="150142" y="372608"/>
                  </a:lnTo>
                  <a:cubicBezTo>
                    <a:pt x="156304" y="366447"/>
                    <a:pt x="160792" y="361955"/>
                    <a:pt x="164041" y="358127"/>
                  </a:cubicBezTo>
                  <a:cubicBezTo>
                    <a:pt x="167267" y="354328"/>
                    <a:pt x="169089" y="351387"/>
                    <a:pt x="170060" y="348398"/>
                  </a:cubicBezTo>
                  <a:cubicBezTo>
                    <a:pt x="171877" y="342806"/>
                    <a:pt x="171877" y="336782"/>
                    <a:pt x="170060" y="331190"/>
                  </a:cubicBezTo>
                  <a:cubicBezTo>
                    <a:pt x="169089" y="328201"/>
                    <a:pt x="167267" y="325260"/>
                    <a:pt x="164041" y="321461"/>
                  </a:cubicBezTo>
                  <a:cubicBezTo>
                    <a:pt x="160792" y="317634"/>
                    <a:pt x="156304" y="313142"/>
                    <a:pt x="150142" y="306980"/>
                  </a:cubicBezTo>
                  <a:lnTo>
                    <a:pt x="126808" y="283646"/>
                  </a:lnTo>
                  <a:cubicBezTo>
                    <a:pt x="120645" y="277483"/>
                    <a:pt x="116154" y="272995"/>
                    <a:pt x="112327" y="269746"/>
                  </a:cubicBezTo>
                  <a:cubicBezTo>
                    <a:pt x="108527" y="266521"/>
                    <a:pt x="105586" y="264698"/>
                    <a:pt x="102597" y="263727"/>
                  </a:cubicBezTo>
                  <a:cubicBezTo>
                    <a:pt x="97005" y="261910"/>
                    <a:pt x="90981" y="261910"/>
                    <a:pt x="85389" y="263727"/>
                  </a:cubicBezTo>
                  <a:cubicBezTo>
                    <a:pt x="82400" y="264698"/>
                    <a:pt x="79460" y="266521"/>
                    <a:pt x="75660" y="269746"/>
                  </a:cubicBezTo>
                  <a:cubicBezTo>
                    <a:pt x="71833" y="272995"/>
                    <a:pt x="67341" y="277483"/>
                    <a:pt x="61179" y="283646"/>
                  </a:cubicBezTo>
                  <a:moveTo>
                    <a:pt x="14984" y="349354"/>
                  </a:moveTo>
                  <a:cubicBezTo>
                    <a:pt x="17279" y="356418"/>
                    <a:pt x="23405" y="362544"/>
                    <a:pt x="35657" y="374796"/>
                  </a:cubicBezTo>
                  <a:lnTo>
                    <a:pt x="58992" y="398130"/>
                  </a:lnTo>
                  <a:cubicBezTo>
                    <a:pt x="71243" y="410382"/>
                    <a:pt x="77369" y="416508"/>
                    <a:pt x="84433" y="418803"/>
                  </a:cubicBezTo>
                  <a:cubicBezTo>
                    <a:pt x="90647" y="420822"/>
                    <a:pt x="97340" y="420822"/>
                    <a:pt x="103554" y="418803"/>
                  </a:cubicBezTo>
                  <a:cubicBezTo>
                    <a:pt x="110617" y="416508"/>
                    <a:pt x="116743" y="410382"/>
                    <a:pt x="128995" y="398130"/>
                  </a:cubicBezTo>
                  <a:lnTo>
                    <a:pt x="152330" y="374796"/>
                  </a:lnTo>
                  <a:cubicBezTo>
                    <a:pt x="164582" y="362544"/>
                    <a:pt x="170707" y="356418"/>
                    <a:pt x="173003" y="349354"/>
                  </a:cubicBezTo>
                  <a:cubicBezTo>
                    <a:pt x="175021" y="343141"/>
                    <a:pt x="175021" y="336448"/>
                    <a:pt x="173003" y="330234"/>
                  </a:cubicBezTo>
                  <a:cubicBezTo>
                    <a:pt x="170707" y="323170"/>
                    <a:pt x="164582" y="317044"/>
                    <a:pt x="152330" y="304792"/>
                  </a:cubicBezTo>
                  <a:lnTo>
                    <a:pt x="128995" y="281458"/>
                  </a:lnTo>
                  <a:cubicBezTo>
                    <a:pt x="116743" y="269206"/>
                    <a:pt x="110617" y="263080"/>
                    <a:pt x="103554" y="260785"/>
                  </a:cubicBezTo>
                  <a:cubicBezTo>
                    <a:pt x="97340" y="258766"/>
                    <a:pt x="90647" y="258766"/>
                    <a:pt x="84433" y="260785"/>
                  </a:cubicBezTo>
                  <a:cubicBezTo>
                    <a:pt x="77369" y="263080"/>
                    <a:pt x="71243" y="269206"/>
                    <a:pt x="58992" y="281458"/>
                  </a:cubicBezTo>
                  <a:lnTo>
                    <a:pt x="35657" y="304792"/>
                  </a:lnTo>
                  <a:cubicBezTo>
                    <a:pt x="23405" y="317044"/>
                    <a:pt x="17279" y="323170"/>
                    <a:pt x="14984" y="330234"/>
                  </a:cubicBezTo>
                  <a:cubicBezTo>
                    <a:pt x="12965" y="336448"/>
                    <a:pt x="12965" y="343141"/>
                    <a:pt x="14984" y="349354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09" name="shape209"/>
            <p:cNvSpPr/>
            <p:nvPr/>
          </p:nvSpPr>
          <p:spPr>
            <a:xfrm>
              <a:off x="2315977" y="2775499"/>
              <a:ext cx="140800" cy="140800"/>
            </a:xfrm>
            <a:custGeom>
              <a:avLst/>
              <a:gdLst/>
              <a:ahLst/>
              <a:cxnLst/>
              <a:rect l="0" t="0" r="0" b="0"/>
              <a:pathLst>
                <a:path w="140800" h="140800">
                  <a:moveTo>
                    <a:pt x="62631" y="346481"/>
                  </a:moveTo>
                  <a:lnTo>
                    <a:pt x="87178" y="371027"/>
                  </a:lnTo>
                  <a:lnTo>
                    <a:pt x="87178" y="363501"/>
                  </a:lnTo>
                  <a:cubicBezTo>
                    <a:pt x="87178" y="359794"/>
                    <a:pt x="90183" y="356789"/>
                    <a:pt x="93890" y="356789"/>
                  </a:cubicBezTo>
                  <a:cubicBezTo>
                    <a:pt x="97597" y="356789"/>
                    <a:pt x="100602" y="359794"/>
                    <a:pt x="100602" y="363501"/>
                  </a:cubicBezTo>
                  <a:lnTo>
                    <a:pt x="100602" y="379130"/>
                  </a:lnTo>
                  <a:cubicBezTo>
                    <a:pt x="100602" y="388100"/>
                    <a:pt x="89757" y="392592"/>
                    <a:pt x="83414" y="386249"/>
                  </a:cubicBezTo>
                  <a:lnTo>
                    <a:pt x="47410" y="350245"/>
                  </a:lnTo>
                  <a:cubicBezTo>
                    <a:pt x="41067" y="343902"/>
                    <a:pt x="45559" y="333057"/>
                    <a:pt x="54529" y="333057"/>
                  </a:cubicBezTo>
                  <a:lnTo>
                    <a:pt x="125148" y="333057"/>
                  </a:lnTo>
                  <a:lnTo>
                    <a:pt x="100602" y="308510"/>
                  </a:lnTo>
                  <a:lnTo>
                    <a:pt x="100602" y="316037"/>
                  </a:lnTo>
                  <a:cubicBezTo>
                    <a:pt x="100602" y="319744"/>
                    <a:pt x="97597" y="322750"/>
                    <a:pt x="93890" y="322750"/>
                  </a:cubicBezTo>
                  <a:cubicBezTo>
                    <a:pt x="90183" y="322750"/>
                    <a:pt x="87178" y="319744"/>
                    <a:pt x="87178" y="316037"/>
                  </a:cubicBezTo>
                  <a:lnTo>
                    <a:pt x="87178" y="300408"/>
                  </a:lnTo>
                  <a:cubicBezTo>
                    <a:pt x="87178" y="291438"/>
                    <a:pt x="98023" y="286946"/>
                    <a:pt x="104365" y="293289"/>
                  </a:cubicBezTo>
                  <a:lnTo>
                    <a:pt x="140370" y="329293"/>
                  </a:lnTo>
                  <a:cubicBezTo>
                    <a:pt x="146713" y="335636"/>
                    <a:pt x="142221" y="346481"/>
                    <a:pt x="133251" y="346481"/>
                  </a:cubicBezTo>
                  <a:lnTo>
                    <a:pt x="62631" y="346481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10" name="shape210"/>
            <p:cNvSpPr/>
            <p:nvPr/>
          </p:nvSpPr>
          <p:spPr>
            <a:xfrm>
              <a:off x="2315977" y="2775499"/>
              <a:ext cx="1782000" cy="1782000"/>
            </a:xfrm>
            <a:custGeom>
              <a:avLst/>
              <a:gdLst/>
              <a:ahLst/>
              <a:cxnLst/>
              <a:rect l="0" t="0" r="0" b="0"/>
              <a:pathLst>
                <a:path w="1782000" h="1782000">
                  <a:moveTo>
                    <a:pt x="162059" y="211988"/>
                  </a:moveTo>
                  <a:lnTo>
                    <a:pt x="156886" y="217160"/>
                  </a:lnTo>
                  <a:lnTo>
                    <a:pt x="171548" y="241389"/>
                  </a:lnTo>
                  <a:lnTo>
                    <a:pt x="146230" y="227817"/>
                  </a:lnTo>
                  <a:lnTo>
                    <a:pt x="141252" y="232795"/>
                  </a:lnTo>
                  <a:lnTo>
                    <a:pt x="154786" y="258074"/>
                  </a:lnTo>
                  <a:lnTo>
                    <a:pt x="130596" y="243451"/>
                  </a:lnTo>
                  <a:lnTo>
                    <a:pt x="125229" y="248818"/>
                  </a:lnTo>
                  <a:lnTo>
                    <a:pt x="159881" y="268613"/>
                  </a:lnTo>
                  <a:lnTo>
                    <a:pt x="164897" y="263596"/>
                  </a:lnTo>
                  <a:lnTo>
                    <a:pt x="151013" y="237734"/>
                  </a:lnTo>
                  <a:lnTo>
                    <a:pt x="176876" y="251618"/>
                  </a:lnTo>
                  <a:lnTo>
                    <a:pt x="181854" y="246640"/>
                  </a:lnTo>
                  <a:lnTo>
                    <a:pt x="162059" y="211988"/>
                  </a:lnTo>
                  <a:moveTo>
                    <a:pt x="178618" y="209118"/>
                  </a:moveTo>
                  <a:cubicBezTo>
                    <a:pt x="172784" y="214951"/>
                    <a:pt x="172590" y="222924"/>
                    <a:pt x="179085" y="229419"/>
                  </a:cubicBezTo>
                  <a:cubicBezTo>
                    <a:pt x="185618" y="235953"/>
                    <a:pt x="193591" y="235758"/>
                    <a:pt x="199425" y="229925"/>
                  </a:cubicBezTo>
                  <a:cubicBezTo>
                    <a:pt x="205297" y="224052"/>
                    <a:pt x="205491" y="216080"/>
                    <a:pt x="198958" y="209546"/>
                  </a:cubicBezTo>
                  <a:cubicBezTo>
                    <a:pt x="192463" y="203051"/>
                    <a:pt x="184491" y="203245"/>
                    <a:pt x="178618" y="209118"/>
                  </a:cubicBezTo>
                  <a:moveTo>
                    <a:pt x="183051" y="213629"/>
                  </a:moveTo>
                  <a:cubicBezTo>
                    <a:pt x="185968" y="210712"/>
                    <a:pt x="190013" y="210479"/>
                    <a:pt x="194019" y="214485"/>
                  </a:cubicBezTo>
                  <a:cubicBezTo>
                    <a:pt x="197791" y="218257"/>
                    <a:pt x="198141" y="222263"/>
                    <a:pt x="195030" y="225374"/>
                  </a:cubicBezTo>
                  <a:cubicBezTo>
                    <a:pt x="192113" y="228291"/>
                    <a:pt x="188068" y="228525"/>
                    <a:pt x="184024" y="224480"/>
                  </a:cubicBezTo>
                  <a:cubicBezTo>
                    <a:pt x="180290" y="220746"/>
                    <a:pt x="179940" y="216740"/>
                    <a:pt x="183051" y="213629"/>
                  </a:cubicBezTo>
                  <a:moveTo>
                    <a:pt x="202753" y="184983"/>
                  </a:moveTo>
                  <a:cubicBezTo>
                    <a:pt x="199408" y="188327"/>
                    <a:pt x="199175" y="191361"/>
                    <a:pt x="199914" y="194355"/>
                  </a:cubicBezTo>
                  <a:lnTo>
                    <a:pt x="196997" y="191439"/>
                  </a:lnTo>
                  <a:lnTo>
                    <a:pt x="192214" y="196222"/>
                  </a:lnTo>
                  <a:lnTo>
                    <a:pt x="212242" y="216251"/>
                  </a:lnTo>
                  <a:lnTo>
                    <a:pt x="217065" y="211429"/>
                  </a:lnTo>
                  <a:lnTo>
                    <a:pt x="206254" y="200617"/>
                  </a:lnTo>
                  <a:cubicBezTo>
                    <a:pt x="202987" y="197350"/>
                    <a:pt x="202520" y="193850"/>
                    <a:pt x="205398" y="190972"/>
                  </a:cubicBezTo>
                  <a:cubicBezTo>
                    <a:pt x="207770" y="188600"/>
                    <a:pt x="210453" y="188561"/>
                    <a:pt x="212709" y="190817"/>
                  </a:cubicBezTo>
                  <a:lnTo>
                    <a:pt x="225193" y="203300"/>
                  </a:lnTo>
                  <a:lnTo>
                    <a:pt x="230016" y="198478"/>
                  </a:lnTo>
                  <a:lnTo>
                    <a:pt x="217104" y="185566"/>
                  </a:lnTo>
                  <a:cubicBezTo>
                    <a:pt x="212320" y="180783"/>
                    <a:pt x="207303" y="180433"/>
                    <a:pt x="202753" y="184983"/>
                  </a:cubicBezTo>
                  <a:moveTo>
                    <a:pt x="225555" y="147636"/>
                  </a:moveTo>
                  <a:lnTo>
                    <a:pt x="220733" y="152458"/>
                  </a:lnTo>
                  <a:lnTo>
                    <a:pt x="231000" y="162725"/>
                  </a:lnTo>
                  <a:cubicBezTo>
                    <a:pt x="227850" y="161986"/>
                    <a:pt x="224349" y="163387"/>
                    <a:pt x="221744" y="165992"/>
                  </a:cubicBezTo>
                  <a:cubicBezTo>
                    <a:pt x="216843" y="170892"/>
                    <a:pt x="216182" y="178398"/>
                    <a:pt x="223105" y="185321"/>
                  </a:cubicBezTo>
                  <a:cubicBezTo>
                    <a:pt x="230144" y="192360"/>
                    <a:pt x="237650" y="191699"/>
                    <a:pt x="242550" y="186799"/>
                  </a:cubicBezTo>
                  <a:cubicBezTo>
                    <a:pt x="245311" y="184037"/>
                    <a:pt x="246595" y="180343"/>
                    <a:pt x="245389" y="176960"/>
                  </a:cubicBezTo>
                  <a:lnTo>
                    <a:pt x="248462" y="180032"/>
                  </a:lnTo>
                  <a:lnTo>
                    <a:pt x="253206" y="175287"/>
                  </a:lnTo>
                  <a:lnTo>
                    <a:pt x="225555" y="147636"/>
                  </a:lnTo>
                  <a:moveTo>
                    <a:pt x="239245" y="181237"/>
                  </a:moveTo>
                  <a:cubicBezTo>
                    <a:pt x="236445" y="184037"/>
                    <a:pt x="232050" y="184465"/>
                    <a:pt x="228005" y="180421"/>
                  </a:cubicBezTo>
                  <a:cubicBezTo>
                    <a:pt x="223922" y="176337"/>
                    <a:pt x="224349" y="171942"/>
                    <a:pt x="227150" y="169142"/>
                  </a:cubicBezTo>
                  <a:cubicBezTo>
                    <a:pt x="229755" y="166536"/>
                    <a:pt x="234344" y="165836"/>
                    <a:pt x="238467" y="169959"/>
                  </a:cubicBezTo>
                  <a:cubicBezTo>
                    <a:pt x="242550" y="174042"/>
                    <a:pt x="241850" y="178632"/>
                    <a:pt x="239245" y="181237"/>
                  </a:cubicBezTo>
                  <a:moveTo>
                    <a:pt x="266570" y="144811"/>
                  </a:moveTo>
                  <a:lnTo>
                    <a:pt x="264587" y="142828"/>
                  </a:lnTo>
                  <a:cubicBezTo>
                    <a:pt x="257976" y="136217"/>
                    <a:pt x="250625" y="137111"/>
                    <a:pt x="245764" y="141972"/>
                  </a:cubicBezTo>
                  <a:cubicBezTo>
                    <a:pt x="240669" y="147067"/>
                    <a:pt x="239619" y="155117"/>
                    <a:pt x="246619" y="162118"/>
                  </a:cubicBezTo>
                  <a:cubicBezTo>
                    <a:pt x="253581" y="169079"/>
                    <a:pt x="261398" y="167952"/>
                    <a:pt x="266453" y="162895"/>
                  </a:cubicBezTo>
                  <a:cubicBezTo>
                    <a:pt x="270537" y="158812"/>
                    <a:pt x="272171" y="152745"/>
                    <a:pt x="268943" y="147495"/>
                  </a:cubicBezTo>
                  <a:lnTo>
                    <a:pt x="264431" y="152006"/>
                  </a:lnTo>
                  <a:cubicBezTo>
                    <a:pt x="265326" y="154301"/>
                    <a:pt x="264392" y="156634"/>
                    <a:pt x="262487" y="158540"/>
                  </a:cubicBezTo>
                  <a:cubicBezTo>
                    <a:pt x="259609" y="161418"/>
                    <a:pt x="255992" y="161923"/>
                    <a:pt x="252608" y="158773"/>
                  </a:cubicBezTo>
                  <a:lnTo>
                    <a:pt x="266570" y="144811"/>
                  </a:lnTo>
                  <a:moveTo>
                    <a:pt x="249886" y="146172"/>
                  </a:moveTo>
                  <a:cubicBezTo>
                    <a:pt x="252492" y="143567"/>
                    <a:pt x="255642" y="143372"/>
                    <a:pt x="258287" y="146017"/>
                  </a:cubicBezTo>
                  <a:lnTo>
                    <a:pt x="249186" y="155117"/>
                  </a:lnTo>
                  <a:cubicBezTo>
                    <a:pt x="246697" y="151773"/>
                    <a:pt x="247592" y="148467"/>
                    <a:pt x="249886" y="146172"/>
                  </a:cubicBezTo>
                  <a:moveTo>
                    <a:pt x="269500" y="118469"/>
                  </a:moveTo>
                  <a:lnTo>
                    <a:pt x="268178" y="119791"/>
                  </a:lnTo>
                  <a:cubicBezTo>
                    <a:pt x="265844" y="122125"/>
                    <a:pt x="264989" y="125003"/>
                    <a:pt x="266156" y="128192"/>
                  </a:cubicBezTo>
                  <a:lnTo>
                    <a:pt x="263200" y="125236"/>
                  </a:lnTo>
                  <a:lnTo>
                    <a:pt x="258416" y="130020"/>
                  </a:lnTo>
                  <a:lnTo>
                    <a:pt x="278445" y="150048"/>
                  </a:lnTo>
                  <a:lnTo>
                    <a:pt x="283268" y="145226"/>
                  </a:lnTo>
                  <a:lnTo>
                    <a:pt x="273467" y="135425"/>
                  </a:lnTo>
                  <a:cubicBezTo>
                    <a:pt x="269539" y="131498"/>
                    <a:pt x="269539" y="127842"/>
                    <a:pt x="272923" y="124458"/>
                  </a:cubicBezTo>
                  <a:lnTo>
                    <a:pt x="274206" y="123175"/>
                  </a:lnTo>
                  <a:lnTo>
                    <a:pt x="269500" y="118469"/>
                  </a:lnTo>
                  <a:moveTo>
                    <a:pt x="288342" y="116272"/>
                  </a:moveTo>
                  <a:cubicBezTo>
                    <a:pt x="285542" y="118372"/>
                    <a:pt x="283481" y="119812"/>
                    <a:pt x="281925" y="118256"/>
                  </a:cubicBezTo>
                  <a:cubicBezTo>
                    <a:pt x="280758" y="117089"/>
                    <a:pt x="280642" y="115106"/>
                    <a:pt x="283014" y="112733"/>
                  </a:cubicBezTo>
                  <a:cubicBezTo>
                    <a:pt x="285076" y="110672"/>
                    <a:pt x="287253" y="110050"/>
                    <a:pt x="289431" y="111839"/>
                  </a:cubicBezTo>
                  <a:lnTo>
                    <a:pt x="294137" y="107133"/>
                  </a:lnTo>
                  <a:cubicBezTo>
                    <a:pt x="289392" y="102933"/>
                    <a:pt x="283636" y="104100"/>
                    <a:pt x="278970" y="108766"/>
                  </a:cubicBezTo>
                  <a:cubicBezTo>
                    <a:pt x="274808" y="112928"/>
                    <a:pt x="272825" y="118567"/>
                    <a:pt x="277375" y="123117"/>
                  </a:cubicBezTo>
                  <a:cubicBezTo>
                    <a:pt x="282314" y="128056"/>
                    <a:pt x="287448" y="124245"/>
                    <a:pt x="292037" y="120978"/>
                  </a:cubicBezTo>
                  <a:cubicBezTo>
                    <a:pt x="295265" y="118683"/>
                    <a:pt x="296509" y="118061"/>
                    <a:pt x="297754" y="119306"/>
                  </a:cubicBezTo>
                  <a:cubicBezTo>
                    <a:pt x="299270" y="120823"/>
                    <a:pt x="298493" y="122923"/>
                    <a:pt x="296432" y="124984"/>
                  </a:cubicBezTo>
                  <a:cubicBezTo>
                    <a:pt x="294176" y="127240"/>
                    <a:pt x="291570" y="128134"/>
                    <a:pt x="289198" y="126462"/>
                  </a:cubicBezTo>
                  <a:lnTo>
                    <a:pt x="284336" y="131323"/>
                  </a:lnTo>
                  <a:cubicBezTo>
                    <a:pt x="289742" y="136029"/>
                    <a:pt x="296004" y="133346"/>
                    <a:pt x="300165" y="129184"/>
                  </a:cubicBezTo>
                  <a:cubicBezTo>
                    <a:pt x="304638" y="124712"/>
                    <a:pt x="306504" y="118567"/>
                    <a:pt x="301993" y="114055"/>
                  </a:cubicBezTo>
                  <a:cubicBezTo>
                    <a:pt x="297326" y="109389"/>
                    <a:pt x="292464" y="113239"/>
                    <a:pt x="288342" y="116272"/>
                  </a:cubicBezTo>
                  <a:moveTo>
                    <a:pt x="301849" y="85887"/>
                  </a:moveTo>
                  <a:cubicBezTo>
                    <a:pt x="298465" y="89271"/>
                    <a:pt x="298310" y="92226"/>
                    <a:pt x="299088" y="95260"/>
                  </a:cubicBezTo>
                  <a:lnTo>
                    <a:pt x="288509" y="84682"/>
                  </a:lnTo>
                  <a:lnTo>
                    <a:pt x="283687" y="89504"/>
                  </a:lnTo>
                  <a:lnTo>
                    <a:pt x="311338" y="117155"/>
                  </a:lnTo>
                  <a:lnTo>
                    <a:pt x="316161" y="112333"/>
                  </a:lnTo>
                  <a:lnTo>
                    <a:pt x="305349" y="101521"/>
                  </a:lnTo>
                  <a:cubicBezTo>
                    <a:pt x="302082" y="98254"/>
                    <a:pt x="301616" y="94754"/>
                    <a:pt x="304494" y="91876"/>
                  </a:cubicBezTo>
                  <a:cubicBezTo>
                    <a:pt x="306866" y="89504"/>
                    <a:pt x="309549" y="89465"/>
                    <a:pt x="311805" y="91721"/>
                  </a:cubicBezTo>
                  <a:lnTo>
                    <a:pt x="324289" y="104205"/>
                  </a:lnTo>
                  <a:lnTo>
                    <a:pt x="329111" y="99382"/>
                  </a:lnTo>
                  <a:lnTo>
                    <a:pt x="316200" y="86471"/>
                  </a:lnTo>
                  <a:cubicBezTo>
                    <a:pt x="311416" y="81687"/>
                    <a:pt x="306399" y="81337"/>
                    <a:pt x="301849" y="85887"/>
                  </a:cubicBezTo>
                  <a:moveTo>
                    <a:pt x="321734" y="66002"/>
                  </a:moveTo>
                  <a:cubicBezTo>
                    <a:pt x="316756" y="70980"/>
                    <a:pt x="315473" y="76775"/>
                    <a:pt x="319362" y="82219"/>
                  </a:cubicBezTo>
                  <a:lnTo>
                    <a:pt x="323951" y="77631"/>
                  </a:lnTo>
                  <a:cubicBezTo>
                    <a:pt x="322862" y="75686"/>
                    <a:pt x="322278" y="73391"/>
                    <a:pt x="325273" y="70396"/>
                  </a:cubicBezTo>
                  <a:cubicBezTo>
                    <a:pt x="326984" y="68685"/>
                    <a:pt x="329123" y="67635"/>
                    <a:pt x="330640" y="69152"/>
                  </a:cubicBezTo>
                  <a:cubicBezTo>
                    <a:pt x="332312" y="70825"/>
                    <a:pt x="331068" y="72691"/>
                    <a:pt x="330407" y="73586"/>
                  </a:cubicBezTo>
                  <a:lnTo>
                    <a:pt x="326946" y="78214"/>
                  </a:lnTo>
                  <a:cubicBezTo>
                    <a:pt x="325390" y="80314"/>
                    <a:pt x="321695" y="85719"/>
                    <a:pt x="326712" y="90736"/>
                  </a:cubicBezTo>
                  <a:cubicBezTo>
                    <a:pt x="330951" y="94976"/>
                    <a:pt x="335929" y="93420"/>
                    <a:pt x="339118" y="90231"/>
                  </a:cubicBezTo>
                  <a:cubicBezTo>
                    <a:pt x="341257" y="88092"/>
                    <a:pt x="343085" y="84708"/>
                    <a:pt x="342074" y="80586"/>
                  </a:cubicBezTo>
                  <a:lnTo>
                    <a:pt x="344991" y="83503"/>
                  </a:lnTo>
                  <a:lnTo>
                    <a:pt x="349697" y="78797"/>
                  </a:lnTo>
                  <a:lnTo>
                    <a:pt x="335812" y="64913"/>
                  </a:lnTo>
                  <a:cubicBezTo>
                    <a:pt x="331107" y="60207"/>
                    <a:pt x="326128" y="61607"/>
                    <a:pt x="321734" y="66002"/>
                  </a:cubicBezTo>
                  <a:moveTo>
                    <a:pt x="336357" y="84981"/>
                  </a:moveTo>
                  <a:cubicBezTo>
                    <a:pt x="334646" y="86692"/>
                    <a:pt x="332740" y="87120"/>
                    <a:pt x="331146" y="85525"/>
                  </a:cubicBezTo>
                  <a:cubicBezTo>
                    <a:pt x="328929" y="83308"/>
                    <a:pt x="330951" y="80586"/>
                    <a:pt x="331690" y="79614"/>
                  </a:cubicBezTo>
                  <a:lnTo>
                    <a:pt x="333401" y="77280"/>
                  </a:lnTo>
                  <a:cubicBezTo>
                    <a:pt x="334257" y="76113"/>
                    <a:pt x="334957" y="75180"/>
                    <a:pt x="335385" y="74130"/>
                  </a:cubicBezTo>
                  <a:lnTo>
                    <a:pt x="336474" y="75219"/>
                  </a:lnTo>
                  <a:cubicBezTo>
                    <a:pt x="339157" y="77902"/>
                    <a:pt x="339274" y="82064"/>
                    <a:pt x="336357" y="84981"/>
                  </a:cubicBezTo>
                  <a:moveTo>
                    <a:pt x="345237" y="42732"/>
                  </a:moveTo>
                  <a:lnTo>
                    <a:pt x="343915" y="44055"/>
                  </a:lnTo>
                  <a:cubicBezTo>
                    <a:pt x="341581" y="46388"/>
                    <a:pt x="340726" y="49266"/>
                    <a:pt x="341892" y="52455"/>
                  </a:cubicBezTo>
                  <a:lnTo>
                    <a:pt x="338937" y="49499"/>
                  </a:lnTo>
                  <a:lnTo>
                    <a:pt x="334153" y="54283"/>
                  </a:lnTo>
                  <a:lnTo>
                    <a:pt x="354182" y="74312"/>
                  </a:lnTo>
                  <a:lnTo>
                    <a:pt x="359004" y="69489"/>
                  </a:lnTo>
                  <a:lnTo>
                    <a:pt x="349204" y="59689"/>
                  </a:lnTo>
                  <a:cubicBezTo>
                    <a:pt x="345276" y="55761"/>
                    <a:pt x="345276" y="52105"/>
                    <a:pt x="348660" y="48721"/>
                  </a:cubicBezTo>
                  <a:lnTo>
                    <a:pt x="349943" y="47438"/>
                  </a:lnTo>
                  <a:lnTo>
                    <a:pt x="345237" y="42732"/>
                  </a:lnTo>
                  <a:moveTo>
                    <a:pt x="376378" y="35004"/>
                  </a:moveTo>
                  <a:lnTo>
                    <a:pt x="374394" y="33020"/>
                  </a:lnTo>
                  <a:cubicBezTo>
                    <a:pt x="367783" y="26409"/>
                    <a:pt x="360433" y="27303"/>
                    <a:pt x="355571" y="32165"/>
                  </a:cubicBezTo>
                  <a:cubicBezTo>
                    <a:pt x="350476" y="37259"/>
                    <a:pt x="349426" y="45310"/>
                    <a:pt x="356427" y="52310"/>
                  </a:cubicBezTo>
                  <a:cubicBezTo>
                    <a:pt x="363388" y="59272"/>
                    <a:pt x="371205" y="58144"/>
                    <a:pt x="376261" y="53088"/>
                  </a:cubicBezTo>
                  <a:cubicBezTo>
                    <a:pt x="380345" y="49005"/>
                    <a:pt x="381978" y="42938"/>
                    <a:pt x="378750" y="37687"/>
                  </a:cubicBezTo>
                  <a:lnTo>
                    <a:pt x="374239" y="42199"/>
                  </a:lnTo>
                  <a:cubicBezTo>
                    <a:pt x="375133" y="44493"/>
                    <a:pt x="374200" y="46827"/>
                    <a:pt x="372294" y="48732"/>
                  </a:cubicBezTo>
                  <a:cubicBezTo>
                    <a:pt x="369417" y="51610"/>
                    <a:pt x="365799" y="52116"/>
                    <a:pt x="362416" y="48966"/>
                  </a:cubicBezTo>
                  <a:lnTo>
                    <a:pt x="376378" y="35004"/>
                  </a:lnTo>
                  <a:moveTo>
                    <a:pt x="359693" y="36365"/>
                  </a:moveTo>
                  <a:cubicBezTo>
                    <a:pt x="362299" y="33759"/>
                    <a:pt x="365449" y="33565"/>
                    <a:pt x="368094" y="36209"/>
                  </a:cubicBezTo>
                  <a:lnTo>
                    <a:pt x="358993" y="45310"/>
                  </a:lnTo>
                  <a:cubicBezTo>
                    <a:pt x="356505" y="41965"/>
                    <a:pt x="357399" y="38660"/>
                    <a:pt x="359693" y="36365"/>
                  </a:cubicBezTo>
                  <a:moveTo>
                    <a:pt x="214250" y="295137"/>
                  </a:moveTo>
                  <a:lnTo>
                    <a:pt x="209505" y="290392"/>
                  </a:lnTo>
                  <a:lnTo>
                    <a:pt x="195543" y="304354"/>
                  </a:lnTo>
                  <a:lnTo>
                    <a:pt x="188893" y="297704"/>
                  </a:lnTo>
                  <a:lnTo>
                    <a:pt x="201066" y="285531"/>
                  </a:lnTo>
                  <a:lnTo>
                    <a:pt x="196321" y="280786"/>
                  </a:lnTo>
                  <a:lnTo>
                    <a:pt x="184148" y="292959"/>
                  </a:lnTo>
                  <a:lnTo>
                    <a:pt x="177809" y="286620"/>
                  </a:lnTo>
                  <a:lnTo>
                    <a:pt x="191032" y="273397"/>
                  </a:lnTo>
                  <a:lnTo>
                    <a:pt x="186287" y="268652"/>
                  </a:lnTo>
                  <a:lnTo>
                    <a:pt x="168009" y="286931"/>
                  </a:lnTo>
                  <a:lnTo>
                    <a:pt x="195232" y="314154"/>
                  </a:lnTo>
                  <a:lnTo>
                    <a:pt x="214250" y="295137"/>
                  </a:lnTo>
                  <a:moveTo>
                    <a:pt x="208611" y="245472"/>
                  </a:moveTo>
                  <a:lnTo>
                    <a:pt x="203789" y="250294"/>
                  </a:lnTo>
                  <a:lnTo>
                    <a:pt x="214056" y="260562"/>
                  </a:lnTo>
                  <a:cubicBezTo>
                    <a:pt x="210906" y="259823"/>
                    <a:pt x="207406" y="261223"/>
                    <a:pt x="204800" y="263828"/>
                  </a:cubicBezTo>
                  <a:cubicBezTo>
                    <a:pt x="199900" y="268729"/>
                    <a:pt x="199239" y="276235"/>
                    <a:pt x="206162" y="283157"/>
                  </a:cubicBezTo>
                  <a:cubicBezTo>
                    <a:pt x="213201" y="290197"/>
                    <a:pt x="220707" y="289535"/>
                    <a:pt x="225607" y="284635"/>
                  </a:cubicBezTo>
                  <a:cubicBezTo>
                    <a:pt x="228368" y="281874"/>
                    <a:pt x="229651" y="278179"/>
                    <a:pt x="228446" y="274796"/>
                  </a:cubicBezTo>
                  <a:lnTo>
                    <a:pt x="231518" y="277868"/>
                  </a:lnTo>
                  <a:lnTo>
                    <a:pt x="236263" y="273123"/>
                  </a:lnTo>
                  <a:lnTo>
                    <a:pt x="208611" y="245472"/>
                  </a:lnTo>
                  <a:moveTo>
                    <a:pt x="222301" y="279074"/>
                  </a:moveTo>
                  <a:cubicBezTo>
                    <a:pt x="219501" y="281874"/>
                    <a:pt x="215106" y="282302"/>
                    <a:pt x="211062" y="278257"/>
                  </a:cubicBezTo>
                  <a:cubicBezTo>
                    <a:pt x="206978" y="274174"/>
                    <a:pt x="207406" y="269779"/>
                    <a:pt x="210206" y="266979"/>
                  </a:cubicBezTo>
                  <a:cubicBezTo>
                    <a:pt x="212812" y="264373"/>
                    <a:pt x="217401" y="263673"/>
                    <a:pt x="221523" y="267795"/>
                  </a:cubicBezTo>
                  <a:cubicBezTo>
                    <a:pt x="225607" y="271879"/>
                    <a:pt x="224907" y="276468"/>
                    <a:pt x="222301" y="279074"/>
                  </a:cubicBezTo>
                  <a:moveTo>
                    <a:pt x="231971" y="236892"/>
                  </a:moveTo>
                  <a:lnTo>
                    <a:pt x="230648" y="238214"/>
                  </a:lnTo>
                  <a:cubicBezTo>
                    <a:pt x="228315" y="240548"/>
                    <a:pt x="227459" y="243426"/>
                    <a:pt x="228626" y="246614"/>
                  </a:cubicBezTo>
                  <a:lnTo>
                    <a:pt x="225670" y="243659"/>
                  </a:lnTo>
                  <a:lnTo>
                    <a:pt x="220887" y="248442"/>
                  </a:lnTo>
                  <a:lnTo>
                    <a:pt x="240915" y="268471"/>
                  </a:lnTo>
                  <a:lnTo>
                    <a:pt x="245738" y="263649"/>
                  </a:lnTo>
                  <a:lnTo>
                    <a:pt x="235937" y="253848"/>
                  </a:lnTo>
                  <a:cubicBezTo>
                    <a:pt x="232009" y="249920"/>
                    <a:pt x="232009" y="246264"/>
                    <a:pt x="235393" y="242881"/>
                  </a:cubicBezTo>
                  <a:lnTo>
                    <a:pt x="236676" y="241597"/>
                  </a:lnTo>
                  <a:lnTo>
                    <a:pt x="231971" y="236892"/>
                  </a:lnTo>
                  <a:moveTo>
                    <a:pt x="242538" y="226091"/>
                  </a:moveTo>
                  <a:cubicBezTo>
                    <a:pt x="237560" y="231069"/>
                    <a:pt x="236276" y="236864"/>
                    <a:pt x="240166" y="242308"/>
                  </a:cubicBezTo>
                  <a:lnTo>
                    <a:pt x="244755" y="237719"/>
                  </a:lnTo>
                  <a:cubicBezTo>
                    <a:pt x="243666" y="235775"/>
                    <a:pt x="243082" y="233480"/>
                    <a:pt x="246077" y="230486"/>
                  </a:cubicBezTo>
                  <a:cubicBezTo>
                    <a:pt x="247788" y="228774"/>
                    <a:pt x="249927" y="227725"/>
                    <a:pt x="251444" y="229241"/>
                  </a:cubicBezTo>
                  <a:cubicBezTo>
                    <a:pt x="253116" y="230913"/>
                    <a:pt x="251872" y="232780"/>
                    <a:pt x="251211" y="233675"/>
                  </a:cubicBezTo>
                  <a:lnTo>
                    <a:pt x="247749" y="238303"/>
                  </a:lnTo>
                  <a:cubicBezTo>
                    <a:pt x="246194" y="240403"/>
                    <a:pt x="242499" y="245809"/>
                    <a:pt x="247516" y="250826"/>
                  </a:cubicBezTo>
                  <a:cubicBezTo>
                    <a:pt x="251755" y="255065"/>
                    <a:pt x="256733" y="253509"/>
                    <a:pt x="259922" y="250320"/>
                  </a:cubicBezTo>
                  <a:cubicBezTo>
                    <a:pt x="262061" y="248181"/>
                    <a:pt x="263889" y="244798"/>
                    <a:pt x="262878" y="240675"/>
                  </a:cubicBezTo>
                  <a:lnTo>
                    <a:pt x="265795" y="243592"/>
                  </a:lnTo>
                  <a:lnTo>
                    <a:pt x="270501" y="238886"/>
                  </a:lnTo>
                  <a:lnTo>
                    <a:pt x="256616" y="225002"/>
                  </a:lnTo>
                  <a:cubicBezTo>
                    <a:pt x="251911" y="220296"/>
                    <a:pt x="246932" y="221696"/>
                    <a:pt x="242538" y="226091"/>
                  </a:cubicBezTo>
                  <a:moveTo>
                    <a:pt x="257161" y="245070"/>
                  </a:moveTo>
                  <a:cubicBezTo>
                    <a:pt x="255449" y="246781"/>
                    <a:pt x="253544" y="247209"/>
                    <a:pt x="251949" y="245614"/>
                  </a:cubicBezTo>
                  <a:cubicBezTo>
                    <a:pt x="249733" y="243397"/>
                    <a:pt x="251755" y="240675"/>
                    <a:pt x="252494" y="239703"/>
                  </a:cubicBezTo>
                  <a:lnTo>
                    <a:pt x="254205" y="237369"/>
                  </a:lnTo>
                  <a:cubicBezTo>
                    <a:pt x="255061" y="236203"/>
                    <a:pt x="255761" y="235269"/>
                    <a:pt x="256189" y="234219"/>
                  </a:cubicBezTo>
                  <a:lnTo>
                    <a:pt x="257278" y="235308"/>
                  </a:lnTo>
                  <a:cubicBezTo>
                    <a:pt x="259961" y="237992"/>
                    <a:pt x="260078" y="242153"/>
                    <a:pt x="257161" y="245070"/>
                  </a:cubicBezTo>
                  <a:moveTo>
                    <a:pt x="284475" y="184854"/>
                  </a:moveTo>
                  <a:lnTo>
                    <a:pt x="279497" y="189832"/>
                  </a:lnTo>
                  <a:lnTo>
                    <a:pt x="288870" y="207605"/>
                  </a:lnTo>
                  <a:lnTo>
                    <a:pt x="270980" y="198349"/>
                  </a:lnTo>
                  <a:lnTo>
                    <a:pt x="266274" y="203055"/>
                  </a:lnTo>
                  <a:lnTo>
                    <a:pt x="275569" y="220906"/>
                  </a:lnTo>
                  <a:lnTo>
                    <a:pt x="257757" y="211572"/>
                  </a:lnTo>
                  <a:lnTo>
                    <a:pt x="252624" y="216705"/>
                  </a:lnTo>
                  <a:lnTo>
                    <a:pt x="279575" y="229812"/>
                  </a:lnTo>
                  <a:lnTo>
                    <a:pt x="284242" y="225144"/>
                  </a:lnTo>
                  <a:lnTo>
                    <a:pt x="275569" y="207838"/>
                  </a:lnTo>
                  <a:lnTo>
                    <a:pt x="292915" y="216472"/>
                  </a:lnTo>
                  <a:lnTo>
                    <a:pt x="297543" y="211844"/>
                  </a:lnTo>
                  <a:lnTo>
                    <a:pt x="284475" y="184854"/>
                  </a:lnTo>
                  <a:moveTo>
                    <a:pt x="307941" y="146998"/>
                  </a:moveTo>
                  <a:lnTo>
                    <a:pt x="301524" y="153415"/>
                  </a:lnTo>
                  <a:lnTo>
                    <a:pt x="314786" y="181767"/>
                  </a:lnTo>
                  <a:lnTo>
                    <a:pt x="286434" y="168505"/>
                  </a:lnTo>
                  <a:lnTo>
                    <a:pt x="280017" y="174922"/>
                  </a:lnTo>
                  <a:lnTo>
                    <a:pt x="307241" y="202146"/>
                  </a:lnTo>
                  <a:lnTo>
                    <a:pt x="311869" y="197517"/>
                  </a:lnTo>
                  <a:lnTo>
                    <a:pt x="292696" y="178344"/>
                  </a:lnTo>
                  <a:lnTo>
                    <a:pt x="318869" y="190517"/>
                  </a:lnTo>
                  <a:lnTo>
                    <a:pt x="323420" y="185967"/>
                  </a:lnTo>
                  <a:lnTo>
                    <a:pt x="311247" y="159793"/>
                  </a:lnTo>
                  <a:lnTo>
                    <a:pt x="330420" y="178966"/>
                  </a:lnTo>
                  <a:lnTo>
                    <a:pt x="335165" y="174222"/>
                  </a:lnTo>
                  <a:lnTo>
                    <a:pt x="307941" y="146998"/>
                  </a:lnTo>
                  <a:moveTo>
                    <a:pt x="317292" y="146748"/>
                  </a:moveTo>
                  <a:lnTo>
                    <a:pt x="322425" y="141614"/>
                  </a:lnTo>
                  <a:lnTo>
                    <a:pt x="316942" y="136131"/>
                  </a:lnTo>
                  <a:lnTo>
                    <a:pt x="311808" y="141264"/>
                  </a:lnTo>
                  <a:lnTo>
                    <a:pt x="317292" y="146748"/>
                  </a:lnTo>
                  <a:moveTo>
                    <a:pt x="340121" y="169266"/>
                  </a:moveTo>
                  <a:lnTo>
                    <a:pt x="344943" y="164443"/>
                  </a:lnTo>
                  <a:lnTo>
                    <a:pt x="324914" y="144415"/>
                  </a:lnTo>
                  <a:lnTo>
                    <a:pt x="320092" y="149237"/>
                  </a:lnTo>
                  <a:lnTo>
                    <a:pt x="340121" y="169266"/>
                  </a:lnTo>
                  <a:moveTo>
                    <a:pt x="340017" y="128612"/>
                  </a:moveTo>
                  <a:cubicBezTo>
                    <a:pt x="336672" y="131957"/>
                    <a:pt x="336439" y="134990"/>
                    <a:pt x="337178" y="137985"/>
                  </a:cubicBezTo>
                  <a:lnTo>
                    <a:pt x="334261" y="135068"/>
                  </a:lnTo>
                  <a:lnTo>
                    <a:pt x="329477" y="139852"/>
                  </a:lnTo>
                  <a:lnTo>
                    <a:pt x="349506" y="159881"/>
                  </a:lnTo>
                  <a:lnTo>
                    <a:pt x="354328" y="155058"/>
                  </a:lnTo>
                  <a:lnTo>
                    <a:pt x="343517" y="144247"/>
                  </a:lnTo>
                  <a:cubicBezTo>
                    <a:pt x="340250" y="140980"/>
                    <a:pt x="339783" y="137479"/>
                    <a:pt x="342661" y="134601"/>
                  </a:cubicBezTo>
                  <a:cubicBezTo>
                    <a:pt x="345033" y="132229"/>
                    <a:pt x="347717" y="132190"/>
                    <a:pt x="349972" y="134446"/>
                  </a:cubicBezTo>
                  <a:lnTo>
                    <a:pt x="362457" y="146930"/>
                  </a:lnTo>
                  <a:lnTo>
                    <a:pt x="367279" y="142107"/>
                  </a:lnTo>
                  <a:lnTo>
                    <a:pt x="354367" y="129195"/>
                  </a:lnTo>
                  <a:cubicBezTo>
                    <a:pt x="349584" y="124412"/>
                    <a:pt x="344567" y="124062"/>
                    <a:pt x="340017" y="128612"/>
                  </a:cubicBezTo>
                  <a:moveTo>
                    <a:pt x="362819" y="91265"/>
                  </a:moveTo>
                  <a:lnTo>
                    <a:pt x="357996" y="96088"/>
                  </a:lnTo>
                  <a:lnTo>
                    <a:pt x="368263" y="106355"/>
                  </a:lnTo>
                  <a:cubicBezTo>
                    <a:pt x="365113" y="105616"/>
                    <a:pt x="361613" y="107016"/>
                    <a:pt x="359007" y="109622"/>
                  </a:cubicBezTo>
                  <a:cubicBezTo>
                    <a:pt x="354107" y="114522"/>
                    <a:pt x="353446" y="122028"/>
                    <a:pt x="360368" y="128950"/>
                  </a:cubicBezTo>
                  <a:cubicBezTo>
                    <a:pt x="367407" y="135990"/>
                    <a:pt x="374913" y="135329"/>
                    <a:pt x="379814" y="130428"/>
                  </a:cubicBezTo>
                  <a:cubicBezTo>
                    <a:pt x="382575" y="127667"/>
                    <a:pt x="383859" y="123973"/>
                    <a:pt x="382653" y="120589"/>
                  </a:cubicBezTo>
                  <a:lnTo>
                    <a:pt x="385725" y="123661"/>
                  </a:lnTo>
                  <a:lnTo>
                    <a:pt x="390470" y="118917"/>
                  </a:lnTo>
                  <a:lnTo>
                    <a:pt x="362819" y="91265"/>
                  </a:lnTo>
                  <a:moveTo>
                    <a:pt x="376508" y="124867"/>
                  </a:moveTo>
                  <a:cubicBezTo>
                    <a:pt x="373708" y="127667"/>
                    <a:pt x="369313" y="128095"/>
                    <a:pt x="365269" y="124050"/>
                  </a:cubicBezTo>
                  <a:cubicBezTo>
                    <a:pt x="361185" y="119967"/>
                    <a:pt x="361613" y="115572"/>
                    <a:pt x="364413" y="112772"/>
                  </a:cubicBezTo>
                  <a:cubicBezTo>
                    <a:pt x="367019" y="110166"/>
                    <a:pt x="371608" y="109466"/>
                    <a:pt x="375730" y="113589"/>
                  </a:cubicBezTo>
                  <a:cubicBezTo>
                    <a:pt x="379814" y="117672"/>
                    <a:pt x="379114" y="122261"/>
                    <a:pt x="376508" y="124867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11" name="shape211"/>
            <p:cNvSpPr/>
            <p:nvPr/>
          </p:nvSpPr>
          <p:spPr>
            <a:xfrm>
              <a:off x="4097977" y="2775499"/>
              <a:ext cx="140800" cy="140800"/>
            </a:xfrm>
            <a:custGeom>
              <a:avLst/>
              <a:gdLst/>
              <a:ahLst/>
              <a:cxnLst/>
              <a:rect l="0" t="0" r="0" b="0"/>
              <a:pathLst>
                <a:path w="140800" h="140800">
                  <a:moveTo>
                    <a:pt x="61179" y="283646"/>
                  </a:moveTo>
                  <a:lnTo>
                    <a:pt x="37845" y="306980"/>
                  </a:lnTo>
                  <a:cubicBezTo>
                    <a:pt x="31683" y="313142"/>
                    <a:pt x="27194" y="317634"/>
                    <a:pt x="23945" y="321461"/>
                  </a:cubicBezTo>
                  <a:cubicBezTo>
                    <a:pt x="20720" y="325260"/>
                    <a:pt x="18898" y="328201"/>
                    <a:pt x="17927" y="331190"/>
                  </a:cubicBezTo>
                  <a:cubicBezTo>
                    <a:pt x="16110" y="336782"/>
                    <a:pt x="16110" y="342806"/>
                    <a:pt x="17927" y="348399"/>
                  </a:cubicBezTo>
                  <a:cubicBezTo>
                    <a:pt x="18898" y="351387"/>
                    <a:pt x="20720" y="354328"/>
                    <a:pt x="23945" y="358127"/>
                  </a:cubicBezTo>
                  <a:cubicBezTo>
                    <a:pt x="27194" y="361955"/>
                    <a:pt x="31683" y="366447"/>
                    <a:pt x="37845" y="372608"/>
                  </a:cubicBezTo>
                  <a:lnTo>
                    <a:pt x="61179" y="395943"/>
                  </a:lnTo>
                  <a:cubicBezTo>
                    <a:pt x="67341" y="402105"/>
                    <a:pt x="71833" y="406593"/>
                    <a:pt x="75660" y="409842"/>
                  </a:cubicBezTo>
                  <a:cubicBezTo>
                    <a:pt x="79460" y="413068"/>
                    <a:pt x="82400" y="414890"/>
                    <a:pt x="85389" y="415861"/>
                  </a:cubicBezTo>
                  <a:cubicBezTo>
                    <a:pt x="90981" y="417678"/>
                    <a:pt x="97005" y="417678"/>
                    <a:pt x="102597" y="415861"/>
                  </a:cubicBezTo>
                  <a:cubicBezTo>
                    <a:pt x="105586" y="414890"/>
                    <a:pt x="108527" y="413068"/>
                    <a:pt x="112327" y="409842"/>
                  </a:cubicBezTo>
                  <a:cubicBezTo>
                    <a:pt x="116154" y="406593"/>
                    <a:pt x="120645" y="402105"/>
                    <a:pt x="126808" y="395943"/>
                  </a:cubicBezTo>
                  <a:lnTo>
                    <a:pt x="150142" y="372608"/>
                  </a:lnTo>
                  <a:cubicBezTo>
                    <a:pt x="156304" y="366447"/>
                    <a:pt x="160792" y="361955"/>
                    <a:pt x="164041" y="358127"/>
                  </a:cubicBezTo>
                  <a:cubicBezTo>
                    <a:pt x="167267" y="354328"/>
                    <a:pt x="169089" y="351387"/>
                    <a:pt x="170060" y="348398"/>
                  </a:cubicBezTo>
                  <a:cubicBezTo>
                    <a:pt x="171877" y="342806"/>
                    <a:pt x="171877" y="336782"/>
                    <a:pt x="170060" y="331190"/>
                  </a:cubicBezTo>
                  <a:cubicBezTo>
                    <a:pt x="169089" y="328201"/>
                    <a:pt x="167267" y="325260"/>
                    <a:pt x="164041" y="321461"/>
                  </a:cubicBezTo>
                  <a:cubicBezTo>
                    <a:pt x="160792" y="317634"/>
                    <a:pt x="156304" y="313142"/>
                    <a:pt x="150142" y="306980"/>
                  </a:cubicBezTo>
                  <a:lnTo>
                    <a:pt x="126808" y="283646"/>
                  </a:lnTo>
                  <a:cubicBezTo>
                    <a:pt x="120645" y="277483"/>
                    <a:pt x="116154" y="272995"/>
                    <a:pt x="112327" y="269746"/>
                  </a:cubicBezTo>
                  <a:cubicBezTo>
                    <a:pt x="108527" y="266521"/>
                    <a:pt x="105586" y="264698"/>
                    <a:pt x="102597" y="263727"/>
                  </a:cubicBezTo>
                  <a:cubicBezTo>
                    <a:pt x="97005" y="261910"/>
                    <a:pt x="90981" y="261910"/>
                    <a:pt x="85389" y="263727"/>
                  </a:cubicBezTo>
                  <a:cubicBezTo>
                    <a:pt x="82400" y="264698"/>
                    <a:pt x="79460" y="266521"/>
                    <a:pt x="75660" y="269746"/>
                  </a:cubicBezTo>
                  <a:cubicBezTo>
                    <a:pt x="71833" y="272995"/>
                    <a:pt x="67341" y="277483"/>
                    <a:pt x="61179" y="283646"/>
                  </a:cubicBezTo>
                  <a:moveTo>
                    <a:pt x="14984" y="349354"/>
                  </a:moveTo>
                  <a:cubicBezTo>
                    <a:pt x="17279" y="356418"/>
                    <a:pt x="23405" y="362544"/>
                    <a:pt x="35657" y="374796"/>
                  </a:cubicBezTo>
                  <a:lnTo>
                    <a:pt x="58992" y="398130"/>
                  </a:lnTo>
                  <a:cubicBezTo>
                    <a:pt x="71243" y="410382"/>
                    <a:pt x="77369" y="416508"/>
                    <a:pt x="84433" y="418803"/>
                  </a:cubicBezTo>
                  <a:cubicBezTo>
                    <a:pt x="90647" y="420822"/>
                    <a:pt x="97340" y="420822"/>
                    <a:pt x="103554" y="418803"/>
                  </a:cubicBezTo>
                  <a:cubicBezTo>
                    <a:pt x="110617" y="416508"/>
                    <a:pt x="116743" y="410382"/>
                    <a:pt x="128995" y="398130"/>
                  </a:cubicBezTo>
                  <a:lnTo>
                    <a:pt x="152330" y="374796"/>
                  </a:lnTo>
                  <a:cubicBezTo>
                    <a:pt x="164582" y="362544"/>
                    <a:pt x="170707" y="356418"/>
                    <a:pt x="173003" y="349354"/>
                  </a:cubicBezTo>
                  <a:cubicBezTo>
                    <a:pt x="175021" y="343141"/>
                    <a:pt x="175021" y="336448"/>
                    <a:pt x="173003" y="330234"/>
                  </a:cubicBezTo>
                  <a:cubicBezTo>
                    <a:pt x="170707" y="323170"/>
                    <a:pt x="164582" y="317044"/>
                    <a:pt x="152330" y="304792"/>
                  </a:cubicBezTo>
                  <a:lnTo>
                    <a:pt x="128995" y="281458"/>
                  </a:lnTo>
                  <a:cubicBezTo>
                    <a:pt x="116743" y="269206"/>
                    <a:pt x="110617" y="263080"/>
                    <a:pt x="103554" y="260785"/>
                  </a:cubicBezTo>
                  <a:cubicBezTo>
                    <a:pt x="97340" y="258766"/>
                    <a:pt x="90647" y="258766"/>
                    <a:pt x="84433" y="260785"/>
                  </a:cubicBezTo>
                  <a:cubicBezTo>
                    <a:pt x="77369" y="263080"/>
                    <a:pt x="71243" y="269206"/>
                    <a:pt x="58992" y="281458"/>
                  </a:cubicBezTo>
                  <a:lnTo>
                    <a:pt x="35657" y="304792"/>
                  </a:lnTo>
                  <a:cubicBezTo>
                    <a:pt x="23405" y="317044"/>
                    <a:pt x="17279" y="323170"/>
                    <a:pt x="14984" y="330234"/>
                  </a:cubicBezTo>
                  <a:cubicBezTo>
                    <a:pt x="12965" y="336448"/>
                    <a:pt x="12965" y="343141"/>
                    <a:pt x="14984" y="349354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12" name="shape212"/>
            <p:cNvSpPr/>
            <p:nvPr/>
          </p:nvSpPr>
          <p:spPr>
            <a:xfrm>
              <a:off x="4097977" y="2775499"/>
              <a:ext cx="140800" cy="140800"/>
            </a:xfrm>
            <a:custGeom>
              <a:avLst/>
              <a:gdLst/>
              <a:ahLst/>
              <a:cxnLst/>
              <a:rect l="0" t="0" r="0" b="0"/>
              <a:pathLst>
                <a:path w="140800" h="140800">
                  <a:moveTo>
                    <a:pt x="62631" y="346481"/>
                  </a:moveTo>
                  <a:lnTo>
                    <a:pt x="87178" y="371027"/>
                  </a:lnTo>
                  <a:lnTo>
                    <a:pt x="87178" y="363501"/>
                  </a:lnTo>
                  <a:cubicBezTo>
                    <a:pt x="87178" y="359794"/>
                    <a:pt x="90183" y="356789"/>
                    <a:pt x="93890" y="356789"/>
                  </a:cubicBezTo>
                  <a:cubicBezTo>
                    <a:pt x="97597" y="356789"/>
                    <a:pt x="100602" y="359794"/>
                    <a:pt x="100602" y="363501"/>
                  </a:cubicBezTo>
                  <a:lnTo>
                    <a:pt x="100602" y="379130"/>
                  </a:lnTo>
                  <a:cubicBezTo>
                    <a:pt x="100602" y="388100"/>
                    <a:pt x="89757" y="392592"/>
                    <a:pt x="83414" y="386249"/>
                  </a:cubicBezTo>
                  <a:lnTo>
                    <a:pt x="47410" y="350245"/>
                  </a:lnTo>
                  <a:cubicBezTo>
                    <a:pt x="41067" y="343902"/>
                    <a:pt x="45559" y="333057"/>
                    <a:pt x="54529" y="333057"/>
                  </a:cubicBezTo>
                  <a:lnTo>
                    <a:pt x="125148" y="333057"/>
                  </a:lnTo>
                  <a:lnTo>
                    <a:pt x="100602" y="308510"/>
                  </a:lnTo>
                  <a:lnTo>
                    <a:pt x="100602" y="316037"/>
                  </a:lnTo>
                  <a:cubicBezTo>
                    <a:pt x="100602" y="319744"/>
                    <a:pt x="97597" y="322750"/>
                    <a:pt x="93890" y="322750"/>
                  </a:cubicBezTo>
                  <a:cubicBezTo>
                    <a:pt x="90183" y="322750"/>
                    <a:pt x="87178" y="319744"/>
                    <a:pt x="87178" y="316037"/>
                  </a:cubicBezTo>
                  <a:lnTo>
                    <a:pt x="87178" y="300408"/>
                  </a:lnTo>
                  <a:cubicBezTo>
                    <a:pt x="87178" y="291438"/>
                    <a:pt x="98023" y="286946"/>
                    <a:pt x="104365" y="293289"/>
                  </a:cubicBezTo>
                  <a:lnTo>
                    <a:pt x="140370" y="329293"/>
                  </a:lnTo>
                  <a:cubicBezTo>
                    <a:pt x="146713" y="335636"/>
                    <a:pt x="142221" y="346481"/>
                    <a:pt x="133251" y="346481"/>
                  </a:cubicBezTo>
                  <a:lnTo>
                    <a:pt x="62631" y="346481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13" name="shape213"/>
            <p:cNvSpPr/>
            <p:nvPr/>
          </p:nvSpPr>
          <p:spPr>
            <a:xfrm>
              <a:off x="4097977" y="2775499"/>
              <a:ext cx="1782000" cy="1782000"/>
            </a:xfrm>
            <a:custGeom>
              <a:avLst/>
              <a:gdLst/>
              <a:ahLst/>
              <a:cxnLst/>
              <a:rect l="0" t="0" r="0" b="0"/>
              <a:pathLst>
                <a:path w="1782000" h="1782000">
                  <a:moveTo>
                    <a:pt x="162059" y="211988"/>
                  </a:moveTo>
                  <a:lnTo>
                    <a:pt x="156886" y="217160"/>
                  </a:lnTo>
                  <a:lnTo>
                    <a:pt x="171548" y="241389"/>
                  </a:lnTo>
                  <a:lnTo>
                    <a:pt x="146230" y="227817"/>
                  </a:lnTo>
                  <a:lnTo>
                    <a:pt x="141252" y="232795"/>
                  </a:lnTo>
                  <a:lnTo>
                    <a:pt x="154786" y="258074"/>
                  </a:lnTo>
                  <a:lnTo>
                    <a:pt x="130596" y="243451"/>
                  </a:lnTo>
                  <a:lnTo>
                    <a:pt x="125229" y="248818"/>
                  </a:lnTo>
                  <a:lnTo>
                    <a:pt x="159881" y="268613"/>
                  </a:lnTo>
                  <a:lnTo>
                    <a:pt x="164897" y="263596"/>
                  </a:lnTo>
                  <a:lnTo>
                    <a:pt x="151013" y="237734"/>
                  </a:lnTo>
                  <a:lnTo>
                    <a:pt x="176876" y="251618"/>
                  </a:lnTo>
                  <a:lnTo>
                    <a:pt x="181854" y="246640"/>
                  </a:lnTo>
                  <a:lnTo>
                    <a:pt x="162059" y="211988"/>
                  </a:lnTo>
                  <a:moveTo>
                    <a:pt x="178618" y="209118"/>
                  </a:moveTo>
                  <a:cubicBezTo>
                    <a:pt x="172784" y="214951"/>
                    <a:pt x="172590" y="222924"/>
                    <a:pt x="179085" y="229419"/>
                  </a:cubicBezTo>
                  <a:cubicBezTo>
                    <a:pt x="185618" y="235953"/>
                    <a:pt x="193591" y="235758"/>
                    <a:pt x="199425" y="229925"/>
                  </a:cubicBezTo>
                  <a:cubicBezTo>
                    <a:pt x="205297" y="224052"/>
                    <a:pt x="205491" y="216080"/>
                    <a:pt x="198958" y="209546"/>
                  </a:cubicBezTo>
                  <a:cubicBezTo>
                    <a:pt x="192463" y="203051"/>
                    <a:pt x="184491" y="203245"/>
                    <a:pt x="178618" y="209118"/>
                  </a:cubicBezTo>
                  <a:moveTo>
                    <a:pt x="183051" y="213629"/>
                  </a:moveTo>
                  <a:cubicBezTo>
                    <a:pt x="185968" y="210712"/>
                    <a:pt x="190013" y="210479"/>
                    <a:pt x="194019" y="214485"/>
                  </a:cubicBezTo>
                  <a:cubicBezTo>
                    <a:pt x="197791" y="218257"/>
                    <a:pt x="198141" y="222263"/>
                    <a:pt x="195030" y="225374"/>
                  </a:cubicBezTo>
                  <a:cubicBezTo>
                    <a:pt x="192113" y="228291"/>
                    <a:pt x="188068" y="228525"/>
                    <a:pt x="184024" y="224480"/>
                  </a:cubicBezTo>
                  <a:cubicBezTo>
                    <a:pt x="180290" y="220746"/>
                    <a:pt x="179940" y="216740"/>
                    <a:pt x="183051" y="213629"/>
                  </a:cubicBezTo>
                  <a:moveTo>
                    <a:pt x="202753" y="184983"/>
                  </a:moveTo>
                  <a:cubicBezTo>
                    <a:pt x="199408" y="188327"/>
                    <a:pt x="199175" y="191361"/>
                    <a:pt x="199914" y="194355"/>
                  </a:cubicBezTo>
                  <a:lnTo>
                    <a:pt x="196997" y="191439"/>
                  </a:lnTo>
                  <a:lnTo>
                    <a:pt x="192214" y="196222"/>
                  </a:lnTo>
                  <a:lnTo>
                    <a:pt x="212242" y="216251"/>
                  </a:lnTo>
                  <a:lnTo>
                    <a:pt x="217065" y="211429"/>
                  </a:lnTo>
                  <a:lnTo>
                    <a:pt x="206254" y="200617"/>
                  </a:lnTo>
                  <a:cubicBezTo>
                    <a:pt x="202987" y="197350"/>
                    <a:pt x="202520" y="193850"/>
                    <a:pt x="205398" y="190972"/>
                  </a:cubicBezTo>
                  <a:cubicBezTo>
                    <a:pt x="207770" y="188600"/>
                    <a:pt x="210453" y="188561"/>
                    <a:pt x="212709" y="190817"/>
                  </a:cubicBezTo>
                  <a:lnTo>
                    <a:pt x="225193" y="203300"/>
                  </a:lnTo>
                  <a:lnTo>
                    <a:pt x="230016" y="198478"/>
                  </a:lnTo>
                  <a:lnTo>
                    <a:pt x="217104" y="185566"/>
                  </a:lnTo>
                  <a:cubicBezTo>
                    <a:pt x="212320" y="180783"/>
                    <a:pt x="207303" y="180433"/>
                    <a:pt x="202753" y="184983"/>
                  </a:cubicBezTo>
                  <a:moveTo>
                    <a:pt x="225555" y="147636"/>
                  </a:moveTo>
                  <a:lnTo>
                    <a:pt x="220733" y="152458"/>
                  </a:lnTo>
                  <a:lnTo>
                    <a:pt x="231000" y="162725"/>
                  </a:lnTo>
                  <a:cubicBezTo>
                    <a:pt x="227850" y="161986"/>
                    <a:pt x="224349" y="163387"/>
                    <a:pt x="221744" y="165992"/>
                  </a:cubicBezTo>
                  <a:cubicBezTo>
                    <a:pt x="216843" y="170892"/>
                    <a:pt x="216182" y="178398"/>
                    <a:pt x="223105" y="185321"/>
                  </a:cubicBezTo>
                  <a:cubicBezTo>
                    <a:pt x="230144" y="192360"/>
                    <a:pt x="237650" y="191699"/>
                    <a:pt x="242550" y="186799"/>
                  </a:cubicBezTo>
                  <a:cubicBezTo>
                    <a:pt x="245311" y="184037"/>
                    <a:pt x="246595" y="180343"/>
                    <a:pt x="245389" y="176960"/>
                  </a:cubicBezTo>
                  <a:lnTo>
                    <a:pt x="248462" y="180032"/>
                  </a:lnTo>
                  <a:lnTo>
                    <a:pt x="253206" y="175287"/>
                  </a:lnTo>
                  <a:lnTo>
                    <a:pt x="225555" y="147636"/>
                  </a:lnTo>
                  <a:moveTo>
                    <a:pt x="239245" y="181237"/>
                  </a:moveTo>
                  <a:cubicBezTo>
                    <a:pt x="236445" y="184037"/>
                    <a:pt x="232050" y="184465"/>
                    <a:pt x="228005" y="180421"/>
                  </a:cubicBezTo>
                  <a:cubicBezTo>
                    <a:pt x="223922" y="176337"/>
                    <a:pt x="224349" y="171942"/>
                    <a:pt x="227150" y="169142"/>
                  </a:cubicBezTo>
                  <a:cubicBezTo>
                    <a:pt x="229755" y="166536"/>
                    <a:pt x="234344" y="165836"/>
                    <a:pt x="238467" y="169959"/>
                  </a:cubicBezTo>
                  <a:cubicBezTo>
                    <a:pt x="242550" y="174042"/>
                    <a:pt x="241850" y="178632"/>
                    <a:pt x="239245" y="181237"/>
                  </a:cubicBezTo>
                  <a:moveTo>
                    <a:pt x="266570" y="144811"/>
                  </a:moveTo>
                  <a:lnTo>
                    <a:pt x="264587" y="142828"/>
                  </a:lnTo>
                  <a:cubicBezTo>
                    <a:pt x="257976" y="136217"/>
                    <a:pt x="250625" y="137111"/>
                    <a:pt x="245764" y="141972"/>
                  </a:cubicBezTo>
                  <a:cubicBezTo>
                    <a:pt x="240669" y="147067"/>
                    <a:pt x="239619" y="155117"/>
                    <a:pt x="246619" y="162118"/>
                  </a:cubicBezTo>
                  <a:cubicBezTo>
                    <a:pt x="253581" y="169079"/>
                    <a:pt x="261398" y="167952"/>
                    <a:pt x="266453" y="162895"/>
                  </a:cubicBezTo>
                  <a:cubicBezTo>
                    <a:pt x="270537" y="158812"/>
                    <a:pt x="272171" y="152745"/>
                    <a:pt x="268943" y="147495"/>
                  </a:cubicBezTo>
                  <a:lnTo>
                    <a:pt x="264431" y="152006"/>
                  </a:lnTo>
                  <a:cubicBezTo>
                    <a:pt x="265326" y="154301"/>
                    <a:pt x="264392" y="156634"/>
                    <a:pt x="262487" y="158540"/>
                  </a:cubicBezTo>
                  <a:cubicBezTo>
                    <a:pt x="259609" y="161418"/>
                    <a:pt x="255992" y="161923"/>
                    <a:pt x="252608" y="158773"/>
                  </a:cubicBezTo>
                  <a:lnTo>
                    <a:pt x="266570" y="144811"/>
                  </a:lnTo>
                  <a:moveTo>
                    <a:pt x="249886" y="146172"/>
                  </a:moveTo>
                  <a:cubicBezTo>
                    <a:pt x="252492" y="143567"/>
                    <a:pt x="255642" y="143372"/>
                    <a:pt x="258287" y="146017"/>
                  </a:cubicBezTo>
                  <a:lnTo>
                    <a:pt x="249186" y="155117"/>
                  </a:lnTo>
                  <a:cubicBezTo>
                    <a:pt x="246697" y="151773"/>
                    <a:pt x="247592" y="148467"/>
                    <a:pt x="249886" y="146172"/>
                  </a:cubicBezTo>
                  <a:moveTo>
                    <a:pt x="269500" y="118469"/>
                  </a:moveTo>
                  <a:lnTo>
                    <a:pt x="268178" y="119791"/>
                  </a:lnTo>
                  <a:cubicBezTo>
                    <a:pt x="265844" y="122125"/>
                    <a:pt x="264989" y="125003"/>
                    <a:pt x="266156" y="128192"/>
                  </a:cubicBezTo>
                  <a:lnTo>
                    <a:pt x="263200" y="125236"/>
                  </a:lnTo>
                  <a:lnTo>
                    <a:pt x="258416" y="130020"/>
                  </a:lnTo>
                  <a:lnTo>
                    <a:pt x="278445" y="150048"/>
                  </a:lnTo>
                  <a:lnTo>
                    <a:pt x="283268" y="145226"/>
                  </a:lnTo>
                  <a:lnTo>
                    <a:pt x="273467" y="135425"/>
                  </a:lnTo>
                  <a:cubicBezTo>
                    <a:pt x="269539" y="131498"/>
                    <a:pt x="269539" y="127842"/>
                    <a:pt x="272923" y="124458"/>
                  </a:cubicBezTo>
                  <a:lnTo>
                    <a:pt x="274206" y="123175"/>
                  </a:lnTo>
                  <a:lnTo>
                    <a:pt x="269500" y="118469"/>
                  </a:lnTo>
                  <a:moveTo>
                    <a:pt x="288342" y="116272"/>
                  </a:moveTo>
                  <a:cubicBezTo>
                    <a:pt x="285542" y="118372"/>
                    <a:pt x="283481" y="119812"/>
                    <a:pt x="281925" y="118256"/>
                  </a:cubicBezTo>
                  <a:cubicBezTo>
                    <a:pt x="280758" y="117089"/>
                    <a:pt x="280642" y="115106"/>
                    <a:pt x="283014" y="112733"/>
                  </a:cubicBezTo>
                  <a:cubicBezTo>
                    <a:pt x="285076" y="110672"/>
                    <a:pt x="287253" y="110050"/>
                    <a:pt x="289431" y="111839"/>
                  </a:cubicBezTo>
                  <a:lnTo>
                    <a:pt x="294137" y="107133"/>
                  </a:lnTo>
                  <a:cubicBezTo>
                    <a:pt x="289392" y="102933"/>
                    <a:pt x="283636" y="104100"/>
                    <a:pt x="278970" y="108766"/>
                  </a:cubicBezTo>
                  <a:cubicBezTo>
                    <a:pt x="274808" y="112928"/>
                    <a:pt x="272825" y="118567"/>
                    <a:pt x="277375" y="123117"/>
                  </a:cubicBezTo>
                  <a:cubicBezTo>
                    <a:pt x="282314" y="128056"/>
                    <a:pt x="287448" y="124245"/>
                    <a:pt x="292037" y="120978"/>
                  </a:cubicBezTo>
                  <a:cubicBezTo>
                    <a:pt x="295265" y="118683"/>
                    <a:pt x="296509" y="118061"/>
                    <a:pt x="297754" y="119306"/>
                  </a:cubicBezTo>
                  <a:cubicBezTo>
                    <a:pt x="299270" y="120823"/>
                    <a:pt x="298493" y="122923"/>
                    <a:pt x="296432" y="124984"/>
                  </a:cubicBezTo>
                  <a:cubicBezTo>
                    <a:pt x="294176" y="127240"/>
                    <a:pt x="291570" y="128134"/>
                    <a:pt x="289198" y="126462"/>
                  </a:cubicBezTo>
                  <a:lnTo>
                    <a:pt x="284336" y="131323"/>
                  </a:lnTo>
                  <a:cubicBezTo>
                    <a:pt x="289742" y="136029"/>
                    <a:pt x="296004" y="133346"/>
                    <a:pt x="300165" y="129184"/>
                  </a:cubicBezTo>
                  <a:cubicBezTo>
                    <a:pt x="304638" y="124712"/>
                    <a:pt x="306504" y="118567"/>
                    <a:pt x="301993" y="114055"/>
                  </a:cubicBezTo>
                  <a:cubicBezTo>
                    <a:pt x="297326" y="109389"/>
                    <a:pt x="292464" y="113239"/>
                    <a:pt x="288342" y="116272"/>
                  </a:cubicBezTo>
                  <a:moveTo>
                    <a:pt x="301849" y="85887"/>
                  </a:moveTo>
                  <a:cubicBezTo>
                    <a:pt x="298465" y="89271"/>
                    <a:pt x="298310" y="92226"/>
                    <a:pt x="299088" y="95260"/>
                  </a:cubicBezTo>
                  <a:lnTo>
                    <a:pt x="288509" y="84682"/>
                  </a:lnTo>
                  <a:lnTo>
                    <a:pt x="283687" y="89504"/>
                  </a:lnTo>
                  <a:lnTo>
                    <a:pt x="311338" y="117155"/>
                  </a:lnTo>
                  <a:lnTo>
                    <a:pt x="316161" y="112333"/>
                  </a:lnTo>
                  <a:lnTo>
                    <a:pt x="305349" y="101521"/>
                  </a:lnTo>
                  <a:cubicBezTo>
                    <a:pt x="302082" y="98254"/>
                    <a:pt x="301616" y="94754"/>
                    <a:pt x="304494" y="91876"/>
                  </a:cubicBezTo>
                  <a:cubicBezTo>
                    <a:pt x="306866" y="89504"/>
                    <a:pt x="309549" y="89465"/>
                    <a:pt x="311805" y="91721"/>
                  </a:cubicBezTo>
                  <a:lnTo>
                    <a:pt x="324289" y="104205"/>
                  </a:lnTo>
                  <a:lnTo>
                    <a:pt x="329111" y="99382"/>
                  </a:lnTo>
                  <a:lnTo>
                    <a:pt x="316200" y="86471"/>
                  </a:lnTo>
                  <a:cubicBezTo>
                    <a:pt x="311416" y="81687"/>
                    <a:pt x="306399" y="81337"/>
                    <a:pt x="301849" y="85887"/>
                  </a:cubicBezTo>
                  <a:moveTo>
                    <a:pt x="321734" y="66002"/>
                  </a:moveTo>
                  <a:cubicBezTo>
                    <a:pt x="316756" y="70980"/>
                    <a:pt x="315473" y="76775"/>
                    <a:pt x="319362" y="82219"/>
                  </a:cubicBezTo>
                  <a:lnTo>
                    <a:pt x="323951" y="77631"/>
                  </a:lnTo>
                  <a:cubicBezTo>
                    <a:pt x="322862" y="75686"/>
                    <a:pt x="322278" y="73391"/>
                    <a:pt x="325273" y="70396"/>
                  </a:cubicBezTo>
                  <a:cubicBezTo>
                    <a:pt x="326984" y="68685"/>
                    <a:pt x="329123" y="67635"/>
                    <a:pt x="330640" y="69152"/>
                  </a:cubicBezTo>
                  <a:cubicBezTo>
                    <a:pt x="332312" y="70825"/>
                    <a:pt x="331068" y="72691"/>
                    <a:pt x="330407" y="73586"/>
                  </a:cubicBezTo>
                  <a:lnTo>
                    <a:pt x="326946" y="78214"/>
                  </a:lnTo>
                  <a:cubicBezTo>
                    <a:pt x="325390" y="80314"/>
                    <a:pt x="321695" y="85719"/>
                    <a:pt x="326712" y="90736"/>
                  </a:cubicBezTo>
                  <a:cubicBezTo>
                    <a:pt x="330951" y="94976"/>
                    <a:pt x="335929" y="93420"/>
                    <a:pt x="339118" y="90231"/>
                  </a:cubicBezTo>
                  <a:cubicBezTo>
                    <a:pt x="341257" y="88092"/>
                    <a:pt x="343085" y="84708"/>
                    <a:pt x="342074" y="80586"/>
                  </a:cubicBezTo>
                  <a:lnTo>
                    <a:pt x="344991" y="83503"/>
                  </a:lnTo>
                  <a:lnTo>
                    <a:pt x="349697" y="78797"/>
                  </a:lnTo>
                  <a:lnTo>
                    <a:pt x="335812" y="64913"/>
                  </a:lnTo>
                  <a:cubicBezTo>
                    <a:pt x="331107" y="60207"/>
                    <a:pt x="326128" y="61607"/>
                    <a:pt x="321734" y="66002"/>
                  </a:cubicBezTo>
                  <a:moveTo>
                    <a:pt x="336357" y="84981"/>
                  </a:moveTo>
                  <a:cubicBezTo>
                    <a:pt x="334646" y="86692"/>
                    <a:pt x="332740" y="87120"/>
                    <a:pt x="331146" y="85525"/>
                  </a:cubicBezTo>
                  <a:cubicBezTo>
                    <a:pt x="328929" y="83308"/>
                    <a:pt x="330951" y="80586"/>
                    <a:pt x="331690" y="79614"/>
                  </a:cubicBezTo>
                  <a:lnTo>
                    <a:pt x="333401" y="77280"/>
                  </a:lnTo>
                  <a:cubicBezTo>
                    <a:pt x="334257" y="76113"/>
                    <a:pt x="334957" y="75180"/>
                    <a:pt x="335385" y="74130"/>
                  </a:cubicBezTo>
                  <a:lnTo>
                    <a:pt x="336474" y="75219"/>
                  </a:lnTo>
                  <a:cubicBezTo>
                    <a:pt x="339157" y="77902"/>
                    <a:pt x="339274" y="82064"/>
                    <a:pt x="336357" y="84981"/>
                  </a:cubicBezTo>
                  <a:moveTo>
                    <a:pt x="345237" y="42732"/>
                  </a:moveTo>
                  <a:lnTo>
                    <a:pt x="343915" y="44055"/>
                  </a:lnTo>
                  <a:cubicBezTo>
                    <a:pt x="341581" y="46388"/>
                    <a:pt x="340726" y="49266"/>
                    <a:pt x="341892" y="52455"/>
                  </a:cubicBezTo>
                  <a:lnTo>
                    <a:pt x="338937" y="49499"/>
                  </a:lnTo>
                  <a:lnTo>
                    <a:pt x="334153" y="54283"/>
                  </a:lnTo>
                  <a:lnTo>
                    <a:pt x="354182" y="74312"/>
                  </a:lnTo>
                  <a:lnTo>
                    <a:pt x="359004" y="69489"/>
                  </a:lnTo>
                  <a:lnTo>
                    <a:pt x="349204" y="59689"/>
                  </a:lnTo>
                  <a:cubicBezTo>
                    <a:pt x="345276" y="55761"/>
                    <a:pt x="345276" y="52105"/>
                    <a:pt x="348660" y="48721"/>
                  </a:cubicBezTo>
                  <a:lnTo>
                    <a:pt x="349943" y="47438"/>
                  </a:lnTo>
                  <a:lnTo>
                    <a:pt x="345237" y="42732"/>
                  </a:lnTo>
                  <a:moveTo>
                    <a:pt x="376378" y="35004"/>
                  </a:moveTo>
                  <a:lnTo>
                    <a:pt x="374394" y="33020"/>
                  </a:lnTo>
                  <a:cubicBezTo>
                    <a:pt x="367783" y="26409"/>
                    <a:pt x="360433" y="27303"/>
                    <a:pt x="355571" y="32165"/>
                  </a:cubicBezTo>
                  <a:cubicBezTo>
                    <a:pt x="350476" y="37259"/>
                    <a:pt x="349426" y="45310"/>
                    <a:pt x="356427" y="52310"/>
                  </a:cubicBezTo>
                  <a:cubicBezTo>
                    <a:pt x="363388" y="59272"/>
                    <a:pt x="371205" y="58144"/>
                    <a:pt x="376261" y="53088"/>
                  </a:cubicBezTo>
                  <a:cubicBezTo>
                    <a:pt x="380345" y="49005"/>
                    <a:pt x="381978" y="42938"/>
                    <a:pt x="378750" y="37687"/>
                  </a:cubicBezTo>
                  <a:lnTo>
                    <a:pt x="374239" y="42199"/>
                  </a:lnTo>
                  <a:cubicBezTo>
                    <a:pt x="375133" y="44493"/>
                    <a:pt x="374200" y="46827"/>
                    <a:pt x="372294" y="48732"/>
                  </a:cubicBezTo>
                  <a:cubicBezTo>
                    <a:pt x="369417" y="51610"/>
                    <a:pt x="365799" y="52116"/>
                    <a:pt x="362416" y="48966"/>
                  </a:cubicBezTo>
                  <a:lnTo>
                    <a:pt x="376378" y="35004"/>
                  </a:lnTo>
                  <a:moveTo>
                    <a:pt x="359693" y="36365"/>
                  </a:moveTo>
                  <a:cubicBezTo>
                    <a:pt x="362299" y="33759"/>
                    <a:pt x="365449" y="33565"/>
                    <a:pt x="368094" y="36209"/>
                  </a:cubicBezTo>
                  <a:lnTo>
                    <a:pt x="358993" y="45310"/>
                  </a:lnTo>
                  <a:cubicBezTo>
                    <a:pt x="356505" y="41965"/>
                    <a:pt x="357399" y="38660"/>
                    <a:pt x="359693" y="36365"/>
                  </a:cubicBezTo>
                  <a:moveTo>
                    <a:pt x="214250" y="295137"/>
                  </a:moveTo>
                  <a:lnTo>
                    <a:pt x="209505" y="290392"/>
                  </a:lnTo>
                  <a:lnTo>
                    <a:pt x="195543" y="304354"/>
                  </a:lnTo>
                  <a:lnTo>
                    <a:pt x="188893" y="297704"/>
                  </a:lnTo>
                  <a:lnTo>
                    <a:pt x="201066" y="285531"/>
                  </a:lnTo>
                  <a:lnTo>
                    <a:pt x="196321" y="280786"/>
                  </a:lnTo>
                  <a:lnTo>
                    <a:pt x="184148" y="292959"/>
                  </a:lnTo>
                  <a:lnTo>
                    <a:pt x="177809" y="286620"/>
                  </a:lnTo>
                  <a:lnTo>
                    <a:pt x="191032" y="273397"/>
                  </a:lnTo>
                  <a:lnTo>
                    <a:pt x="186287" y="268652"/>
                  </a:lnTo>
                  <a:lnTo>
                    <a:pt x="168009" y="286931"/>
                  </a:lnTo>
                  <a:lnTo>
                    <a:pt x="195232" y="314154"/>
                  </a:lnTo>
                  <a:lnTo>
                    <a:pt x="214250" y="295137"/>
                  </a:lnTo>
                  <a:moveTo>
                    <a:pt x="208611" y="245472"/>
                  </a:moveTo>
                  <a:lnTo>
                    <a:pt x="203789" y="250294"/>
                  </a:lnTo>
                  <a:lnTo>
                    <a:pt x="214056" y="260562"/>
                  </a:lnTo>
                  <a:cubicBezTo>
                    <a:pt x="210906" y="259823"/>
                    <a:pt x="207406" y="261223"/>
                    <a:pt x="204800" y="263828"/>
                  </a:cubicBezTo>
                  <a:cubicBezTo>
                    <a:pt x="199900" y="268729"/>
                    <a:pt x="199239" y="276235"/>
                    <a:pt x="206162" y="283157"/>
                  </a:cubicBezTo>
                  <a:cubicBezTo>
                    <a:pt x="213201" y="290197"/>
                    <a:pt x="220707" y="289535"/>
                    <a:pt x="225607" y="284635"/>
                  </a:cubicBezTo>
                  <a:cubicBezTo>
                    <a:pt x="228368" y="281874"/>
                    <a:pt x="229651" y="278179"/>
                    <a:pt x="228446" y="274796"/>
                  </a:cubicBezTo>
                  <a:lnTo>
                    <a:pt x="231518" y="277868"/>
                  </a:lnTo>
                  <a:lnTo>
                    <a:pt x="236263" y="273123"/>
                  </a:lnTo>
                  <a:lnTo>
                    <a:pt x="208611" y="245472"/>
                  </a:lnTo>
                  <a:moveTo>
                    <a:pt x="222301" y="279074"/>
                  </a:moveTo>
                  <a:cubicBezTo>
                    <a:pt x="219501" y="281874"/>
                    <a:pt x="215106" y="282302"/>
                    <a:pt x="211062" y="278257"/>
                  </a:cubicBezTo>
                  <a:cubicBezTo>
                    <a:pt x="206978" y="274174"/>
                    <a:pt x="207406" y="269779"/>
                    <a:pt x="210206" y="266979"/>
                  </a:cubicBezTo>
                  <a:cubicBezTo>
                    <a:pt x="212812" y="264373"/>
                    <a:pt x="217401" y="263673"/>
                    <a:pt x="221523" y="267795"/>
                  </a:cubicBezTo>
                  <a:cubicBezTo>
                    <a:pt x="225607" y="271879"/>
                    <a:pt x="224907" y="276468"/>
                    <a:pt x="222301" y="279074"/>
                  </a:cubicBezTo>
                  <a:moveTo>
                    <a:pt x="231971" y="236892"/>
                  </a:moveTo>
                  <a:lnTo>
                    <a:pt x="230648" y="238214"/>
                  </a:lnTo>
                  <a:cubicBezTo>
                    <a:pt x="228315" y="240548"/>
                    <a:pt x="227459" y="243426"/>
                    <a:pt x="228626" y="246614"/>
                  </a:cubicBezTo>
                  <a:lnTo>
                    <a:pt x="225670" y="243659"/>
                  </a:lnTo>
                  <a:lnTo>
                    <a:pt x="220887" y="248442"/>
                  </a:lnTo>
                  <a:lnTo>
                    <a:pt x="240915" y="268471"/>
                  </a:lnTo>
                  <a:lnTo>
                    <a:pt x="245738" y="263649"/>
                  </a:lnTo>
                  <a:lnTo>
                    <a:pt x="235937" y="253848"/>
                  </a:lnTo>
                  <a:cubicBezTo>
                    <a:pt x="232009" y="249920"/>
                    <a:pt x="232009" y="246264"/>
                    <a:pt x="235393" y="242881"/>
                  </a:cubicBezTo>
                  <a:lnTo>
                    <a:pt x="236676" y="241597"/>
                  </a:lnTo>
                  <a:lnTo>
                    <a:pt x="231971" y="236892"/>
                  </a:lnTo>
                  <a:moveTo>
                    <a:pt x="242538" y="226091"/>
                  </a:moveTo>
                  <a:cubicBezTo>
                    <a:pt x="237560" y="231069"/>
                    <a:pt x="236276" y="236864"/>
                    <a:pt x="240166" y="242308"/>
                  </a:cubicBezTo>
                  <a:lnTo>
                    <a:pt x="244755" y="237719"/>
                  </a:lnTo>
                  <a:cubicBezTo>
                    <a:pt x="243666" y="235775"/>
                    <a:pt x="243082" y="233480"/>
                    <a:pt x="246077" y="230486"/>
                  </a:cubicBezTo>
                  <a:cubicBezTo>
                    <a:pt x="247788" y="228774"/>
                    <a:pt x="249927" y="227725"/>
                    <a:pt x="251444" y="229241"/>
                  </a:cubicBezTo>
                  <a:cubicBezTo>
                    <a:pt x="253116" y="230913"/>
                    <a:pt x="251872" y="232780"/>
                    <a:pt x="251211" y="233675"/>
                  </a:cubicBezTo>
                  <a:lnTo>
                    <a:pt x="247749" y="238303"/>
                  </a:lnTo>
                  <a:cubicBezTo>
                    <a:pt x="246194" y="240403"/>
                    <a:pt x="242499" y="245809"/>
                    <a:pt x="247516" y="250826"/>
                  </a:cubicBezTo>
                  <a:cubicBezTo>
                    <a:pt x="251755" y="255065"/>
                    <a:pt x="256733" y="253509"/>
                    <a:pt x="259922" y="250320"/>
                  </a:cubicBezTo>
                  <a:cubicBezTo>
                    <a:pt x="262061" y="248181"/>
                    <a:pt x="263889" y="244798"/>
                    <a:pt x="262878" y="240675"/>
                  </a:cubicBezTo>
                  <a:lnTo>
                    <a:pt x="265795" y="243592"/>
                  </a:lnTo>
                  <a:lnTo>
                    <a:pt x="270501" y="238886"/>
                  </a:lnTo>
                  <a:lnTo>
                    <a:pt x="256616" y="225002"/>
                  </a:lnTo>
                  <a:cubicBezTo>
                    <a:pt x="251911" y="220296"/>
                    <a:pt x="246932" y="221696"/>
                    <a:pt x="242538" y="226091"/>
                  </a:cubicBezTo>
                  <a:moveTo>
                    <a:pt x="257161" y="245070"/>
                  </a:moveTo>
                  <a:cubicBezTo>
                    <a:pt x="255449" y="246781"/>
                    <a:pt x="253544" y="247209"/>
                    <a:pt x="251949" y="245614"/>
                  </a:cubicBezTo>
                  <a:cubicBezTo>
                    <a:pt x="249733" y="243397"/>
                    <a:pt x="251755" y="240675"/>
                    <a:pt x="252494" y="239703"/>
                  </a:cubicBezTo>
                  <a:lnTo>
                    <a:pt x="254205" y="237369"/>
                  </a:lnTo>
                  <a:cubicBezTo>
                    <a:pt x="255061" y="236203"/>
                    <a:pt x="255761" y="235269"/>
                    <a:pt x="256189" y="234219"/>
                  </a:cubicBezTo>
                  <a:lnTo>
                    <a:pt x="257278" y="235308"/>
                  </a:lnTo>
                  <a:cubicBezTo>
                    <a:pt x="259961" y="237992"/>
                    <a:pt x="260078" y="242153"/>
                    <a:pt x="257161" y="245070"/>
                  </a:cubicBezTo>
                  <a:moveTo>
                    <a:pt x="284475" y="184854"/>
                  </a:moveTo>
                  <a:lnTo>
                    <a:pt x="279497" y="189832"/>
                  </a:lnTo>
                  <a:lnTo>
                    <a:pt x="288870" y="207605"/>
                  </a:lnTo>
                  <a:lnTo>
                    <a:pt x="270980" y="198349"/>
                  </a:lnTo>
                  <a:lnTo>
                    <a:pt x="266274" y="203055"/>
                  </a:lnTo>
                  <a:lnTo>
                    <a:pt x="275569" y="220906"/>
                  </a:lnTo>
                  <a:lnTo>
                    <a:pt x="257757" y="211572"/>
                  </a:lnTo>
                  <a:lnTo>
                    <a:pt x="252624" y="216705"/>
                  </a:lnTo>
                  <a:lnTo>
                    <a:pt x="279575" y="229812"/>
                  </a:lnTo>
                  <a:lnTo>
                    <a:pt x="284242" y="225144"/>
                  </a:lnTo>
                  <a:lnTo>
                    <a:pt x="275569" y="207838"/>
                  </a:lnTo>
                  <a:lnTo>
                    <a:pt x="292915" y="216472"/>
                  </a:lnTo>
                  <a:lnTo>
                    <a:pt x="297543" y="211844"/>
                  </a:lnTo>
                  <a:lnTo>
                    <a:pt x="284475" y="184854"/>
                  </a:lnTo>
                  <a:moveTo>
                    <a:pt x="307941" y="146998"/>
                  </a:moveTo>
                  <a:lnTo>
                    <a:pt x="301524" y="153415"/>
                  </a:lnTo>
                  <a:lnTo>
                    <a:pt x="314786" y="181767"/>
                  </a:lnTo>
                  <a:lnTo>
                    <a:pt x="286434" y="168505"/>
                  </a:lnTo>
                  <a:lnTo>
                    <a:pt x="280017" y="174922"/>
                  </a:lnTo>
                  <a:lnTo>
                    <a:pt x="307241" y="202146"/>
                  </a:lnTo>
                  <a:lnTo>
                    <a:pt x="311869" y="197517"/>
                  </a:lnTo>
                  <a:lnTo>
                    <a:pt x="292696" y="178344"/>
                  </a:lnTo>
                  <a:lnTo>
                    <a:pt x="318869" y="190517"/>
                  </a:lnTo>
                  <a:lnTo>
                    <a:pt x="323420" y="185967"/>
                  </a:lnTo>
                  <a:lnTo>
                    <a:pt x="311247" y="159793"/>
                  </a:lnTo>
                  <a:lnTo>
                    <a:pt x="330420" y="178966"/>
                  </a:lnTo>
                  <a:lnTo>
                    <a:pt x="335165" y="174222"/>
                  </a:lnTo>
                  <a:lnTo>
                    <a:pt x="307941" y="146998"/>
                  </a:lnTo>
                  <a:moveTo>
                    <a:pt x="317292" y="146748"/>
                  </a:moveTo>
                  <a:lnTo>
                    <a:pt x="322425" y="141614"/>
                  </a:lnTo>
                  <a:lnTo>
                    <a:pt x="316942" y="136131"/>
                  </a:lnTo>
                  <a:lnTo>
                    <a:pt x="311808" y="141264"/>
                  </a:lnTo>
                  <a:lnTo>
                    <a:pt x="317292" y="146748"/>
                  </a:lnTo>
                  <a:moveTo>
                    <a:pt x="340121" y="169266"/>
                  </a:moveTo>
                  <a:lnTo>
                    <a:pt x="344943" y="164443"/>
                  </a:lnTo>
                  <a:lnTo>
                    <a:pt x="324914" y="144415"/>
                  </a:lnTo>
                  <a:lnTo>
                    <a:pt x="320092" y="149237"/>
                  </a:lnTo>
                  <a:lnTo>
                    <a:pt x="340121" y="169266"/>
                  </a:lnTo>
                  <a:moveTo>
                    <a:pt x="340017" y="128612"/>
                  </a:moveTo>
                  <a:cubicBezTo>
                    <a:pt x="336672" y="131957"/>
                    <a:pt x="336439" y="134990"/>
                    <a:pt x="337178" y="137985"/>
                  </a:cubicBezTo>
                  <a:lnTo>
                    <a:pt x="334261" y="135068"/>
                  </a:lnTo>
                  <a:lnTo>
                    <a:pt x="329477" y="139852"/>
                  </a:lnTo>
                  <a:lnTo>
                    <a:pt x="349506" y="159881"/>
                  </a:lnTo>
                  <a:lnTo>
                    <a:pt x="354328" y="155058"/>
                  </a:lnTo>
                  <a:lnTo>
                    <a:pt x="343517" y="144247"/>
                  </a:lnTo>
                  <a:cubicBezTo>
                    <a:pt x="340250" y="140980"/>
                    <a:pt x="339783" y="137479"/>
                    <a:pt x="342661" y="134601"/>
                  </a:cubicBezTo>
                  <a:cubicBezTo>
                    <a:pt x="345033" y="132229"/>
                    <a:pt x="347717" y="132190"/>
                    <a:pt x="349972" y="134446"/>
                  </a:cubicBezTo>
                  <a:lnTo>
                    <a:pt x="362457" y="146930"/>
                  </a:lnTo>
                  <a:lnTo>
                    <a:pt x="367279" y="142107"/>
                  </a:lnTo>
                  <a:lnTo>
                    <a:pt x="354367" y="129195"/>
                  </a:lnTo>
                  <a:cubicBezTo>
                    <a:pt x="349584" y="124412"/>
                    <a:pt x="344567" y="124062"/>
                    <a:pt x="340017" y="128612"/>
                  </a:cubicBezTo>
                  <a:moveTo>
                    <a:pt x="362819" y="91265"/>
                  </a:moveTo>
                  <a:lnTo>
                    <a:pt x="357996" y="96088"/>
                  </a:lnTo>
                  <a:lnTo>
                    <a:pt x="368263" y="106355"/>
                  </a:lnTo>
                  <a:cubicBezTo>
                    <a:pt x="365113" y="105616"/>
                    <a:pt x="361613" y="107016"/>
                    <a:pt x="359007" y="109622"/>
                  </a:cubicBezTo>
                  <a:cubicBezTo>
                    <a:pt x="354107" y="114522"/>
                    <a:pt x="353446" y="122028"/>
                    <a:pt x="360368" y="128950"/>
                  </a:cubicBezTo>
                  <a:cubicBezTo>
                    <a:pt x="367407" y="135990"/>
                    <a:pt x="374913" y="135329"/>
                    <a:pt x="379814" y="130428"/>
                  </a:cubicBezTo>
                  <a:cubicBezTo>
                    <a:pt x="382575" y="127667"/>
                    <a:pt x="383859" y="123973"/>
                    <a:pt x="382653" y="120589"/>
                  </a:cubicBezTo>
                  <a:lnTo>
                    <a:pt x="385725" y="123661"/>
                  </a:lnTo>
                  <a:lnTo>
                    <a:pt x="390470" y="118917"/>
                  </a:lnTo>
                  <a:lnTo>
                    <a:pt x="362819" y="91265"/>
                  </a:lnTo>
                  <a:moveTo>
                    <a:pt x="376508" y="124867"/>
                  </a:moveTo>
                  <a:cubicBezTo>
                    <a:pt x="373708" y="127667"/>
                    <a:pt x="369313" y="128095"/>
                    <a:pt x="365269" y="124050"/>
                  </a:cubicBezTo>
                  <a:cubicBezTo>
                    <a:pt x="361185" y="119967"/>
                    <a:pt x="361613" y="115572"/>
                    <a:pt x="364413" y="112772"/>
                  </a:cubicBezTo>
                  <a:cubicBezTo>
                    <a:pt x="367019" y="110166"/>
                    <a:pt x="371608" y="109466"/>
                    <a:pt x="375730" y="113589"/>
                  </a:cubicBezTo>
                  <a:cubicBezTo>
                    <a:pt x="379814" y="117672"/>
                    <a:pt x="379114" y="122261"/>
                    <a:pt x="376508" y="124867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14" name="shape214"/>
            <p:cNvSpPr/>
            <p:nvPr/>
          </p:nvSpPr>
          <p:spPr>
            <a:xfrm>
              <a:off x="5879977" y="2775499"/>
              <a:ext cx="140800" cy="140800"/>
            </a:xfrm>
            <a:custGeom>
              <a:avLst/>
              <a:gdLst/>
              <a:ahLst/>
              <a:cxnLst/>
              <a:rect l="0" t="0" r="0" b="0"/>
              <a:pathLst>
                <a:path w="140800" h="140800">
                  <a:moveTo>
                    <a:pt x="61179" y="283646"/>
                  </a:moveTo>
                  <a:lnTo>
                    <a:pt x="37845" y="306980"/>
                  </a:lnTo>
                  <a:cubicBezTo>
                    <a:pt x="31683" y="313142"/>
                    <a:pt x="27194" y="317634"/>
                    <a:pt x="23945" y="321461"/>
                  </a:cubicBezTo>
                  <a:cubicBezTo>
                    <a:pt x="20720" y="325260"/>
                    <a:pt x="18898" y="328201"/>
                    <a:pt x="17927" y="331190"/>
                  </a:cubicBezTo>
                  <a:cubicBezTo>
                    <a:pt x="16110" y="336782"/>
                    <a:pt x="16110" y="342806"/>
                    <a:pt x="17927" y="348399"/>
                  </a:cubicBezTo>
                  <a:cubicBezTo>
                    <a:pt x="18898" y="351387"/>
                    <a:pt x="20720" y="354328"/>
                    <a:pt x="23945" y="358127"/>
                  </a:cubicBezTo>
                  <a:cubicBezTo>
                    <a:pt x="27194" y="361955"/>
                    <a:pt x="31683" y="366447"/>
                    <a:pt x="37845" y="372608"/>
                  </a:cubicBezTo>
                  <a:lnTo>
                    <a:pt x="61179" y="395943"/>
                  </a:lnTo>
                  <a:cubicBezTo>
                    <a:pt x="67341" y="402105"/>
                    <a:pt x="71833" y="406593"/>
                    <a:pt x="75660" y="409842"/>
                  </a:cubicBezTo>
                  <a:cubicBezTo>
                    <a:pt x="79460" y="413068"/>
                    <a:pt x="82400" y="414890"/>
                    <a:pt x="85389" y="415861"/>
                  </a:cubicBezTo>
                  <a:cubicBezTo>
                    <a:pt x="90981" y="417678"/>
                    <a:pt x="97005" y="417678"/>
                    <a:pt x="102597" y="415861"/>
                  </a:cubicBezTo>
                  <a:cubicBezTo>
                    <a:pt x="105586" y="414890"/>
                    <a:pt x="108527" y="413068"/>
                    <a:pt x="112327" y="409842"/>
                  </a:cubicBezTo>
                  <a:cubicBezTo>
                    <a:pt x="116154" y="406593"/>
                    <a:pt x="120645" y="402105"/>
                    <a:pt x="126808" y="395943"/>
                  </a:cubicBezTo>
                  <a:lnTo>
                    <a:pt x="150142" y="372608"/>
                  </a:lnTo>
                  <a:cubicBezTo>
                    <a:pt x="156304" y="366447"/>
                    <a:pt x="160792" y="361955"/>
                    <a:pt x="164041" y="358127"/>
                  </a:cubicBezTo>
                  <a:cubicBezTo>
                    <a:pt x="167267" y="354328"/>
                    <a:pt x="169089" y="351387"/>
                    <a:pt x="170060" y="348398"/>
                  </a:cubicBezTo>
                  <a:cubicBezTo>
                    <a:pt x="171877" y="342806"/>
                    <a:pt x="171877" y="336782"/>
                    <a:pt x="170060" y="331190"/>
                  </a:cubicBezTo>
                  <a:cubicBezTo>
                    <a:pt x="169089" y="328201"/>
                    <a:pt x="167267" y="325260"/>
                    <a:pt x="164041" y="321461"/>
                  </a:cubicBezTo>
                  <a:cubicBezTo>
                    <a:pt x="160792" y="317634"/>
                    <a:pt x="156304" y="313142"/>
                    <a:pt x="150142" y="306980"/>
                  </a:cubicBezTo>
                  <a:lnTo>
                    <a:pt x="126808" y="283646"/>
                  </a:lnTo>
                  <a:cubicBezTo>
                    <a:pt x="120645" y="277483"/>
                    <a:pt x="116154" y="272995"/>
                    <a:pt x="112327" y="269746"/>
                  </a:cubicBezTo>
                  <a:cubicBezTo>
                    <a:pt x="108527" y="266521"/>
                    <a:pt x="105586" y="264698"/>
                    <a:pt x="102597" y="263727"/>
                  </a:cubicBezTo>
                  <a:cubicBezTo>
                    <a:pt x="97005" y="261910"/>
                    <a:pt x="90981" y="261910"/>
                    <a:pt x="85389" y="263727"/>
                  </a:cubicBezTo>
                  <a:cubicBezTo>
                    <a:pt x="82400" y="264698"/>
                    <a:pt x="79460" y="266521"/>
                    <a:pt x="75660" y="269746"/>
                  </a:cubicBezTo>
                  <a:cubicBezTo>
                    <a:pt x="71833" y="272995"/>
                    <a:pt x="67341" y="277483"/>
                    <a:pt x="61179" y="283646"/>
                  </a:cubicBezTo>
                  <a:moveTo>
                    <a:pt x="14984" y="349354"/>
                  </a:moveTo>
                  <a:cubicBezTo>
                    <a:pt x="17279" y="356418"/>
                    <a:pt x="23405" y="362544"/>
                    <a:pt x="35657" y="374796"/>
                  </a:cubicBezTo>
                  <a:lnTo>
                    <a:pt x="58992" y="398130"/>
                  </a:lnTo>
                  <a:cubicBezTo>
                    <a:pt x="71243" y="410382"/>
                    <a:pt x="77369" y="416508"/>
                    <a:pt x="84433" y="418803"/>
                  </a:cubicBezTo>
                  <a:cubicBezTo>
                    <a:pt x="90647" y="420822"/>
                    <a:pt x="97340" y="420822"/>
                    <a:pt x="103554" y="418803"/>
                  </a:cubicBezTo>
                  <a:cubicBezTo>
                    <a:pt x="110617" y="416508"/>
                    <a:pt x="116743" y="410382"/>
                    <a:pt x="128995" y="398130"/>
                  </a:cubicBezTo>
                  <a:lnTo>
                    <a:pt x="152330" y="374796"/>
                  </a:lnTo>
                  <a:cubicBezTo>
                    <a:pt x="164582" y="362544"/>
                    <a:pt x="170707" y="356418"/>
                    <a:pt x="173003" y="349354"/>
                  </a:cubicBezTo>
                  <a:cubicBezTo>
                    <a:pt x="175021" y="343141"/>
                    <a:pt x="175021" y="336448"/>
                    <a:pt x="173003" y="330234"/>
                  </a:cubicBezTo>
                  <a:cubicBezTo>
                    <a:pt x="170707" y="323170"/>
                    <a:pt x="164582" y="317044"/>
                    <a:pt x="152330" y="304792"/>
                  </a:cubicBezTo>
                  <a:lnTo>
                    <a:pt x="128995" y="281458"/>
                  </a:lnTo>
                  <a:cubicBezTo>
                    <a:pt x="116743" y="269206"/>
                    <a:pt x="110617" y="263080"/>
                    <a:pt x="103554" y="260785"/>
                  </a:cubicBezTo>
                  <a:cubicBezTo>
                    <a:pt x="97340" y="258766"/>
                    <a:pt x="90647" y="258766"/>
                    <a:pt x="84433" y="260785"/>
                  </a:cubicBezTo>
                  <a:cubicBezTo>
                    <a:pt x="77369" y="263080"/>
                    <a:pt x="71243" y="269206"/>
                    <a:pt x="58992" y="281458"/>
                  </a:cubicBezTo>
                  <a:lnTo>
                    <a:pt x="35657" y="304792"/>
                  </a:lnTo>
                  <a:cubicBezTo>
                    <a:pt x="23405" y="317044"/>
                    <a:pt x="17279" y="323170"/>
                    <a:pt x="14984" y="330234"/>
                  </a:cubicBezTo>
                  <a:cubicBezTo>
                    <a:pt x="12965" y="336448"/>
                    <a:pt x="12965" y="343141"/>
                    <a:pt x="14984" y="349354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15" name="shape215"/>
            <p:cNvSpPr/>
            <p:nvPr/>
          </p:nvSpPr>
          <p:spPr>
            <a:xfrm>
              <a:off x="5879977" y="2775499"/>
              <a:ext cx="140800" cy="140800"/>
            </a:xfrm>
            <a:custGeom>
              <a:avLst/>
              <a:gdLst/>
              <a:ahLst/>
              <a:cxnLst/>
              <a:rect l="0" t="0" r="0" b="0"/>
              <a:pathLst>
                <a:path w="140800" h="140800">
                  <a:moveTo>
                    <a:pt x="62631" y="346481"/>
                  </a:moveTo>
                  <a:lnTo>
                    <a:pt x="87178" y="371027"/>
                  </a:lnTo>
                  <a:lnTo>
                    <a:pt x="87178" y="363501"/>
                  </a:lnTo>
                  <a:cubicBezTo>
                    <a:pt x="87178" y="359794"/>
                    <a:pt x="90183" y="356789"/>
                    <a:pt x="93890" y="356789"/>
                  </a:cubicBezTo>
                  <a:cubicBezTo>
                    <a:pt x="97597" y="356789"/>
                    <a:pt x="100602" y="359794"/>
                    <a:pt x="100602" y="363501"/>
                  </a:cubicBezTo>
                  <a:lnTo>
                    <a:pt x="100602" y="379130"/>
                  </a:lnTo>
                  <a:cubicBezTo>
                    <a:pt x="100602" y="388100"/>
                    <a:pt x="89757" y="392592"/>
                    <a:pt x="83414" y="386249"/>
                  </a:cubicBezTo>
                  <a:lnTo>
                    <a:pt x="47410" y="350245"/>
                  </a:lnTo>
                  <a:cubicBezTo>
                    <a:pt x="41067" y="343902"/>
                    <a:pt x="45559" y="333057"/>
                    <a:pt x="54529" y="333057"/>
                  </a:cubicBezTo>
                  <a:lnTo>
                    <a:pt x="125148" y="333057"/>
                  </a:lnTo>
                  <a:lnTo>
                    <a:pt x="100602" y="308510"/>
                  </a:lnTo>
                  <a:lnTo>
                    <a:pt x="100602" y="316037"/>
                  </a:lnTo>
                  <a:cubicBezTo>
                    <a:pt x="100602" y="319744"/>
                    <a:pt x="97597" y="322750"/>
                    <a:pt x="93890" y="322750"/>
                  </a:cubicBezTo>
                  <a:cubicBezTo>
                    <a:pt x="90183" y="322750"/>
                    <a:pt x="87178" y="319744"/>
                    <a:pt x="87178" y="316037"/>
                  </a:cubicBezTo>
                  <a:lnTo>
                    <a:pt x="87178" y="300408"/>
                  </a:lnTo>
                  <a:cubicBezTo>
                    <a:pt x="87178" y="291438"/>
                    <a:pt x="98023" y="286946"/>
                    <a:pt x="104365" y="293289"/>
                  </a:cubicBezTo>
                  <a:lnTo>
                    <a:pt x="140370" y="329293"/>
                  </a:lnTo>
                  <a:cubicBezTo>
                    <a:pt x="146713" y="335636"/>
                    <a:pt x="142221" y="346481"/>
                    <a:pt x="133251" y="346481"/>
                  </a:cubicBezTo>
                  <a:lnTo>
                    <a:pt x="62631" y="346481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16" name="shape216"/>
            <p:cNvSpPr/>
            <p:nvPr/>
          </p:nvSpPr>
          <p:spPr>
            <a:xfrm>
              <a:off x="5879977" y="2775499"/>
              <a:ext cx="1782000" cy="1782000"/>
            </a:xfrm>
            <a:custGeom>
              <a:avLst/>
              <a:gdLst/>
              <a:ahLst/>
              <a:cxnLst/>
              <a:rect l="0" t="0" r="0" b="0"/>
              <a:pathLst>
                <a:path w="1782000" h="1782000">
                  <a:moveTo>
                    <a:pt x="162059" y="211988"/>
                  </a:moveTo>
                  <a:lnTo>
                    <a:pt x="156886" y="217160"/>
                  </a:lnTo>
                  <a:lnTo>
                    <a:pt x="171548" y="241389"/>
                  </a:lnTo>
                  <a:lnTo>
                    <a:pt x="146230" y="227817"/>
                  </a:lnTo>
                  <a:lnTo>
                    <a:pt x="141252" y="232795"/>
                  </a:lnTo>
                  <a:lnTo>
                    <a:pt x="154786" y="258074"/>
                  </a:lnTo>
                  <a:lnTo>
                    <a:pt x="130596" y="243451"/>
                  </a:lnTo>
                  <a:lnTo>
                    <a:pt x="125229" y="248818"/>
                  </a:lnTo>
                  <a:lnTo>
                    <a:pt x="159881" y="268613"/>
                  </a:lnTo>
                  <a:lnTo>
                    <a:pt x="164897" y="263596"/>
                  </a:lnTo>
                  <a:lnTo>
                    <a:pt x="151013" y="237734"/>
                  </a:lnTo>
                  <a:lnTo>
                    <a:pt x="176876" y="251618"/>
                  </a:lnTo>
                  <a:lnTo>
                    <a:pt x="181854" y="246640"/>
                  </a:lnTo>
                  <a:lnTo>
                    <a:pt x="162059" y="211988"/>
                  </a:lnTo>
                  <a:moveTo>
                    <a:pt x="178618" y="209118"/>
                  </a:moveTo>
                  <a:cubicBezTo>
                    <a:pt x="172784" y="214951"/>
                    <a:pt x="172590" y="222924"/>
                    <a:pt x="179085" y="229419"/>
                  </a:cubicBezTo>
                  <a:cubicBezTo>
                    <a:pt x="185618" y="235953"/>
                    <a:pt x="193591" y="235758"/>
                    <a:pt x="199425" y="229925"/>
                  </a:cubicBezTo>
                  <a:cubicBezTo>
                    <a:pt x="205297" y="224052"/>
                    <a:pt x="205491" y="216080"/>
                    <a:pt x="198958" y="209546"/>
                  </a:cubicBezTo>
                  <a:cubicBezTo>
                    <a:pt x="192463" y="203051"/>
                    <a:pt x="184491" y="203245"/>
                    <a:pt x="178618" y="209118"/>
                  </a:cubicBezTo>
                  <a:moveTo>
                    <a:pt x="183051" y="213629"/>
                  </a:moveTo>
                  <a:cubicBezTo>
                    <a:pt x="185968" y="210712"/>
                    <a:pt x="190013" y="210479"/>
                    <a:pt x="194019" y="214485"/>
                  </a:cubicBezTo>
                  <a:cubicBezTo>
                    <a:pt x="197791" y="218257"/>
                    <a:pt x="198141" y="222263"/>
                    <a:pt x="195030" y="225374"/>
                  </a:cubicBezTo>
                  <a:cubicBezTo>
                    <a:pt x="192113" y="228291"/>
                    <a:pt x="188068" y="228525"/>
                    <a:pt x="184024" y="224480"/>
                  </a:cubicBezTo>
                  <a:cubicBezTo>
                    <a:pt x="180290" y="220746"/>
                    <a:pt x="179940" y="216740"/>
                    <a:pt x="183051" y="213629"/>
                  </a:cubicBezTo>
                  <a:moveTo>
                    <a:pt x="202753" y="184983"/>
                  </a:moveTo>
                  <a:cubicBezTo>
                    <a:pt x="199408" y="188327"/>
                    <a:pt x="199175" y="191361"/>
                    <a:pt x="199914" y="194355"/>
                  </a:cubicBezTo>
                  <a:lnTo>
                    <a:pt x="196997" y="191439"/>
                  </a:lnTo>
                  <a:lnTo>
                    <a:pt x="192214" y="196222"/>
                  </a:lnTo>
                  <a:lnTo>
                    <a:pt x="212242" y="216251"/>
                  </a:lnTo>
                  <a:lnTo>
                    <a:pt x="217065" y="211429"/>
                  </a:lnTo>
                  <a:lnTo>
                    <a:pt x="206254" y="200617"/>
                  </a:lnTo>
                  <a:cubicBezTo>
                    <a:pt x="202987" y="197350"/>
                    <a:pt x="202520" y="193850"/>
                    <a:pt x="205398" y="190972"/>
                  </a:cubicBezTo>
                  <a:cubicBezTo>
                    <a:pt x="207770" y="188600"/>
                    <a:pt x="210453" y="188561"/>
                    <a:pt x="212709" y="190817"/>
                  </a:cubicBezTo>
                  <a:lnTo>
                    <a:pt x="225193" y="203300"/>
                  </a:lnTo>
                  <a:lnTo>
                    <a:pt x="230016" y="198478"/>
                  </a:lnTo>
                  <a:lnTo>
                    <a:pt x="217104" y="185566"/>
                  </a:lnTo>
                  <a:cubicBezTo>
                    <a:pt x="212320" y="180783"/>
                    <a:pt x="207303" y="180433"/>
                    <a:pt x="202753" y="184983"/>
                  </a:cubicBezTo>
                  <a:moveTo>
                    <a:pt x="225555" y="147636"/>
                  </a:moveTo>
                  <a:lnTo>
                    <a:pt x="220733" y="152458"/>
                  </a:lnTo>
                  <a:lnTo>
                    <a:pt x="231000" y="162725"/>
                  </a:lnTo>
                  <a:cubicBezTo>
                    <a:pt x="227850" y="161986"/>
                    <a:pt x="224349" y="163387"/>
                    <a:pt x="221744" y="165992"/>
                  </a:cubicBezTo>
                  <a:cubicBezTo>
                    <a:pt x="216843" y="170892"/>
                    <a:pt x="216182" y="178398"/>
                    <a:pt x="223105" y="185321"/>
                  </a:cubicBezTo>
                  <a:cubicBezTo>
                    <a:pt x="230144" y="192360"/>
                    <a:pt x="237650" y="191699"/>
                    <a:pt x="242550" y="186799"/>
                  </a:cubicBezTo>
                  <a:cubicBezTo>
                    <a:pt x="245311" y="184037"/>
                    <a:pt x="246595" y="180343"/>
                    <a:pt x="245389" y="176960"/>
                  </a:cubicBezTo>
                  <a:lnTo>
                    <a:pt x="248462" y="180032"/>
                  </a:lnTo>
                  <a:lnTo>
                    <a:pt x="253206" y="175287"/>
                  </a:lnTo>
                  <a:lnTo>
                    <a:pt x="225555" y="147636"/>
                  </a:lnTo>
                  <a:moveTo>
                    <a:pt x="239245" y="181237"/>
                  </a:moveTo>
                  <a:cubicBezTo>
                    <a:pt x="236445" y="184037"/>
                    <a:pt x="232050" y="184465"/>
                    <a:pt x="228005" y="180421"/>
                  </a:cubicBezTo>
                  <a:cubicBezTo>
                    <a:pt x="223922" y="176337"/>
                    <a:pt x="224349" y="171942"/>
                    <a:pt x="227150" y="169142"/>
                  </a:cubicBezTo>
                  <a:cubicBezTo>
                    <a:pt x="229755" y="166536"/>
                    <a:pt x="234344" y="165836"/>
                    <a:pt x="238467" y="169959"/>
                  </a:cubicBezTo>
                  <a:cubicBezTo>
                    <a:pt x="242550" y="174042"/>
                    <a:pt x="241850" y="178632"/>
                    <a:pt x="239245" y="181237"/>
                  </a:cubicBezTo>
                  <a:moveTo>
                    <a:pt x="266570" y="144811"/>
                  </a:moveTo>
                  <a:lnTo>
                    <a:pt x="264587" y="142828"/>
                  </a:lnTo>
                  <a:cubicBezTo>
                    <a:pt x="257976" y="136217"/>
                    <a:pt x="250625" y="137111"/>
                    <a:pt x="245764" y="141972"/>
                  </a:cubicBezTo>
                  <a:cubicBezTo>
                    <a:pt x="240669" y="147067"/>
                    <a:pt x="239619" y="155117"/>
                    <a:pt x="246619" y="162118"/>
                  </a:cubicBezTo>
                  <a:cubicBezTo>
                    <a:pt x="253581" y="169079"/>
                    <a:pt x="261398" y="167952"/>
                    <a:pt x="266453" y="162895"/>
                  </a:cubicBezTo>
                  <a:cubicBezTo>
                    <a:pt x="270537" y="158812"/>
                    <a:pt x="272171" y="152745"/>
                    <a:pt x="268943" y="147495"/>
                  </a:cubicBezTo>
                  <a:lnTo>
                    <a:pt x="264431" y="152006"/>
                  </a:lnTo>
                  <a:cubicBezTo>
                    <a:pt x="265326" y="154301"/>
                    <a:pt x="264392" y="156634"/>
                    <a:pt x="262487" y="158540"/>
                  </a:cubicBezTo>
                  <a:cubicBezTo>
                    <a:pt x="259609" y="161418"/>
                    <a:pt x="255992" y="161923"/>
                    <a:pt x="252608" y="158773"/>
                  </a:cubicBezTo>
                  <a:lnTo>
                    <a:pt x="266570" y="144811"/>
                  </a:lnTo>
                  <a:moveTo>
                    <a:pt x="249886" y="146172"/>
                  </a:moveTo>
                  <a:cubicBezTo>
                    <a:pt x="252492" y="143567"/>
                    <a:pt x="255642" y="143372"/>
                    <a:pt x="258287" y="146017"/>
                  </a:cubicBezTo>
                  <a:lnTo>
                    <a:pt x="249186" y="155117"/>
                  </a:lnTo>
                  <a:cubicBezTo>
                    <a:pt x="246697" y="151773"/>
                    <a:pt x="247592" y="148467"/>
                    <a:pt x="249886" y="146172"/>
                  </a:cubicBezTo>
                  <a:moveTo>
                    <a:pt x="269500" y="118469"/>
                  </a:moveTo>
                  <a:lnTo>
                    <a:pt x="268178" y="119791"/>
                  </a:lnTo>
                  <a:cubicBezTo>
                    <a:pt x="265844" y="122125"/>
                    <a:pt x="264989" y="125003"/>
                    <a:pt x="266156" y="128192"/>
                  </a:cubicBezTo>
                  <a:lnTo>
                    <a:pt x="263200" y="125236"/>
                  </a:lnTo>
                  <a:lnTo>
                    <a:pt x="258416" y="130020"/>
                  </a:lnTo>
                  <a:lnTo>
                    <a:pt x="278445" y="150048"/>
                  </a:lnTo>
                  <a:lnTo>
                    <a:pt x="283268" y="145226"/>
                  </a:lnTo>
                  <a:lnTo>
                    <a:pt x="273467" y="135425"/>
                  </a:lnTo>
                  <a:cubicBezTo>
                    <a:pt x="269539" y="131498"/>
                    <a:pt x="269539" y="127842"/>
                    <a:pt x="272923" y="124458"/>
                  </a:cubicBezTo>
                  <a:lnTo>
                    <a:pt x="274206" y="123175"/>
                  </a:lnTo>
                  <a:lnTo>
                    <a:pt x="269500" y="118469"/>
                  </a:lnTo>
                  <a:moveTo>
                    <a:pt x="288342" y="116272"/>
                  </a:moveTo>
                  <a:cubicBezTo>
                    <a:pt x="285542" y="118372"/>
                    <a:pt x="283481" y="119812"/>
                    <a:pt x="281925" y="118256"/>
                  </a:cubicBezTo>
                  <a:cubicBezTo>
                    <a:pt x="280758" y="117089"/>
                    <a:pt x="280642" y="115106"/>
                    <a:pt x="283014" y="112733"/>
                  </a:cubicBezTo>
                  <a:cubicBezTo>
                    <a:pt x="285076" y="110672"/>
                    <a:pt x="287253" y="110050"/>
                    <a:pt x="289431" y="111839"/>
                  </a:cubicBezTo>
                  <a:lnTo>
                    <a:pt x="294137" y="107133"/>
                  </a:lnTo>
                  <a:cubicBezTo>
                    <a:pt x="289392" y="102933"/>
                    <a:pt x="283636" y="104100"/>
                    <a:pt x="278970" y="108766"/>
                  </a:cubicBezTo>
                  <a:cubicBezTo>
                    <a:pt x="274808" y="112928"/>
                    <a:pt x="272825" y="118567"/>
                    <a:pt x="277375" y="123117"/>
                  </a:cubicBezTo>
                  <a:cubicBezTo>
                    <a:pt x="282314" y="128056"/>
                    <a:pt x="287448" y="124245"/>
                    <a:pt x="292037" y="120978"/>
                  </a:cubicBezTo>
                  <a:cubicBezTo>
                    <a:pt x="295265" y="118683"/>
                    <a:pt x="296509" y="118061"/>
                    <a:pt x="297754" y="119306"/>
                  </a:cubicBezTo>
                  <a:cubicBezTo>
                    <a:pt x="299270" y="120823"/>
                    <a:pt x="298493" y="122923"/>
                    <a:pt x="296432" y="124984"/>
                  </a:cubicBezTo>
                  <a:cubicBezTo>
                    <a:pt x="294176" y="127240"/>
                    <a:pt x="291570" y="128134"/>
                    <a:pt x="289198" y="126462"/>
                  </a:cubicBezTo>
                  <a:lnTo>
                    <a:pt x="284336" y="131323"/>
                  </a:lnTo>
                  <a:cubicBezTo>
                    <a:pt x="289742" y="136029"/>
                    <a:pt x="296004" y="133346"/>
                    <a:pt x="300165" y="129184"/>
                  </a:cubicBezTo>
                  <a:cubicBezTo>
                    <a:pt x="304638" y="124712"/>
                    <a:pt x="306504" y="118567"/>
                    <a:pt x="301993" y="114055"/>
                  </a:cubicBezTo>
                  <a:cubicBezTo>
                    <a:pt x="297326" y="109389"/>
                    <a:pt x="292464" y="113239"/>
                    <a:pt x="288342" y="116272"/>
                  </a:cubicBezTo>
                  <a:moveTo>
                    <a:pt x="301849" y="85887"/>
                  </a:moveTo>
                  <a:cubicBezTo>
                    <a:pt x="298465" y="89271"/>
                    <a:pt x="298310" y="92226"/>
                    <a:pt x="299088" y="95260"/>
                  </a:cubicBezTo>
                  <a:lnTo>
                    <a:pt x="288509" y="84682"/>
                  </a:lnTo>
                  <a:lnTo>
                    <a:pt x="283687" y="89504"/>
                  </a:lnTo>
                  <a:lnTo>
                    <a:pt x="311338" y="117155"/>
                  </a:lnTo>
                  <a:lnTo>
                    <a:pt x="316161" y="112333"/>
                  </a:lnTo>
                  <a:lnTo>
                    <a:pt x="305349" y="101521"/>
                  </a:lnTo>
                  <a:cubicBezTo>
                    <a:pt x="302082" y="98254"/>
                    <a:pt x="301616" y="94754"/>
                    <a:pt x="304494" y="91876"/>
                  </a:cubicBezTo>
                  <a:cubicBezTo>
                    <a:pt x="306866" y="89504"/>
                    <a:pt x="309549" y="89465"/>
                    <a:pt x="311805" y="91721"/>
                  </a:cubicBezTo>
                  <a:lnTo>
                    <a:pt x="324289" y="104205"/>
                  </a:lnTo>
                  <a:lnTo>
                    <a:pt x="329111" y="99382"/>
                  </a:lnTo>
                  <a:lnTo>
                    <a:pt x="316200" y="86471"/>
                  </a:lnTo>
                  <a:cubicBezTo>
                    <a:pt x="311416" y="81687"/>
                    <a:pt x="306399" y="81337"/>
                    <a:pt x="301849" y="85887"/>
                  </a:cubicBezTo>
                  <a:moveTo>
                    <a:pt x="321734" y="66002"/>
                  </a:moveTo>
                  <a:cubicBezTo>
                    <a:pt x="316756" y="70980"/>
                    <a:pt x="315473" y="76775"/>
                    <a:pt x="319362" y="82219"/>
                  </a:cubicBezTo>
                  <a:lnTo>
                    <a:pt x="323951" y="77631"/>
                  </a:lnTo>
                  <a:cubicBezTo>
                    <a:pt x="322862" y="75686"/>
                    <a:pt x="322278" y="73391"/>
                    <a:pt x="325273" y="70396"/>
                  </a:cubicBezTo>
                  <a:cubicBezTo>
                    <a:pt x="326984" y="68685"/>
                    <a:pt x="329123" y="67635"/>
                    <a:pt x="330640" y="69152"/>
                  </a:cubicBezTo>
                  <a:cubicBezTo>
                    <a:pt x="332312" y="70825"/>
                    <a:pt x="331068" y="72691"/>
                    <a:pt x="330407" y="73586"/>
                  </a:cubicBezTo>
                  <a:lnTo>
                    <a:pt x="326946" y="78214"/>
                  </a:lnTo>
                  <a:cubicBezTo>
                    <a:pt x="325390" y="80314"/>
                    <a:pt x="321695" y="85719"/>
                    <a:pt x="326712" y="90736"/>
                  </a:cubicBezTo>
                  <a:cubicBezTo>
                    <a:pt x="330951" y="94976"/>
                    <a:pt x="335929" y="93420"/>
                    <a:pt x="339118" y="90231"/>
                  </a:cubicBezTo>
                  <a:cubicBezTo>
                    <a:pt x="341257" y="88092"/>
                    <a:pt x="343085" y="84708"/>
                    <a:pt x="342074" y="80586"/>
                  </a:cubicBezTo>
                  <a:lnTo>
                    <a:pt x="344991" y="83503"/>
                  </a:lnTo>
                  <a:lnTo>
                    <a:pt x="349697" y="78797"/>
                  </a:lnTo>
                  <a:lnTo>
                    <a:pt x="335812" y="64913"/>
                  </a:lnTo>
                  <a:cubicBezTo>
                    <a:pt x="331107" y="60207"/>
                    <a:pt x="326128" y="61607"/>
                    <a:pt x="321734" y="66002"/>
                  </a:cubicBezTo>
                  <a:moveTo>
                    <a:pt x="336357" y="84981"/>
                  </a:moveTo>
                  <a:cubicBezTo>
                    <a:pt x="334646" y="86692"/>
                    <a:pt x="332740" y="87120"/>
                    <a:pt x="331146" y="85525"/>
                  </a:cubicBezTo>
                  <a:cubicBezTo>
                    <a:pt x="328929" y="83308"/>
                    <a:pt x="330951" y="80586"/>
                    <a:pt x="331690" y="79614"/>
                  </a:cubicBezTo>
                  <a:lnTo>
                    <a:pt x="333401" y="77280"/>
                  </a:lnTo>
                  <a:cubicBezTo>
                    <a:pt x="334257" y="76113"/>
                    <a:pt x="334957" y="75180"/>
                    <a:pt x="335385" y="74130"/>
                  </a:cubicBezTo>
                  <a:lnTo>
                    <a:pt x="336474" y="75219"/>
                  </a:lnTo>
                  <a:cubicBezTo>
                    <a:pt x="339157" y="77902"/>
                    <a:pt x="339274" y="82064"/>
                    <a:pt x="336357" y="84981"/>
                  </a:cubicBezTo>
                  <a:moveTo>
                    <a:pt x="345237" y="42732"/>
                  </a:moveTo>
                  <a:lnTo>
                    <a:pt x="343915" y="44055"/>
                  </a:lnTo>
                  <a:cubicBezTo>
                    <a:pt x="341581" y="46388"/>
                    <a:pt x="340726" y="49266"/>
                    <a:pt x="341892" y="52455"/>
                  </a:cubicBezTo>
                  <a:lnTo>
                    <a:pt x="338937" y="49499"/>
                  </a:lnTo>
                  <a:lnTo>
                    <a:pt x="334153" y="54283"/>
                  </a:lnTo>
                  <a:lnTo>
                    <a:pt x="354182" y="74312"/>
                  </a:lnTo>
                  <a:lnTo>
                    <a:pt x="359004" y="69489"/>
                  </a:lnTo>
                  <a:lnTo>
                    <a:pt x="349204" y="59689"/>
                  </a:lnTo>
                  <a:cubicBezTo>
                    <a:pt x="345276" y="55761"/>
                    <a:pt x="345276" y="52105"/>
                    <a:pt x="348660" y="48721"/>
                  </a:cubicBezTo>
                  <a:lnTo>
                    <a:pt x="349943" y="47438"/>
                  </a:lnTo>
                  <a:lnTo>
                    <a:pt x="345237" y="42732"/>
                  </a:lnTo>
                  <a:moveTo>
                    <a:pt x="376378" y="35004"/>
                  </a:moveTo>
                  <a:lnTo>
                    <a:pt x="374394" y="33020"/>
                  </a:lnTo>
                  <a:cubicBezTo>
                    <a:pt x="367783" y="26409"/>
                    <a:pt x="360433" y="27303"/>
                    <a:pt x="355571" y="32165"/>
                  </a:cubicBezTo>
                  <a:cubicBezTo>
                    <a:pt x="350476" y="37259"/>
                    <a:pt x="349426" y="45310"/>
                    <a:pt x="356427" y="52310"/>
                  </a:cubicBezTo>
                  <a:cubicBezTo>
                    <a:pt x="363388" y="59272"/>
                    <a:pt x="371205" y="58144"/>
                    <a:pt x="376261" y="53088"/>
                  </a:cubicBezTo>
                  <a:cubicBezTo>
                    <a:pt x="380345" y="49005"/>
                    <a:pt x="381978" y="42938"/>
                    <a:pt x="378750" y="37687"/>
                  </a:cubicBezTo>
                  <a:lnTo>
                    <a:pt x="374239" y="42199"/>
                  </a:lnTo>
                  <a:cubicBezTo>
                    <a:pt x="375133" y="44493"/>
                    <a:pt x="374200" y="46827"/>
                    <a:pt x="372294" y="48732"/>
                  </a:cubicBezTo>
                  <a:cubicBezTo>
                    <a:pt x="369417" y="51610"/>
                    <a:pt x="365799" y="52116"/>
                    <a:pt x="362416" y="48966"/>
                  </a:cubicBezTo>
                  <a:lnTo>
                    <a:pt x="376378" y="35004"/>
                  </a:lnTo>
                  <a:moveTo>
                    <a:pt x="359693" y="36365"/>
                  </a:moveTo>
                  <a:cubicBezTo>
                    <a:pt x="362299" y="33759"/>
                    <a:pt x="365449" y="33565"/>
                    <a:pt x="368094" y="36209"/>
                  </a:cubicBezTo>
                  <a:lnTo>
                    <a:pt x="358993" y="45310"/>
                  </a:lnTo>
                  <a:cubicBezTo>
                    <a:pt x="356505" y="41965"/>
                    <a:pt x="357399" y="38660"/>
                    <a:pt x="359693" y="36365"/>
                  </a:cubicBezTo>
                  <a:moveTo>
                    <a:pt x="214250" y="295137"/>
                  </a:moveTo>
                  <a:lnTo>
                    <a:pt x="209505" y="290392"/>
                  </a:lnTo>
                  <a:lnTo>
                    <a:pt x="195543" y="304354"/>
                  </a:lnTo>
                  <a:lnTo>
                    <a:pt x="188893" y="297704"/>
                  </a:lnTo>
                  <a:lnTo>
                    <a:pt x="201066" y="285531"/>
                  </a:lnTo>
                  <a:lnTo>
                    <a:pt x="196321" y="280786"/>
                  </a:lnTo>
                  <a:lnTo>
                    <a:pt x="184148" y="292959"/>
                  </a:lnTo>
                  <a:lnTo>
                    <a:pt x="177809" y="286620"/>
                  </a:lnTo>
                  <a:lnTo>
                    <a:pt x="191032" y="273397"/>
                  </a:lnTo>
                  <a:lnTo>
                    <a:pt x="186287" y="268652"/>
                  </a:lnTo>
                  <a:lnTo>
                    <a:pt x="168009" y="286931"/>
                  </a:lnTo>
                  <a:lnTo>
                    <a:pt x="195232" y="314154"/>
                  </a:lnTo>
                  <a:lnTo>
                    <a:pt x="214250" y="295137"/>
                  </a:lnTo>
                  <a:moveTo>
                    <a:pt x="208611" y="245472"/>
                  </a:moveTo>
                  <a:lnTo>
                    <a:pt x="203789" y="250294"/>
                  </a:lnTo>
                  <a:lnTo>
                    <a:pt x="214056" y="260562"/>
                  </a:lnTo>
                  <a:cubicBezTo>
                    <a:pt x="210906" y="259823"/>
                    <a:pt x="207406" y="261223"/>
                    <a:pt x="204800" y="263828"/>
                  </a:cubicBezTo>
                  <a:cubicBezTo>
                    <a:pt x="199900" y="268729"/>
                    <a:pt x="199239" y="276235"/>
                    <a:pt x="206162" y="283157"/>
                  </a:cubicBezTo>
                  <a:cubicBezTo>
                    <a:pt x="213201" y="290197"/>
                    <a:pt x="220707" y="289535"/>
                    <a:pt x="225607" y="284635"/>
                  </a:cubicBezTo>
                  <a:cubicBezTo>
                    <a:pt x="228368" y="281874"/>
                    <a:pt x="229651" y="278179"/>
                    <a:pt x="228446" y="274796"/>
                  </a:cubicBezTo>
                  <a:lnTo>
                    <a:pt x="231518" y="277868"/>
                  </a:lnTo>
                  <a:lnTo>
                    <a:pt x="236263" y="273123"/>
                  </a:lnTo>
                  <a:lnTo>
                    <a:pt x="208611" y="245472"/>
                  </a:lnTo>
                  <a:moveTo>
                    <a:pt x="222301" y="279074"/>
                  </a:moveTo>
                  <a:cubicBezTo>
                    <a:pt x="219501" y="281874"/>
                    <a:pt x="215106" y="282302"/>
                    <a:pt x="211062" y="278257"/>
                  </a:cubicBezTo>
                  <a:cubicBezTo>
                    <a:pt x="206978" y="274174"/>
                    <a:pt x="207406" y="269779"/>
                    <a:pt x="210206" y="266979"/>
                  </a:cubicBezTo>
                  <a:cubicBezTo>
                    <a:pt x="212812" y="264373"/>
                    <a:pt x="217401" y="263673"/>
                    <a:pt x="221523" y="267795"/>
                  </a:cubicBezTo>
                  <a:cubicBezTo>
                    <a:pt x="225607" y="271879"/>
                    <a:pt x="224907" y="276468"/>
                    <a:pt x="222301" y="279074"/>
                  </a:cubicBezTo>
                  <a:moveTo>
                    <a:pt x="231971" y="236892"/>
                  </a:moveTo>
                  <a:lnTo>
                    <a:pt x="230648" y="238214"/>
                  </a:lnTo>
                  <a:cubicBezTo>
                    <a:pt x="228315" y="240548"/>
                    <a:pt x="227459" y="243426"/>
                    <a:pt x="228626" y="246614"/>
                  </a:cubicBezTo>
                  <a:lnTo>
                    <a:pt x="225670" y="243659"/>
                  </a:lnTo>
                  <a:lnTo>
                    <a:pt x="220887" y="248442"/>
                  </a:lnTo>
                  <a:lnTo>
                    <a:pt x="240915" y="268471"/>
                  </a:lnTo>
                  <a:lnTo>
                    <a:pt x="245738" y="263649"/>
                  </a:lnTo>
                  <a:lnTo>
                    <a:pt x="235937" y="253848"/>
                  </a:lnTo>
                  <a:cubicBezTo>
                    <a:pt x="232009" y="249920"/>
                    <a:pt x="232009" y="246264"/>
                    <a:pt x="235393" y="242881"/>
                  </a:cubicBezTo>
                  <a:lnTo>
                    <a:pt x="236676" y="241597"/>
                  </a:lnTo>
                  <a:lnTo>
                    <a:pt x="231971" y="236892"/>
                  </a:lnTo>
                  <a:moveTo>
                    <a:pt x="242538" y="226091"/>
                  </a:moveTo>
                  <a:cubicBezTo>
                    <a:pt x="237560" y="231069"/>
                    <a:pt x="236276" y="236864"/>
                    <a:pt x="240166" y="242308"/>
                  </a:cubicBezTo>
                  <a:lnTo>
                    <a:pt x="244755" y="237719"/>
                  </a:lnTo>
                  <a:cubicBezTo>
                    <a:pt x="243666" y="235775"/>
                    <a:pt x="243082" y="233480"/>
                    <a:pt x="246077" y="230486"/>
                  </a:cubicBezTo>
                  <a:cubicBezTo>
                    <a:pt x="247788" y="228774"/>
                    <a:pt x="249927" y="227725"/>
                    <a:pt x="251444" y="229241"/>
                  </a:cubicBezTo>
                  <a:cubicBezTo>
                    <a:pt x="253116" y="230913"/>
                    <a:pt x="251872" y="232780"/>
                    <a:pt x="251211" y="233675"/>
                  </a:cubicBezTo>
                  <a:lnTo>
                    <a:pt x="247749" y="238303"/>
                  </a:lnTo>
                  <a:cubicBezTo>
                    <a:pt x="246194" y="240403"/>
                    <a:pt x="242499" y="245809"/>
                    <a:pt x="247516" y="250826"/>
                  </a:cubicBezTo>
                  <a:cubicBezTo>
                    <a:pt x="251755" y="255065"/>
                    <a:pt x="256733" y="253509"/>
                    <a:pt x="259922" y="250320"/>
                  </a:cubicBezTo>
                  <a:cubicBezTo>
                    <a:pt x="262061" y="248181"/>
                    <a:pt x="263889" y="244798"/>
                    <a:pt x="262878" y="240675"/>
                  </a:cubicBezTo>
                  <a:lnTo>
                    <a:pt x="265795" y="243592"/>
                  </a:lnTo>
                  <a:lnTo>
                    <a:pt x="270501" y="238886"/>
                  </a:lnTo>
                  <a:lnTo>
                    <a:pt x="256616" y="225002"/>
                  </a:lnTo>
                  <a:cubicBezTo>
                    <a:pt x="251911" y="220296"/>
                    <a:pt x="246932" y="221696"/>
                    <a:pt x="242538" y="226091"/>
                  </a:cubicBezTo>
                  <a:moveTo>
                    <a:pt x="257161" y="245070"/>
                  </a:moveTo>
                  <a:cubicBezTo>
                    <a:pt x="255449" y="246781"/>
                    <a:pt x="253544" y="247209"/>
                    <a:pt x="251949" y="245614"/>
                  </a:cubicBezTo>
                  <a:cubicBezTo>
                    <a:pt x="249733" y="243397"/>
                    <a:pt x="251755" y="240675"/>
                    <a:pt x="252494" y="239703"/>
                  </a:cubicBezTo>
                  <a:lnTo>
                    <a:pt x="254205" y="237369"/>
                  </a:lnTo>
                  <a:cubicBezTo>
                    <a:pt x="255061" y="236203"/>
                    <a:pt x="255761" y="235269"/>
                    <a:pt x="256189" y="234219"/>
                  </a:cubicBezTo>
                  <a:lnTo>
                    <a:pt x="257278" y="235308"/>
                  </a:lnTo>
                  <a:cubicBezTo>
                    <a:pt x="259961" y="237992"/>
                    <a:pt x="260078" y="242153"/>
                    <a:pt x="257161" y="245070"/>
                  </a:cubicBezTo>
                  <a:moveTo>
                    <a:pt x="284475" y="184854"/>
                  </a:moveTo>
                  <a:lnTo>
                    <a:pt x="279497" y="189832"/>
                  </a:lnTo>
                  <a:lnTo>
                    <a:pt x="288870" y="207605"/>
                  </a:lnTo>
                  <a:lnTo>
                    <a:pt x="270980" y="198349"/>
                  </a:lnTo>
                  <a:lnTo>
                    <a:pt x="266274" y="203055"/>
                  </a:lnTo>
                  <a:lnTo>
                    <a:pt x="275569" y="220906"/>
                  </a:lnTo>
                  <a:lnTo>
                    <a:pt x="257757" y="211572"/>
                  </a:lnTo>
                  <a:lnTo>
                    <a:pt x="252624" y="216705"/>
                  </a:lnTo>
                  <a:lnTo>
                    <a:pt x="279575" y="229812"/>
                  </a:lnTo>
                  <a:lnTo>
                    <a:pt x="284242" y="225144"/>
                  </a:lnTo>
                  <a:lnTo>
                    <a:pt x="275569" y="207838"/>
                  </a:lnTo>
                  <a:lnTo>
                    <a:pt x="292915" y="216472"/>
                  </a:lnTo>
                  <a:lnTo>
                    <a:pt x="297543" y="211844"/>
                  </a:lnTo>
                  <a:lnTo>
                    <a:pt x="284475" y="184854"/>
                  </a:lnTo>
                  <a:moveTo>
                    <a:pt x="307941" y="146998"/>
                  </a:moveTo>
                  <a:lnTo>
                    <a:pt x="301524" y="153415"/>
                  </a:lnTo>
                  <a:lnTo>
                    <a:pt x="314786" y="181767"/>
                  </a:lnTo>
                  <a:lnTo>
                    <a:pt x="286434" y="168505"/>
                  </a:lnTo>
                  <a:lnTo>
                    <a:pt x="280017" y="174922"/>
                  </a:lnTo>
                  <a:lnTo>
                    <a:pt x="307241" y="202146"/>
                  </a:lnTo>
                  <a:lnTo>
                    <a:pt x="311869" y="197517"/>
                  </a:lnTo>
                  <a:lnTo>
                    <a:pt x="292696" y="178344"/>
                  </a:lnTo>
                  <a:lnTo>
                    <a:pt x="318869" y="190517"/>
                  </a:lnTo>
                  <a:lnTo>
                    <a:pt x="323420" y="185967"/>
                  </a:lnTo>
                  <a:lnTo>
                    <a:pt x="311247" y="159793"/>
                  </a:lnTo>
                  <a:lnTo>
                    <a:pt x="330420" y="178966"/>
                  </a:lnTo>
                  <a:lnTo>
                    <a:pt x="335165" y="174222"/>
                  </a:lnTo>
                  <a:lnTo>
                    <a:pt x="307941" y="146998"/>
                  </a:lnTo>
                  <a:moveTo>
                    <a:pt x="317292" y="146748"/>
                  </a:moveTo>
                  <a:lnTo>
                    <a:pt x="322425" y="141614"/>
                  </a:lnTo>
                  <a:lnTo>
                    <a:pt x="316942" y="136131"/>
                  </a:lnTo>
                  <a:lnTo>
                    <a:pt x="311808" y="141264"/>
                  </a:lnTo>
                  <a:lnTo>
                    <a:pt x="317292" y="146748"/>
                  </a:lnTo>
                  <a:moveTo>
                    <a:pt x="340121" y="169266"/>
                  </a:moveTo>
                  <a:lnTo>
                    <a:pt x="344943" y="164443"/>
                  </a:lnTo>
                  <a:lnTo>
                    <a:pt x="324914" y="144415"/>
                  </a:lnTo>
                  <a:lnTo>
                    <a:pt x="320092" y="149237"/>
                  </a:lnTo>
                  <a:lnTo>
                    <a:pt x="340121" y="169266"/>
                  </a:lnTo>
                  <a:moveTo>
                    <a:pt x="340017" y="128612"/>
                  </a:moveTo>
                  <a:cubicBezTo>
                    <a:pt x="336672" y="131957"/>
                    <a:pt x="336439" y="134990"/>
                    <a:pt x="337178" y="137985"/>
                  </a:cubicBezTo>
                  <a:lnTo>
                    <a:pt x="334261" y="135068"/>
                  </a:lnTo>
                  <a:lnTo>
                    <a:pt x="329477" y="139852"/>
                  </a:lnTo>
                  <a:lnTo>
                    <a:pt x="349506" y="159881"/>
                  </a:lnTo>
                  <a:lnTo>
                    <a:pt x="354328" y="155058"/>
                  </a:lnTo>
                  <a:lnTo>
                    <a:pt x="343517" y="144247"/>
                  </a:lnTo>
                  <a:cubicBezTo>
                    <a:pt x="340250" y="140980"/>
                    <a:pt x="339783" y="137479"/>
                    <a:pt x="342661" y="134601"/>
                  </a:cubicBezTo>
                  <a:cubicBezTo>
                    <a:pt x="345033" y="132229"/>
                    <a:pt x="347717" y="132190"/>
                    <a:pt x="349972" y="134446"/>
                  </a:cubicBezTo>
                  <a:lnTo>
                    <a:pt x="362457" y="146930"/>
                  </a:lnTo>
                  <a:lnTo>
                    <a:pt x="367279" y="142107"/>
                  </a:lnTo>
                  <a:lnTo>
                    <a:pt x="354367" y="129195"/>
                  </a:lnTo>
                  <a:cubicBezTo>
                    <a:pt x="349584" y="124412"/>
                    <a:pt x="344567" y="124062"/>
                    <a:pt x="340017" y="128612"/>
                  </a:cubicBezTo>
                  <a:moveTo>
                    <a:pt x="362819" y="91265"/>
                  </a:moveTo>
                  <a:lnTo>
                    <a:pt x="357996" y="96088"/>
                  </a:lnTo>
                  <a:lnTo>
                    <a:pt x="368263" y="106355"/>
                  </a:lnTo>
                  <a:cubicBezTo>
                    <a:pt x="365113" y="105616"/>
                    <a:pt x="361613" y="107016"/>
                    <a:pt x="359007" y="109622"/>
                  </a:cubicBezTo>
                  <a:cubicBezTo>
                    <a:pt x="354107" y="114522"/>
                    <a:pt x="353446" y="122028"/>
                    <a:pt x="360368" y="128950"/>
                  </a:cubicBezTo>
                  <a:cubicBezTo>
                    <a:pt x="367407" y="135990"/>
                    <a:pt x="374913" y="135329"/>
                    <a:pt x="379814" y="130428"/>
                  </a:cubicBezTo>
                  <a:cubicBezTo>
                    <a:pt x="382575" y="127667"/>
                    <a:pt x="383859" y="123973"/>
                    <a:pt x="382653" y="120589"/>
                  </a:cubicBezTo>
                  <a:lnTo>
                    <a:pt x="385725" y="123661"/>
                  </a:lnTo>
                  <a:lnTo>
                    <a:pt x="390470" y="118917"/>
                  </a:lnTo>
                  <a:lnTo>
                    <a:pt x="362819" y="91265"/>
                  </a:lnTo>
                  <a:moveTo>
                    <a:pt x="376508" y="124867"/>
                  </a:moveTo>
                  <a:cubicBezTo>
                    <a:pt x="373708" y="127667"/>
                    <a:pt x="369313" y="128095"/>
                    <a:pt x="365269" y="124050"/>
                  </a:cubicBezTo>
                  <a:cubicBezTo>
                    <a:pt x="361185" y="119967"/>
                    <a:pt x="361613" y="115572"/>
                    <a:pt x="364413" y="112772"/>
                  </a:cubicBezTo>
                  <a:cubicBezTo>
                    <a:pt x="367019" y="110166"/>
                    <a:pt x="371608" y="109466"/>
                    <a:pt x="375730" y="113589"/>
                  </a:cubicBezTo>
                  <a:cubicBezTo>
                    <a:pt x="379814" y="117672"/>
                    <a:pt x="379114" y="122261"/>
                    <a:pt x="376508" y="124867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17" name="shape217"/>
            <p:cNvSpPr/>
            <p:nvPr/>
          </p:nvSpPr>
          <p:spPr>
            <a:xfrm>
              <a:off x="7661977" y="2775499"/>
              <a:ext cx="140800" cy="140800"/>
            </a:xfrm>
            <a:custGeom>
              <a:avLst/>
              <a:gdLst/>
              <a:ahLst/>
              <a:cxnLst/>
              <a:rect l="0" t="0" r="0" b="0"/>
              <a:pathLst>
                <a:path w="140800" h="140800">
                  <a:moveTo>
                    <a:pt x="61179" y="283646"/>
                  </a:moveTo>
                  <a:lnTo>
                    <a:pt x="37845" y="306980"/>
                  </a:lnTo>
                  <a:cubicBezTo>
                    <a:pt x="31683" y="313142"/>
                    <a:pt x="27194" y="317634"/>
                    <a:pt x="23945" y="321461"/>
                  </a:cubicBezTo>
                  <a:cubicBezTo>
                    <a:pt x="20720" y="325260"/>
                    <a:pt x="18898" y="328201"/>
                    <a:pt x="17927" y="331190"/>
                  </a:cubicBezTo>
                  <a:cubicBezTo>
                    <a:pt x="16110" y="336782"/>
                    <a:pt x="16110" y="342806"/>
                    <a:pt x="17927" y="348399"/>
                  </a:cubicBezTo>
                  <a:cubicBezTo>
                    <a:pt x="18898" y="351387"/>
                    <a:pt x="20720" y="354328"/>
                    <a:pt x="23945" y="358127"/>
                  </a:cubicBezTo>
                  <a:cubicBezTo>
                    <a:pt x="27194" y="361955"/>
                    <a:pt x="31683" y="366447"/>
                    <a:pt x="37845" y="372608"/>
                  </a:cubicBezTo>
                  <a:lnTo>
                    <a:pt x="61179" y="395943"/>
                  </a:lnTo>
                  <a:cubicBezTo>
                    <a:pt x="67341" y="402105"/>
                    <a:pt x="71833" y="406593"/>
                    <a:pt x="75660" y="409842"/>
                  </a:cubicBezTo>
                  <a:cubicBezTo>
                    <a:pt x="79460" y="413068"/>
                    <a:pt x="82400" y="414890"/>
                    <a:pt x="85389" y="415861"/>
                  </a:cubicBezTo>
                  <a:cubicBezTo>
                    <a:pt x="90981" y="417678"/>
                    <a:pt x="97005" y="417678"/>
                    <a:pt x="102597" y="415861"/>
                  </a:cubicBezTo>
                  <a:cubicBezTo>
                    <a:pt x="105586" y="414890"/>
                    <a:pt x="108527" y="413068"/>
                    <a:pt x="112327" y="409842"/>
                  </a:cubicBezTo>
                  <a:cubicBezTo>
                    <a:pt x="116154" y="406593"/>
                    <a:pt x="120645" y="402105"/>
                    <a:pt x="126808" y="395943"/>
                  </a:cubicBezTo>
                  <a:lnTo>
                    <a:pt x="150142" y="372608"/>
                  </a:lnTo>
                  <a:cubicBezTo>
                    <a:pt x="156304" y="366447"/>
                    <a:pt x="160792" y="361955"/>
                    <a:pt x="164041" y="358127"/>
                  </a:cubicBezTo>
                  <a:cubicBezTo>
                    <a:pt x="167267" y="354328"/>
                    <a:pt x="169089" y="351387"/>
                    <a:pt x="170060" y="348398"/>
                  </a:cubicBezTo>
                  <a:cubicBezTo>
                    <a:pt x="171877" y="342806"/>
                    <a:pt x="171877" y="336782"/>
                    <a:pt x="170060" y="331190"/>
                  </a:cubicBezTo>
                  <a:cubicBezTo>
                    <a:pt x="169089" y="328201"/>
                    <a:pt x="167267" y="325260"/>
                    <a:pt x="164041" y="321461"/>
                  </a:cubicBezTo>
                  <a:cubicBezTo>
                    <a:pt x="160792" y="317634"/>
                    <a:pt x="156304" y="313142"/>
                    <a:pt x="150142" y="306980"/>
                  </a:cubicBezTo>
                  <a:lnTo>
                    <a:pt x="126808" y="283646"/>
                  </a:lnTo>
                  <a:cubicBezTo>
                    <a:pt x="120645" y="277483"/>
                    <a:pt x="116154" y="272995"/>
                    <a:pt x="112327" y="269746"/>
                  </a:cubicBezTo>
                  <a:cubicBezTo>
                    <a:pt x="108527" y="266521"/>
                    <a:pt x="105586" y="264698"/>
                    <a:pt x="102597" y="263727"/>
                  </a:cubicBezTo>
                  <a:cubicBezTo>
                    <a:pt x="97005" y="261910"/>
                    <a:pt x="90981" y="261910"/>
                    <a:pt x="85389" y="263727"/>
                  </a:cubicBezTo>
                  <a:cubicBezTo>
                    <a:pt x="82400" y="264698"/>
                    <a:pt x="79460" y="266521"/>
                    <a:pt x="75660" y="269746"/>
                  </a:cubicBezTo>
                  <a:cubicBezTo>
                    <a:pt x="71833" y="272995"/>
                    <a:pt x="67341" y="277483"/>
                    <a:pt x="61179" y="283646"/>
                  </a:cubicBezTo>
                  <a:moveTo>
                    <a:pt x="14984" y="349354"/>
                  </a:moveTo>
                  <a:cubicBezTo>
                    <a:pt x="17279" y="356418"/>
                    <a:pt x="23405" y="362544"/>
                    <a:pt x="35657" y="374796"/>
                  </a:cubicBezTo>
                  <a:lnTo>
                    <a:pt x="58992" y="398130"/>
                  </a:lnTo>
                  <a:cubicBezTo>
                    <a:pt x="71243" y="410382"/>
                    <a:pt x="77369" y="416508"/>
                    <a:pt x="84433" y="418803"/>
                  </a:cubicBezTo>
                  <a:cubicBezTo>
                    <a:pt x="90647" y="420822"/>
                    <a:pt x="97340" y="420822"/>
                    <a:pt x="103554" y="418803"/>
                  </a:cubicBezTo>
                  <a:cubicBezTo>
                    <a:pt x="110617" y="416508"/>
                    <a:pt x="116743" y="410382"/>
                    <a:pt x="128995" y="398130"/>
                  </a:cubicBezTo>
                  <a:lnTo>
                    <a:pt x="152330" y="374796"/>
                  </a:lnTo>
                  <a:cubicBezTo>
                    <a:pt x="164582" y="362544"/>
                    <a:pt x="170707" y="356418"/>
                    <a:pt x="173003" y="349354"/>
                  </a:cubicBezTo>
                  <a:cubicBezTo>
                    <a:pt x="175021" y="343141"/>
                    <a:pt x="175021" y="336448"/>
                    <a:pt x="173003" y="330234"/>
                  </a:cubicBezTo>
                  <a:cubicBezTo>
                    <a:pt x="170707" y="323170"/>
                    <a:pt x="164582" y="317044"/>
                    <a:pt x="152330" y="304792"/>
                  </a:cubicBezTo>
                  <a:lnTo>
                    <a:pt x="128995" y="281458"/>
                  </a:lnTo>
                  <a:cubicBezTo>
                    <a:pt x="116743" y="269206"/>
                    <a:pt x="110617" y="263080"/>
                    <a:pt x="103554" y="260785"/>
                  </a:cubicBezTo>
                  <a:cubicBezTo>
                    <a:pt x="97340" y="258766"/>
                    <a:pt x="90647" y="258766"/>
                    <a:pt x="84433" y="260785"/>
                  </a:cubicBezTo>
                  <a:cubicBezTo>
                    <a:pt x="77369" y="263080"/>
                    <a:pt x="71243" y="269206"/>
                    <a:pt x="58992" y="281458"/>
                  </a:cubicBezTo>
                  <a:lnTo>
                    <a:pt x="35657" y="304792"/>
                  </a:lnTo>
                  <a:cubicBezTo>
                    <a:pt x="23405" y="317044"/>
                    <a:pt x="17279" y="323170"/>
                    <a:pt x="14984" y="330234"/>
                  </a:cubicBezTo>
                  <a:cubicBezTo>
                    <a:pt x="12965" y="336448"/>
                    <a:pt x="12965" y="343141"/>
                    <a:pt x="14984" y="349354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18" name="shape218"/>
            <p:cNvSpPr/>
            <p:nvPr/>
          </p:nvSpPr>
          <p:spPr>
            <a:xfrm>
              <a:off x="7661977" y="2775499"/>
              <a:ext cx="140800" cy="140800"/>
            </a:xfrm>
            <a:custGeom>
              <a:avLst/>
              <a:gdLst/>
              <a:ahLst/>
              <a:cxnLst/>
              <a:rect l="0" t="0" r="0" b="0"/>
              <a:pathLst>
                <a:path w="140800" h="140800">
                  <a:moveTo>
                    <a:pt x="62631" y="346481"/>
                  </a:moveTo>
                  <a:lnTo>
                    <a:pt x="87178" y="371027"/>
                  </a:lnTo>
                  <a:lnTo>
                    <a:pt x="87178" y="363501"/>
                  </a:lnTo>
                  <a:cubicBezTo>
                    <a:pt x="87178" y="359794"/>
                    <a:pt x="90183" y="356789"/>
                    <a:pt x="93890" y="356789"/>
                  </a:cubicBezTo>
                  <a:cubicBezTo>
                    <a:pt x="97597" y="356789"/>
                    <a:pt x="100602" y="359794"/>
                    <a:pt x="100602" y="363501"/>
                  </a:cubicBezTo>
                  <a:lnTo>
                    <a:pt x="100602" y="379130"/>
                  </a:lnTo>
                  <a:cubicBezTo>
                    <a:pt x="100602" y="388100"/>
                    <a:pt x="89757" y="392592"/>
                    <a:pt x="83414" y="386249"/>
                  </a:cubicBezTo>
                  <a:lnTo>
                    <a:pt x="47410" y="350245"/>
                  </a:lnTo>
                  <a:cubicBezTo>
                    <a:pt x="41067" y="343902"/>
                    <a:pt x="45559" y="333057"/>
                    <a:pt x="54529" y="333057"/>
                  </a:cubicBezTo>
                  <a:lnTo>
                    <a:pt x="125148" y="333057"/>
                  </a:lnTo>
                  <a:lnTo>
                    <a:pt x="100602" y="308510"/>
                  </a:lnTo>
                  <a:lnTo>
                    <a:pt x="100602" y="316037"/>
                  </a:lnTo>
                  <a:cubicBezTo>
                    <a:pt x="100602" y="319744"/>
                    <a:pt x="97597" y="322750"/>
                    <a:pt x="93890" y="322750"/>
                  </a:cubicBezTo>
                  <a:cubicBezTo>
                    <a:pt x="90183" y="322750"/>
                    <a:pt x="87178" y="319744"/>
                    <a:pt x="87178" y="316037"/>
                  </a:cubicBezTo>
                  <a:lnTo>
                    <a:pt x="87178" y="300408"/>
                  </a:lnTo>
                  <a:cubicBezTo>
                    <a:pt x="87178" y="291438"/>
                    <a:pt x="98023" y="286946"/>
                    <a:pt x="104365" y="293289"/>
                  </a:cubicBezTo>
                  <a:lnTo>
                    <a:pt x="140370" y="329293"/>
                  </a:lnTo>
                  <a:cubicBezTo>
                    <a:pt x="146713" y="335636"/>
                    <a:pt x="142221" y="346481"/>
                    <a:pt x="133251" y="346481"/>
                  </a:cubicBezTo>
                  <a:lnTo>
                    <a:pt x="62631" y="346481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19" name="shape219"/>
            <p:cNvSpPr/>
            <p:nvPr/>
          </p:nvSpPr>
          <p:spPr>
            <a:xfrm>
              <a:off x="7661977" y="2775499"/>
              <a:ext cx="1782000" cy="1782000"/>
            </a:xfrm>
            <a:custGeom>
              <a:avLst/>
              <a:gdLst/>
              <a:ahLst/>
              <a:cxnLst/>
              <a:rect l="0" t="0" r="0" b="0"/>
              <a:pathLst>
                <a:path w="1782000" h="1782000">
                  <a:moveTo>
                    <a:pt x="162059" y="211988"/>
                  </a:moveTo>
                  <a:lnTo>
                    <a:pt x="156886" y="217160"/>
                  </a:lnTo>
                  <a:lnTo>
                    <a:pt x="171548" y="241389"/>
                  </a:lnTo>
                  <a:lnTo>
                    <a:pt x="146230" y="227817"/>
                  </a:lnTo>
                  <a:lnTo>
                    <a:pt x="141252" y="232795"/>
                  </a:lnTo>
                  <a:lnTo>
                    <a:pt x="154786" y="258074"/>
                  </a:lnTo>
                  <a:lnTo>
                    <a:pt x="130596" y="243451"/>
                  </a:lnTo>
                  <a:lnTo>
                    <a:pt x="125229" y="248818"/>
                  </a:lnTo>
                  <a:lnTo>
                    <a:pt x="159881" y="268613"/>
                  </a:lnTo>
                  <a:lnTo>
                    <a:pt x="164897" y="263596"/>
                  </a:lnTo>
                  <a:lnTo>
                    <a:pt x="151013" y="237734"/>
                  </a:lnTo>
                  <a:lnTo>
                    <a:pt x="176876" y="251618"/>
                  </a:lnTo>
                  <a:lnTo>
                    <a:pt x="181854" y="246640"/>
                  </a:lnTo>
                  <a:lnTo>
                    <a:pt x="162059" y="211988"/>
                  </a:lnTo>
                  <a:moveTo>
                    <a:pt x="178618" y="209118"/>
                  </a:moveTo>
                  <a:cubicBezTo>
                    <a:pt x="172784" y="214951"/>
                    <a:pt x="172590" y="222924"/>
                    <a:pt x="179085" y="229419"/>
                  </a:cubicBezTo>
                  <a:cubicBezTo>
                    <a:pt x="185618" y="235953"/>
                    <a:pt x="193591" y="235758"/>
                    <a:pt x="199425" y="229925"/>
                  </a:cubicBezTo>
                  <a:cubicBezTo>
                    <a:pt x="205297" y="224052"/>
                    <a:pt x="205491" y="216080"/>
                    <a:pt x="198958" y="209546"/>
                  </a:cubicBezTo>
                  <a:cubicBezTo>
                    <a:pt x="192463" y="203051"/>
                    <a:pt x="184491" y="203245"/>
                    <a:pt x="178618" y="209118"/>
                  </a:cubicBezTo>
                  <a:moveTo>
                    <a:pt x="183051" y="213629"/>
                  </a:moveTo>
                  <a:cubicBezTo>
                    <a:pt x="185968" y="210712"/>
                    <a:pt x="190013" y="210479"/>
                    <a:pt x="194019" y="214485"/>
                  </a:cubicBezTo>
                  <a:cubicBezTo>
                    <a:pt x="197791" y="218257"/>
                    <a:pt x="198141" y="222263"/>
                    <a:pt x="195030" y="225374"/>
                  </a:cubicBezTo>
                  <a:cubicBezTo>
                    <a:pt x="192113" y="228291"/>
                    <a:pt x="188068" y="228525"/>
                    <a:pt x="184024" y="224480"/>
                  </a:cubicBezTo>
                  <a:cubicBezTo>
                    <a:pt x="180290" y="220746"/>
                    <a:pt x="179940" y="216740"/>
                    <a:pt x="183051" y="213629"/>
                  </a:cubicBezTo>
                  <a:moveTo>
                    <a:pt x="202753" y="184983"/>
                  </a:moveTo>
                  <a:cubicBezTo>
                    <a:pt x="199408" y="188327"/>
                    <a:pt x="199175" y="191361"/>
                    <a:pt x="199914" y="194355"/>
                  </a:cubicBezTo>
                  <a:lnTo>
                    <a:pt x="196997" y="191439"/>
                  </a:lnTo>
                  <a:lnTo>
                    <a:pt x="192214" y="196222"/>
                  </a:lnTo>
                  <a:lnTo>
                    <a:pt x="212242" y="216251"/>
                  </a:lnTo>
                  <a:lnTo>
                    <a:pt x="217065" y="211429"/>
                  </a:lnTo>
                  <a:lnTo>
                    <a:pt x="206254" y="200617"/>
                  </a:lnTo>
                  <a:cubicBezTo>
                    <a:pt x="202987" y="197350"/>
                    <a:pt x="202520" y="193850"/>
                    <a:pt x="205398" y="190972"/>
                  </a:cubicBezTo>
                  <a:cubicBezTo>
                    <a:pt x="207770" y="188600"/>
                    <a:pt x="210453" y="188561"/>
                    <a:pt x="212709" y="190817"/>
                  </a:cubicBezTo>
                  <a:lnTo>
                    <a:pt x="225193" y="203300"/>
                  </a:lnTo>
                  <a:lnTo>
                    <a:pt x="230016" y="198478"/>
                  </a:lnTo>
                  <a:lnTo>
                    <a:pt x="217104" y="185566"/>
                  </a:lnTo>
                  <a:cubicBezTo>
                    <a:pt x="212320" y="180783"/>
                    <a:pt x="207303" y="180433"/>
                    <a:pt x="202753" y="184983"/>
                  </a:cubicBezTo>
                  <a:moveTo>
                    <a:pt x="225555" y="147636"/>
                  </a:moveTo>
                  <a:lnTo>
                    <a:pt x="220733" y="152458"/>
                  </a:lnTo>
                  <a:lnTo>
                    <a:pt x="231000" y="162725"/>
                  </a:lnTo>
                  <a:cubicBezTo>
                    <a:pt x="227850" y="161986"/>
                    <a:pt x="224349" y="163387"/>
                    <a:pt x="221744" y="165992"/>
                  </a:cubicBezTo>
                  <a:cubicBezTo>
                    <a:pt x="216843" y="170892"/>
                    <a:pt x="216182" y="178398"/>
                    <a:pt x="223105" y="185321"/>
                  </a:cubicBezTo>
                  <a:cubicBezTo>
                    <a:pt x="230144" y="192360"/>
                    <a:pt x="237650" y="191699"/>
                    <a:pt x="242550" y="186799"/>
                  </a:cubicBezTo>
                  <a:cubicBezTo>
                    <a:pt x="245311" y="184037"/>
                    <a:pt x="246595" y="180343"/>
                    <a:pt x="245389" y="176960"/>
                  </a:cubicBezTo>
                  <a:lnTo>
                    <a:pt x="248462" y="180032"/>
                  </a:lnTo>
                  <a:lnTo>
                    <a:pt x="253206" y="175287"/>
                  </a:lnTo>
                  <a:lnTo>
                    <a:pt x="225555" y="147636"/>
                  </a:lnTo>
                  <a:moveTo>
                    <a:pt x="239245" y="181237"/>
                  </a:moveTo>
                  <a:cubicBezTo>
                    <a:pt x="236445" y="184037"/>
                    <a:pt x="232050" y="184465"/>
                    <a:pt x="228005" y="180421"/>
                  </a:cubicBezTo>
                  <a:cubicBezTo>
                    <a:pt x="223922" y="176337"/>
                    <a:pt x="224349" y="171942"/>
                    <a:pt x="227150" y="169142"/>
                  </a:cubicBezTo>
                  <a:cubicBezTo>
                    <a:pt x="229755" y="166536"/>
                    <a:pt x="234344" y="165836"/>
                    <a:pt x="238467" y="169959"/>
                  </a:cubicBezTo>
                  <a:cubicBezTo>
                    <a:pt x="242550" y="174042"/>
                    <a:pt x="241850" y="178632"/>
                    <a:pt x="239245" y="181237"/>
                  </a:cubicBezTo>
                  <a:moveTo>
                    <a:pt x="266570" y="144811"/>
                  </a:moveTo>
                  <a:lnTo>
                    <a:pt x="264587" y="142828"/>
                  </a:lnTo>
                  <a:cubicBezTo>
                    <a:pt x="257976" y="136217"/>
                    <a:pt x="250625" y="137111"/>
                    <a:pt x="245764" y="141972"/>
                  </a:cubicBezTo>
                  <a:cubicBezTo>
                    <a:pt x="240669" y="147067"/>
                    <a:pt x="239619" y="155117"/>
                    <a:pt x="246619" y="162118"/>
                  </a:cubicBezTo>
                  <a:cubicBezTo>
                    <a:pt x="253581" y="169079"/>
                    <a:pt x="261398" y="167952"/>
                    <a:pt x="266453" y="162895"/>
                  </a:cubicBezTo>
                  <a:cubicBezTo>
                    <a:pt x="270537" y="158812"/>
                    <a:pt x="272171" y="152745"/>
                    <a:pt x="268943" y="147495"/>
                  </a:cubicBezTo>
                  <a:lnTo>
                    <a:pt x="264431" y="152006"/>
                  </a:lnTo>
                  <a:cubicBezTo>
                    <a:pt x="265326" y="154301"/>
                    <a:pt x="264392" y="156634"/>
                    <a:pt x="262487" y="158540"/>
                  </a:cubicBezTo>
                  <a:cubicBezTo>
                    <a:pt x="259609" y="161418"/>
                    <a:pt x="255992" y="161923"/>
                    <a:pt x="252608" y="158773"/>
                  </a:cubicBezTo>
                  <a:lnTo>
                    <a:pt x="266570" y="144811"/>
                  </a:lnTo>
                  <a:moveTo>
                    <a:pt x="249886" y="146172"/>
                  </a:moveTo>
                  <a:cubicBezTo>
                    <a:pt x="252492" y="143567"/>
                    <a:pt x="255642" y="143372"/>
                    <a:pt x="258287" y="146017"/>
                  </a:cubicBezTo>
                  <a:lnTo>
                    <a:pt x="249186" y="155117"/>
                  </a:lnTo>
                  <a:cubicBezTo>
                    <a:pt x="246697" y="151773"/>
                    <a:pt x="247592" y="148467"/>
                    <a:pt x="249886" y="146172"/>
                  </a:cubicBezTo>
                  <a:moveTo>
                    <a:pt x="269500" y="118469"/>
                  </a:moveTo>
                  <a:lnTo>
                    <a:pt x="268178" y="119791"/>
                  </a:lnTo>
                  <a:cubicBezTo>
                    <a:pt x="265844" y="122125"/>
                    <a:pt x="264989" y="125003"/>
                    <a:pt x="266156" y="128192"/>
                  </a:cubicBezTo>
                  <a:lnTo>
                    <a:pt x="263200" y="125236"/>
                  </a:lnTo>
                  <a:lnTo>
                    <a:pt x="258416" y="130020"/>
                  </a:lnTo>
                  <a:lnTo>
                    <a:pt x="278445" y="150048"/>
                  </a:lnTo>
                  <a:lnTo>
                    <a:pt x="283268" y="145226"/>
                  </a:lnTo>
                  <a:lnTo>
                    <a:pt x="273467" y="135425"/>
                  </a:lnTo>
                  <a:cubicBezTo>
                    <a:pt x="269539" y="131498"/>
                    <a:pt x="269539" y="127842"/>
                    <a:pt x="272923" y="124458"/>
                  </a:cubicBezTo>
                  <a:lnTo>
                    <a:pt x="274206" y="123175"/>
                  </a:lnTo>
                  <a:lnTo>
                    <a:pt x="269500" y="118469"/>
                  </a:lnTo>
                  <a:moveTo>
                    <a:pt x="288342" y="116272"/>
                  </a:moveTo>
                  <a:cubicBezTo>
                    <a:pt x="285542" y="118372"/>
                    <a:pt x="283481" y="119812"/>
                    <a:pt x="281925" y="118256"/>
                  </a:cubicBezTo>
                  <a:cubicBezTo>
                    <a:pt x="280758" y="117089"/>
                    <a:pt x="280642" y="115106"/>
                    <a:pt x="283014" y="112733"/>
                  </a:cubicBezTo>
                  <a:cubicBezTo>
                    <a:pt x="285076" y="110672"/>
                    <a:pt x="287253" y="110050"/>
                    <a:pt x="289431" y="111839"/>
                  </a:cubicBezTo>
                  <a:lnTo>
                    <a:pt x="294137" y="107133"/>
                  </a:lnTo>
                  <a:cubicBezTo>
                    <a:pt x="289392" y="102933"/>
                    <a:pt x="283636" y="104100"/>
                    <a:pt x="278970" y="108766"/>
                  </a:cubicBezTo>
                  <a:cubicBezTo>
                    <a:pt x="274808" y="112928"/>
                    <a:pt x="272825" y="118567"/>
                    <a:pt x="277375" y="123117"/>
                  </a:cubicBezTo>
                  <a:cubicBezTo>
                    <a:pt x="282314" y="128056"/>
                    <a:pt x="287448" y="124245"/>
                    <a:pt x="292037" y="120978"/>
                  </a:cubicBezTo>
                  <a:cubicBezTo>
                    <a:pt x="295265" y="118683"/>
                    <a:pt x="296509" y="118061"/>
                    <a:pt x="297754" y="119306"/>
                  </a:cubicBezTo>
                  <a:cubicBezTo>
                    <a:pt x="299270" y="120823"/>
                    <a:pt x="298493" y="122923"/>
                    <a:pt x="296432" y="124984"/>
                  </a:cubicBezTo>
                  <a:cubicBezTo>
                    <a:pt x="294176" y="127240"/>
                    <a:pt x="291570" y="128134"/>
                    <a:pt x="289198" y="126462"/>
                  </a:cubicBezTo>
                  <a:lnTo>
                    <a:pt x="284336" y="131323"/>
                  </a:lnTo>
                  <a:cubicBezTo>
                    <a:pt x="289742" y="136029"/>
                    <a:pt x="296004" y="133346"/>
                    <a:pt x="300165" y="129184"/>
                  </a:cubicBezTo>
                  <a:cubicBezTo>
                    <a:pt x="304638" y="124712"/>
                    <a:pt x="306504" y="118567"/>
                    <a:pt x="301993" y="114055"/>
                  </a:cubicBezTo>
                  <a:cubicBezTo>
                    <a:pt x="297326" y="109389"/>
                    <a:pt x="292464" y="113239"/>
                    <a:pt x="288342" y="116272"/>
                  </a:cubicBezTo>
                  <a:moveTo>
                    <a:pt x="301849" y="85887"/>
                  </a:moveTo>
                  <a:cubicBezTo>
                    <a:pt x="298465" y="89271"/>
                    <a:pt x="298310" y="92226"/>
                    <a:pt x="299088" y="95260"/>
                  </a:cubicBezTo>
                  <a:lnTo>
                    <a:pt x="288509" y="84682"/>
                  </a:lnTo>
                  <a:lnTo>
                    <a:pt x="283687" y="89504"/>
                  </a:lnTo>
                  <a:lnTo>
                    <a:pt x="311338" y="117155"/>
                  </a:lnTo>
                  <a:lnTo>
                    <a:pt x="316161" y="112333"/>
                  </a:lnTo>
                  <a:lnTo>
                    <a:pt x="305349" y="101521"/>
                  </a:lnTo>
                  <a:cubicBezTo>
                    <a:pt x="302082" y="98254"/>
                    <a:pt x="301616" y="94754"/>
                    <a:pt x="304494" y="91876"/>
                  </a:cubicBezTo>
                  <a:cubicBezTo>
                    <a:pt x="306866" y="89504"/>
                    <a:pt x="309549" y="89465"/>
                    <a:pt x="311805" y="91721"/>
                  </a:cubicBezTo>
                  <a:lnTo>
                    <a:pt x="324289" y="104205"/>
                  </a:lnTo>
                  <a:lnTo>
                    <a:pt x="329111" y="99382"/>
                  </a:lnTo>
                  <a:lnTo>
                    <a:pt x="316200" y="86471"/>
                  </a:lnTo>
                  <a:cubicBezTo>
                    <a:pt x="311416" y="81687"/>
                    <a:pt x="306399" y="81337"/>
                    <a:pt x="301849" y="85887"/>
                  </a:cubicBezTo>
                  <a:moveTo>
                    <a:pt x="321734" y="66002"/>
                  </a:moveTo>
                  <a:cubicBezTo>
                    <a:pt x="316756" y="70980"/>
                    <a:pt x="315473" y="76775"/>
                    <a:pt x="319362" y="82219"/>
                  </a:cubicBezTo>
                  <a:lnTo>
                    <a:pt x="323951" y="77631"/>
                  </a:lnTo>
                  <a:cubicBezTo>
                    <a:pt x="322862" y="75686"/>
                    <a:pt x="322278" y="73391"/>
                    <a:pt x="325273" y="70396"/>
                  </a:cubicBezTo>
                  <a:cubicBezTo>
                    <a:pt x="326984" y="68685"/>
                    <a:pt x="329123" y="67635"/>
                    <a:pt x="330640" y="69152"/>
                  </a:cubicBezTo>
                  <a:cubicBezTo>
                    <a:pt x="332312" y="70825"/>
                    <a:pt x="331068" y="72691"/>
                    <a:pt x="330407" y="73586"/>
                  </a:cubicBezTo>
                  <a:lnTo>
                    <a:pt x="326946" y="78214"/>
                  </a:lnTo>
                  <a:cubicBezTo>
                    <a:pt x="325390" y="80314"/>
                    <a:pt x="321695" y="85719"/>
                    <a:pt x="326712" y="90736"/>
                  </a:cubicBezTo>
                  <a:cubicBezTo>
                    <a:pt x="330951" y="94976"/>
                    <a:pt x="335929" y="93420"/>
                    <a:pt x="339118" y="90231"/>
                  </a:cubicBezTo>
                  <a:cubicBezTo>
                    <a:pt x="341257" y="88092"/>
                    <a:pt x="343085" y="84708"/>
                    <a:pt x="342074" y="80586"/>
                  </a:cubicBezTo>
                  <a:lnTo>
                    <a:pt x="344991" y="83503"/>
                  </a:lnTo>
                  <a:lnTo>
                    <a:pt x="349697" y="78797"/>
                  </a:lnTo>
                  <a:lnTo>
                    <a:pt x="335812" y="64913"/>
                  </a:lnTo>
                  <a:cubicBezTo>
                    <a:pt x="331107" y="60207"/>
                    <a:pt x="326128" y="61607"/>
                    <a:pt x="321734" y="66002"/>
                  </a:cubicBezTo>
                  <a:moveTo>
                    <a:pt x="336357" y="84981"/>
                  </a:moveTo>
                  <a:cubicBezTo>
                    <a:pt x="334646" y="86692"/>
                    <a:pt x="332740" y="87120"/>
                    <a:pt x="331146" y="85525"/>
                  </a:cubicBezTo>
                  <a:cubicBezTo>
                    <a:pt x="328929" y="83308"/>
                    <a:pt x="330951" y="80586"/>
                    <a:pt x="331690" y="79614"/>
                  </a:cubicBezTo>
                  <a:lnTo>
                    <a:pt x="333401" y="77280"/>
                  </a:lnTo>
                  <a:cubicBezTo>
                    <a:pt x="334257" y="76113"/>
                    <a:pt x="334957" y="75180"/>
                    <a:pt x="335385" y="74130"/>
                  </a:cubicBezTo>
                  <a:lnTo>
                    <a:pt x="336474" y="75219"/>
                  </a:lnTo>
                  <a:cubicBezTo>
                    <a:pt x="339157" y="77902"/>
                    <a:pt x="339274" y="82064"/>
                    <a:pt x="336357" y="84981"/>
                  </a:cubicBezTo>
                  <a:moveTo>
                    <a:pt x="345237" y="42732"/>
                  </a:moveTo>
                  <a:lnTo>
                    <a:pt x="343915" y="44055"/>
                  </a:lnTo>
                  <a:cubicBezTo>
                    <a:pt x="341581" y="46388"/>
                    <a:pt x="340726" y="49266"/>
                    <a:pt x="341892" y="52455"/>
                  </a:cubicBezTo>
                  <a:lnTo>
                    <a:pt x="338937" y="49499"/>
                  </a:lnTo>
                  <a:lnTo>
                    <a:pt x="334153" y="54283"/>
                  </a:lnTo>
                  <a:lnTo>
                    <a:pt x="354182" y="74312"/>
                  </a:lnTo>
                  <a:lnTo>
                    <a:pt x="359004" y="69489"/>
                  </a:lnTo>
                  <a:lnTo>
                    <a:pt x="349204" y="59689"/>
                  </a:lnTo>
                  <a:cubicBezTo>
                    <a:pt x="345276" y="55761"/>
                    <a:pt x="345276" y="52105"/>
                    <a:pt x="348660" y="48721"/>
                  </a:cubicBezTo>
                  <a:lnTo>
                    <a:pt x="349943" y="47438"/>
                  </a:lnTo>
                  <a:lnTo>
                    <a:pt x="345237" y="42732"/>
                  </a:lnTo>
                  <a:moveTo>
                    <a:pt x="376378" y="35004"/>
                  </a:moveTo>
                  <a:lnTo>
                    <a:pt x="374394" y="33020"/>
                  </a:lnTo>
                  <a:cubicBezTo>
                    <a:pt x="367783" y="26409"/>
                    <a:pt x="360433" y="27303"/>
                    <a:pt x="355571" y="32165"/>
                  </a:cubicBezTo>
                  <a:cubicBezTo>
                    <a:pt x="350476" y="37259"/>
                    <a:pt x="349426" y="45310"/>
                    <a:pt x="356427" y="52310"/>
                  </a:cubicBezTo>
                  <a:cubicBezTo>
                    <a:pt x="363388" y="59272"/>
                    <a:pt x="371205" y="58144"/>
                    <a:pt x="376261" y="53088"/>
                  </a:cubicBezTo>
                  <a:cubicBezTo>
                    <a:pt x="380345" y="49005"/>
                    <a:pt x="381978" y="42938"/>
                    <a:pt x="378750" y="37687"/>
                  </a:cubicBezTo>
                  <a:lnTo>
                    <a:pt x="374239" y="42199"/>
                  </a:lnTo>
                  <a:cubicBezTo>
                    <a:pt x="375133" y="44493"/>
                    <a:pt x="374200" y="46827"/>
                    <a:pt x="372294" y="48732"/>
                  </a:cubicBezTo>
                  <a:cubicBezTo>
                    <a:pt x="369417" y="51610"/>
                    <a:pt x="365799" y="52116"/>
                    <a:pt x="362416" y="48966"/>
                  </a:cubicBezTo>
                  <a:lnTo>
                    <a:pt x="376378" y="35004"/>
                  </a:lnTo>
                  <a:moveTo>
                    <a:pt x="359693" y="36365"/>
                  </a:moveTo>
                  <a:cubicBezTo>
                    <a:pt x="362299" y="33759"/>
                    <a:pt x="365449" y="33565"/>
                    <a:pt x="368094" y="36209"/>
                  </a:cubicBezTo>
                  <a:lnTo>
                    <a:pt x="358993" y="45310"/>
                  </a:lnTo>
                  <a:cubicBezTo>
                    <a:pt x="356505" y="41965"/>
                    <a:pt x="357399" y="38660"/>
                    <a:pt x="359693" y="36365"/>
                  </a:cubicBezTo>
                  <a:moveTo>
                    <a:pt x="214250" y="295137"/>
                  </a:moveTo>
                  <a:lnTo>
                    <a:pt x="209505" y="290392"/>
                  </a:lnTo>
                  <a:lnTo>
                    <a:pt x="195543" y="304354"/>
                  </a:lnTo>
                  <a:lnTo>
                    <a:pt x="188893" y="297704"/>
                  </a:lnTo>
                  <a:lnTo>
                    <a:pt x="201066" y="285531"/>
                  </a:lnTo>
                  <a:lnTo>
                    <a:pt x="196321" y="280786"/>
                  </a:lnTo>
                  <a:lnTo>
                    <a:pt x="184148" y="292959"/>
                  </a:lnTo>
                  <a:lnTo>
                    <a:pt x="177809" y="286620"/>
                  </a:lnTo>
                  <a:lnTo>
                    <a:pt x="191032" y="273397"/>
                  </a:lnTo>
                  <a:lnTo>
                    <a:pt x="186287" y="268652"/>
                  </a:lnTo>
                  <a:lnTo>
                    <a:pt x="168009" y="286931"/>
                  </a:lnTo>
                  <a:lnTo>
                    <a:pt x="195232" y="314154"/>
                  </a:lnTo>
                  <a:lnTo>
                    <a:pt x="214250" y="295137"/>
                  </a:lnTo>
                  <a:moveTo>
                    <a:pt x="208611" y="245472"/>
                  </a:moveTo>
                  <a:lnTo>
                    <a:pt x="203789" y="250294"/>
                  </a:lnTo>
                  <a:lnTo>
                    <a:pt x="214056" y="260562"/>
                  </a:lnTo>
                  <a:cubicBezTo>
                    <a:pt x="210906" y="259823"/>
                    <a:pt x="207406" y="261223"/>
                    <a:pt x="204800" y="263828"/>
                  </a:cubicBezTo>
                  <a:cubicBezTo>
                    <a:pt x="199900" y="268729"/>
                    <a:pt x="199239" y="276235"/>
                    <a:pt x="206162" y="283157"/>
                  </a:cubicBezTo>
                  <a:cubicBezTo>
                    <a:pt x="213201" y="290197"/>
                    <a:pt x="220707" y="289535"/>
                    <a:pt x="225607" y="284635"/>
                  </a:cubicBezTo>
                  <a:cubicBezTo>
                    <a:pt x="228368" y="281874"/>
                    <a:pt x="229651" y="278179"/>
                    <a:pt x="228446" y="274796"/>
                  </a:cubicBezTo>
                  <a:lnTo>
                    <a:pt x="231518" y="277868"/>
                  </a:lnTo>
                  <a:lnTo>
                    <a:pt x="236263" y="273123"/>
                  </a:lnTo>
                  <a:lnTo>
                    <a:pt x="208611" y="245472"/>
                  </a:lnTo>
                  <a:moveTo>
                    <a:pt x="222301" y="279074"/>
                  </a:moveTo>
                  <a:cubicBezTo>
                    <a:pt x="219501" y="281874"/>
                    <a:pt x="215106" y="282302"/>
                    <a:pt x="211062" y="278257"/>
                  </a:cubicBezTo>
                  <a:cubicBezTo>
                    <a:pt x="206978" y="274174"/>
                    <a:pt x="207406" y="269779"/>
                    <a:pt x="210206" y="266979"/>
                  </a:cubicBezTo>
                  <a:cubicBezTo>
                    <a:pt x="212812" y="264373"/>
                    <a:pt x="217401" y="263673"/>
                    <a:pt x="221523" y="267795"/>
                  </a:cubicBezTo>
                  <a:cubicBezTo>
                    <a:pt x="225607" y="271879"/>
                    <a:pt x="224907" y="276468"/>
                    <a:pt x="222301" y="279074"/>
                  </a:cubicBezTo>
                  <a:moveTo>
                    <a:pt x="231971" y="236892"/>
                  </a:moveTo>
                  <a:lnTo>
                    <a:pt x="230648" y="238214"/>
                  </a:lnTo>
                  <a:cubicBezTo>
                    <a:pt x="228315" y="240548"/>
                    <a:pt x="227459" y="243426"/>
                    <a:pt x="228626" y="246614"/>
                  </a:cubicBezTo>
                  <a:lnTo>
                    <a:pt x="225670" y="243659"/>
                  </a:lnTo>
                  <a:lnTo>
                    <a:pt x="220887" y="248442"/>
                  </a:lnTo>
                  <a:lnTo>
                    <a:pt x="240915" y="268471"/>
                  </a:lnTo>
                  <a:lnTo>
                    <a:pt x="245738" y="263649"/>
                  </a:lnTo>
                  <a:lnTo>
                    <a:pt x="235937" y="253848"/>
                  </a:lnTo>
                  <a:cubicBezTo>
                    <a:pt x="232009" y="249920"/>
                    <a:pt x="232009" y="246264"/>
                    <a:pt x="235393" y="242881"/>
                  </a:cubicBezTo>
                  <a:lnTo>
                    <a:pt x="236676" y="241597"/>
                  </a:lnTo>
                  <a:lnTo>
                    <a:pt x="231971" y="236892"/>
                  </a:lnTo>
                  <a:moveTo>
                    <a:pt x="242538" y="226091"/>
                  </a:moveTo>
                  <a:cubicBezTo>
                    <a:pt x="237560" y="231069"/>
                    <a:pt x="236276" y="236864"/>
                    <a:pt x="240166" y="242308"/>
                  </a:cubicBezTo>
                  <a:lnTo>
                    <a:pt x="244755" y="237719"/>
                  </a:lnTo>
                  <a:cubicBezTo>
                    <a:pt x="243666" y="235775"/>
                    <a:pt x="243082" y="233480"/>
                    <a:pt x="246077" y="230486"/>
                  </a:cubicBezTo>
                  <a:cubicBezTo>
                    <a:pt x="247788" y="228774"/>
                    <a:pt x="249927" y="227725"/>
                    <a:pt x="251444" y="229241"/>
                  </a:cubicBezTo>
                  <a:cubicBezTo>
                    <a:pt x="253116" y="230913"/>
                    <a:pt x="251872" y="232780"/>
                    <a:pt x="251211" y="233675"/>
                  </a:cubicBezTo>
                  <a:lnTo>
                    <a:pt x="247749" y="238303"/>
                  </a:lnTo>
                  <a:cubicBezTo>
                    <a:pt x="246194" y="240403"/>
                    <a:pt x="242499" y="245809"/>
                    <a:pt x="247516" y="250826"/>
                  </a:cubicBezTo>
                  <a:cubicBezTo>
                    <a:pt x="251755" y="255065"/>
                    <a:pt x="256733" y="253509"/>
                    <a:pt x="259922" y="250320"/>
                  </a:cubicBezTo>
                  <a:cubicBezTo>
                    <a:pt x="262061" y="248181"/>
                    <a:pt x="263889" y="244798"/>
                    <a:pt x="262878" y="240675"/>
                  </a:cubicBezTo>
                  <a:lnTo>
                    <a:pt x="265795" y="243592"/>
                  </a:lnTo>
                  <a:lnTo>
                    <a:pt x="270501" y="238886"/>
                  </a:lnTo>
                  <a:lnTo>
                    <a:pt x="256616" y="225002"/>
                  </a:lnTo>
                  <a:cubicBezTo>
                    <a:pt x="251911" y="220296"/>
                    <a:pt x="246932" y="221696"/>
                    <a:pt x="242538" y="226091"/>
                  </a:cubicBezTo>
                  <a:moveTo>
                    <a:pt x="257161" y="245070"/>
                  </a:moveTo>
                  <a:cubicBezTo>
                    <a:pt x="255449" y="246781"/>
                    <a:pt x="253544" y="247209"/>
                    <a:pt x="251949" y="245614"/>
                  </a:cubicBezTo>
                  <a:cubicBezTo>
                    <a:pt x="249733" y="243397"/>
                    <a:pt x="251755" y="240675"/>
                    <a:pt x="252494" y="239703"/>
                  </a:cubicBezTo>
                  <a:lnTo>
                    <a:pt x="254205" y="237369"/>
                  </a:lnTo>
                  <a:cubicBezTo>
                    <a:pt x="255061" y="236203"/>
                    <a:pt x="255761" y="235269"/>
                    <a:pt x="256189" y="234219"/>
                  </a:cubicBezTo>
                  <a:lnTo>
                    <a:pt x="257278" y="235308"/>
                  </a:lnTo>
                  <a:cubicBezTo>
                    <a:pt x="259961" y="237992"/>
                    <a:pt x="260078" y="242153"/>
                    <a:pt x="257161" y="245070"/>
                  </a:cubicBezTo>
                  <a:moveTo>
                    <a:pt x="284475" y="184854"/>
                  </a:moveTo>
                  <a:lnTo>
                    <a:pt x="279497" y="189832"/>
                  </a:lnTo>
                  <a:lnTo>
                    <a:pt x="288870" y="207605"/>
                  </a:lnTo>
                  <a:lnTo>
                    <a:pt x="270980" y="198349"/>
                  </a:lnTo>
                  <a:lnTo>
                    <a:pt x="266274" y="203055"/>
                  </a:lnTo>
                  <a:lnTo>
                    <a:pt x="275569" y="220906"/>
                  </a:lnTo>
                  <a:lnTo>
                    <a:pt x="257757" y="211572"/>
                  </a:lnTo>
                  <a:lnTo>
                    <a:pt x="252624" y="216705"/>
                  </a:lnTo>
                  <a:lnTo>
                    <a:pt x="279575" y="229812"/>
                  </a:lnTo>
                  <a:lnTo>
                    <a:pt x="284242" y="225144"/>
                  </a:lnTo>
                  <a:lnTo>
                    <a:pt x="275569" y="207838"/>
                  </a:lnTo>
                  <a:lnTo>
                    <a:pt x="292915" y="216472"/>
                  </a:lnTo>
                  <a:lnTo>
                    <a:pt x="297543" y="211844"/>
                  </a:lnTo>
                  <a:lnTo>
                    <a:pt x="284475" y="184854"/>
                  </a:lnTo>
                  <a:moveTo>
                    <a:pt x="307941" y="146998"/>
                  </a:moveTo>
                  <a:lnTo>
                    <a:pt x="301524" y="153415"/>
                  </a:lnTo>
                  <a:lnTo>
                    <a:pt x="314786" y="181767"/>
                  </a:lnTo>
                  <a:lnTo>
                    <a:pt x="286434" y="168505"/>
                  </a:lnTo>
                  <a:lnTo>
                    <a:pt x="280017" y="174922"/>
                  </a:lnTo>
                  <a:lnTo>
                    <a:pt x="307241" y="202146"/>
                  </a:lnTo>
                  <a:lnTo>
                    <a:pt x="311869" y="197517"/>
                  </a:lnTo>
                  <a:lnTo>
                    <a:pt x="292696" y="178344"/>
                  </a:lnTo>
                  <a:lnTo>
                    <a:pt x="318869" y="190517"/>
                  </a:lnTo>
                  <a:lnTo>
                    <a:pt x="323420" y="185967"/>
                  </a:lnTo>
                  <a:lnTo>
                    <a:pt x="311247" y="159793"/>
                  </a:lnTo>
                  <a:lnTo>
                    <a:pt x="330420" y="178966"/>
                  </a:lnTo>
                  <a:lnTo>
                    <a:pt x="335165" y="174222"/>
                  </a:lnTo>
                  <a:lnTo>
                    <a:pt x="307941" y="146998"/>
                  </a:lnTo>
                  <a:moveTo>
                    <a:pt x="317292" y="146748"/>
                  </a:moveTo>
                  <a:lnTo>
                    <a:pt x="322425" y="141614"/>
                  </a:lnTo>
                  <a:lnTo>
                    <a:pt x="316942" y="136131"/>
                  </a:lnTo>
                  <a:lnTo>
                    <a:pt x="311808" y="141264"/>
                  </a:lnTo>
                  <a:lnTo>
                    <a:pt x="317292" y="146748"/>
                  </a:lnTo>
                  <a:moveTo>
                    <a:pt x="340121" y="169266"/>
                  </a:moveTo>
                  <a:lnTo>
                    <a:pt x="344943" y="164443"/>
                  </a:lnTo>
                  <a:lnTo>
                    <a:pt x="324914" y="144415"/>
                  </a:lnTo>
                  <a:lnTo>
                    <a:pt x="320092" y="149237"/>
                  </a:lnTo>
                  <a:lnTo>
                    <a:pt x="340121" y="169266"/>
                  </a:lnTo>
                  <a:moveTo>
                    <a:pt x="340017" y="128612"/>
                  </a:moveTo>
                  <a:cubicBezTo>
                    <a:pt x="336672" y="131957"/>
                    <a:pt x="336439" y="134990"/>
                    <a:pt x="337178" y="137985"/>
                  </a:cubicBezTo>
                  <a:lnTo>
                    <a:pt x="334261" y="135068"/>
                  </a:lnTo>
                  <a:lnTo>
                    <a:pt x="329477" y="139852"/>
                  </a:lnTo>
                  <a:lnTo>
                    <a:pt x="349506" y="159881"/>
                  </a:lnTo>
                  <a:lnTo>
                    <a:pt x="354328" y="155058"/>
                  </a:lnTo>
                  <a:lnTo>
                    <a:pt x="343517" y="144247"/>
                  </a:lnTo>
                  <a:cubicBezTo>
                    <a:pt x="340250" y="140980"/>
                    <a:pt x="339783" y="137479"/>
                    <a:pt x="342661" y="134601"/>
                  </a:cubicBezTo>
                  <a:cubicBezTo>
                    <a:pt x="345033" y="132229"/>
                    <a:pt x="347717" y="132190"/>
                    <a:pt x="349972" y="134446"/>
                  </a:cubicBezTo>
                  <a:lnTo>
                    <a:pt x="362457" y="146930"/>
                  </a:lnTo>
                  <a:lnTo>
                    <a:pt x="367279" y="142107"/>
                  </a:lnTo>
                  <a:lnTo>
                    <a:pt x="354367" y="129195"/>
                  </a:lnTo>
                  <a:cubicBezTo>
                    <a:pt x="349584" y="124412"/>
                    <a:pt x="344567" y="124062"/>
                    <a:pt x="340017" y="128612"/>
                  </a:cubicBezTo>
                  <a:moveTo>
                    <a:pt x="362819" y="91265"/>
                  </a:moveTo>
                  <a:lnTo>
                    <a:pt x="357996" y="96088"/>
                  </a:lnTo>
                  <a:lnTo>
                    <a:pt x="368263" y="106355"/>
                  </a:lnTo>
                  <a:cubicBezTo>
                    <a:pt x="365113" y="105616"/>
                    <a:pt x="361613" y="107016"/>
                    <a:pt x="359007" y="109622"/>
                  </a:cubicBezTo>
                  <a:cubicBezTo>
                    <a:pt x="354107" y="114522"/>
                    <a:pt x="353446" y="122028"/>
                    <a:pt x="360368" y="128950"/>
                  </a:cubicBezTo>
                  <a:cubicBezTo>
                    <a:pt x="367407" y="135990"/>
                    <a:pt x="374913" y="135329"/>
                    <a:pt x="379814" y="130428"/>
                  </a:cubicBezTo>
                  <a:cubicBezTo>
                    <a:pt x="382575" y="127667"/>
                    <a:pt x="383859" y="123973"/>
                    <a:pt x="382653" y="120589"/>
                  </a:cubicBezTo>
                  <a:lnTo>
                    <a:pt x="385725" y="123661"/>
                  </a:lnTo>
                  <a:lnTo>
                    <a:pt x="390470" y="118917"/>
                  </a:lnTo>
                  <a:lnTo>
                    <a:pt x="362819" y="91265"/>
                  </a:lnTo>
                  <a:moveTo>
                    <a:pt x="376508" y="124867"/>
                  </a:moveTo>
                  <a:cubicBezTo>
                    <a:pt x="373708" y="127667"/>
                    <a:pt x="369313" y="128095"/>
                    <a:pt x="365269" y="124050"/>
                  </a:cubicBezTo>
                  <a:cubicBezTo>
                    <a:pt x="361185" y="119967"/>
                    <a:pt x="361613" y="115572"/>
                    <a:pt x="364413" y="112772"/>
                  </a:cubicBezTo>
                  <a:cubicBezTo>
                    <a:pt x="367019" y="110166"/>
                    <a:pt x="371608" y="109466"/>
                    <a:pt x="375730" y="113589"/>
                  </a:cubicBezTo>
                  <a:cubicBezTo>
                    <a:pt x="379814" y="117672"/>
                    <a:pt x="379114" y="122261"/>
                    <a:pt x="376508" y="124867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20" name="shape220"/>
            <p:cNvSpPr/>
            <p:nvPr/>
          </p:nvSpPr>
          <p:spPr>
            <a:xfrm>
              <a:off x="533977" y="4557499"/>
              <a:ext cx="140800" cy="140800"/>
            </a:xfrm>
            <a:custGeom>
              <a:avLst/>
              <a:gdLst/>
              <a:ahLst/>
              <a:cxnLst/>
              <a:rect l="0" t="0" r="0" b="0"/>
              <a:pathLst>
                <a:path w="140800" h="140800">
                  <a:moveTo>
                    <a:pt x="61179" y="283646"/>
                  </a:moveTo>
                  <a:lnTo>
                    <a:pt x="37845" y="306980"/>
                  </a:lnTo>
                  <a:cubicBezTo>
                    <a:pt x="31683" y="313142"/>
                    <a:pt x="27194" y="317634"/>
                    <a:pt x="23945" y="321461"/>
                  </a:cubicBezTo>
                  <a:cubicBezTo>
                    <a:pt x="20720" y="325260"/>
                    <a:pt x="18898" y="328201"/>
                    <a:pt x="17927" y="331190"/>
                  </a:cubicBezTo>
                  <a:cubicBezTo>
                    <a:pt x="16110" y="336782"/>
                    <a:pt x="16110" y="342806"/>
                    <a:pt x="17927" y="348399"/>
                  </a:cubicBezTo>
                  <a:cubicBezTo>
                    <a:pt x="18898" y="351387"/>
                    <a:pt x="20720" y="354328"/>
                    <a:pt x="23945" y="358127"/>
                  </a:cubicBezTo>
                  <a:cubicBezTo>
                    <a:pt x="27194" y="361955"/>
                    <a:pt x="31683" y="366447"/>
                    <a:pt x="37845" y="372608"/>
                  </a:cubicBezTo>
                  <a:lnTo>
                    <a:pt x="61179" y="395943"/>
                  </a:lnTo>
                  <a:cubicBezTo>
                    <a:pt x="67341" y="402105"/>
                    <a:pt x="71833" y="406593"/>
                    <a:pt x="75660" y="409842"/>
                  </a:cubicBezTo>
                  <a:cubicBezTo>
                    <a:pt x="79460" y="413068"/>
                    <a:pt x="82400" y="414890"/>
                    <a:pt x="85389" y="415861"/>
                  </a:cubicBezTo>
                  <a:cubicBezTo>
                    <a:pt x="90981" y="417678"/>
                    <a:pt x="97005" y="417678"/>
                    <a:pt x="102597" y="415861"/>
                  </a:cubicBezTo>
                  <a:cubicBezTo>
                    <a:pt x="105586" y="414890"/>
                    <a:pt x="108527" y="413068"/>
                    <a:pt x="112327" y="409842"/>
                  </a:cubicBezTo>
                  <a:cubicBezTo>
                    <a:pt x="116154" y="406593"/>
                    <a:pt x="120645" y="402105"/>
                    <a:pt x="126808" y="395943"/>
                  </a:cubicBezTo>
                  <a:lnTo>
                    <a:pt x="150142" y="372608"/>
                  </a:lnTo>
                  <a:cubicBezTo>
                    <a:pt x="156304" y="366447"/>
                    <a:pt x="160792" y="361955"/>
                    <a:pt x="164041" y="358127"/>
                  </a:cubicBezTo>
                  <a:cubicBezTo>
                    <a:pt x="167267" y="354328"/>
                    <a:pt x="169089" y="351387"/>
                    <a:pt x="170060" y="348398"/>
                  </a:cubicBezTo>
                  <a:cubicBezTo>
                    <a:pt x="171877" y="342806"/>
                    <a:pt x="171877" y="336782"/>
                    <a:pt x="170060" y="331190"/>
                  </a:cubicBezTo>
                  <a:cubicBezTo>
                    <a:pt x="169089" y="328201"/>
                    <a:pt x="167267" y="325260"/>
                    <a:pt x="164041" y="321461"/>
                  </a:cubicBezTo>
                  <a:cubicBezTo>
                    <a:pt x="160792" y="317634"/>
                    <a:pt x="156304" y="313142"/>
                    <a:pt x="150142" y="306980"/>
                  </a:cubicBezTo>
                  <a:lnTo>
                    <a:pt x="126808" y="283646"/>
                  </a:lnTo>
                  <a:cubicBezTo>
                    <a:pt x="120645" y="277483"/>
                    <a:pt x="116154" y="272995"/>
                    <a:pt x="112327" y="269746"/>
                  </a:cubicBezTo>
                  <a:cubicBezTo>
                    <a:pt x="108527" y="266521"/>
                    <a:pt x="105586" y="264698"/>
                    <a:pt x="102597" y="263727"/>
                  </a:cubicBezTo>
                  <a:cubicBezTo>
                    <a:pt x="97005" y="261910"/>
                    <a:pt x="90981" y="261910"/>
                    <a:pt x="85389" y="263727"/>
                  </a:cubicBezTo>
                  <a:cubicBezTo>
                    <a:pt x="82400" y="264698"/>
                    <a:pt x="79460" y="266521"/>
                    <a:pt x="75660" y="269746"/>
                  </a:cubicBezTo>
                  <a:cubicBezTo>
                    <a:pt x="71833" y="272995"/>
                    <a:pt x="67341" y="277483"/>
                    <a:pt x="61179" y="283646"/>
                  </a:cubicBezTo>
                  <a:moveTo>
                    <a:pt x="14984" y="349354"/>
                  </a:moveTo>
                  <a:cubicBezTo>
                    <a:pt x="17279" y="356418"/>
                    <a:pt x="23405" y="362544"/>
                    <a:pt x="35657" y="374796"/>
                  </a:cubicBezTo>
                  <a:lnTo>
                    <a:pt x="58992" y="398130"/>
                  </a:lnTo>
                  <a:cubicBezTo>
                    <a:pt x="71243" y="410382"/>
                    <a:pt x="77369" y="416508"/>
                    <a:pt x="84433" y="418803"/>
                  </a:cubicBezTo>
                  <a:cubicBezTo>
                    <a:pt x="90647" y="420822"/>
                    <a:pt x="97340" y="420822"/>
                    <a:pt x="103554" y="418803"/>
                  </a:cubicBezTo>
                  <a:cubicBezTo>
                    <a:pt x="110617" y="416508"/>
                    <a:pt x="116743" y="410382"/>
                    <a:pt x="128995" y="398130"/>
                  </a:cubicBezTo>
                  <a:lnTo>
                    <a:pt x="152330" y="374796"/>
                  </a:lnTo>
                  <a:cubicBezTo>
                    <a:pt x="164582" y="362544"/>
                    <a:pt x="170707" y="356418"/>
                    <a:pt x="173003" y="349354"/>
                  </a:cubicBezTo>
                  <a:cubicBezTo>
                    <a:pt x="175021" y="343141"/>
                    <a:pt x="175021" y="336448"/>
                    <a:pt x="173003" y="330234"/>
                  </a:cubicBezTo>
                  <a:cubicBezTo>
                    <a:pt x="170707" y="323170"/>
                    <a:pt x="164582" y="317044"/>
                    <a:pt x="152330" y="304792"/>
                  </a:cubicBezTo>
                  <a:lnTo>
                    <a:pt x="128995" y="281458"/>
                  </a:lnTo>
                  <a:cubicBezTo>
                    <a:pt x="116743" y="269206"/>
                    <a:pt x="110617" y="263080"/>
                    <a:pt x="103554" y="260785"/>
                  </a:cubicBezTo>
                  <a:cubicBezTo>
                    <a:pt x="97340" y="258766"/>
                    <a:pt x="90647" y="258766"/>
                    <a:pt x="84433" y="260785"/>
                  </a:cubicBezTo>
                  <a:cubicBezTo>
                    <a:pt x="77369" y="263080"/>
                    <a:pt x="71243" y="269206"/>
                    <a:pt x="58992" y="281458"/>
                  </a:cubicBezTo>
                  <a:lnTo>
                    <a:pt x="35657" y="304792"/>
                  </a:lnTo>
                  <a:cubicBezTo>
                    <a:pt x="23405" y="317044"/>
                    <a:pt x="17279" y="323170"/>
                    <a:pt x="14984" y="330234"/>
                  </a:cubicBezTo>
                  <a:cubicBezTo>
                    <a:pt x="12965" y="336448"/>
                    <a:pt x="12965" y="343141"/>
                    <a:pt x="14984" y="349354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21" name="shape221"/>
            <p:cNvSpPr/>
            <p:nvPr/>
          </p:nvSpPr>
          <p:spPr>
            <a:xfrm>
              <a:off x="533977" y="4557499"/>
              <a:ext cx="140800" cy="140800"/>
            </a:xfrm>
            <a:custGeom>
              <a:avLst/>
              <a:gdLst/>
              <a:ahLst/>
              <a:cxnLst/>
              <a:rect l="0" t="0" r="0" b="0"/>
              <a:pathLst>
                <a:path w="140800" h="140800">
                  <a:moveTo>
                    <a:pt x="62631" y="346481"/>
                  </a:moveTo>
                  <a:lnTo>
                    <a:pt x="87178" y="371027"/>
                  </a:lnTo>
                  <a:lnTo>
                    <a:pt x="87178" y="363501"/>
                  </a:lnTo>
                  <a:cubicBezTo>
                    <a:pt x="87178" y="359794"/>
                    <a:pt x="90183" y="356789"/>
                    <a:pt x="93890" y="356789"/>
                  </a:cubicBezTo>
                  <a:cubicBezTo>
                    <a:pt x="97597" y="356789"/>
                    <a:pt x="100602" y="359794"/>
                    <a:pt x="100602" y="363501"/>
                  </a:cubicBezTo>
                  <a:lnTo>
                    <a:pt x="100602" y="379130"/>
                  </a:lnTo>
                  <a:cubicBezTo>
                    <a:pt x="100602" y="388100"/>
                    <a:pt x="89757" y="392592"/>
                    <a:pt x="83414" y="386249"/>
                  </a:cubicBezTo>
                  <a:lnTo>
                    <a:pt x="47410" y="350245"/>
                  </a:lnTo>
                  <a:cubicBezTo>
                    <a:pt x="41067" y="343902"/>
                    <a:pt x="45559" y="333057"/>
                    <a:pt x="54529" y="333057"/>
                  </a:cubicBezTo>
                  <a:lnTo>
                    <a:pt x="125148" y="333057"/>
                  </a:lnTo>
                  <a:lnTo>
                    <a:pt x="100602" y="308510"/>
                  </a:lnTo>
                  <a:lnTo>
                    <a:pt x="100602" y="316037"/>
                  </a:lnTo>
                  <a:cubicBezTo>
                    <a:pt x="100602" y="319744"/>
                    <a:pt x="97597" y="322750"/>
                    <a:pt x="93890" y="322750"/>
                  </a:cubicBezTo>
                  <a:cubicBezTo>
                    <a:pt x="90183" y="322750"/>
                    <a:pt x="87178" y="319744"/>
                    <a:pt x="87178" y="316037"/>
                  </a:cubicBezTo>
                  <a:lnTo>
                    <a:pt x="87178" y="300408"/>
                  </a:lnTo>
                  <a:cubicBezTo>
                    <a:pt x="87178" y="291438"/>
                    <a:pt x="98023" y="286946"/>
                    <a:pt x="104365" y="293289"/>
                  </a:cubicBezTo>
                  <a:lnTo>
                    <a:pt x="140370" y="329293"/>
                  </a:lnTo>
                  <a:cubicBezTo>
                    <a:pt x="146713" y="335636"/>
                    <a:pt x="142221" y="346481"/>
                    <a:pt x="133251" y="346481"/>
                  </a:cubicBezTo>
                  <a:lnTo>
                    <a:pt x="62631" y="346481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22" name="shape222"/>
            <p:cNvSpPr/>
            <p:nvPr/>
          </p:nvSpPr>
          <p:spPr>
            <a:xfrm>
              <a:off x="533977" y="4557499"/>
              <a:ext cx="1782000" cy="1782000"/>
            </a:xfrm>
            <a:custGeom>
              <a:avLst/>
              <a:gdLst/>
              <a:ahLst/>
              <a:cxnLst/>
              <a:rect l="0" t="0" r="0" b="0"/>
              <a:pathLst>
                <a:path w="1782000" h="1782000">
                  <a:moveTo>
                    <a:pt x="162059" y="211988"/>
                  </a:moveTo>
                  <a:lnTo>
                    <a:pt x="156886" y="217160"/>
                  </a:lnTo>
                  <a:lnTo>
                    <a:pt x="171548" y="241389"/>
                  </a:lnTo>
                  <a:lnTo>
                    <a:pt x="146230" y="227817"/>
                  </a:lnTo>
                  <a:lnTo>
                    <a:pt x="141252" y="232795"/>
                  </a:lnTo>
                  <a:lnTo>
                    <a:pt x="154786" y="258074"/>
                  </a:lnTo>
                  <a:lnTo>
                    <a:pt x="130596" y="243451"/>
                  </a:lnTo>
                  <a:lnTo>
                    <a:pt x="125229" y="248818"/>
                  </a:lnTo>
                  <a:lnTo>
                    <a:pt x="159881" y="268613"/>
                  </a:lnTo>
                  <a:lnTo>
                    <a:pt x="164897" y="263596"/>
                  </a:lnTo>
                  <a:lnTo>
                    <a:pt x="151013" y="237734"/>
                  </a:lnTo>
                  <a:lnTo>
                    <a:pt x="176876" y="251618"/>
                  </a:lnTo>
                  <a:lnTo>
                    <a:pt x="181854" y="246640"/>
                  </a:lnTo>
                  <a:lnTo>
                    <a:pt x="162059" y="211988"/>
                  </a:lnTo>
                  <a:moveTo>
                    <a:pt x="178618" y="209118"/>
                  </a:moveTo>
                  <a:cubicBezTo>
                    <a:pt x="172784" y="214951"/>
                    <a:pt x="172590" y="222924"/>
                    <a:pt x="179085" y="229419"/>
                  </a:cubicBezTo>
                  <a:cubicBezTo>
                    <a:pt x="185618" y="235953"/>
                    <a:pt x="193591" y="235758"/>
                    <a:pt x="199425" y="229925"/>
                  </a:cubicBezTo>
                  <a:cubicBezTo>
                    <a:pt x="205297" y="224052"/>
                    <a:pt x="205491" y="216080"/>
                    <a:pt x="198958" y="209546"/>
                  </a:cubicBezTo>
                  <a:cubicBezTo>
                    <a:pt x="192463" y="203051"/>
                    <a:pt x="184491" y="203245"/>
                    <a:pt x="178618" y="209118"/>
                  </a:cubicBezTo>
                  <a:moveTo>
                    <a:pt x="183051" y="213629"/>
                  </a:moveTo>
                  <a:cubicBezTo>
                    <a:pt x="185968" y="210712"/>
                    <a:pt x="190013" y="210479"/>
                    <a:pt x="194019" y="214485"/>
                  </a:cubicBezTo>
                  <a:cubicBezTo>
                    <a:pt x="197791" y="218257"/>
                    <a:pt x="198141" y="222263"/>
                    <a:pt x="195030" y="225374"/>
                  </a:cubicBezTo>
                  <a:cubicBezTo>
                    <a:pt x="192113" y="228291"/>
                    <a:pt x="188068" y="228525"/>
                    <a:pt x="184024" y="224480"/>
                  </a:cubicBezTo>
                  <a:cubicBezTo>
                    <a:pt x="180290" y="220746"/>
                    <a:pt x="179940" y="216740"/>
                    <a:pt x="183051" y="213629"/>
                  </a:cubicBezTo>
                  <a:moveTo>
                    <a:pt x="202753" y="184983"/>
                  </a:moveTo>
                  <a:cubicBezTo>
                    <a:pt x="199408" y="188327"/>
                    <a:pt x="199175" y="191361"/>
                    <a:pt x="199914" y="194355"/>
                  </a:cubicBezTo>
                  <a:lnTo>
                    <a:pt x="196997" y="191439"/>
                  </a:lnTo>
                  <a:lnTo>
                    <a:pt x="192214" y="196222"/>
                  </a:lnTo>
                  <a:lnTo>
                    <a:pt x="212242" y="216251"/>
                  </a:lnTo>
                  <a:lnTo>
                    <a:pt x="217065" y="211429"/>
                  </a:lnTo>
                  <a:lnTo>
                    <a:pt x="206254" y="200617"/>
                  </a:lnTo>
                  <a:cubicBezTo>
                    <a:pt x="202987" y="197350"/>
                    <a:pt x="202520" y="193850"/>
                    <a:pt x="205398" y="190972"/>
                  </a:cubicBezTo>
                  <a:cubicBezTo>
                    <a:pt x="207770" y="188600"/>
                    <a:pt x="210453" y="188561"/>
                    <a:pt x="212709" y="190817"/>
                  </a:cubicBezTo>
                  <a:lnTo>
                    <a:pt x="225193" y="203300"/>
                  </a:lnTo>
                  <a:lnTo>
                    <a:pt x="230016" y="198478"/>
                  </a:lnTo>
                  <a:lnTo>
                    <a:pt x="217104" y="185566"/>
                  </a:lnTo>
                  <a:cubicBezTo>
                    <a:pt x="212320" y="180783"/>
                    <a:pt x="207303" y="180433"/>
                    <a:pt x="202753" y="184983"/>
                  </a:cubicBezTo>
                  <a:moveTo>
                    <a:pt x="225555" y="147636"/>
                  </a:moveTo>
                  <a:lnTo>
                    <a:pt x="220733" y="152458"/>
                  </a:lnTo>
                  <a:lnTo>
                    <a:pt x="231000" y="162725"/>
                  </a:lnTo>
                  <a:cubicBezTo>
                    <a:pt x="227850" y="161986"/>
                    <a:pt x="224349" y="163387"/>
                    <a:pt x="221744" y="165992"/>
                  </a:cubicBezTo>
                  <a:cubicBezTo>
                    <a:pt x="216843" y="170892"/>
                    <a:pt x="216182" y="178398"/>
                    <a:pt x="223105" y="185321"/>
                  </a:cubicBezTo>
                  <a:cubicBezTo>
                    <a:pt x="230144" y="192360"/>
                    <a:pt x="237650" y="191699"/>
                    <a:pt x="242550" y="186799"/>
                  </a:cubicBezTo>
                  <a:cubicBezTo>
                    <a:pt x="245311" y="184037"/>
                    <a:pt x="246595" y="180343"/>
                    <a:pt x="245389" y="176960"/>
                  </a:cubicBezTo>
                  <a:lnTo>
                    <a:pt x="248462" y="180032"/>
                  </a:lnTo>
                  <a:lnTo>
                    <a:pt x="253206" y="175287"/>
                  </a:lnTo>
                  <a:lnTo>
                    <a:pt x="225555" y="147636"/>
                  </a:lnTo>
                  <a:moveTo>
                    <a:pt x="239245" y="181237"/>
                  </a:moveTo>
                  <a:cubicBezTo>
                    <a:pt x="236445" y="184037"/>
                    <a:pt x="232050" y="184465"/>
                    <a:pt x="228005" y="180421"/>
                  </a:cubicBezTo>
                  <a:cubicBezTo>
                    <a:pt x="223922" y="176337"/>
                    <a:pt x="224349" y="171942"/>
                    <a:pt x="227150" y="169142"/>
                  </a:cubicBezTo>
                  <a:cubicBezTo>
                    <a:pt x="229755" y="166536"/>
                    <a:pt x="234344" y="165836"/>
                    <a:pt x="238467" y="169959"/>
                  </a:cubicBezTo>
                  <a:cubicBezTo>
                    <a:pt x="242550" y="174042"/>
                    <a:pt x="241850" y="178632"/>
                    <a:pt x="239245" y="181237"/>
                  </a:cubicBezTo>
                  <a:moveTo>
                    <a:pt x="266570" y="144811"/>
                  </a:moveTo>
                  <a:lnTo>
                    <a:pt x="264587" y="142828"/>
                  </a:lnTo>
                  <a:cubicBezTo>
                    <a:pt x="257976" y="136217"/>
                    <a:pt x="250625" y="137111"/>
                    <a:pt x="245764" y="141972"/>
                  </a:cubicBezTo>
                  <a:cubicBezTo>
                    <a:pt x="240669" y="147067"/>
                    <a:pt x="239619" y="155117"/>
                    <a:pt x="246619" y="162118"/>
                  </a:cubicBezTo>
                  <a:cubicBezTo>
                    <a:pt x="253581" y="169079"/>
                    <a:pt x="261398" y="167952"/>
                    <a:pt x="266453" y="162895"/>
                  </a:cubicBezTo>
                  <a:cubicBezTo>
                    <a:pt x="270537" y="158812"/>
                    <a:pt x="272171" y="152745"/>
                    <a:pt x="268943" y="147495"/>
                  </a:cubicBezTo>
                  <a:lnTo>
                    <a:pt x="264431" y="152006"/>
                  </a:lnTo>
                  <a:cubicBezTo>
                    <a:pt x="265326" y="154301"/>
                    <a:pt x="264392" y="156634"/>
                    <a:pt x="262487" y="158540"/>
                  </a:cubicBezTo>
                  <a:cubicBezTo>
                    <a:pt x="259609" y="161418"/>
                    <a:pt x="255992" y="161923"/>
                    <a:pt x="252608" y="158773"/>
                  </a:cubicBezTo>
                  <a:lnTo>
                    <a:pt x="266570" y="144811"/>
                  </a:lnTo>
                  <a:moveTo>
                    <a:pt x="249886" y="146172"/>
                  </a:moveTo>
                  <a:cubicBezTo>
                    <a:pt x="252492" y="143567"/>
                    <a:pt x="255642" y="143372"/>
                    <a:pt x="258287" y="146017"/>
                  </a:cubicBezTo>
                  <a:lnTo>
                    <a:pt x="249186" y="155117"/>
                  </a:lnTo>
                  <a:cubicBezTo>
                    <a:pt x="246697" y="151773"/>
                    <a:pt x="247592" y="148467"/>
                    <a:pt x="249886" y="146172"/>
                  </a:cubicBezTo>
                  <a:moveTo>
                    <a:pt x="269500" y="118469"/>
                  </a:moveTo>
                  <a:lnTo>
                    <a:pt x="268178" y="119791"/>
                  </a:lnTo>
                  <a:cubicBezTo>
                    <a:pt x="265844" y="122125"/>
                    <a:pt x="264989" y="125003"/>
                    <a:pt x="266156" y="128192"/>
                  </a:cubicBezTo>
                  <a:lnTo>
                    <a:pt x="263200" y="125236"/>
                  </a:lnTo>
                  <a:lnTo>
                    <a:pt x="258416" y="130020"/>
                  </a:lnTo>
                  <a:lnTo>
                    <a:pt x="278445" y="150048"/>
                  </a:lnTo>
                  <a:lnTo>
                    <a:pt x="283268" y="145226"/>
                  </a:lnTo>
                  <a:lnTo>
                    <a:pt x="273467" y="135425"/>
                  </a:lnTo>
                  <a:cubicBezTo>
                    <a:pt x="269539" y="131498"/>
                    <a:pt x="269539" y="127842"/>
                    <a:pt x="272923" y="124458"/>
                  </a:cubicBezTo>
                  <a:lnTo>
                    <a:pt x="274206" y="123175"/>
                  </a:lnTo>
                  <a:lnTo>
                    <a:pt x="269500" y="118469"/>
                  </a:lnTo>
                  <a:moveTo>
                    <a:pt x="288342" y="116272"/>
                  </a:moveTo>
                  <a:cubicBezTo>
                    <a:pt x="285542" y="118372"/>
                    <a:pt x="283481" y="119812"/>
                    <a:pt x="281925" y="118256"/>
                  </a:cubicBezTo>
                  <a:cubicBezTo>
                    <a:pt x="280758" y="117089"/>
                    <a:pt x="280642" y="115106"/>
                    <a:pt x="283014" y="112733"/>
                  </a:cubicBezTo>
                  <a:cubicBezTo>
                    <a:pt x="285076" y="110672"/>
                    <a:pt x="287253" y="110050"/>
                    <a:pt x="289431" y="111839"/>
                  </a:cubicBezTo>
                  <a:lnTo>
                    <a:pt x="294137" y="107133"/>
                  </a:lnTo>
                  <a:cubicBezTo>
                    <a:pt x="289392" y="102933"/>
                    <a:pt x="283636" y="104100"/>
                    <a:pt x="278970" y="108766"/>
                  </a:cubicBezTo>
                  <a:cubicBezTo>
                    <a:pt x="274808" y="112928"/>
                    <a:pt x="272825" y="118567"/>
                    <a:pt x="277375" y="123117"/>
                  </a:cubicBezTo>
                  <a:cubicBezTo>
                    <a:pt x="282314" y="128056"/>
                    <a:pt x="287448" y="124245"/>
                    <a:pt x="292037" y="120978"/>
                  </a:cubicBezTo>
                  <a:cubicBezTo>
                    <a:pt x="295265" y="118683"/>
                    <a:pt x="296509" y="118061"/>
                    <a:pt x="297754" y="119306"/>
                  </a:cubicBezTo>
                  <a:cubicBezTo>
                    <a:pt x="299270" y="120823"/>
                    <a:pt x="298493" y="122923"/>
                    <a:pt x="296432" y="124984"/>
                  </a:cubicBezTo>
                  <a:cubicBezTo>
                    <a:pt x="294176" y="127240"/>
                    <a:pt x="291570" y="128134"/>
                    <a:pt x="289198" y="126462"/>
                  </a:cubicBezTo>
                  <a:lnTo>
                    <a:pt x="284336" y="131323"/>
                  </a:lnTo>
                  <a:cubicBezTo>
                    <a:pt x="289742" y="136029"/>
                    <a:pt x="296004" y="133346"/>
                    <a:pt x="300165" y="129184"/>
                  </a:cubicBezTo>
                  <a:cubicBezTo>
                    <a:pt x="304638" y="124712"/>
                    <a:pt x="306504" y="118567"/>
                    <a:pt x="301993" y="114055"/>
                  </a:cubicBezTo>
                  <a:cubicBezTo>
                    <a:pt x="297326" y="109389"/>
                    <a:pt x="292464" y="113239"/>
                    <a:pt x="288342" y="116272"/>
                  </a:cubicBezTo>
                  <a:moveTo>
                    <a:pt x="301849" y="85887"/>
                  </a:moveTo>
                  <a:cubicBezTo>
                    <a:pt x="298465" y="89271"/>
                    <a:pt x="298310" y="92226"/>
                    <a:pt x="299088" y="95260"/>
                  </a:cubicBezTo>
                  <a:lnTo>
                    <a:pt x="288509" y="84682"/>
                  </a:lnTo>
                  <a:lnTo>
                    <a:pt x="283687" y="89504"/>
                  </a:lnTo>
                  <a:lnTo>
                    <a:pt x="311338" y="117155"/>
                  </a:lnTo>
                  <a:lnTo>
                    <a:pt x="316161" y="112333"/>
                  </a:lnTo>
                  <a:lnTo>
                    <a:pt x="305349" y="101521"/>
                  </a:lnTo>
                  <a:cubicBezTo>
                    <a:pt x="302082" y="98254"/>
                    <a:pt x="301616" y="94754"/>
                    <a:pt x="304494" y="91876"/>
                  </a:cubicBezTo>
                  <a:cubicBezTo>
                    <a:pt x="306866" y="89504"/>
                    <a:pt x="309549" y="89465"/>
                    <a:pt x="311805" y="91721"/>
                  </a:cubicBezTo>
                  <a:lnTo>
                    <a:pt x="324289" y="104205"/>
                  </a:lnTo>
                  <a:lnTo>
                    <a:pt x="329111" y="99382"/>
                  </a:lnTo>
                  <a:lnTo>
                    <a:pt x="316200" y="86471"/>
                  </a:lnTo>
                  <a:cubicBezTo>
                    <a:pt x="311416" y="81687"/>
                    <a:pt x="306399" y="81337"/>
                    <a:pt x="301849" y="85887"/>
                  </a:cubicBezTo>
                  <a:moveTo>
                    <a:pt x="321734" y="66002"/>
                  </a:moveTo>
                  <a:cubicBezTo>
                    <a:pt x="316756" y="70980"/>
                    <a:pt x="315473" y="76775"/>
                    <a:pt x="319362" y="82219"/>
                  </a:cubicBezTo>
                  <a:lnTo>
                    <a:pt x="323951" y="77631"/>
                  </a:lnTo>
                  <a:cubicBezTo>
                    <a:pt x="322862" y="75686"/>
                    <a:pt x="322278" y="73391"/>
                    <a:pt x="325273" y="70396"/>
                  </a:cubicBezTo>
                  <a:cubicBezTo>
                    <a:pt x="326984" y="68685"/>
                    <a:pt x="329123" y="67635"/>
                    <a:pt x="330640" y="69152"/>
                  </a:cubicBezTo>
                  <a:cubicBezTo>
                    <a:pt x="332312" y="70825"/>
                    <a:pt x="331068" y="72691"/>
                    <a:pt x="330407" y="73586"/>
                  </a:cubicBezTo>
                  <a:lnTo>
                    <a:pt x="326946" y="78214"/>
                  </a:lnTo>
                  <a:cubicBezTo>
                    <a:pt x="325390" y="80314"/>
                    <a:pt x="321695" y="85719"/>
                    <a:pt x="326712" y="90736"/>
                  </a:cubicBezTo>
                  <a:cubicBezTo>
                    <a:pt x="330951" y="94976"/>
                    <a:pt x="335929" y="93420"/>
                    <a:pt x="339118" y="90231"/>
                  </a:cubicBezTo>
                  <a:cubicBezTo>
                    <a:pt x="341257" y="88092"/>
                    <a:pt x="343085" y="84708"/>
                    <a:pt x="342074" y="80586"/>
                  </a:cubicBezTo>
                  <a:lnTo>
                    <a:pt x="344991" y="83503"/>
                  </a:lnTo>
                  <a:lnTo>
                    <a:pt x="349697" y="78797"/>
                  </a:lnTo>
                  <a:lnTo>
                    <a:pt x="335812" y="64913"/>
                  </a:lnTo>
                  <a:cubicBezTo>
                    <a:pt x="331107" y="60207"/>
                    <a:pt x="326128" y="61607"/>
                    <a:pt x="321734" y="66002"/>
                  </a:cubicBezTo>
                  <a:moveTo>
                    <a:pt x="336357" y="84981"/>
                  </a:moveTo>
                  <a:cubicBezTo>
                    <a:pt x="334646" y="86692"/>
                    <a:pt x="332740" y="87120"/>
                    <a:pt x="331146" y="85525"/>
                  </a:cubicBezTo>
                  <a:cubicBezTo>
                    <a:pt x="328929" y="83308"/>
                    <a:pt x="330951" y="80586"/>
                    <a:pt x="331690" y="79614"/>
                  </a:cubicBezTo>
                  <a:lnTo>
                    <a:pt x="333401" y="77280"/>
                  </a:lnTo>
                  <a:cubicBezTo>
                    <a:pt x="334257" y="76113"/>
                    <a:pt x="334957" y="75180"/>
                    <a:pt x="335385" y="74130"/>
                  </a:cubicBezTo>
                  <a:lnTo>
                    <a:pt x="336474" y="75219"/>
                  </a:lnTo>
                  <a:cubicBezTo>
                    <a:pt x="339157" y="77902"/>
                    <a:pt x="339274" y="82064"/>
                    <a:pt x="336357" y="84981"/>
                  </a:cubicBezTo>
                  <a:moveTo>
                    <a:pt x="345237" y="42732"/>
                  </a:moveTo>
                  <a:lnTo>
                    <a:pt x="343915" y="44055"/>
                  </a:lnTo>
                  <a:cubicBezTo>
                    <a:pt x="341581" y="46388"/>
                    <a:pt x="340726" y="49266"/>
                    <a:pt x="341892" y="52455"/>
                  </a:cubicBezTo>
                  <a:lnTo>
                    <a:pt x="338937" y="49499"/>
                  </a:lnTo>
                  <a:lnTo>
                    <a:pt x="334153" y="54283"/>
                  </a:lnTo>
                  <a:lnTo>
                    <a:pt x="354182" y="74312"/>
                  </a:lnTo>
                  <a:lnTo>
                    <a:pt x="359004" y="69489"/>
                  </a:lnTo>
                  <a:lnTo>
                    <a:pt x="349204" y="59689"/>
                  </a:lnTo>
                  <a:cubicBezTo>
                    <a:pt x="345276" y="55761"/>
                    <a:pt x="345276" y="52105"/>
                    <a:pt x="348660" y="48721"/>
                  </a:cubicBezTo>
                  <a:lnTo>
                    <a:pt x="349943" y="47438"/>
                  </a:lnTo>
                  <a:lnTo>
                    <a:pt x="345237" y="42732"/>
                  </a:lnTo>
                  <a:moveTo>
                    <a:pt x="376378" y="35004"/>
                  </a:moveTo>
                  <a:lnTo>
                    <a:pt x="374394" y="33020"/>
                  </a:lnTo>
                  <a:cubicBezTo>
                    <a:pt x="367783" y="26409"/>
                    <a:pt x="360433" y="27303"/>
                    <a:pt x="355571" y="32165"/>
                  </a:cubicBezTo>
                  <a:cubicBezTo>
                    <a:pt x="350476" y="37259"/>
                    <a:pt x="349426" y="45310"/>
                    <a:pt x="356427" y="52310"/>
                  </a:cubicBezTo>
                  <a:cubicBezTo>
                    <a:pt x="363388" y="59272"/>
                    <a:pt x="371205" y="58144"/>
                    <a:pt x="376261" y="53088"/>
                  </a:cubicBezTo>
                  <a:cubicBezTo>
                    <a:pt x="380345" y="49005"/>
                    <a:pt x="381978" y="42938"/>
                    <a:pt x="378750" y="37687"/>
                  </a:cubicBezTo>
                  <a:lnTo>
                    <a:pt x="374239" y="42199"/>
                  </a:lnTo>
                  <a:cubicBezTo>
                    <a:pt x="375133" y="44493"/>
                    <a:pt x="374200" y="46827"/>
                    <a:pt x="372294" y="48732"/>
                  </a:cubicBezTo>
                  <a:cubicBezTo>
                    <a:pt x="369417" y="51610"/>
                    <a:pt x="365799" y="52116"/>
                    <a:pt x="362416" y="48966"/>
                  </a:cubicBezTo>
                  <a:lnTo>
                    <a:pt x="376378" y="35004"/>
                  </a:lnTo>
                  <a:moveTo>
                    <a:pt x="359693" y="36365"/>
                  </a:moveTo>
                  <a:cubicBezTo>
                    <a:pt x="362299" y="33759"/>
                    <a:pt x="365449" y="33565"/>
                    <a:pt x="368094" y="36209"/>
                  </a:cubicBezTo>
                  <a:lnTo>
                    <a:pt x="358993" y="45310"/>
                  </a:lnTo>
                  <a:cubicBezTo>
                    <a:pt x="356505" y="41965"/>
                    <a:pt x="357399" y="38660"/>
                    <a:pt x="359693" y="36365"/>
                  </a:cubicBezTo>
                  <a:moveTo>
                    <a:pt x="214250" y="295137"/>
                  </a:moveTo>
                  <a:lnTo>
                    <a:pt x="209505" y="290392"/>
                  </a:lnTo>
                  <a:lnTo>
                    <a:pt x="195543" y="304354"/>
                  </a:lnTo>
                  <a:lnTo>
                    <a:pt x="188893" y="297704"/>
                  </a:lnTo>
                  <a:lnTo>
                    <a:pt x="201066" y="285531"/>
                  </a:lnTo>
                  <a:lnTo>
                    <a:pt x="196321" y="280786"/>
                  </a:lnTo>
                  <a:lnTo>
                    <a:pt x="184148" y="292959"/>
                  </a:lnTo>
                  <a:lnTo>
                    <a:pt x="177809" y="286620"/>
                  </a:lnTo>
                  <a:lnTo>
                    <a:pt x="191032" y="273397"/>
                  </a:lnTo>
                  <a:lnTo>
                    <a:pt x="186287" y="268652"/>
                  </a:lnTo>
                  <a:lnTo>
                    <a:pt x="168009" y="286931"/>
                  </a:lnTo>
                  <a:lnTo>
                    <a:pt x="195232" y="314154"/>
                  </a:lnTo>
                  <a:lnTo>
                    <a:pt x="214250" y="295137"/>
                  </a:lnTo>
                  <a:moveTo>
                    <a:pt x="208611" y="245472"/>
                  </a:moveTo>
                  <a:lnTo>
                    <a:pt x="203789" y="250294"/>
                  </a:lnTo>
                  <a:lnTo>
                    <a:pt x="214056" y="260562"/>
                  </a:lnTo>
                  <a:cubicBezTo>
                    <a:pt x="210906" y="259823"/>
                    <a:pt x="207406" y="261223"/>
                    <a:pt x="204800" y="263828"/>
                  </a:cubicBezTo>
                  <a:cubicBezTo>
                    <a:pt x="199900" y="268729"/>
                    <a:pt x="199239" y="276235"/>
                    <a:pt x="206162" y="283157"/>
                  </a:cubicBezTo>
                  <a:cubicBezTo>
                    <a:pt x="213201" y="290197"/>
                    <a:pt x="220707" y="289535"/>
                    <a:pt x="225607" y="284635"/>
                  </a:cubicBezTo>
                  <a:cubicBezTo>
                    <a:pt x="228368" y="281874"/>
                    <a:pt x="229651" y="278179"/>
                    <a:pt x="228446" y="274796"/>
                  </a:cubicBezTo>
                  <a:lnTo>
                    <a:pt x="231518" y="277868"/>
                  </a:lnTo>
                  <a:lnTo>
                    <a:pt x="236263" y="273123"/>
                  </a:lnTo>
                  <a:lnTo>
                    <a:pt x="208611" y="245472"/>
                  </a:lnTo>
                  <a:moveTo>
                    <a:pt x="222301" y="279074"/>
                  </a:moveTo>
                  <a:cubicBezTo>
                    <a:pt x="219501" y="281874"/>
                    <a:pt x="215106" y="282302"/>
                    <a:pt x="211062" y="278257"/>
                  </a:cubicBezTo>
                  <a:cubicBezTo>
                    <a:pt x="206978" y="274174"/>
                    <a:pt x="207406" y="269779"/>
                    <a:pt x="210206" y="266979"/>
                  </a:cubicBezTo>
                  <a:cubicBezTo>
                    <a:pt x="212812" y="264373"/>
                    <a:pt x="217401" y="263673"/>
                    <a:pt x="221523" y="267795"/>
                  </a:cubicBezTo>
                  <a:cubicBezTo>
                    <a:pt x="225607" y="271879"/>
                    <a:pt x="224907" y="276468"/>
                    <a:pt x="222301" y="279074"/>
                  </a:cubicBezTo>
                  <a:moveTo>
                    <a:pt x="231971" y="236892"/>
                  </a:moveTo>
                  <a:lnTo>
                    <a:pt x="230648" y="238214"/>
                  </a:lnTo>
                  <a:cubicBezTo>
                    <a:pt x="228315" y="240548"/>
                    <a:pt x="227459" y="243426"/>
                    <a:pt x="228626" y="246614"/>
                  </a:cubicBezTo>
                  <a:lnTo>
                    <a:pt x="225670" y="243659"/>
                  </a:lnTo>
                  <a:lnTo>
                    <a:pt x="220887" y="248442"/>
                  </a:lnTo>
                  <a:lnTo>
                    <a:pt x="240915" y="268471"/>
                  </a:lnTo>
                  <a:lnTo>
                    <a:pt x="245738" y="263649"/>
                  </a:lnTo>
                  <a:lnTo>
                    <a:pt x="235937" y="253848"/>
                  </a:lnTo>
                  <a:cubicBezTo>
                    <a:pt x="232009" y="249920"/>
                    <a:pt x="232009" y="246264"/>
                    <a:pt x="235393" y="242881"/>
                  </a:cubicBezTo>
                  <a:lnTo>
                    <a:pt x="236676" y="241597"/>
                  </a:lnTo>
                  <a:lnTo>
                    <a:pt x="231971" y="236892"/>
                  </a:lnTo>
                  <a:moveTo>
                    <a:pt x="242538" y="226091"/>
                  </a:moveTo>
                  <a:cubicBezTo>
                    <a:pt x="237560" y="231069"/>
                    <a:pt x="236276" y="236864"/>
                    <a:pt x="240166" y="242308"/>
                  </a:cubicBezTo>
                  <a:lnTo>
                    <a:pt x="244755" y="237719"/>
                  </a:lnTo>
                  <a:cubicBezTo>
                    <a:pt x="243666" y="235775"/>
                    <a:pt x="243082" y="233480"/>
                    <a:pt x="246077" y="230486"/>
                  </a:cubicBezTo>
                  <a:cubicBezTo>
                    <a:pt x="247788" y="228774"/>
                    <a:pt x="249927" y="227725"/>
                    <a:pt x="251444" y="229241"/>
                  </a:cubicBezTo>
                  <a:cubicBezTo>
                    <a:pt x="253116" y="230913"/>
                    <a:pt x="251872" y="232780"/>
                    <a:pt x="251211" y="233675"/>
                  </a:cubicBezTo>
                  <a:lnTo>
                    <a:pt x="247749" y="238303"/>
                  </a:lnTo>
                  <a:cubicBezTo>
                    <a:pt x="246194" y="240403"/>
                    <a:pt x="242499" y="245809"/>
                    <a:pt x="247516" y="250826"/>
                  </a:cubicBezTo>
                  <a:cubicBezTo>
                    <a:pt x="251755" y="255065"/>
                    <a:pt x="256733" y="253509"/>
                    <a:pt x="259922" y="250320"/>
                  </a:cubicBezTo>
                  <a:cubicBezTo>
                    <a:pt x="262061" y="248181"/>
                    <a:pt x="263889" y="244798"/>
                    <a:pt x="262878" y="240675"/>
                  </a:cubicBezTo>
                  <a:lnTo>
                    <a:pt x="265795" y="243592"/>
                  </a:lnTo>
                  <a:lnTo>
                    <a:pt x="270501" y="238886"/>
                  </a:lnTo>
                  <a:lnTo>
                    <a:pt x="256616" y="225002"/>
                  </a:lnTo>
                  <a:cubicBezTo>
                    <a:pt x="251911" y="220296"/>
                    <a:pt x="246932" y="221696"/>
                    <a:pt x="242538" y="226091"/>
                  </a:cubicBezTo>
                  <a:moveTo>
                    <a:pt x="257161" y="245070"/>
                  </a:moveTo>
                  <a:cubicBezTo>
                    <a:pt x="255449" y="246781"/>
                    <a:pt x="253544" y="247209"/>
                    <a:pt x="251949" y="245614"/>
                  </a:cubicBezTo>
                  <a:cubicBezTo>
                    <a:pt x="249733" y="243397"/>
                    <a:pt x="251755" y="240675"/>
                    <a:pt x="252494" y="239703"/>
                  </a:cubicBezTo>
                  <a:lnTo>
                    <a:pt x="254205" y="237369"/>
                  </a:lnTo>
                  <a:cubicBezTo>
                    <a:pt x="255061" y="236203"/>
                    <a:pt x="255761" y="235269"/>
                    <a:pt x="256189" y="234219"/>
                  </a:cubicBezTo>
                  <a:lnTo>
                    <a:pt x="257278" y="235308"/>
                  </a:lnTo>
                  <a:cubicBezTo>
                    <a:pt x="259961" y="237992"/>
                    <a:pt x="260078" y="242153"/>
                    <a:pt x="257161" y="245070"/>
                  </a:cubicBezTo>
                  <a:moveTo>
                    <a:pt x="284475" y="184854"/>
                  </a:moveTo>
                  <a:lnTo>
                    <a:pt x="279497" y="189832"/>
                  </a:lnTo>
                  <a:lnTo>
                    <a:pt x="288870" y="207605"/>
                  </a:lnTo>
                  <a:lnTo>
                    <a:pt x="270980" y="198349"/>
                  </a:lnTo>
                  <a:lnTo>
                    <a:pt x="266274" y="203055"/>
                  </a:lnTo>
                  <a:lnTo>
                    <a:pt x="275569" y="220906"/>
                  </a:lnTo>
                  <a:lnTo>
                    <a:pt x="257757" y="211572"/>
                  </a:lnTo>
                  <a:lnTo>
                    <a:pt x="252624" y="216705"/>
                  </a:lnTo>
                  <a:lnTo>
                    <a:pt x="279575" y="229812"/>
                  </a:lnTo>
                  <a:lnTo>
                    <a:pt x="284242" y="225144"/>
                  </a:lnTo>
                  <a:lnTo>
                    <a:pt x="275569" y="207838"/>
                  </a:lnTo>
                  <a:lnTo>
                    <a:pt x="292915" y="216472"/>
                  </a:lnTo>
                  <a:lnTo>
                    <a:pt x="297543" y="211844"/>
                  </a:lnTo>
                  <a:lnTo>
                    <a:pt x="284475" y="184854"/>
                  </a:lnTo>
                  <a:moveTo>
                    <a:pt x="307941" y="146998"/>
                  </a:moveTo>
                  <a:lnTo>
                    <a:pt x="301524" y="153415"/>
                  </a:lnTo>
                  <a:lnTo>
                    <a:pt x="314786" y="181767"/>
                  </a:lnTo>
                  <a:lnTo>
                    <a:pt x="286434" y="168505"/>
                  </a:lnTo>
                  <a:lnTo>
                    <a:pt x="280017" y="174922"/>
                  </a:lnTo>
                  <a:lnTo>
                    <a:pt x="307241" y="202146"/>
                  </a:lnTo>
                  <a:lnTo>
                    <a:pt x="311869" y="197517"/>
                  </a:lnTo>
                  <a:lnTo>
                    <a:pt x="292696" y="178344"/>
                  </a:lnTo>
                  <a:lnTo>
                    <a:pt x="318869" y="190517"/>
                  </a:lnTo>
                  <a:lnTo>
                    <a:pt x="323420" y="185967"/>
                  </a:lnTo>
                  <a:lnTo>
                    <a:pt x="311247" y="159793"/>
                  </a:lnTo>
                  <a:lnTo>
                    <a:pt x="330420" y="178966"/>
                  </a:lnTo>
                  <a:lnTo>
                    <a:pt x="335165" y="174222"/>
                  </a:lnTo>
                  <a:lnTo>
                    <a:pt x="307941" y="146998"/>
                  </a:lnTo>
                  <a:moveTo>
                    <a:pt x="317292" y="146748"/>
                  </a:moveTo>
                  <a:lnTo>
                    <a:pt x="322425" y="141614"/>
                  </a:lnTo>
                  <a:lnTo>
                    <a:pt x="316942" y="136131"/>
                  </a:lnTo>
                  <a:lnTo>
                    <a:pt x="311808" y="141264"/>
                  </a:lnTo>
                  <a:lnTo>
                    <a:pt x="317292" y="146748"/>
                  </a:lnTo>
                  <a:moveTo>
                    <a:pt x="340121" y="169266"/>
                  </a:moveTo>
                  <a:lnTo>
                    <a:pt x="344943" y="164443"/>
                  </a:lnTo>
                  <a:lnTo>
                    <a:pt x="324914" y="144415"/>
                  </a:lnTo>
                  <a:lnTo>
                    <a:pt x="320092" y="149237"/>
                  </a:lnTo>
                  <a:lnTo>
                    <a:pt x="340121" y="169266"/>
                  </a:lnTo>
                  <a:moveTo>
                    <a:pt x="340017" y="128612"/>
                  </a:moveTo>
                  <a:cubicBezTo>
                    <a:pt x="336672" y="131957"/>
                    <a:pt x="336439" y="134990"/>
                    <a:pt x="337178" y="137985"/>
                  </a:cubicBezTo>
                  <a:lnTo>
                    <a:pt x="334261" y="135068"/>
                  </a:lnTo>
                  <a:lnTo>
                    <a:pt x="329477" y="139852"/>
                  </a:lnTo>
                  <a:lnTo>
                    <a:pt x="349506" y="159881"/>
                  </a:lnTo>
                  <a:lnTo>
                    <a:pt x="354328" y="155058"/>
                  </a:lnTo>
                  <a:lnTo>
                    <a:pt x="343517" y="144247"/>
                  </a:lnTo>
                  <a:cubicBezTo>
                    <a:pt x="340250" y="140980"/>
                    <a:pt x="339783" y="137479"/>
                    <a:pt x="342661" y="134601"/>
                  </a:cubicBezTo>
                  <a:cubicBezTo>
                    <a:pt x="345033" y="132229"/>
                    <a:pt x="347717" y="132190"/>
                    <a:pt x="349972" y="134446"/>
                  </a:cubicBezTo>
                  <a:lnTo>
                    <a:pt x="362457" y="146930"/>
                  </a:lnTo>
                  <a:lnTo>
                    <a:pt x="367279" y="142107"/>
                  </a:lnTo>
                  <a:lnTo>
                    <a:pt x="354367" y="129195"/>
                  </a:lnTo>
                  <a:cubicBezTo>
                    <a:pt x="349584" y="124412"/>
                    <a:pt x="344567" y="124062"/>
                    <a:pt x="340017" y="128612"/>
                  </a:cubicBezTo>
                  <a:moveTo>
                    <a:pt x="362819" y="91265"/>
                  </a:moveTo>
                  <a:lnTo>
                    <a:pt x="357996" y="96088"/>
                  </a:lnTo>
                  <a:lnTo>
                    <a:pt x="368263" y="106355"/>
                  </a:lnTo>
                  <a:cubicBezTo>
                    <a:pt x="365113" y="105616"/>
                    <a:pt x="361613" y="107016"/>
                    <a:pt x="359007" y="109622"/>
                  </a:cubicBezTo>
                  <a:cubicBezTo>
                    <a:pt x="354107" y="114522"/>
                    <a:pt x="353446" y="122028"/>
                    <a:pt x="360368" y="128950"/>
                  </a:cubicBezTo>
                  <a:cubicBezTo>
                    <a:pt x="367407" y="135990"/>
                    <a:pt x="374913" y="135329"/>
                    <a:pt x="379814" y="130428"/>
                  </a:cubicBezTo>
                  <a:cubicBezTo>
                    <a:pt x="382575" y="127667"/>
                    <a:pt x="383859" y="123973"/>
                    <a:pt x="382653" y="120589"/>
                  </a:cubicBezTo>
                  <a:lnTo>
                    <a:pt x="385725" y="123661"/>
                  </a:lnTo>
                  <a:lnTo>
                    <a:pt x="390470" y="118917"/>
                  </a:lnTo>
                  <a:lnTo>
                    <a:pt x="362819" y="91265"/>
                  </a:lnTo>
                  <a:moveTo>
                    <a:pt x="376508" y="124867"/>
                  </a:moveTo>
                  <a:cubicBezTo>
                    <a:pt x="373708" y="127667"/>
                    <a:pt x="369313" y="128095"/>
                    <a:pt x="365269" y="124050"/>
                  </a:cubicBezTo>
                  <a:cubicBezTo>
                    <a:pt x="361185" y="119967"/>
                    <a:pt x="361613" y="115572"/>
                    <a:pt x="364413" y="112772"/>
                  </a:cubicBezTo>
                  <a:cubicBezTo>
                    <a:pt x="367019" y="110166"/>
                    <a:pt x="371608" y="109466"/>
                    <a:pt x="375730" y="113589"/>
                  </a:cubicBezTo>
                  <a:cubicBezTo>
                    <a:pt x="379814" y="117672"/>
                    <a:pt x="379114" y="122261"/>
                    <a:pt x="376508" y="124867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23" name="shape223"/>
            <p:cNvSpPr/>
            <p:nvPr/>
          </p:nvSpPr>
          <p:spPr>
            <a:xfrm>
              <a:off x="2315977" y="4557499"/>
              <a:ext cx="140800" cy="140800"/>
            </a:xfrm>
            <a:custGeom>
              <a:avLst/>
              <a:gdLst/>
              <a:ahLst/>
              <a:cxnLst/>
              <a:rect l="0" t="0" r="0" b="0"/>
              <a:pathLst>
                <a:path w="140800" h="140800">
                  <a:moveTo>
                    <a:pt x="61179" y="283646"/>
                  </a:moveTo>
                  <a:lnTo>
                    <a:pt x="37845" y="306980"/>
                  </a:lnTo>
                  <a:cubicBezTo>
                    <a:pt x="31683" y="313142"/>
                    <a:pt x="27194" y="317634"/>
                    <a:pt x="23945" y="321461"/>
                  </a:cubicBezTo>
                  <a:cubicBezTo>
                    <a:pt x="20720" y="325260"/>
                    <a:pt x="18898" y="328201"/>
                    <a:pt x="17927" y="331190"/>
                  </a:cubicBezTo>
                  <a:cubicBezTo>
                    <a:pt x="16110" y="336782"/>
                    <a:pt x="16110" y="342806"/>
                    <a:pt x="17927" y="348399"/>
                  </a:cubicBezTo>
                  <a:cubicBezTo>
                    <a:pt x="18898" y="351387"/>
                    <a:pt x="20720" y="354328"/>
                    <a:pt x="23945" y="358127"/>
                  </a:cubicBezTo>
                  <a:cubicBezTo>
                    <a:pt x="27194" y="361955"/>
                    <a:pt x="31683" y="366447"/>
                    <a:pt x="37845" y="372608"/>
                  </a:cubicBezTo>
                  <a:lnTo>
                    <a:pt x="61179" y="395943"/>
                  </a:lnTo>
                  <a:cubicBezTo>
                    <a:pt x="67341" y="402105"/>
                    <a:pt x="71833" y="406593"/>
                    <a:pt x="75660" y="409842"/>
                  </a:cubicBezTo>
                  <a:cubicBezTo>
                    <a:pt x="79460" y="413068"/>
                    <a:pt x="82400" y="414890"/>
                    <a:pt x="85389" y="415861"/>
                  </a:cubicBezTo>
                  <a:cubicBezTo>
                    <a:pt x="90981" y="417678"/>
                    <a:pt x="97005" y="417678"/>
                    <a:pt x="102597" y="415861"/>
                  </a:cubicBezTo>
                  <a:cubicBezTo>
                    <a:pt x="105586" y="414890"/>
                    <a:pt x="108527" y="413068"/>
                    <a:pt x="112327" y="409842"/>
                  </a:cubicBezTo>
                  <a:cubicBezTo>
                    <a:pt x="116154" y="406593"/>
                    <a:pt x="120645" y="402105"/>
                    <a:pt x="126808" y="395943"/>
                  </a:cubicBezTo>
                  <a:lnTo>
                    <a:pt x="150142" y="372608"/>
                  </a:lnTo>
                  <a:cubicBezTo>
                    <a:pt x="156304" y="366447"/>
                    <a:pt x="160792" y="361955"/>
                    <a:pt x="164041" y="358127"/>
                  </a:cubicBezTo>
                  <a:cubicBezTo>
                    <a:pt x="167267" y="354328"/>
                    <a:pt x="169089" y="351387"/>
                    <a:pt x="170060" y="348398"/>
                  </a:cubicBezTo>
                  <a:cubicBezTo>
                    <a:pt x="171877" y="342806"/>
                    <a:pt x="171877" y="336782"/>
                    <a:pt x="170060" y="331190"/>
                  </a:cubicBezTo>
                  <a:cubicBezTo>
                    <a:pt x="169089" y="328201"/>
                    <a:pt x="167267" y="325260"/>
                    <a:pt x="164041" y="321461"/>
                  </a:cubicBezTo>
                  <a:cubicBezTo>
                    <a:pt x="160792" y="317634"/>
                    <a:pt x="156304" y="313142"/>
                    <a:pt x="150142" y="306980"/>
                  </a:cubicBezTo>
                  <a:lnTo>
                    <a:pt x="126808" y="283646"/>
                  </a:lnTo>
                  <a:cubicBezTo>
                    <a:pt x="120645" y="277483"/>
                    <a:pt x="116154" y="272995"/>
                    <a:pt x="112327" y="269746"/>
                  </a:cubicBezTo>
                  <a:cubicBezTo>
                    <a:pt x="108527" y="266521"/>
                    <a:pt x="105586" y="264698"/>
                    <a:pt x="102597" y="263727"/>
                  </a:cubicBezTo>
                  <a:cubicBezTo>
                    <a:pt x="97005" y="261910"/>
                    <a:pt x="90981" y="261910"/>
                    <a:pt x="85389" y="263727"/>
                  </a:cubicBezTo>
                  <a:cubicBezTo>
                    <a:pt x="82400" y="264698"/>
                    <a:pt x="79460" y="266521"/>
                    <a:pt x="75660" y="269746"/>
                  </a:cubicBezTo>
                  <a:cubicBezTo>
                    <a:pt x="71833" y="272995"/>
                    <a:pt x="67341" y="277483"/>
                    <a:pt x="61179" y="283646"/>
                  </a:cubicBezTo>
                  <a:moveTo>
                    <a:pt x="14984" y="349354"/>
                  </a:moveTo>
                  <a:cubicBezTo>
                    <a:pt x="17279" y="356418"/>
                    <a:pt x="23405" y="362544"/>
                    <a:pt x="35657" y="374796"/>
                  </a:cubicBezTo>
                  <a:lnTo>
                    <a:pt x="58992" y="398130"/>
                  </a:lnTo>
                  <a:cubicBezTo>
                    <a:pt x="71243" y="410382"/>
                    <a:pt x="77369" y="416508"/>
                    <a:pt x="84433" y="418803"/>
                  </a:cubicBezTo>
                  <a:cubicBezTo>
                    <a:pt x="90647" y="420822"/>
                    <a:pt x="97340" y="420822"/>
                    <a:pt x="103554" y="418803"/>
                  </a:cubicBezTo>
                  <a:cubicBezTo>
                    <a:pt x="110617" y="416508"/>
                    <a:pt x="116743" y="410382"/>
                    <a:pt x="128995" y="398130"/>
                  </a:cubicBezTo>
                  <a:lnTo>
                    <a:pt x="152330" y="374796"/>
                  </a:lnTo>
                  <a:cubicBezTo>
                    <a:pt x="164582" y="362544"/>
                    <a:pt x="170707" y="356418"/>
                    <a:pt x="173003" y="349354"/>
                  </a:cubicBezTo>
                  <a:cubicBezTo>
                    <a:pt x="175021" y="343141"/>
                    <a:pt x="175021" y="336448"/>
                    <a:pt x="173003" y="330234"/>
                  </a:cubicBezTo>
                  <a:cubicBezTo>
                    <a:pt x="170707" y="323170"/>
                    <a:pt x="164582" y="317044"/>
                    <a:pt x="152330" y="304792"/>
                  </a:cubicBezTo>
                  <a:lnTo>
                    <a:pt x="128995" y="281458"/>
                  </a:lnTo>
                  <a:cubicBezTo>
                    <a:pt x="116743" y="269206"/>
                    <a:pt x="110617" y="263080"/>
                    <a:pt x="103554" y="260785"/>
                  </a:cubicBezTo>
                  <a:cubicBezTo>
                    <a:pt x="97340" y="258766"/>
                    <a:pt x="90647" y="258766"/>
                    <a:pt x="84433" y="260785"/>
                  </a:cubicBezTo>
                  <a:cubicBezTo>
                    <a:pt x="77369" y="263080"/>
                    <a:pt x="71243" y="269206"/>
                    <a:pt x="58992" y="281458"/>
                  </a:cubicBezTo>
                  <a:lnTo>
                    <a:pt x="35657" y="304792"/>
                  </a:lnTo>
                  <a:cubicBezTo>
                    <a:pt x="23405" y="317044"/>
                    <a:pt x="17279" y="323170"/>
                    <a:pt x="14984" y="330234"/>
                  </a:cubicBezTo>
                  <a:cubicBezTo>
                    <a:pt x="12965" y="336448"/>
                    <a:pt x="12965" y="343141"/>
                    <a:pt x="14984" y="349354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24" name="shape224"/>
            <p:cNvSpPr/>
            <p:nvPr/>
          </p:nvSpPr>
          <p:spPr>
            <a:xfrm>
              <a:off x="2315977" y="4557499"/>
              <a:ext cx="140800" cy="140800"/>
            </a:xfrm>
            <a:custGeom>
              <a:avLst/>
              <a:gdLst/>
              <a:ahLst/>
              <a:cxnLst/>
              <a:rect l="0" t="0" r="0" b="0"/>
              <a:pathLst>
                <a:path w="140800" h="140800">
                  <a:moveTo>
                    <a:pt x="62631" y="346481"/>
                  </a:moveTo>
                  <a:lnTo>
                    <a:pt x="87178" y="371027"/>
                  </a:lnTo>
                  <a:lnTo>
                    <a:pt x="87178" y="363501"/>
                  </a:lnTo>
                  <a:cubicBezTo>
                    <a:pt x="87178" y="359794"/>
                    <a:pt x="90183" y="356789"/>
                    <a:pt x="93890" y="356789"/>
                  </a:cubicBezTo>
                  <a:cubicBezTo>
                    <a:pt x="97597" y="356789"/>
                    <a:pt x="100602" y="359794"/>
                    <a:pt x="100602" y="363501"/>
                  </a:cubicBezTo>
                  <a:lnTo>
                    <a:pt x="100602" y="379130"/>
                  </a:lnTo>
                  <a:cubicBezTo>
                    <a:pt x="100602" y="388100"/>
                    <a:pt x="89757" y="392592"/>
                    <a:pt x="83414" y="386249"/>
                  </a:cubicBezTo>
                  <a:lnTo>
                    <a:pt x="47410" y="350245"/>
                  </a:lnTo>
                  <a:cubicBezTo>
                    <a:pt x="41067" y="343902"/>
                    <a:pt x="45559" y="333057"/>
                    <a:pt x="54529" y="333057"/>
                  </a:cubicBezTo>
                  <a:lnTo>
                    <a:pt x="125148" y="333057"/>
                  </a:lnTo>
                  <a:lnTo>
                    <a:pt x="100602" y="308510"/>
                  </a:lnTo>
                  <a:lnTo>
                    <a:pt x="100602" y="316037"/>
                  </a:lnTo>
                  <a:cubicBezTo>
                    <a:pt x="100602" y="319744"/>
                    <a:pt x="97597" y="322750"/>
                    <a:pt x="93890" y="322750"/>
                  </a:cubicBezTo>
                  <a:cubicBezTo>
                    <a:pt x="90183" y="322750"/>
                    <a:pt x="87178" y="319744"/>
                    <a:pt x="87178" y="316037"/>
                  </a:cubicBezTo>
                  <a:lnTo>
                    <a:pt x="87178" y="300408"/>
                  </a:lnTo>
                  <a:cubicBezTo>
                    <a:pt x="87178" y="291438"/>
                    <a:pt x="98023" y="286946"/>
                    <a:pt x="104365" y="293289"/>
                  </a:cubicBezTo>
                  <a:lnTo>
                    <a:pt x="140370" y="329293"/>
                  </a:lnTo>
                  <a:cubicBezTo>
                    <a:pt x="146713" y="335636"/>
                    <a:pt x="142221" y="346481"/>
                    <a:pt x="133251" y="346481"/>
                  </a:cubicBezTo>
                  <a:lnTo>
                    <a:pt x="62631" y="346481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25" name="shape225"/>
            <p:cNvSpPr/>
            <p:nvPr/>
          </p:nvSpPr>
          <p:spPr>
            <a:xfrm>
              <a:off x="2315977" y="4557499"/>
              <a:ext cx="1782000" cy="1782000"/>
            </a:xfrm>
            <a:custGeom>
              <a:avLst/>
              <a:gdLst/>
              <a:ahLst/>
              <a:cxnLst/>
              <a:rect l="0" t="0" r="0" b="0"/>
              <a:pathLst>
                <a:path w="1782000" h="1782000">
                  <a:moveTo>
                    <a:pt x="162059" y="211988"/>
                  </a:moveTo>
                  <a:lnTo>
                    <a:pt x="156886" y="217160"/>
                  </a:lnTo>
                  <a:lnTo>
                    <a:pt x="171548" y="241389"/>
                  </a:lnTo>
                  <a:lnTo>
                    <a:pt x="146230" y="227817"/>
                  </a:lnTo>
                  <a:lnTo>
                    <a:pt x="141252" y="232795"/>
                  </a:lnTo>
                  <a:lnTo>
                    <a:pt x="154786" y="258074"/>
                  </a:lnTo>
                  <a:lnTo>
                    <a:pt x="130596" y="243451"/>
                  </a:lnTo>
                  <a:lnTo>
                    <a:pt x="125229" y="248818"/>
                  </a:lnTo>
                  <a:lnTo>
                    <a:pt x="159881" y="268613"/>
                  </a:lnTo>
                  <a:lnTo>
                    <a:pt x="164897" y="263596"/>
                  </a:lnTo>
                  <a:lnTo>
                    <a:pt x="151013" y="237734"/>
                  </a:lnTo>
                  <a:lnTo>
                    <a:pt x="176876" y="251618"/>
                  </a:lnTo>
                  <a:lnTo>
                    <a:pt x="181854" y="246640"/>
                  </a:lnTo>
                  <a:lnTo>
                    <a:pt x="162059" y="211988"/>
                  </a:lnTo>
                  <a:moveTo>
                    <a:pt x="178618" y="209118"/>
                  </a:moveTo>
                  <a:cubicBezTo>
                    <a:pt x="172784" y="214951"/>
                    <a:pt x="172590" y="222924"/>
                    <a:pt x="179085" y="229419"/>
                  </a:cubicBezTo>
                  <a:cubicBezTo>
                    <a:pt x="185618" y="235953"/>
                    <a:pt x="193591" y="235758"/>
                    <a:pt x="199425" y="229925"/>
                  </a:cubicBezTo>
                  <a:cubicBezTo>
                    <a:pt x="205297" y="224052"/>
                    <a:pt x="205491" y="216080"/>
                    <a:pt x="198958" y="209546"/>
                  </a:cubicBezTo>
                  <a:cubicBezTo>
                    <a:pt x="192463" y="203051"/>
                    <a:pt x="184491" y="203245"/>
                    <a:pt x="178618" y="209118"/>
                  </a:cubicBezTo>
                  <a:moveTo>
                    <a:pt x="183051" y="213629"/>
                  </a:moveTo>
                  <a:cubicBezTo>
                    <a:pt x="185968" y="210712"/>
                    <a:pt x="190013" y="210479"/>
                    <a:pt x="194019" y="214485"/>
                  </a:cubicBezTo>
                  <a:cubicBezTo>
                    <a:pt x="197791" y="218257"/>
                    <a:pt x="198141" y="222263"/>
                    <a:pt x="195030" y="225374"/>
                  </a:cubicBezTo>
                  <a:cubicBezTo>
                    <a:pt x="192113" y="228291"/>
                    <a:pt x="188068" y="228525"/>
                    <a:pt x="184024" y="224480"/>
                  </a:cubicBezTo>
                  <a:cubicBezTo>
                    <a:pt x="180290" y="220746"/>
                    <a:pt x="179940" y="216740"/>
                    <a:pt x="183051" y="213629"/>
                  </a:cubicBezTo>
                  <a:moveTo>
                    <a:pt x="202753" y="184983"/>
                  </a:moveTo>
                  <a:cubicBezTo>
                    <a:pt x="199408" y="188327"/>
                    <a:pt x="199175" y="191361"/>
                    <a:pt x="199914" y="194355"/>
                  </a:cubicBezTo>
                  <a:lnTo>
                    <a:pt x="196997" y="191439"/>
                  </a:lnTo>
                  <a:lnTo>
                    <a:pt x="192214" y="196222"/>
                  </a:lnTo>
                  <a:lnTo>
                    <a:pt x="212242" y="216251"/>
                  </a:lnTo>
                  <a:lnTo>
                    <a:pt x="217065" y="211429"/>
                  </a:lnTo>
                  <a:lnTo>
                    <a:pt x="206254" y="200617"/>
                  </a:lnTo>
                  <a:cubicBezTo>
                    <a:pt x="202987" y="197350"/>
                    <a:pt x="202520" y="193850"/>
                    <a:pt x="205398" y="190972"/>
                  </a:cubicBezTo>
                  <a:cubicBezTo>
                    <a:pt x="207770" y="188600"/>
                    <a:pt x="210453" y="188561"/>
                    <a:pt x="212709" y="190817"/>
                  </a:cubicBezTo>
                  <a:lnTo>
                    <a:pt x="225193" y="203300"/>
                  </a:lnTo>
                  <a:lnTo>
                    <a:pt x="230016" y="198478"/>
                  </a:lnTo>
                  <a:lnTo>
                    <a:pt x="217104" y="185566"/>
                  </a:lnTo>
                  <a:cubicBezTo>
                    <a:pt x="212320" y="180783"/>
                    <a:pt x="207303" y="180433"/>
                    <a:pt x="202753" y="184983"/>
                  </a:cubicBezTo>
                  <a:moveTo>
                    <a:pt x="225555" y="147636"/>
                  </a:moveTo>
                  <a:lnTo>
                    <a:pt x="220733" y="152458"/>
                  </a:lnTo>
                  <a:lnTo>
                    <a:pt x="231000" y="162725"/>
                  </a:lnTo>
                  <a:cubicBezTo>
                    <a:pt x="227850" y="161986"/>
                    <a:pt x="224349" y="163387"/>
                    <a:pt x="221744" y="165992"/>
                  </a:cubicBezTo>
                  <a:cubicBezTo>
                    <a:pt x="216843" y="170892"/>
                    <a:pt x="216182" y="178398"/>
                    <a:pt x="223105" y="185321"/>
                  </a:cubicBezTo>
                  <a:cubicBezTo>
                    <a:pt x="230144" y="192360"/>
                    <a:pt x="237650" y="191699"/>
                    <a:pt x="242550" y="186799"/>
                  </a:cubicBezTo>
                  <a:cubicBezTo>
                    <a:pt x="245311" y="184037"/>
                    <a:pt x="246595" y="180343"/>
                    <a:pt x="245389" y="176960"/>
                  </a:cubicBezTo>
                  <a:lnTo>
                    <a:pt x="248462" y="180032"/>
                  </a:lnTo>
                  <a:lnTo>
                    <a:pt x="253206" y="175287"/>
                  </a:lnTo>
                  <a:lnTo>
                    <a:pt x="225555" y="147636"/>
                  </a:lnTo>
                  <a:moveTo>
                    <a:pt x="239245" y="181237"/>
                  </a:moveTo>
                  <a:cubicBezTo>
                    <a:pt x="236445" y="184037"/>
                    <a:pt x="232050" y="184465"/>
                    <a:pt x="228005" y="180421"/>
                  </a:cubicBezTo>
                  <a:cubicBezTo>
                    <a:pt x="223922" y="176337"/>
                    <a:pt x="224349" y="171942"/>
                    <a:pt x="227150" y="169142"/>
                  </a:cubicBezTo>
                  <a:cubicBezTo>
                    <a:pt x="229755" y="166536"/>
                    <a:pt x="234344" y="165836"/>
                    <a:pt x="238467" y="169959"/>
                  </a:cubicBezTo>
                  <a:cubicBezTo>
                    <a:pt x="242550" y="174042"/>
                    <a:pt x="241850" y="178632"/>
                    <a:pt x="239245" y="181237"/>
                  </a:cubicBezTo>
                  <a:moveTo>
                    <a:pt x="266570" y="144811"/>
                  </a:moveTo>
                  <a:lnTo>
                    <a:pt x="264587" y="142828"/>
                  </a:lnTo>
                  <a:cubicBezTo>
                    <a:pt x="257976" y="136217"/>
                    <a:pt x="250625" y="137111"/>
                    <a:pt x="245764" y="141972"/>
                  </a:cubicBezTo>
                  <a:cubicBezTo>
                    <a:pt x="240669" y="147067"/>
                    <a:pt x="239619" y="155117"/>
                    <a:pt x="246619" y="162118"/>
                  </a:cubicBezTo>
                  <a:cubicBezTo>
                    <a:pt x="253581" y="169079"/>
                    <a:pt x="261398" y="167952"/>
                    <a:pt x="266453" y="162895"/>
                  </a:cubicBezTo>
                  <a:cubicBezTo>
                    <a:pt x="270537" y="158812"/>
                    <a:pt x="272171" y="152745"/>
                    <a:pt x="268943" y="147495"/>
                  </a:cubicBezTo>
                  <a:lnTo>
                    <a:pt x="264431" y="152006"/>
                  </a:lnTo>
                  <a:cubicBezTo>
                    <a:pt x="265326" y="154301"/>
                    <a:pt x="264392" y="156634"/>
                    <a:pt x="262487" y="158540"/>
                  </a:cubicBezTo>
                  <a:cubicBezTo>
                    <a:pt x="259609" y="161418"/>
                    <a:pt x="255992" y="161923"/>
                    <a:pt x="252608" y="158773"/>
                  </a:cubicBezTo>
                  <a:lnTo>
                    <a:pt x="266570" y="144811"/>
                  </a:lnTo>
                  <a:moveTo>
                    <a:pt x="249886" y="146172"/>
                  </a:moveTo>
                  <a:cubicBezTo>
                    <a:pt x="252492" y="143567"/>
                    <a:pt x="255642" y="143372"/>
                    <a:pt x="258287" y="146017"/>
                  </a:cubicBezTo>
                  <a:lnTo>
                    <a:pt x="249186" y="155117"/>
                  </a:lnTo>
                  <a:cubicBezTo>
                    <a:pt x="246697" y="151773"/>
                    <a:pt x="247592" y="148467"/>
                    <a:pt x="249886" y="146172"/>
                  </a:cubicBezTo>
                  <a:moveTo>
                    <a:pt x="269500" y="118469"/>
                  </a:moveTo>
                  <a:lnTo>
                    <a:pt x="268178" y="119791"/>
                  </a:lnTo>
                  <a:cubicBezTo>
                    <a:pt x="265844" y="122125"/>
                    <a:pt x="264989" y="125003"/>
                    <a:pt x="266156" y="128192"/>
                  </a:cubicBezTo>
                  <a:lnTo>
                    <a:pt x="263200" y="125236"/>
                  </a:lnTo>
                  <a:lnTo>
                    <a:pt x="258416" y="130020"/>
                  </a:lnTo>
                  <a:lnTo>
                    <a:pt x="278445" y="150048"/>
                  </a:lnTo>
                  <a:lnTo>
                    <a:pt x="283268" y="145226"/>
                  </a:lnTo>
                  <a:lnTo>
                    <a:pt x="273467" y="135425"/>
                  </a:lnTo>
                  <a:cubicBezTo>
                    <a:pt x="269539" y="131498"/>
                    <a:pt x="269539" y="127842"/>
                    <a:pt x="272923" y="124458"/>
                  </a:cubicBezTo>
                  <a:lnTo>
                    <a:pt x="274206" y="123175"/>
                  </a:lnTo>
                  <a:lnTo>
                    <a:pt x="269500" y="118469"/>
                  </a:lnTo>
                  <a:moveTo>
                    <a:pt x="288342" y="116272"/>
                  </a:moveTo>
                  <a:cubicBezTo>
                    <a:pt x="285542" y="118372"/>
                    <a:pt x="283481" y="119812"/>
                    <a:pt x="281925" y="118256"/>
                  </a:cubicBezTo>
                  <a:cubicBezTo>
                    <a:pt x="280758" y="117089"/>
                    <a:pt x="280642" y="115106"/>
                    <a:pt x="283014" y="112733"/>
                  </a:cubicBezTo>
                  <a:cubicBezTo>
                    <a:pt x="285076" y="110672"/>
                    <a:pt x="287253" y="110050"/>
                    <a:pt x="289431" y="111839"/>
                  </a:cubicBezTo>
                  <a:lnTo>
                    <a:pt x="294137" y="107133"/>
                  </a:lnTo>
                  <a:cubicBezTo>
                    <a:pt x="289392" y="102933"/>
                    <a:pt x="283636" y="104100"/>
                    <a:pt x="278970" y="108766"/>
                  </a:cubicBezTo>
                  <a:cubicBezTo>
                    <a:pt x="274808" y="112928"/>
                    <a:pt x="272825" y="118567"/>
                    <a:pt x="277375" y="123117"/>
                  </a:cubicBezTo>
                  <a:cubicBezTo>
                    <a:pt x="282314" y="128056"/>
                    <a:pt x="287448" y="124245"/>
                    <a:pt x="292037" y="120978"/>
                  </a:cubicBezTo>
                  <a:cubicBezTo>
                    <a:pt x="295265" y="118683"/>
                    <a:pt x="296509" y="118061"/>
                    <a:pt x="297754" y="119306"/>
                  </a:cubicBezTo>
                  <a:cubicBezTo>
                    <a:pt x="299270" y="120823"/>
                    <a:pt x="298493" y="122923"/>
                    <a:pt x="296432" y="124984"/>
                  </a:cubicBezTo>
                  <a:cubicBezTo>
                    <a:pt x="294176" y="127240"/>
                    <a:pt x="291570" y="128134"/>
                    <a:pt x="289198" y="126462"/>
                  </a:cubicBezTo>
                  <a:lnTo>
                    <a:pt x="284336" y="131323"/>
                  </a:lnTo>
                  <a:cubicBezTo>
                    <a:pt x="289742" y="136029"/>
                    <a:pt x="296004" y="133346"/>
                    <a:pt x="300165" y="129184"/>
                  </a:cubicBezTo>
                  <a:cubicBezTo>
                    <a:pt x="304638" y="124712"/>
                    <a:pt x="306504" y="118567"/>
                    <a:pt x="301993" y="114055"/>
                  </a:cubicBezTo>
                  <a:cubicBezTo>
                    <a:pt x="297326" y="109389"/>
                    <a:pt x="292464" y="113239"/>
                    <a:pt x="288342" y="116272"/>
                  </a:cubicBezTo>
                  <a:moveTo>
                    <a:pt x="301849" y="85887"/>
                  </a:moveTo>
                  <a:cubicBezTo>
                    <a:pt x="298465" y="89271"/>
                    <a:pt x="298310" y="92226"/>
                    <a:pt x="299088" y="95260"/>
                  </a:cubicBezTo>
                  <a:lnTo>
                    <a:pt x="288509" y="84682"/>
                  </a:lnTo>
                  <a:lnTo>
                    <a:pt x="283687" y="89504"/>
                  </a:lnTo>
                  <a:lnTo>
                    <a:pt x="311338" y="117155"/>
                  </a:lnTo>
                  <a:lnTo>
                    <a:pt x="316161" y="112333"/>
                  </a:lnTo>
                  <a:lnTo>
                    <a:pt x="305349" y="101521"/>
                  </a:lnTo>
                  <a:cubicBezTo>
                    <a:pt x="302082" y="98254"/>
                    <a:pt x="301616" y="94754"/>
                    <a:pt x="304494" y="91876"/>
                  </a:cubicBezTo>
                  <a:cubicBezTo>
                    <a:pt x="306866" y="89504"/>
                    <a:pt x="309549" y="89465"/>
                    <a:pt x="311805" y="91721"/>
                  </a:cubicBezTo>
                  <a:lnTo>
                    <a:pt x="324289" y="104205"/>
                  </a:lnTo>
                  <a:lnTo>
                    <a:pt x="329111" y="99382"/>
                  </a:lnTo>
                  <a:lnTo>
                    <a:pt x="316200" y="86471"/>
                  </a:lnTo>
                  <a:cubicBezTo>
                    <a:pt x="311416" y="81687"/>
                    <a:pt x="306399" y="81337"/>
                    <a:pt x="301849" y="85887"/>
                  </a:cubicBezTo>
                  <a:moveTo>
                    <a:pt x="321734" y="66002"/>
                  </a:moveTo>
                  <a:cubicBezTo>
                    <a:pt x="316756" y="70980"/>
                    <a:pt x="315473" y="76775"/>
                    <a:pt x="319362" y="82219"/>
                  </a:cubicBezTo>
                  <a:lnTo>
                    <a:pt x="323951" y="77631"/>
                  </a:lnTo>
                  <a:cubicBezTo>
                    <a:pt x="322862" y="75686"/>
                    <a:pt x="322278" y="73391"/>
                    <a:pt x="325273" y="70396"/>
                  </a:cubicBezTo>
                  <a:cubicBezTo>
                    <a:pt x="326984" y="68685"/>
                    <a:pt x="329123" y="67635"/>
                    <a:pt x="330640" y="69152"/>
                  </a:cubicBezTo>
                  <a:cubicBezTo>
                    <a:pt x="332312" y="70825"/>
                    <a:pt x="331068" y="72691"/>
                    <a:pt x="330407" y="73586"/>
                  </a:cubicBezTo>
                  <a:lnTo>
                    <a:pt x="326946" y="78214"/>
                  </a:lnTo>
                  <a:cubicBezTo>
                    <a:pt x="325390" y="80314"/>
                    <a:pt x="321695" y="85719"/>
                    <a:pt x="326712" y="90736"/>
                  </a:cubicBezTo>
                  <a:cubicBezTo>
                    <a:pt x="330951" y="94976"/>
                    <a:pt x="335929" y="93420"/>
                    <a:pt x="339118" y="90231"/>
                  </a:cubicBezTo>
                  <a:cubicBezTo>
                    <a:pt x="341257" y="88092"/>
                    <a:pt x="343085" y="84708"/>
                    <a:pt x="342074" y="80586"/>
                  </a:cubicBezTo>
                  <a:lnTo>
                    <a:pt x="344991" y="83503"/>
                  </a:lnTo>
                  <a:lnTo>
                    <a:pt x="349697" y="78797"/>
                  </a:lnTo>
                  <a:lnTo>
                    <a:pt x="335812" y="64913"/>
                  </a:lnTo>
                  <a:cubicBezTo>
                    <a:pt x="331107" y="60207"/>
                    <a:pt x="326128" y="61607"/>
                    <a:pt x="321734" y="66002"/>
                  </a:cubicBezTo>
                  <a:moveTo>
                    <a:pt x="336357" y="84981"/>
                  </a:moveTo>
                  <a:cubicBezTo>
                    <a:pt x="334646" y="86692"/>
                    <a:pt x="332740" y="87120"/>
                    <a:pt x="331146" y="85525"/>
                  </a:cubicBezTo>
                  <a:cubicBezTo>
                    <a:pt x="328929" y="83308"/>
                    <a:pt x="330951" y="80586"/>
                    <a:pt x="331690" y="79614"/>
                  </a:cubicBezTo>
                  <a:lnTo>
                    <a:pt x="333401" y="77280"/>
                  </a:lnTo>
                  <a:cubicBezTo>
                    <a:pt x="334257" y="76113"/>
                    <a:pt x="334957" y="75180"/>
                    <a:pt x="335385" y="74130"/>
                  </a:cubicBezTo>
                  <a:lnTo>
                    <a:pt x="336474" y="75219"/>
                  </a:lnTo>
                  <a:cubicBezTo>
                    <a:pt x="339157" y="77902"/>
                    <a:pt x="339274" y="82064"/>
                    <a:pt x="336357" y="84981"/>
                  </a:cubicBezTo>
                  <a:moveTo>
                    <a:pt x="345237" y="42732"/>
                  </a:moveTo>
                  <a:lnTo>
                    <a:pt x="343915" y="44055"/>
                  </a:lnTo>
                  <a:cubicBezTo>
                    <a:pt x="341581" y="46388"/>
                    <a:pt x="340726" y="49266"/>
                    <a:pt x="341892" y="52455"/>
                  </a:cubicBezTo>
                  <a:lnTo>
                    <a:pt x="338937" y="49499"/>
                  </a:lnTo>
                  <a:lnTo>
                    <a:pt x="334153" y="54283"/>
                  </a:lnTo>
                  <a:lnTo>
                    <a:pt x="354182" y="74312"/>
                  </a:lnTo>
                  <a:lnTo>
                    <a:pt x="359004" y="69489"/>
                  </a:lnTo>
                  <a:lnTo>
                    <a:pt x="349204" y="59689"/>
                  </a:lnTo>
                  <a:cubicBezTo>
                    <a:pt x="345276" y="55761"/>
                    <a:pt x="345276" y="52105"/>
                    <a:pt x="348660" y="48721"/>
                  </a:cubicBezTo>
                  <a:lnTo>
                    <a:pt x="349943" y="47438"/>
                  </a:lnTo>
                  <a:lnTo>
                    <a:pt x="345237" y="42732"/>
                  </a:lnTo>
                  <a:moveTo>
                    <a:pt x="376378" y="35004"/>
                  </a:moveTo>
                  <a:lnTo>
                    <a:pt x="374394" y="33020"/>
                  </a:lnTo>
                  <a:cubicBezTo>
                    <a:pt x="367783" y="26409"/>
                    <a:pt x="360433" y="27303"/>
                    <a:pt x="355571" y="32165"/>
                  </a:cubicBezTo>
                  <a:cubicBezTo>
                    <a:pt x="350476" y="37259"/>
                    <a:pt x="349426" y="45310"/>
                    <a:pt x="356427" y="52310"/>
                  </a:cubicBezTo>
                  <a:cubicBezTo>
                    <a:pt x="363388" y="59272"/>
                    <a:pt x="371205" y="58144"/>
                    <a:pt x="376261" y="53088"/>
                  </a:cubicBezTo>
                  <a:cubicBezTo>
                    <a:pt x="380345" y="49005"/>
                    <a:pt x="381978" y="42938"/>
                    <a:pt x="378750" y="37687"/>
                  </a:cubicBezTo>
                  <a:lnTo>
                    <a:pt x="374239" y="42199"/>
                  </a:lnTo>
                  <a:cubicBezTo>
                    <a:pt x="375133" y="44493"/>
                    <a:pt x="374200" y="46827"/>
                    <a:pt x="372294" y="48732"/>
                  </a:cubicBezTo>
                  <a:cubicBezTo>
                    <a:pt x="369417" y="51610"/>
                    <a:pt x="365799" y="52116"/>
                    <a:pt x="362416" y="48966"/>
                  </a:cubicBezTo>
                  <a:lnTo>
                    <a:pt x="376378" y="35004"/>
                  </a:lnTo>
                  <a:moveTo>
                    <a:pt x="359693" y="36365"/>
                  </a:moveTo>
                  <a:cubicBezTo>
                    <a:pt x="362299" y="33759"/>
                    <a:pt x="365449" y="33565"/>
                    <a:pt x="368094" y="36209"/>
                  </a:cubicBezTo>
                  <a:lnTo>
                    <a:pt x="358993" y="45310"/>
                  </a:lnTo>
                  <a:cubicBezTo>
                    <a:pt x="356505" y="41965"/>
                    <a:pt x="357399" y="38660"/>
                    <a:pt x="359693" y="36365"/>
                  </a:cubicBezTo>
                  <a:moveTo>
                    <a:pt x="214250" y="295137"/>
                  </a:moveTo>
                  <a:lnTo>
                    <a:pt x="209505" y="290392"/>
                  </a:lnTo>
                  <a:lnTo>
                    <a:pt x="195543" y="304354"/>
                  </a:lnTo>
                  <a:lnTo>
                    <a:pt x="188893" y="297704"/>
                  </a:lnTo>
                  <a:lnTo>
                    <a:pt x="201066" y="285531"/>
                  </a:lnTo>
                  <a:lnTo>
                    <a:pt x="196321" y="280786"/>
                  </a:lnTo>
                  <a:lnTo>
                    <a:pt x="184148" y="292959"/>
                  </a:lnTo>
                  <a:lnTo>
                    <a:pt x="177809" y="286620"/>
                  </a:lnTo>
                  <a:lnTo>
                    <a:pt x="191032" y="273397"/>
                  </a:lnTo>
                  <a:lnTo>
                    <a:pt x="186287" y="268652"/>
                  </a:lnTo>
                  <a:lnTo>
                    <a:pt x="168009" y="286931"/>
                  </a:lnTo>
                  <a:lnTo>
                    <a:pt x="195232" y="314154"/>
                  </a:lnTo>
                  <a:lnTo>
                    <a:pt x="214250" y="295137"/>
                  </a:lnTo>
                  <a:moveTo>
                    <a:pt x="208611" y="245472"/>
                  </a:moveTo>
                  <a:lnTo>
                    <a:pt x="203789" y="250294"/>
                  </a:lnTo>
                  <a:lnTo>
                    <a:pt x="214056" y="260562"/>
                  </a:lnTo>
                  <a:cubicBezTo>
                    <a:pt x="210906" y="259823"/>
                    <a:pt x="207406" y="261223"/>
                    <a:pt x="204800" y="263828"/>
                  </a:cubicBezTo>
                  <a:cubicBezTo>
                    <a:pt x="199900" y="268729"/>
                    <a:pt x="199239" y="276235"/>
                    <a:pt x="206162" y="283157"/>
                  </a:cubicBezTo>
                  <a:cubicBezTo>
                    <a:pt x="213201" y="290197"/>
                    <a:pt x="220707" y="289535"/>
                    <a:pt x="225607" y="284635"/>
                  </a:cubicBezTo>
                  <a:cubicBezTo>
                    <a:pt x="228368" y="281874"/>
                    <a:pt x="229651" y="278179"/>
                    <a:pt x="228446" y="274796"/>
                  </a:cubicBezTo>
                  <a:lnTo>
                    <a:pt x="231518" y="277868"/>
                  </a:lnTo>
                  <a:lnTo>
                    <a:pt x="236263" y="273123"/>
                  </a:lnTo>
                  <a:lnTo>
                    <a:pt x="208611" y="245472"/>
                  </a:lnTo>
                  <a:moveTo>
                    <a:pt x="222301" y="279074"/>
                  </a:moveTo>
                  <a:cubicBezTo>
                    <a:pt x="219501" y="281874"/>
                    <a:pt x="215106" y="282302"/>
                    <a:pt x="211062" y="278257"/>
                  </a:cubicBezTo>
                  <a:cubicBezTo>
                    <a:pt x="206978" y="274174"/>
                    <a:pt x="207406" y="269779"/>
                    <a:pt x="210206" y="266979"/>
                  </a:cubicBezTo>
                  <a:cubicBezTo>
                    <a:pt x="212812" y="264373"/>
                    <a:pt x="217401" y="263673"/>
                    <a:pt x="221523" y="267795"/>
                  </a:cubicBezTo>
                  <a:cubicBezTo>
                    <a:pt x="225607" y="271879"/>
                    <a:pt x="224907" y="276468"/>
                    <a:pt x="222301" y="279074"/>
                  </a:cubicBezTo>
                  <a:moveTo>
                    <a:pt x="231971" y="236892"/>
                  </a:moveTo>
                  <a:lnTo>
                    <a:pt x="230648" y="238214"/>
                  </a:lnTo>
                  <a:cubicBezTo>
                    <a:pt x="228315" y="240548"/>
                    <a:pt x="227459" y="243426"/>
                    <a:pt x="228626" y="246614"/>
                  </a:cubicBezTo>
                  <a:lnTo>
                    <a:pt x="225670" y="243659"/>
                  </a:lnTo>
                  <a:lnTo>
                    <a:pt x="220887" y="248442"/>
                  </a:lnTo>
                  <a:lnTo>
                    <a:pt x="240915" y="268471"/>
                  </a:lnTo>
                  <a:lnTo>
                    <a:pt x="245738" y="263649"/>
                  </a:lnTo>
                  <a:lnTo>
                    <a:pt x="235937" y="253848"/>
                  </a:lnTo>
                  <a:cubicBezTo>
                    <a:pt x="232009" y="249920"/>
                    <a:pt x="232009" y="246264"/>
                    <a:pt x="235393" y="242881"/>
                  </a:cubicBezTo>
                  <a:lnTo>
                    <a:pt x="236676" y="241597"/>
                  </a:lnTo>
                  <a:lnTo>
                    <a:pt x="231971" y="236892"/>
                  </a:lnTo>
                  <a:moveTo>
                    <a:pt x="242538" y="226091"/>
                  </a:moveTo>
                  <a:cubicBezTo>
                    <a:pt x="237560" y="231069"/>
                    <a:pt x="236276" y="236864"/>
                    <a:pt x="240166" y="242308"/>
                  </a:cubicBezTo>
                  <a:lnTo>
                    <a:pt x="244755" y="237719"/>
                  </a:lnTo>
                  <a:cubicBezTo>
                    <a:pt x="243666" y="235775"/>
                    <a:pt x="243082" y="233480"/>
                    <a:pt x="246077" y="230486"/>
                  </a:cubicBezTo>
                  <a:cubicBezTo>
                    <a:pt x="247788" y="228774"/>
                    <a:pt x="249927" y="227725"/>
                    <a:pt x="251444" y="229241"/>
                  </a:cubicBezTo>
                  <a:cubicBezTo>
                    <a:pt x="253116" y="230913"/>
                    <a:pt x="251872" y="232780"/>
                    <a:pt x="251211" y="233675"/>
                  </a:cubicBezTo>
                  <a:lnTo>
                    <a:pt x="247749" y="238303"/>
                  </a:lnTo>
                  <a:cubicBezTo>
                    <a:pt x="246194" y="240403"/>
                    <a:pt x="242499" y="245809"/>
                    <a:pt x="247516" y="250826"/>
                  </a:cubicBezTo>
                  <a:cubicBezTo>
                    <a:pt x="251755" y="255065"/>
                    <a:pt x="256733" y="253509"/>
                    <a:pt x="259922" y="250320"/>
                  </a:cubicBezTo>
                  <a:cubicBezTo>
                    <a:pt x="262061" y="248181"/>
                    <a:pt x="263889" y="244798"/>
                    <a:pt x="262878" y="240675"/>
                  </a:cubicBezTo>
                  <a:lnTo>
                    <a:pt x="265795" y="243592"/>
                  </a:lnTo>
                  <a:lnTo>
                    <a:pt x="270501" y="238886"/>
                  </a:lnTo>
                  <a:lnTo>
                    <a:pt x="256616" y="225002"/>
                  </a:lnTo>
                  <a:cubicBezTo>
                    <a:pt x="251911" y="220296"/>
                    <a:pt x="246932" y="221696"/>
                    <a:pt x="242538" y="226091"/>
                  </a:cubicBezTo>
                  <a:moveTo>
                    <a:pt x="257161" y="245070"/>
                  </a:moveTo>
                  <a:cubicBezTo>
                    <a:pt x="255449" y="246781"/>
                    <a:pt x="253544" y="247209"/>
                    <a:pt x="251949" y="245614"/>
                  </a:cubicBezTo>
                  <a:cubicBezTo>
                    <a:pt x="249733" y="243397"/>
                    <a:pt x="251755" y="240675"/>
                    <a:pt x="252494" y="239703"/>
                  </a:cubicBezTo>
                  <a:lnTo>
                    <a:pt x="254205" y="237369"/>
                  </a:lnTo>
                  <a:cubicBezTo>
                    <a:pt x="255061" y="236203"/>
                    <a:pt x="255761" y="235269"/>
                    <a:pt x="256189" y="234219"/>
                  </a:cubicBezTo>
                  <a:lnTo>
                    <a:pt x="257278" y="235308"/>
                  </a:lnTo>
                  <a:cubicBezTo>
                    <a:pt x="259961" y="237992"/>
                    <a:pt x="260078" y="242153"/>
                    <a:pt x="257161" y="245070"/>
                  </a:cubicBezTo>
                  <a:moveTo>
                    <a:pt x="284475" y="184854"/>
                  </a:moveTo>
                  <a:lnTo>
                    <a:pt x="279497" y="189832"/>
                  </a:lnTo>
                  <a:lnTo>
                    <a:pt x="288870" y="207605"/>
                  </a:lnTo>
                  <a:lnTo>
                    <a:pt x="270980" y="198349"/>
                  </a:lnTo>
                  <a:lnTo>
                    <a:pt x="266274" y="203055"/>
                  </a:lnTo>
                  <a:lnTo>
                    <a:pt x="275569" y="220906"/>
                  </a:lnTo>
                  <a:lnTo>
                    <a:pt x="257757" y="211572"/>
                  </a:lnTo>
                  <a:lnTo>
                    <a:pt x="252624" y="216705"/>
                  </a:lnTo>
                  <a:lnTo>
                    <a:pt x="279575" y="229812"/>
                  </a:lnTo>
                  <a:lnTo>
                    <a:pt x="284242" y="225144"/>
                  </a:lnTo>
                  <a:lnTo>
                    <a:pt x="275569" y="207838"/>
                  </a:lnTo>
                  <a:lnTo>
                    <a:pt x="292915" y="216472"/>
                  </a:lnTo>
                  <a:lnTo>
                    <a:pt x="297543" y="211844"/>
                  </a:lnTo>
                  <a:lnTo>
                    <a:pt x="284475" y="184854"/>
                  </a:lnTo>
                  <a:moveTo>
                    <a:pt x="307941" y="146998"/>
                  </a:moveTo>
                  <a:lnTo>
                    <a:pt x="301524" y="153415"/>
                  </a:lnTo>
                  <a:lnTo>
                    <a:pt x="314786" y="181767"/>
                  </a:lnTo>
                  <a:lnTo>
                    <a:pt x="286434" y="168505"/>
                  </a:lnTo>
                  <a:lnTo>
                    <a:pt x="280017" y="174922"/>
                  </a:lnTo>
                  <a:lnTo>
                    <a:pt x="307241" y="202146"/>
                  </a:lnTo>
                  <a:lnTo>
                    <a:pt x="311869" y="197517"/>
                  </a:lnTo>
                  <a:lnTo>
                    <a:pt x="292696" y="178344"/>
                  </a:lnTo>
                  <a:lnTo>
                    <a:pt x="318869" y="190517"/>
                  </a:lnTo>
                  <a:lnTo>
                    <a:pt x="323420" y="185967"/>
                  </a:lnTo>
                  <a:lnTo>
                    <a:pt x="311247" y="159793"/>
                  </a:lnTo>
                  <a:lnTo>
                    <a:pt x="330420" y="178966"/>
                  </a:lnTo>
                  <a:lnTo>
                    <a:pt x="335165" y="174222"/>
                  </a:lnTo>
                  <a:lnTo>
                    <a:pt x="307941" y="146998"/>
                  </a:lnTo>
                  <a:moveTo>
                    <a:pt x="317292" y="146748"/>
                  </a:moveTo>
                  <a:lnTo>
                    <a:pt x="322425" y="141614"/>
                  </a:lnTo>
                  <a:lnTo>
                    <a:pt x="316942" y="136131"/>
                  </a:lnTo>
                  <a:lnTo>
                    <a:pt x="311808" y="141264"/>
                  </a:lnTo>
                  <a:lnTo>
                    <a:pt x="317292" y="146748"/>
                  </a:lnTo>
                  <a:moveTo>
                    <a:pt x="340121" y="169266"/>
                  </a:moveTo>
                  <a:lnTo>
                    <a:pt x="344943" y="164443"/>
                  </a:lnTo>
                  <a:lnTo>
                    <a:pt x="324914" y="144415"/>
                  </a:lnTo>
                  <a:lnTo>
                    <a:pt x="320092" y="149237"/>
                  </a:lnTo>
                  <a:lnTo>
                    <a:pt x="340121" y="169266"/>
                  </a:lnTo>
                  <a:moveTo>
                    <a:pt x="340017" y="128612"/>
                  </a:moveTo>
                  <a:cubicBezTo>
                    <a:pt x="336672" y="131957"/>
                    <a:pt x="336439" y="134990"/>
                    <a:pt x="337178" y="137985"/>
                  </a:cubicBezTo>
                  <a:lnTo>
                    <a:pt x="334261" y="135068"/>
                  </a:lnTo>
                  <a:lnTo>
                    <a:pt x="329477" y="139852"/>
                  </a:lnTo>
                  <a:lnTo>
                    <a:pt x="349506" y="159881"/>
                  </a:lnTo>
                  <a:lnTo>
                    <a:pt x="354328" y="155058"/>
                  </a:lnTo>
                  <a:lnTo>
                    <a:pt x="343517" y="144247"/>
                  </a:lnTo>
                  <a:cubicBezTo>
                    <a:pt x="340250" y="140980"/>
                    <a:pt x="339783" y="137479"/>
                    <a:pt x="342661" y="134601"/>
                  </a:cubicBezTo>
                  <a:cubicBezTo>
                    <a:pt x="345033" y="132229"/>
                    <a:pt x="347717" y="132190"/>
                    <a:pt x="349972" y="134446"/>
                  </a:cubicBezTo>
                  <a:lnTo>
                    <a:pt x="362457" y="146930"/>
                  </a:lnTo>
                  <a:lnTo>
                    <a:pt x="367279" y="142107"/>
                  </a:lnTo>
                  <a:lnTo>
                    <a:pt x="354367" y="129195"/>
                  </a:lnTo>
                  <a:cubicBezTo>
                    <a:pt x="349584" y="124412"/>
                    <a:pt x="344567" y="124062"/>
                    <a:pt x="340017" y="128612"/>
                  </a:cubicBezTo>
                  <a:moveTo>
                    <a:pt x="362819" y="91265"/>
                  </a:moveTo>
                  <a:lnTo>
                    <a:pt x="357996" y="96088"/>
                  </a:lnTo>
                  <a:lnTo>
                    <a:pt x="368263" y="106355"/>
                  </a:lnTo>
                  <a:cubicBezTo>
                    <a:pt x="365113" y="105616"/>
                    <a:pt x="361613" y="107016"/>
                    <a:pt x="359007" y="109622"/>
                  </a:cubicBezTo>
                  <a:cubicBezTo>
                    <a:pt x="354107" y="114522"/>
                    <a:pt x="353446" y="122028"/>
                    <a:pt x="360368" y="128950"/>
                  </a:cubicBezTo>
                  <a:cubicBezTo>
                    <a:pt x="367407" y="135990"/>
                    <a:pt x="374913" y="135329"/>
                    <a:pt x="379814" y="130428"/>
                  </a:cubicBezTo>
                  <a:cubicBezTo>
                    <a:pt x="382575" y="127667"/>
                    <a:pt x="383859" y="123973"/>
                    <a:pt x="382653" y="120589"/>
                  </a:cubicBezTo>
                  <a:lnTo>
                    <a:pt x="385725" y="123661"/>
                  </a:lnTo>
                  <a:lnTo>
                    <a:pt x="390470" y="118917"/>
                  </a:lnTo>
                  <a:lnTo>
                    <a:pt x="362819" y="91265"/>
                  </a:lnTo>
                  <a:moveTo>
                    <a:pt x="376508" y="124867"/>
                  </a:moveTo>
                  <a:cubicBezTo>
                    <a:pt x="373708" y="127667"/>
                    <a:pt x="369313" y="128095"/>
                    <a:pt x="365269" y="124050"/>
                  </a:cubicBezTo>
                  <a:cubicBezTo>
                    <a:pt x="361185" y="119967"/>
                    <a:pt x="361613" y="115572"/>
                    <a:pt x="364413" y="112772"/>
                  </a:cubicBezTo>
                  <a:cubicBezTo>
                    <a:pt x="367019" y="110166"/>
                    <a:pt x="371608" y="109466"/>
                    <a:pt x="375730" y="113589"/>
                  </a:cubicBezTo>
                  <a:cubicBezTo>
                    <a:pt x="379814" y="117672"/>
                    <a:pt x="379114" y="122261"/>
                    <a:pt x="376508" y="124867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26" name="shape226"/>
            <p:cNvSpPr/>
            <p:nvPr/>
          </p:nvSpPr>
          <p:spPr>
            <a:xfrm>
              <a:off x="4097977" y="4557499"/>
              <a:ext cx="140800" cy="140800"/>
            </a:xfrm>
            <a:custGeom>
              <a:avLst/>
              <a:gdLst/>
              <a:ahLst/>
              <a:cxnLst/>
              <a:rect l="0" t="0" r="0" b="0"/>
              <a:pathLst>
                <a:path w="140800" h="140800">
                  <a:moveTo>
                    <a:pt x="61179" y="283646"/>
                  </a:moveTo>
                  <a:lnTo>
                    <a:pt x="37845" y="306980"/>
                  </a:lnTo>
                  <a:cubicBezTo>
                    <a:pt x="31683" y="313142"/>
                    <a:pt x="27194" y="317634"/>
                    <a:pt x="23945" y="321461"/>
                  </a:cubicBezTo>
                  <a:cubicBezTo>
                    <a:pt x="20720" y="325260"/>
                    <a:pt x="18898" y="328201"/>
                    <a:pt x="17927" y="331190"/>
                  </a:cubicBezTo>
                  <a:cubicBezTo>
                    <a:pt x="16110" y="336782"/>
                    <a:pt x="16110" y="342806"/>
                    <a:pt x="17927" y="348399"/>
                  </a:cubicBezTo>
                  <a:cubicBezTo>
                    <a:pt x="18898" y="351387"/>
                    <a:pt x="20720" y="354328"/>
                    <a:pt x="23945" y="358127"/>
                  </a:cubicBezTo>
                  <a:cubicBezTo>
                    <a:pt x="27194" y="361955"/>
                    <a:pt x="31683" y="366447"/>
                    <a:pt x="37845" y="372608"/>
                  </a:cubicBezTo>
                  <a:lnTo>
                    <a:pt x="61179" y="395943"/>
                  </a:lnTo>
                  <a:cubicBezTo>
                    <a:pt x="67341" y="402105"/>
                    <a:pt x="71833" y="406593"/>
                    <a:pt x="75660" y="409842"/>
                  </a:cubicBezTo>
                  <a:cubicBezTo>
                    <a:pt x="79460" y="413068"/>
                    <a:pt x="82400" y="414890"/>
                    <a:pt x="85389" y="415861"/>
                  </a:cubicBezTo>
                  <a:cubicBezTo>
                    <a:pt x="90981" y="417678"/>
                    <a:pt x="97005" y="417678"/>
                    <a:pt x="102597" y="415861"/>
                  </a:cubicBezTo>
                  <a:cubicBezTo>
                    <a:pt x="105586" y="414890"/>
                    <a:pt x="108527" y="413068"/>
                    <a:pt x="112327" y="409842"/>
                  </a:cubicBezTo>
                  <a:cubicBezTo>
                    <a:pt x="116154" y="406593"/>
                    <a:pt x="120645" y="402105"/>
                    <a:pt x="126808" y="395943"/>
                  </a:cubicBezTo>
                  <a:lnTo>
                    <a:pt x="150142" y="372608"/>
                  </a:lnTo>
                  <a:cubicBezTo>
                    <a:pt x="156304" y="366447"/>
                    <a:pt x="160792" y="361955"/>
                    <a:pt x="164041" y="358127"/>
                  </a:cubicBezTo>
                  <a:cubicBezTo>
                    <a:pt x="167267" y="354328"/>
                    <a:pt x="169089" y="351387"/>
                    <a:pt x="170060" y="348398"/>
                  </a:cubicBezTo>
                  <a:cubicBezTo>
                    <a:pt x="171877" y="342806"/>
                    <a:pt x="171877" y="336782"/>
                    <a:pt x="170060" y="331190"/>
                  </a:cubicBezTo>
                  <a:cubicBezTo>
                    <a:pt x="169089" y="328201"/>
                    <a:pt x="167267" y="325260"/>
                    <a:pt x="164041" y="321461"/>
                  </a:cubicBezTo>
                  <a:cubicBezTo>
                    <a:pt x="160792" y="317634"/>
                    <a:pt x="156304" y="313142"/>
                    <a:pt x="150142" y="306980"/>
                  </a:cubicBezTo>
                  <a:lnTo>
                    <a:pt x="126808" y="283646"/>
                  </a:lnTo>
                  <a:cubicBezTo>
                    <a:pt x="120645" y="277483"/>
                    <a:pt x="116154" y="272995"/>
                    <a:pt x="112327" y="269746"/>
                  </a:cubicBezTo>
                  <a:cubicBezTo>
                    <a:pt x="108527" y="266521"/>
                    <a:pt x="105586" y="264698"/>
                    <a:pt x="102597" y="263727"/>
                  </a:cubicBezTo>
                  <a:cubicBezTo>
                    <a:pt x="97005" y="261910"/>
                    <a:pt x="90981" y="261910"/>
                    <a:pt x="85389" y="263727"/>
                  </a:cubicBezTo>
                  <a:cubicBezTo>
                    <a:pt x="82400" y="264698"/>
                    <a:pt x="79460" y="266521"/>
                    <a:pt x="75660" y="269746"/>
                  </a:cubicBezTo>
                  <a:cubicBezTo>
                    <a:pt x="71833" y="272995"/>
                    <a:pt x="67341" y="277483"/>
                    <a:pt x="61179" y="283646"/>
                  </a:cubicBezTo>
                  <a:moveTo>
                    <a:pt x="14984" y="349354"/>
                  </a:moveTo>
                  <a:cubicBezTo>
                    <a:pt x="17279" y="356418"/>
                    <a:pt x="23405" y="362544"/>
                    <a:pt x="35657" y="374796"/>
                  </a:cubicBezTo>
                  <a:lnTo>
                    <a:pt x="58992" y="398130"/>
                  </a:lnTo>
                  <a:cubicBezTo>
                    <a:pt x="71243" y="410382"/>
                    <a:pt x="77369" y="416508"/>
                    <a:pt x="84433" y="418803"/>
                  </a:cubicBezTo>
                  <a:cubicBezTo>
                    <a:pt x="90647" y="420822"/>
                    <a:pt x="97340" y="420822"/>
                    <a:pt x="103554" y="418803"/>
                  </a:cubicBezTo>
                  <a:cubicBezTo>
                    <a:pt x="110617" y="416508"/>
                    <a:pt x="116743" y="410382"/>
                    <a:pt x="128995" y="398130"/>
                  </a:cubicBezTo>
                  <a:lnTo>
                    <a:pt x="152330" y="374796"/>
                  </a:lnTo>
                  <a:cubicBezTo>
                    <a:pt x="164582" y="362544"/>
                    <a:pt x="170707" y="356418"/>
                    <a:pt x="173003" y="349354"/>
                  </a:cubicBezTo>
                  <a:cubicBezTo>
                    <a:pt x="175021" y="343141"/>
                    <a:pt x="175021" y="336448"/>
                    <a:pt x="173003" y="330234"/>
                  </a:cubicBezTo>
                  <a:cubicBezTo>
                    <a:pt x="170707" y="323170"/>
                    <a:pt x="164582" y="317044"/>
                    <a:pt x="152330" y="304792"/>
                  </a:cubicBezTo>
                  <a:lnTo>
                    <a:pt x="128995" y="281458"/>
                  </a:lnTo>
                  <a:cubicBezTo>
                    <a:pt x="116743" y="269206"/>
                    <a:pt x="110617" y="263080"/>
                    <a:pt x="103554" y="260785"/>
                  </a:cubicBezTo>
                  <a:cubicBezTo>
                    <a:pt x="97340" y="258766"/>
                    <a:pt x="90647" y="258766"/>
                    <a:pt x="84433" y="260785"/>
                  </a:cubicBezTo>
                  <a:cubicBezTo>
                    <a:pt x="77369" y="263080"/>
                    <a:pt x="71243" y="269206"/>
                    <a:pt x="58992" y="281458"/>
                  </a:cubicBezTo>
                  <a:lnTo>
                    <a:pt x="35657" y="304792"/>
                  </a:lnTo>
                  <a:cubicBezTo>
                    <a:pt x="23405" y="317044"/>
                    <a:pt x="17279" y="323170"/>
                    <a:pt x="14984" y="330234"/>
                  </a:cubicBezTo>
                  <a:cubicBezTo>
                    <a:pt x="12965" y="336448"/>
                    <a:pt x="12965" y="343141"/>
                    <a:pt x="14984" y="349354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27" name="shape227"/>
            <p:cNvSpPr/>
            <p:nvPr/>
          </p:nvSpPr>
          <p:spPr>
            <a:xfrm>
              <a:off x="4097977" y="4557499"/>
              <a:ext cx="140800" cy="140800"/>
            </a:xfrm>
            <a:custGeom>
              <a:avLst/>
              <a:gdLst/>
              <a:ahLst/>
              <a:cxnLst/>
              <a:rect l="0" t="0" r="0" b="0"/>
              <a:pathLst>
                <a:path w="140800" h="140800">
                  <a:moveTo>
                    <a:pt x="62631" y="346481"/>
                  </a:moveTo>
                  <a:lnTo>
                    <a:pt x="87178" y="371027"/>
                  </a:lnTo>
                  <a:lnTo>
                    <a:pt x="87178" y="363501"/>
                  </a:lnTo>
                  <a:cubicBezTo>
                    <a:pt x="87178" y="359794"/>
                    <a:pt x="90183" y="356789"/>
                    <a:pt x="93890" y="356789"/>
                  </a:cubicBezTo>
                  <a:cubicBezTo>
                    <a:pt x="97597" y="356789"/>
                    <a:pt x="100602" y="359794"/>
                    <a:pt x="100602" y="363501"/>
                  </a:cubicBezTo>
                  <a:lnTo>
                    <a:pt x="100602" y="379130"/>
                  </a:lnTo>
                  <a:cubicBezTo>
                    <a:pt x="100602" y="388100"/>
                    <a:pt x="89757" y="392592"/>
                    <a:pt x="83414" y="386249"/>
                  </a:cubicBezTo>
                  <a:lnTo>
                    <a:pt x="47410" y="350245"/>
                  </a:lnTo>
                  <a:cubicBezTo>
                    <a:pt x="41067" y="343902"/>
                    <a:pt x="45559" y="333057"/>
                    <a:pt x="54529" y="333057"/>
                  </a:cubicBezTo>
                  <a:lnTo>
                    <a:pt x="125148" y="333057"/>
                  </a:lnTo>
                  <a:lnTo>
                    <a:pt x="100602" y="308510"/>
                  </a:lnTo>
                  <a:lnTo>
                    <a:pt x="100602" y="316037"/>
                  </a:lnTo>
                  <a:cubicBezTo>
                    <a:pt x="100602" y="319744"/>
                    <a:pt x="97597" y="322750"/>
                    <a:pt x="93890" y="322750"/>
                  </a:cubicBezTo>
                  <a:cubicBezTo>
                    <a:pt x="90183" y="322750"/>
                    <a:pt x="87178" y="319744"/>
                    <a:pt x="87178" y="316037"/>
                  </a:cubicBezTo>
                  <a:lnTo>
                    <a:pt x="87178" y="300408"/>
                  </a:lnTo>
                  <a:cubicBezTo>
                    <a:pt x="87178" y="291438"/>
                    <a:pt x="98023" y="286946"/>
                    <a:pt x="104365" y="293289"/>
                  </a:cubicBezTo>
                  <a:lnTo>
                    <a:pt x="140370" y="329293"/>
                  </a:lnTo>
                  <a:cubicBezTo>
                    <a:pt x="146713" y="335636"/>
                    <a:pt x="142221" y="346481"/>
                    <a:pt x="133251" y="346481"/>
                  </a:cubicBezTo>
                  <a:lnTo>
                    <a:pt x="62631" y="346481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28" name="shape228"/>
            <p:cNvSpPr/>
            <p:nvPr/>
          </p:nvSpPr>
          <p:spPr>
            <a:xfrm>
              <a:off x="4097977" y="4557499"/>
              <a:ext cx="1782000" cy="1782000"/>
            </a:xfrm>
            <a:custGeom>
              <a:avLst/>
              <a:gdLst/>
              <a:ahLst/>
              <a:cxnLst/>
              <a:rect l="0" t="0" r="0" b="0"/>
              <a:pathLst>
                <a:path w="1782000" h="1782000">
                  <a:moveTo>
                    <a:pt x="162059" y="211988"/>
                  </a:moveTo>
                  <a:lnTo>
                    <a:pt x="156886" y="217160"/>
                  </a:lnTo>
                  <a:lnTo>
                    <a:pt x="171548" y="241389"/>
                  </a:lnTo>
                  <a:lnTo>
                    <a:pt x="146230" y="227817"/>
                  </a:lnTo>
                  <a:lnTo>
                    <a:pt x="141252" y="232795"/>
                  </a:lnTo>
                  <a:lnTo>
                    <a:pt x="154786" y="258074"/>
                  </a:lnTo>
                  <a:lnTo>
                    <a:pt x="130596" y="243451"/>
                  </a:lnTo>
                  <a:lnTo>
                    <a:pt x="125229" y="248818"/>
                  </a:lnTo>
                  <a:lnTo>
                    <a:pt x="159881" y="268613"/>
                  </a:lnTo>
                  <a:lnTo>
                    <a:pt x="164897" y="263596"/>
                  </a:lnTo>
                  <a:lnTo>
                    <a:pt x="151013" y="237734"/>
                  </a:lnTo>
                  <a:lnTo>
                    <a:pt x="176876" y="251618"/>
                  </a:lnTo>
                  <a:lnTo>
                    <a:pt x="181854" y="246640"/>
                  </a:lnTo>
                  <a:lnTo>
                    <a:pt x="162059" y="211988"/>
                  </a:lnTo>
                  <a:moveTo>
                    <a:pt x="178618" y="209118"/>
                  </a:moveTo>
                  <a:cubicBezTo>
                    <a:pt x="172784" y="214951"/>
                    <a:pt x="172590" y="222924"/>
                    <a:pt x="179085" y="229419"/>
                  </a:cubicBezTo>
                  <a:cubicBezTo>
                    <a:pt x="185618" y="235953"/>
                    <a:pt x="193591" y="235758"/>
                    <a:pt x="199425" y="229925"/>
                  </a:cubicBezTo>
                  <a:cubicBezTo>
                    <a:pt x="205297" y="224052"/>
                    <a:pt x="205491" y="216080"/>
                    <a:pt x="198958" y="209546"/>
                  </a:cubicBezTo>
                  <a:cubicBezTo>
                    <a:pt x="192463" y="203051"/>
                    <a:pt x="184491" y="203245"/>
                    <a:pt x="178618" y="209118"/>
                  </a:cubicBezTo>
                  <a:moveTo>
                    <a:pt x="183051" y="213629"/>
                  </a:moveTo>
                  <a:cubicBezTo>
                    <a:pt x="185968" y="210712"/>
                    <a:pt x="190013" y="210479"/>
                    <a:pt x="194019" y="214485"/>
                  </a:cubicBezTo>
                  <a:cubicBezTo>
                    <a:pt x="197791" y="218257"/>
                    <a:pt x="198141" y="222263"/>
                    <a:pt x="195030" y="225374"/>
                  </a:cubicBezTo>
                  <a:cubicBezTo>
                    <a:pt x="192113" y="228291"/>
                    <a:pt x="188068" y="228525"/>
                    <a:pt x="184024" y="224480"/>
                  </a:cubicBezTo>
                  <a:cubicBezTo>
                    <a:pt x="180290" y="220746"/>
                    <a:pt x="179940" y="216740"/>
                    <a:pt x="183051" y="213629"/>
                  </a:cubicBezTo>
                  <a:moveTo>
                    <a:pt x="202753" y="184983"/>
                  </a:moveTo>
                  <a:cubicBezTo>
                    <a:pt x="199408" y="188327"/>
                    <a:pt x="199175" y="191361"/>
                    <a:pt x="199914" y="194355"/>
                  </a:cubicBezTo>
                  <a:lnTo>
                    <a:pt x="196997" y="191439"/>
                  </a:lnTo>
                  <a:lnTo>
                    <a:pt x="192214" y="196222"/>
                  </a:lnTo>
                  <a:lnTo>
                    <a:pt x="212242" y="216251"/>
                  </a:lnTo>
                  <a:lnTo>
                    <a:pt x="217065" y="211429"/>
                  </a:lnTo>
                  <a:lnTo>
                    <a:pt x="206254" y="200617"/>
                  </a:lnTo>
                  <a:cubicBezTo>
                    <a:pt x="202987" y="197350"/>
                    <a:pt x="202520" y="193850"/>
                    <a:pt x="205398" y="190972"/>
                  </a:cubicBezTo>
                  <a:cubicBezTo>
                    <a:pt x="207770" y="188600"/>
                    <a:pt x="210453" y="188561"/>
                    <a:pt x="212709" y="190817"/>
                  </a:cubicBezTo>
                  <a:lnTo>
                    <a:pt x="225193" y="203300"/>
                  </a:lnTo>
                  <a:lnTo>
                    <a:pt x="230016" y="198478"/>
                  </a:lnTo>
                  <a:lnTo>
                    <a:pt x="217104" y="185566"/>
                  </a:lnTo>
                  <a:cubicBezTo>
                    <a:pt x="212320" y="180783"/>
                    <a:pt x="207303" y="180433"/>
                    <a:pt x="202753" y="184983"/>
                  </a:cubicBezTo>
                  <a:moveTo>
                    <a:pt x="225555" y="147636"/>
                  </a:moveTo>
                  <a:lnTo>
                    <a:pt x="220733" y="152458"/>
                  </a:lnTo>
                  <a:lnTo>
                    <a:pt x="231000" y="162725"/>
                  </a:lnTo>
                  <a:cubicBezTo>
                    <a:pt x="227850" y="161986"/>
                    <a:pt x="224349" y="163387"/>
                    <a:pt x="221744" y="165992"/>
                  </a:cubicBezTo>
                  <a:cubicBezTo>
                    <a:pt x="216843" y="170892"/>
                    <a:pt x="216182" y="178398"/>
                    <a:pt x="223105" y="185321"/>
                  </a:cubicBezTo>
                  <a:cubicBezTo>
                    <a:pt x="230144" y="192360"/>
                    <a:pt x="237650" y="191699"/>
                    <a:pt x="242550" y="186799"/>
                  </a:cubicBezTo>
                  <a:cubicBezTo>
                    <a:pt x="245311" y="184037"/>
                    <a:pt x="246595" y="180343"/>
                    <a:pt x="245389" y="176960"/>
                  </a:cubicBezTo>
                  <a:lnTo>
                    <a:pt x="248462" y="180032"/>
                  </a:lnTo>
                  <a:lnTo>
                    <a:pt x="253206" y="175287"/>
                  </a:lnTo>
                  <a:lnTo>
                    <a:pt x="225555" y="147636"/>
                  </a:lnTo>
                  <a:moveTo>
                    <a:pt x="239245" y="181237"/>
                  </a:moveTo>
                  <a:cubicBezTo>
                    <a:pt x="236445" y="184037"/>
                    <a:pt x="232050" y="184465"/>
                    <a:pt x="228005" y="180421"/>
                  </a:cubicBezTo>
                  <a:cubicBezTo>
                    <a:pt x="223922" y="176337"/>
                    <a:pt x="224349" y="171942"/>
                    <a:pt x="227150" y="169142"/>
                  </a:cubicBezTo>
                  <a:cubicBezTo>
                    <a:pt x="229755" y="166536"/>
                    <a:pt x="234344" y="165836"/>
                    <a:pt x="238467" y="169959"/>
                  </a:cubicBezTo>
                  <a:cubicBezTo>
                    <a:pt x="242550" y="174042"/>
                    <a:pt x="241850" y="178632"/>
                    <a:pt x="239245" y="181237"/>
                  </a:cubicBezTo>
                  <a:moveTo>
                    <a:pt x="266570" y="144811"/>
                  </a:moveTo>
                  <a:lnTo>
                    <a:pt x="264587" y="142828"/>
                  </a:lnTo>
                  <a:cubicBezTo>
                    <a:pt x="257976" y="136217"/>
                    <a:pt x="250625" y="137111"/>
                    <a:pt x="245764" y="141972"/>
                  </a:cubicBezTo>
                  <a:cubicBezTo>
                    <a:pt x="240669" y="147067"/>
                    <a:pt x="239619" y="155117"/>
                    <a:pt x="246619" y="162118"/>
                  </a:cubicBezTo>
                  <a:cubicBezTo>
                    <a:pt x="253581" y="169079"/>
                    <a:pt x="261398" y="167952"/>
                    <a:pt x="266453" y="162895"/>
                  </a:cubicBezTo>
                  <a:cubicBezTo>
                    <a:pt x="270537" y="158812"/>
                    <a:pt x="272171" y="152745"/>
                    <a:pt x="268943" y="147495"/>
                  </a:cubicBezTo>
                  <a:lnTo>
                    <a:pt x="264431" y="152006"/>
                  </a:lnTo>
                  <a:cubicBezTo>
                    <a:pt x="265326" y="154301"/>
                    <a:pt x="264392" y="156634"/>
                    <a:pt x="262487" y="158540"/>
                  </a:cubicBezTo>
                  <a:cubicBezTo>
                    <a:pt x="259609" y="161418"/>
                    <a:pt x="255992" y="161923"/>
                    <a:pt x="252608" y="158773"/>
                  </a:cubicBezTo>
                  <a:lnTo>
                    <a:pt x="266570" y="144811"/>
                  </a:lnTo>
                  <a:moveTo>
                    <a:pt x="249886" y="146172"/>
                  </a:moveTo>
                  <a:cubicBezTo>
                    <a:pt x="252492" y="143567"/>
                    <a:pt x="255642" y="143372"/>
                    <a:pt x="258287" y="146017"/>
                  </a:cubicBezTo>
                  <a:lnTo>
                    <a:pt x="249186" y="155117"/>
                  </a:lnTo>
                  <a:cubicBezTo>
                    <a:pt x="246697" y="151773"/>
                    <a:pt x="247592" y="148467"/>
                    <a:pt x="249886" y="146172"/>
                  </a:cubicBezTo>
                  <a:moveTo>
                    <a:pt x="269500" y="118469"/>
                  </a:moveTo>
                  <a:lnTo>
                    <a:pt x="268178" y="119791"/>
                  </a:lnTo>
                  <a:cubicBezTo>
                    <a:pt x="265844" y="122125"/>
                    <a:pt x="264989" y="125003"/>
                    <a:pt x="266156" y="128192"/>
                  </a:cubicBezTo>
                  <a:lnTo>
                    <a:pt x="263200" y="125236"/>
                  </a:lnTo>
                  <a:lnTo>
                    <a:pt x="258416" y="130020"/>
                  </a:lnTo>
                  <a:lnTo>
                    <a:pt x="278445" y="150048"/>
                  </a:lnTo>
                  <a:lnTo>
                    <a:pt x="283268" y="145226"/>
                  </a:lnTo>
                  <a:lnTo>
                    <a:pt x="273467" y="135425"/>
                  </a:lnTo>
                  <a:cubicBezTo>
                    <a:pt x="269539" y="131498"/>
                    <a:pt x="269539" y="127842"/>
                    <a:pt x="272923" y="124458"/>
                  </a:cubicBezTo>
                  <a:lnTo>
                    <a:pt x="274206" y="123175"/>
                  </a:lnTo>
                  <a:lnTo>
                    <a:pt x="269500" y="118469"/>
                  </a:lnTo>
                  <a:moveTo>
                    <a:pt x="288342" y="116272"/>
                  </a:moveTo>
                  <a:cubicBezTo>
                    <a:pt x="285542" y="118372"/>
                    <a:pt x="283481" y="119812"/>
                    <a:pt x="281925" y="118256"/>
                  </a:cubicBezTo>
                  <a:cubicBezTo>
                    <a:pt x="280758" y="117089"/>
                    <a:pt x="280642" y="115106"/>
                    <a:pt x="283014" y="112733"/>
                  </a:cubicBezTo>
                  <a:cubicBezTo>
                    <a:pt x="285076" y="110672"/>
                    <a:pt x="287253" y="110050"/>
                    <a:pt x="289431" y="111839"/>
                  </a:cubicBezTo>
                  <a:lnTo>
                    <a:pt x="294137" y="107133"/>
                  </a:lnTo>
                  <a:cubicBezTo>
                    <a:pt x="289392" y="102933"/>
                    <a:pt x="283636" y="104100"/>
                    <a:pt x="278970" y="108766"/>
                  </a:cubicBezTo>
                  <a:cubicBezTo>
                    <a:pt x="274808" y="112928"/>
                    <a:pt x="272825" y="118567"/>
                    <a:pt x="277375" y="123117"/>
                  </a:cubicBezTo>
                  <a:cubicBezTo>
                    <a:pt x="282314" y="128056"/>
                    <a:pt x="287448" y="124245"/>
                    <a:pt x="292037" y="120978"/>
                  </a:cubicBezTo>
                  <a:cubicBezTo>
                    <a:pt x="295265" y="118683"/>
                    <a:pt x="296509" y="118061"/>
                    <a:pt x="297754" y="119306"/>
                  </a:cubicBezTo>
                  <a:cubicBezTo>
                    <a:pt x="299270" y="120823"/>
                    <a:pt x="298493" y="122923"/>
                    <a:pt x="296432" y="124984"/>
                  </a:cubicBezTo>
                  <a:cubicBezTo>
                    <a:pt x="294176" y="127240"/>
                    <a:pt x="291570" y="128134"/>
                    <a:pt x="289198" y="126462"/>
                  </a:cubicBezTo>
                  <a:lnTo>
                    <a:pt x="284336" y="131323"/>
                  </a:lnTo>
                  <a:cubicBezTo>
                    <a:pt x="289742" y="136029"/>
                    <a:pt x="296004" y="133346"/>
                    <a:pt x="300165" y="129184"/>
                  </a:cubicBezTo>
                  <a:cubicBezTo>
                    <a:pt x="304638" y="124712"/>
                    <a:pt x="306504" y="118567"/>
                    <a:pt x="301993" y="114055"/>
                  </a:cubicBezTo>
                  <a:cubicBezTo>
                    <a:pt x="297326" y="109389"/>
                    <a:pt x="292464" y="113239"/>
                    <a:pt x="288342" y="116272"/>
                  </a:cubicBezTo>
                  <a:moveTo>
                    <a:pt x="301849" y="85887"/>
                  </a:moveTo>
                  <a:cubicBezTo>
                    <a:pt x="298465" y="89271"/>
                    <a:pt x="298310" y="92226"/>
                    <a:pt x="299088" y="95260"/>
                  </a:cubicBezTo>
                  <a:lnTo>
                    <a:pt x="288509" y="84682"/>
                  </a:lnTo>
                  <a:lnTo>
                    <a:pt x="283687" y="89504"/>
                  </a:lnTo>
                  <a:lnTo>
                    <a:pt x="311338" y="117155"/>
                  </a:lnTo>
                  <a:lnTo>
                    <a:pt x="316161" y="112333"/>
                  </a:lnTo>
                  <a:lnTo>
                    <a:pt x="305349" y="101521"/>
                  </a:lnTo>
                  <a:cubicBezTo>
                    <a:pt x="302082" y="98254"/>
                    <a:pt x="301616" y="94754"/>
                    <a:pt x="304494" y="91876"/>
                  </a:cubicBezTo>
                  <a:cubicBezTo>
                    <a:pt x="306866" y="89504"/>
                    <a:pt x="309549" y="89465"/>
                    <a:pt x="311805" y="91721"/>
                  </a:cubicBezTo>
                  <a:lnTo>
                    <a:pt x="324289" y="104205"/>
                  </a:lnTo>
                  <a:lnTo>
                    <a:pt x="329111" y="99382"/>
                  </a:lnTo>
                  <a:lnTo>
                    <a:pt x="316200" y="86471"/>
                  </a:lnTo>
                  <a:cubicBezTo>
                    <a:pt x="311416" y="81687"/>
                    <a:pt x="306399" y="81337"/>
                    <a:pt x="301849" y="85887"/>
                  </a:cubicBezTo>
                  <a:moveTo>
                    <a:pt x="321734" y="66002"/>
                  </a:moveTo>
                  <a:cubicBezTo>
                    <a:pt x="316756" y="70980"/>
                    <a:pt x="315473" y="76775"/>
                    <a:pt x="319362" y="82219"/>
                  </a:cubicBezTo>
                  <a:lnTo>
                    <a:pt x="323951" y="77631"/>
                  </a:lnTo>
                  <a:cubicBezTo>
                    <a:pt x="322862" y="75686"/>
                    <a:pt x="322278" y="73391"/>
                    <a:pt x="325273" y="70396"/>
                  </a:cubicBezTo>
                  <a:cubicBezTo>
                    <a:pt x="326984" y="68685"/>
                    <a:pt x="329123" y="67635"/>
                    <a:pt x="330640" y="69152"/>
                  </a:cubicBezTo>
                  <a:cubicBezTo>
                    <a:pt x="332312" y="70825"/>
                    <a:pt x="331068" y="72691"/>
                    <a:pt x="330407" y="73586"/>
                  </a:cubicBezTo>
                  <a:lnTo>
                    <a:pt x="326946" y="78214"/>
                  </a:lnTo>
                  <a:cubicBezTo>
                    <a:pt x="325390" y="80314"/>
                    <a:pt x="321695" y="85719"/>
                    <a:pt x="326712" y="90736"/>
                  </a:cubicBezTo>
                  <a:cubicBezTo>
                    <a:pt x="330951" y="94976"/>
                    <a:pt x="335929" y="93420"/>
                    <a:pt x="339118" y="90231"/>
                  </a:cubicBezTo>
                  <a:cubicBezTo>
                    <a:pt x="341257" y="88092"/>
                    <a:pt x="343085" y="84708"/>
                    <a:pt x="342074" y="80586"/>
                  </a:cubicBezTo>
                  <a:lnTo>
                    <a:pt x="344991" y="83503"/>
                  </a:lnTo>
                  <a:lnTo>
                    <a:pt x="349697" y="78797"/>
                  </a:lnTo>
                  <a:lnTo>
                    <a:pt x="335812" y="64913"/>
                  </a:lnTo>
                  <a:cubicBezTo>
                    <a:pt x="331107" y="60207"/>
                    <a:pt x="326128" y="61607"/>
                    <a:pt x="321734" y="66002"/>
                  </a:cubicBezTo>
                  <a:moveTo>
                    <a:pt x="336357" y="84981"/>
                  </a:moveTo>
                  <a:cubicBezTo>
                    <a:pt x="334646" y="86692"/>
                    <a:pt x="332740" y="87120"/>
                    <a:pt x="331146" y="85525"/>
                  </a:cubicBezTo>
                  <a:cubicBezTo>
                    <a:pt x="328929" y="83308"/>
                    <a:pt x="330951" y="80586"/>
                    <a:pt x="331690" y="79614"/>
                  </a:cubicBezTo>
                  <a:lnTo>
                    <a:pt x="333401" y="77280"/>
                  </a:lnTo>
                  <a:cubicBezTo>
                    <a:pt x="334257" y="76113"/>
                    <a:pt x="334957" y="75180"/>
                    <a:pt x="335385" y="74130"/>
                  </a:cubicBezTo>
                  <a:lnTo>
                    <a:pt x="336474" y="75219"/>
                  </a:lnTo>
                  <a:cubicBezTo>
                    <a:pt x="339157" y="77902"/>
                    <a:pt x="339274" y="82064"/>
                    <a:pt x="336357" y="84981"/>
                  </a:cubicBezTo>
                  <a:moveTo>
                    <a:pt x="345237" y="42732"/>
                  </a:moveTo>
                  <a:lnTo>
                    <a:pt x="343915" y="44055"/>
                  </a:lnTo>
                  <a:cubicBezTo>
                    <a:pt x="341581" y="46388"/>
                    <a:pt x="340726" y="49266"/>
                    <a:pt x="341892" y="52455"/>
                  </a:cubicBezTo>
                  <a:lnTo>
                    <a:pt x="338937" y="49499"/>
                  </a:lnTo>
                  <a:lnTo>
                    <a:pt x="334153" y="54283"/>
                  </a:lnTo>
                  <a:lnTo>
                    <a:pt x="354182" y="74312"/>
                  </a:lnTo>
                  <a:lnTo>
                    <a:pt x="359004" y="69489"/>
                  </a:lnTo>
                  <a:lnTo>
                    <a:pt x="349204" y="59689"/>
                  </a:lnTo>
                  <a:cubicBezTo>
                    <a:pt x="345276" y="55761"/>
                    <a:pt x="345276" y="52105"/>
                    <a:pt x="348660" y="48721"/>
                  </a:cubicBezTo>
                  <a:lnTo>
                    <a:pt x="349943" y="47438"/>
                  </a:lnTo>
                  <a:lnTo>
                    <a:pt x="345237" y="42732"/>
                  </a:lnTo>
                  <a:moveTo>
                    <a:pt x="376378" y="35004"/>
                  </a:moveTo>
                  <a:lnTo>
                    <a:pt x="374394" y="33020"/>
                  </a:lnTo>
                  <a:cubicBezTo>
                    <a:pt x="367783" y="26409"/>
                    <a:pt x="360433" y="27303"/>
                    <a:pt x="355571" y="32165"/>
                  </a:cubicBezTo>
                  <a:cubicBezTo>
                    <a:pt x="350476" y="37259"/>
                    <a:pt x="349426" y="45310"/>
                    <a:pt x="356427" y="52310"/>
                  </a:cubicBezTo>
                  <a:cubicBezTo>
                    <a:pt x="363388" y="59272"/>
                    <a:pt x="371205" y="58144"/>
                    <a:pt x="376261" y="53088"/>
                  </a:cubicBezTo>
                  <a:cubicBezTo>
                    <a:pt x="380345" y="49005"/>
                    <a:pt x="381978" y="42938"/>
                    <a:pt x="378750" y="37687"/>
                  </a:cubicBezTo>
                  <a:lnTo>
                    <a:pt x="374239" y="42199"/>
                  </a:lnTo>
                  <a:cubicBezTo>
                    <a:pt x="375133" y="44493"/>
                    <a:pt x="374200" y="46827"/>
                    <a:pt x="372294" y="48732"/>
                  </a:cubicBezTo>
                  <a:cubicBezTo>
                    <a:pt x="369417" y="51610"/>
                    <a:pt x="365799" y="52116"/>
                    <a:pt x="362416" y="48966"/>
                  </a:cubicBezTo>
                  <a:lnTo>
                    <a:pt x="376378" y="35004"/>
                  </a:lnTo>
                  <a:moveTo>
                    <a:pt x="359693" y="36365"/>
                  </a:moveTo>
                  <a:cubicBezTo>
                    <a:pt x="362299" y="33759"/>
                    <a:pt x="365449" y="33565"/>
                    <a:pt x="368094" y="36209"/>
                  </a:cubicBezTo>
                  <a:lnTo>
                    <a:pt x="358993" y="45310"/>
                  </a:lnTo>
                  <a:cubicBezTo>
                    <a:pt x="356505" y="41965"/>
                    <a:pt x="357399" y="38660"/>
                    <a:pt x="359693" y="36365"/>
                  </a:cubicBezTo>
                  <a:moveTo>
                    <a:pt x="214250" y="295137"/>
                  </a:moveTo>
                  <a:lnTo>
                    <a:pt x="209505" y="290392"/>
                  </a:lnTo>
                  <a:lnTo>
                    <a:pt x="195543" y="304354"/>
                  </a:lnTo>
                  <a:lnTo>
                    <a:pt x="188893" y="297704"/>
                  </a:lnTo>
                  <a:lnTo>
                    <a:pt x="201066" y="285531"/>
                  </a:lnTo>
                  <a:lnTo>
                    <a:pt x="196321" y="280786"/>
                  </a:lnTo>
                  <a:lnTo>
                    <a:pt x="184148" y="292959"/>
                  </a:lnTo>
                  <a:lnTo>
                    <a:pt x="177809" y="286620"/>
                  </a:lnTo>
                  <a:lnTo>
                    <a:pt x="191032" y="273397"/>
                  </a:lnTo>
                  <a:lnTo>
                    <a:pt x="186287" y="268652"/>
                  </a:lnTo>
                  <a:lnTo>
                    <a:pt x="168009" y="286931"/>
                  </a:lnTo>
                  <a:lnTo>
                    <a:pt x="195232" y="314154"/>
                  </a:lnTo>
                  <a:lnTo>
                    <a:pt x="214250" y="295137"/>
                  </a:lnTo>
                  <a:moveTo>
                    <a:pt x="208611" y="245472"/>
                  </a:moveTo>
                  <a:lnTo>
                    <a:pt x="203789" y="250294"/>
                  </a:lnTo>
                  <a:lnTo>
                    <a:pt x="214056" y="260562"/>
                  </a:lnTo>
                  <a:cubicBezTo>
                    <a:pt x="210906" y="259823"/>
                    <a:pt x="207406" y="261223"/>
                    <a:pt x="204800" y="263828"/>
                  </a:cubicBezTo>
                  <a:cubicBezTo>
                    <a:pt x="199900" y="268729"/>
                    <a:pt x="199239" y="276235"/>
                    <a:pt x="206162" y="283157"/>
                  </a:cubicBezTo>
                  <a:cubicBezTo>
                    <a:pt x="213201" y="290197"/>
                    <a:pt x="220707" y="289535"/>
                    <a:pt x="225607" y="284635"/>
                  </a:cubicBezTo>
                  <a:cubicBezTo>
                    <a:pt x="228368" y="281874"/>
                    <a:pt x="229651" y="278179"/>
                    <a:pt x="228446" y="274796"/>
                  </a:cubicBezTo>
                  <a:lnTo>
                    <a:pt x="231518" y="277868"/>
                  </a:lnTo>
                  <a:lnTo>
                    <a:pt x="236263" y="273123"/>
                  </a:lnTo>
                  <a:lnTo>
                    <a:pt x="208611" y="245472"/>
                  </a:lnTo>
                  <a:moveTo>
                    <a:pt x="222301" y="279074"/>
                  </a:moveTo>
                  <a:cubicBezTo>
                    <a:pt x="219501" y="281874"/>
                    <a:pt x="215106" y="282302"/>
                    <a:pt x="211062" y="278257"/>
                  </a:cubicBezTo>
                  <a:cubicBezTo>
                    <a:pt x="206978" y="274174"/>
                    <a:pt x="207406" y="269779"/>
                    <a:pt x="210206" y="266979"/>
                  </a:cubicBezTo>
                  <a:cubicBezTo>
                    <a:pt x="212812" y="264373"/>
                    <a:pt x="217401" y="263673"/>
                    <a:pt x="221523" y="267795"/>
                  </a:cubicBezTo>
                  <a:cubicBezTo>
                    <a:pt x="225607" y="271879"/>
                    <a:pt x="224907" y="276468"/>
                    <a:pt x="222301" y="279074"/>
                  </a:cubicBezTo>
                  <a:moveTo>
                    <a:pt x="231971" y="236892"/>
                  </a:moveTo>
                  <a:lnTo>
                    <a:pt x="230648" y="238214"/>
                  </a:lnTo>
                  <a:cubicBezTo>
                    <a:pt x="228315" y="240548"/>
                    <a:pt x="227459" y="243426"/>
                    <a:pt x="228626" y="246614"/>
                  </a:cubicBezTo>
                  <a:lnTo>
                    <a:pt x="225670" y="243659"/>
                  </a:lnTo>
                  <a:lnTo>
                    <a:pt x="220887" y="248442"/>
                  </a:lnTo>
                  <a:lnTo>
                    <a:pt x="240915" y="268471"/>
                  </a:lnTo>
                  <a:lnTo>
                    <a:pt x="245738" y="263649"/>
                  </a:lnTo>
                  <a:lnTo>
                    <a:pt x="235937" y="253848"/>
                  </a:lnTo>
                  <a:cubicBezTo>
                    <a:pt x="232009" y="249920"/>
                    <a:pt x="232009" y="246264"/>
                    <a:pt x="235393" y="242881"/>
                  </a:cubicBezTo>
                  <a:lnTo>
                    <a:pt x="236676" y="241597"/>
                  </a:lnTo>
                  <a:lnTo>
                    <a:pt x="231971" y="236892"/>
                  </a:lnTo>
                  <a:moveTo>
                    <a:pt x="242538" y="226091"/>
                  </a:moveTo>
                  <a:cubicBezTo>
                    <a:pt x="237560" y="231069"/>
                    <a:pt x="236276" y="236864"/>
                    <a:pt x="240166" y="242308"/>
                  </a:cubicBezTo>
                  <a:lnTo>
                    <a:pt x="244755" y="237719"/>
                  </a:lnTo>
                  <a:cubicBezTo>
                    <a:pt x="243666" y="235775"/>
                    <a:pt x="243082" y="233480"/>
                    <a:pt x="246077" y="230486"/>
                  </a:cubicBezTo>
                  <a:cubicBezTo>
                    <a:pt x="247788" y="228774"/>
                    <a:pt x="249927" y="227725"/>
                    <a:pt x="251444" y="229241"/>
                  </a:cubicBezTo>
                  <a:cubicBezTo>
                    <a:pt x="253116" y="230913"/>
                    <a:pt x="251872" y="232780"/>
                    <a:pt x="251211" y="233675"/>
                  </a:cubicBezTo>
                  <a:lnTo>
                    <a:pt x="247749" y="238303"/>
                  </a:lnTo>
                  <a:cubicBezTo>
                    <a:pt x="246194" y="240403"/>
                    <a:pt x="242499" y="245809"/>
                    <a:pt x="247516" y="250826"/>
                  </a:cubicBezTo>
                  <a:cubicBezTo>
                    <a:pt x="251755" y="255065"/>
                    <a:pt x="256733" y="253509"/>
                    <a:pt x="259922" y="250320"/>
                  </a:cubicBezTo>
                  <a:cubicBezTo>
                    <a:pt x="262061" y="248181"/>
                    <a:pt x="263889" y="244798"/>
                    <a:pt x="262878" y="240675"/>
                  </a:cubicBezTo>
                  <a:lnTo>
                    <a:pt x="265795" y="243592"/>
                  </a:lnTo>
                  <a:lnTo>
                    <a:pt x="270501" y="238886"/>
                  </a:lnTo>
                  <a:lnTo>
                    <a:pt x="256616" y="225002"/>
                  </a:lnTo>
                  <a:cubicBezTo>
                    <a:pt x="251911" y="220296"/>
                    <a:pt x="246932" y="221696"/>
                    <a:pt x="242538" y="226091"/>
                  </a:cubicBezTo>
                  <a:moveTo>
                    <a:pt x="257161" y="245070"/>
                  </a:moveTo>
                  <a:cubicBezTo>
                    <a:pt x="255449" y="246781"/>
                    <a:pt x="253544" y="247209"/>
                    <a:pt x="251949" y="245614"/>
                  </a:cubicBezTo>
                  <a:cubicBezTo>
                    <a:pt x="249733" y="243397"/>
                    <a:pt x="251755" y="240675"/>
                    <a:pt x="252494" y="239703"/>
                  </a:cubicBezTo>
                  <a:lnTo>
                    <a:pt x="254205" y="237369"/>
                  </a:lnTo>
                  <a:cubicBezTo>
                    <a:pt x="255061" y="236203"/>
                    <a:pt x="255761" y="235269"/>
                    <a:pt x="256189" y="234219"/>
                  </a:cubicBezTo>
                  <a:lnTo>
                    <a:pt x="257278" y="235308"/>
                  </a:lnTo>
                  <a:cubicBezTo>
                    <a:pt x="259961" y="237992"/>
                    <a:pt x="260078" y="242153"/>
                    <a:pt x="257161" y="245070"/>
                  </a:cubicBezTo>
                  <a:moveTo>
                    <a:pt x="284475" y="184854"/>
                  </a:moveTo>
                  <a:lnTo>
                    <a:pt x="279497" y="189832"/>
                  </a:lnTo>
                  <a:lnTo>
                    <a:pt x="288870" y="207605"/>
                  </a:lnTo>
                  <a:lnTo>
                    <a:pt x="270980" y="198349"/>
                  </a:lnTo>
                  <a:lnTo>
                    <a:pt x="266274" y="203055"/>
                  </a:lnTo>
                  <a:lnTo>
                    <a:pt x="275569" y="220906"/>
                  </a:lnTo>
                  <a:lnTo>
                    <a:pt x="257757" y="211572"/>
                  </a:lnTo>
                  <a:lnTo>
                    <a:pt x="252624" y="216705"/>
                  </a:lnTo>
                  <a:lnTo>
                    <a:pt x="279575" y="229812"/>
                  </a:lnTo>
                  <a:lnTo>
                    <a:pt x="284242" y="225144"/>
                  </a:lnTo>
                  <a:lnTo>
                    <a:pt x="275569" y="207838"/>
                  </a:lnTo>
                  <a:lnTo>
                    <a:pt x="292915" y="216472"/>
                  </a:lnTo>
                  <a:lnTo>
                    <a:pt x="297543" y="211844"/>
                  </a:lnTo>
                  <a:lnTo>
                    <a:pt x="284475" y="184854"/>
                  </a:lnTo>
                  <a:moveTo>
                    <a:pt x="307941" y="146998"/>
                  </a:moveTo>
                  <a:lnTo>
                    <a:pt x="301524" y="153415"/>
                  </a:lnTo>
                  <a:lnTo>
                    <a:pt x="314786" y="181767"/>
                  </a:lnTo>
                  <a:lnTo>
                    <a:pt x="286434" y="168505"/>
                  </a:lnTo>
                  <a:lnTo>
                    <a:pt x="280017" y="174922"/>
                  </a:lnTo>
                  <a:lnTo>
                    <a:pt x="307241" y="202146"/>
                  </a:lnTo>
                  <a:lnTo>
                    <a:pt x="311869" y="197517"/>
                  </a:lnTo>
                  <a:lnTo>
                    <a:pt x="292696" y="178344"/>
                  </a:lnTo>
                  <a:lnTo>
                    <a:pt x="318869" y="190517"/>
                  </a:lnTo>
                  <a:lnTo>
                    <a:pt x="323420" y="185967"/>
                  </a:lnTo>
                  <a:lnTo>
                    <a:pt x="311247" y="159793"/>
                  </a:lnTo>
                  <a:lnTo>
                    <a:pt x="330420" y="178966"/>
                  </a:lnTo>
                  <a:lnTo>
                    <a:pt x="335165" y="174222"/>
                  </a:lnTo>
                  <a:lnTo>
                    <a:pt x="307941" y="146998"/>
                  </a:lnTo>
                  <a:moveTo>
                    <a:pt x="317292" y="146748"/>
                  </a:moveTo>
                  <a:lnTo>
                    <a:pt x="322425" y="141614"/>
                  </a:lnTo>
                  <a:lnTo>
                    <a:pt x="316942" y="136131"/>
                  </a:lnTo>
                  <a:lnTo>
                    <a:pt x="311808" y="141264"/>
                  </a:lnTo>
                  <a:lnTo>
                    <a:pt x="317292" y="146748"/>
                  </a:lnTo>
                  <a:moveTo>
                    <a:pt x="340121" y="169266"/>
                  </a:moveTo>
                  <a:lnTo>
                    <a:pt x="344943" y="164443"/>
                  </a:lnTo>
                  <a:lnTo>
                    <a:pt x="324914" y="144415"/>
                  </a:lnTo>
                  <a:lnTo>
                    <a:pt x="320092" y="149237"/>
                  </a:lnTo>
                  <a:lnTo>
                    <a:pt x="340121" y="169266"/>
                  </a:lnTo>
                  <a:moveTo>
                    <a:pt x="340017" y="128612"/>
                  </a:moveTo>
                  <a:cubicBezTo>
                    <a:pt x="336672" y="131957"/>
                    <a:pt x="336439" y="134990"/>
                    <a:pt x="337178" y="137985"/>
                  </a:cubicBezTo>
                  <a:lnTo>
                    <a:pt x="334261" y="135068"/>
                  </a:lnTo>
                  <a:lnTo>
                    <a:pt x="329477" y="139852"/>
                  </a:lnTo>
                  <a:lnTo>
                    <a:pt x="349506" y="159881"/>
                  </a:lnTo>
                  <a:lnTo>
                    <a:pt x="354328" y="155058"/>
                  </a:lnTo>
                  <a:lnTo>
                    <a:pt x="343517" y="144247"/>
                  </a:lnTo>
                  <a:cubicBezTo>
                    <a:pt x="340250" y="140980"/>
                    <a:pt x="339783" y="137479"/>
                    <a:pt x="342661" y="134601"/>
                  </a:cubicBezTo>
                  <a:cubicBezTo>
                    <a:pt x="345033" y="132229"/>
                    <a:pt x="347717" y="132190"/>
                    <a:pt x="349972" y="134446"/>
                  </a:cubicBezTo>
                  <a:lnTo>
                    <a:pt x="362457" y="146930"/>
                  </a:lnTo>
                  <a:lnTo>
                    <a:pt x="367279" y="142107"/>
                  </a:lnTo>
                  <a:lnTo>
                    <a:pt x="354367" y="129195"/>
                  </a:lnTo>
                  <a:cubicBezTo>
                    <a:pt x="349584" y="124412"/>
                    <a:pt x="344567" y="124062"/>
                    <a:pt x="340017" y="128612"/>
                  </a:cubicBezTo>
                  <a:moveTo>
                    <a:pt x="362819" y="91265"/>
                  </a:moveTo>
                  <a:lnTo>
                    <a:pt x="357996" y="96088"/>
                  </a:lnTo>
                  <a:lnTo>
                    <a:pt x="368263" y="106355"/>
                  </a:lnTo>
                  <a:cubicBezTo>
                    <a:pt x="365113" y="105616"/>
                    <a:pt x="361613" y="107016"/>
                    <a:pt x="359007" y="109622"/>
                  </a:cubicBezTo>
                  <a:cubicBezTo>
                    <a:pt x="354107" y="114522"/>
                    <a:pt x="353446" y="122028"/>
                    <a:pt x="360368" y="128950"/>
                  </a:cubicBezTo>
                  <a:cubicBezTo>
                    <a:pt x="367407" y="135990"/>
                    <a:pt x="374913" y="135329"/>
                    <a:pt x="379814" y="130428"/>
                  </a:cubicBezTo>
                  <a:cubicBezTo>
                    <a:pt x="382575" y="127667"/>
                    <a:pt x="383859" y="123973"/>
                    <a:pt x="382653" y="120589"/>
                  </a:cubicBezTo>
                  <a:lnTo>
                    <a:pt x="385725" y="123661"/>
                  </a:lnTo>
                  <a:lnTo>
                    <a:pt x="390470" y="118917"/>
                  </a:lnTo>
                  <a:lnTo>
                    <a:pt x="362819" y="91265"/>
                  </a:lnTo>
                  <a:moveTo>
                    <a:pt x="376508" y="124867"/>
                  </a:moveTo>
                  <a:cubicBezTo>
                    <a:pt x="373708" y="127667"/>
                    <a:pt x="369313" y="128095"/>
                    <a:pt x="365269" y="124050"/>
                  </a:cubicBezTo>
                  <a:cubicBezTo>
                    <a:pt x="361185" y="119967"/>
                    <a:pt x="361613" y="115572"/>
                    <a:pt x="364413" y="112772"/>
                  </a:cubicBezTo>
                  <a:cubicBezTo>
                    <a:pt x="367019" y="110166"/>
                    <a:pt x="371608" y="109466"/>
                    <a:pt x="375730" y="113589"/>
                  </a:cubicBezTo>
                  <a:cubicBezTo>
                    <a:pt x="379814" y="117672"/>
                    <a:pt x="379114" y="122261"/>
                    <a:pt x="376508" y="124867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29" name="shape229"/>
            <p:cNvSpPr/>
            <p:nvPr/>
          </p:nvSpPr>
          <p:spPr>
            <a:xfrm>
              <a:off x="5879977" y="4557499"/>
              <a:ext cx="140800" cy="140800"/>
            </a:xfrm>
            <a:custGeom>
              <a:avLst/>
              <a:gdLst/>
              <a:ahLst/>
              <a:cxnLst/>
              <a:rect l="0" t="0" r="0" b="0"/>
              <a:pathLst>
                <a:path w="140800" h="140800">
                  <a:moveTo>
                    <a:pt x="61179" y="283646"/>
                  </a:moveTo>
                  <a:lnTo>
                    <a:pt x="37845" y="306980"/>
                  </a:lnTo>
                  <a:cubicBezTo>
                    <a:pt x="31683" y="313142"/>
                    <a:pt x="27194" y="317634"/>
                    <a:pt x="23945" y="321461"/>
                  </a:cubicBezTo>
                  <a:cubicBezTo>
                    <a:pt x="20720" y="325260"/>
                    <a:pt x="18898" y="328201"/>
                    <a:pt x="17927" y="331190"/>
                  </a:cubicBezTo>
                  <a:cubicBezTo>
                    <a:pt x="16110" y="336782"/>
                    <a:pt x="16110" y="342806"/>
                    <a:pt x="17927" y="348399"/>
                  </a:cubicBezTo>
                  <a:cubicBezTo>
                    <a:pt x="18898" y="351387"/>
                    <a:pt x="20720" y="354328"/>
                    <a:pt x="23945" y="358127"/>
                  </a:cubicBezTo>
                  <a:cubicBezTo>
                    <a:pt x="27194" y="361955"/>
                    <a:pt x="31683" y="366447"/>
                    <a:pt x="37845" y="372608"/>
                  </a:cubicBezTo>
                  <a:lnTo>
                    <a:pt x="61179" y="395943"/>
                  </a:lnTo>
                  <a:cubicBezTo>
                    <a:pt x="67341" y="402105"/>
                    <a:pt x="71833" y="406593"/>
                    <a:pt x="75660" y="409842"/>
                  </a:cubicBezTo>
                  <a:cubicBezTo>
                    <a:pt x="79460" y="413068"/>
                    <a:pt x="82400" y="414890"/>
                    <a:pt x="85389" y="415861"/>
                  </a:cubicBezTo>
                  <a:cubicBezTo>
                    <a:pt x="90981" y="417678"/>
                    <a:pt x="97005" y="417678"/>
                    <a:pt x="102597" y="415861"/>
                  </a:cubicBezTo>
                  <a:cubicBezTo>
                    <a:pt x="105586" y="414890"/>
                    <a:pt x="108527" y="413068"/>
                    <a:pt x="112327" y="409842"/>
                  </a:cubicBezTo>
                  <a:cubicBezTo>
                    <a:pt x="116154" y="406593"/>
                    <a:pt x="120645" y="402105"/>
                    <a:pt x="126808" y="395943"/>
                  </a:cubicBezTo>
                  <a:lnTo>
                    <a:pt x="150142" y="372608"/>
                  </a:lnTo>
                  <a:cubicBezTo>
                    <a:pt x="156304" y="366447"/>
                    <a:pt x="160792" y="361955"/>
                    <a:pt x="164041" y="358127"/>
                  </a:cubicBezTo>
                  <a:cubicBezTo>
                    <a:pt x="167267" y="354328"/>
                    <a:pt x="169089" y="351387"/>
                    <a:pt x="170060" y="348398"/>
                  </a:cubicBezTo>
                  <a:cubicBezTo>
                    <a:pt x="171877" y="342806"/>
                    <a:pt x="171877" y="336782"/>
                    <a:pt x="170060" y="331190"/>
                  </a:cubicBezTo>
                  <a:cubicBezTo>
                    <a:pt x="169089" y="328201"/>
                    <a:pt x="167267" y="325260"/>
                    <a:pt x="164041" y="321461"/>
                  </a:cubicBezTo>
                  <a:cubicBezTo>
                    <a:pt x="160792" y="317634"/>
                    <a:pt x="156304" y="313142"/>
                    <a:pt x="150142" y="306980"/>
                  </a:cubicBezTo>
                  <a:lnTo>
                    <a:pt x="126808" y="283646"/>
                  </a:lnTo>
                  <a:cubicBezTo>
                    <a:pt x="120645" y="277483"/>
                    <a:pt x="116154" y="272995"/>
                    <a:pt x="112327" y="269746"/>
                  </a:cubicBezTo>
                  <a:cubicBezTo>
                    <a:pt x="108527" y="266521"/>
                    <a:pt x="105586" y="264698"/>
                    <a:pt x="102597" y="263727"/>
                  </a:cubicBezTo>
                  <a:cubicBezTo>
                    <a:pt x="97005" y="261910"/>
                    <a:pt x="90981" y="261910"/>
                    <a:pt x="85389" y="263727"/>
                  </a:cubicBezTo>
                  <a:cubicBezTo>
                    <a:pt x="82400" y="264698"/>
                    <a:pt x="79460" y="266521"/>
                    <a:pt x="75660" y="269746"/>
                  </a:cubicBezTo>
                  <a:cubicBezTo>
                    <a:pt x="71833" y="272995"/>
                    <a:pt x="67341" y="277483"/>
                    <a:pt x="61179" y="283646"/>
                  </a:cubicBezTo>
                  <a:moveTo>
                    <a:pt x="14984" y="349354"/>
                  </a:moveTo>
                  <a:cubicBezTo>
                    <a:pt x="17279" y="356418"/>
                    <a:pt x="23405" y="362544"/>
                    <a:pt x="35657" y="374796"/>
                  </a:cubicBezTo>
                  <a:lnTo>
                    <a:pt x="58992" y="398130"/>
                  </a:lnTo>
                  <a:cubicBezTo>
                    <a:pt x="71243" y="410382"/>
                    <a:pt x="77369" y="416508"/>
                    <a:pt x="84433" y="418803"/>
                  </a:cubicBezTo>
                  <a:cubicBezTo>
                    <a:pt x="90647" y="420822"/>
                    <a:pt x="97340" y="420822"/>
                    <a:pt x="103554" y="418803"/>
                  </a:cubicBezTo>
                  <a:cubicBezTo>
                    <a:pt x="110617" y="416508"/>
                    <a:pt x="116743" y="410382"/>
                    <a:pt x="128995" y="398130"/>
                  </a:cubicBezTo>
                  <a:lnTo>
                    <a:pt x="152330" y="374796"/>
                  </a:lnTo>
                  <a:cubicBezTo>
                    <a:pt x="164582" y="362544"/>
                    <a:pt x="170707" y="356418"/>
                    <a:pt x="173003" y="349354"/>
                  </a:cubicBezTo>
                  <a:cubicBezTo>
                    <a:pt x="175021" y="343141"/>
                    <a:pt x="175021" y="336448"/>
                    <a:pt x="173003" y="330234"/>
                  </a:cubicBezTo>
                  <a:cubicBezTo>
                    <a:pt x="170707" y="323170"/>
                    <a:pt x="164582" y="317044"/>
                    <a:pt x="152330" y="304792"/>
                  </a:cubicBezTo>
                  <a:lnTo>
                    <a:pt x="128995" y="281458"/>
                  </a:lnTo>
                  <a:cubicBezTo>
                    <a:pt x="116743" y="269206"/>
                    <a:pt x="110617" y="263080"/>
                    <a:pt x="103554" y="260785"/>
                  </a:cubicBezTo>
                  <a:cubicBezTo>
                    <a:pt x="97340" y="258766"/>
                    <a:pt x="90647" y="258766"/>
                    <a:pt x="84433" y="260785"/>
                  </a:cubicBezTo>
                  <a:cubicBezTo>
                    <a:pt x="77369" y="263080"/>
                    <a:pt x="71243" y="269206"/>
                    <a:pt x="58992" y="281458"/>
                  </a:cubicBezTo>
                  <a:lnTo>
                    <a:pt x="35657" y="304792"/>
                  </a:lnTo>
                  <a:cubicBezTo>
                    <a:pt x="23405" y="317044"/>
                    <a:pt x="17279" y="323170"/>
                    <a:pt x="14984" y="330234"/>
                  </a:cubicBezTo>
                  <a:cubicBezTo>
                    <a:pt x="12965" y="336448"/>
                    <a:pt x="12965" y="343141"/>
                    <a:pt x="14984" y="349354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30" name="shape230"/>
            <p:cNvSpPr/>
            <p:nvPr/>
          </p:nvSpPr>
          <p:spPr>
            <a:xfrm>
              <a:off x="5879977" y="4557499"/>
              <a:ext cx="140800" cy="140800"/>
            </a:xfrm>
            <a:custGeom>
              <a:avLst/>
              <a:gdLst/>
              <a:ahLst/>
              <a:cxnLst/>
              <a:rect l="0" t="0" r="0" b="0"/>
              <a:pathLst>
                <a:path w="140800" h="140800">
                  <a:moveTo>
                    <a:pt x="62631" y="346481"/>
                  </a:moveTo>
                  <a:lnTo>
                    <a:pt x="87178" y="371027"/>
                  </a:lnTo>
                  <a:lnTo>
                    <a:pt x="87178" y="363501"/>
                  </a:lnTo>
                  <a:cubicBezTo>
                    <a:pt x="87178" y="359794"/>
                    <a:pt x="90183" y="356789"/>
                    <a:pt x="93890" y="356789"/>
                  </a:cubicBezTo>
                  <a:cubicBezTo>
                    <a:pt x="97597" y="356789"/>
                    <a:pt x="100602" y="359794"/>
                    <a:pt x="100602" y="363501"/>
                  </a:cubicBezTo>
                  <a:lnTo>
                    <a:pt x="100602" y="379130"/>
                  </a:lnTo>
                  <a:cubicBezTo>
                    <a:pt x="100602" y="388100"/>
                    <a:pt x="89757" y="392592"/>
                    <a:pt x="83414" y="386249"/>
                  </a:cubicBezTo>
                  <a:lnTo>
                    <a:pt x="47410" y="350245"/>
                  </a:lnTo>
                  <a:cubicBezTo>
                    <a:pt x="41067" y="343902"/>
                    <a:pt x="45559" y="333057"/>
                    <a:pt x="54529" y="333057"/>
                  </a:cubicBezTo>
                  <a:lnTo>
                    <a:pt x="125148" y="333057"/>
                  </a:lnTo>
                  <a:lnTo>
                    <a:pt x="100602" y="308510"/>
                  </a:lnTo>
                  <a:lnTo>
                    <a:pt x="100602" y="316037"/>
                  </a:lnTo>
                  <a:cubicBezTo>
                    <a:pt x="100602" y="319744"/>
                    <a:pt x="97597" y="322750"/>
                    <a:pt x="93890" y="322750"/>
                  </a:cubicBezTo>
                  <a:cubicBezTo>
                    <a:pt x="90183" y="322750"/>
                    <a:pt x="87178" y="319744"/>
                    <a:pt x="87178" y="316037"/>
                  </a:cubicBezTo>
                  <a:lnTo>
                    <a:pt x="87178" y="300408"/>
                  </a:lnTo>
                  <a:cubicBezTo>
                    <a:pt x="87178" y="291438"/>
                    <a:pt x="98023" y="286946"/>
                    <a:pt x="104365" y="293289"/>
                  </a:cubicBezTo>
                  <a:lnTo>
                    <a:pt x="140370" y="329293"/>
                  </a:lnTo>
                  <a:cubicBezTo>
                    <a:pt x="146713" y="335636"/>
                    <a:pt x="142221" y="346481"/>
                    <a:pt x="133251" y="346481"/>
                  </a:cubicBezTo>
                  <a:lnTo>
                    <a:pt x="62631" y="346481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31" name="shape231"/>
            <p:cNvSpPr/>
            <p:nvPr/>
          </p:nvSpPr>
          <p:spPr>
            <a:xfrm>
              <a:off x="5879977" y="4557499"/>
              <a:ext cx="1782000" cy="1782000"/>
            </a:xfrm>
            <a:custGeom>
              <a:avLst/>
              <a:gdLst/>
              <a:ahLst/>
              <a:cxnLst/>
              <a:rect l="0" t="0" r="0" b="0"/>
              <a:pathLst>
                <a:path w="1782000" h="1782000">
                  <a:moveTo>
                    <a:pt x="162059" y="211988"/>
                  </a:moveTo>
                  <a:lnTo>
                    <a:pt x="156886" y="217160"/>
                  </a:lnTo>
                  <a:lnTo>
                    <a:pt x="171548" y="241389"/>
                  </a:lnTo>
                  <a:lnTo>
                    <a:pt x="146230" y="227817"/>
                  </a:lnTo>
                  <a:lnTo>
                    <a:pt x="141252" y="232795"/>
                  </a:lnTo>
                  <a:lnTo>
                    <a:pt x="154786" y="258074"/>
                  </a:lnTo>
                  <a:lnTo>
                    <a:pt x="130596" y="243451"/>
                  </a:lnTo>
                  <a:lnTo>
                    <a:pt x="125229" y="248818"/>
                  </a:lnTo>
                  <a:lnTo>
                    <a:pt x="159881" y="268613"/>
                  </a:lnTo>
                  <a:lnTo>
                    <a:pt x="164897" y="263596"/>
                  </a:lnTo>
                  <a:lnTo>
                    <a:pt x="151013" y="237734"/>
                  </a:lnTo>
                  <a:lnTo>
                    <a:pt x="176876" y="251618"/>
                  </a:lnTo>
                  <a:lnTo>
                    <a:pt x="181854" y="246640"/>
                  </a:lnTo>
                  <a:lnTo>
                    <a:pt x="162059" y="211988"/>
                  </a:lnTo>
                  <a:moveTo>
                    <a:pt x="178618" y="209118"/>
                  </a:moveTo>
                  <a:cubicBezTo>
                    <a:pt x="172784" y="214951"/>
                    <a:pt x="172590" y="222924"/>
                    <a:pt x="179085" y="229419"/>
                  </a:cubicBezTo>
                  <a:cubicBezTo>
                    <a:pt x="185618" y="235953"/>
                    <a:pt x="193591" y="235758"/>
                    <a:pt x="199425" y="229925"/>
                  </a:cubicBezTo>
                  <a:cubicBezTo>
                    <a:pt x="205297" y="224052"/>
                    <a:pt x="205491" y="216080"/>
                    <a:pt x="198958" y="209546"/>
                  </a:cubicBezTo>
                  <a:cubicBezTo>
                    <a:pt x="192463" y="203051"/>
                    <a:pt x="184491" y="203245"/>
                    <a:pt x="178618" y="209118"/>
                  </a:cubicBezTo>
                  <a:moveTo>
                    <a:pt x="183051" y="213629"/>
                  </a:moveTo>
                  <a:cubicBezTo>
                    <a:pt x="185968" y="210712"/>
                    <a:pt x="190013" y="210479"/>
                    <a:pt x="194019" y="214485"/>
                  </a:cubicBezTo>
                  <a:cubicBezTo>
                    <a:pt x="197791" y="218257"/>
                    <a:pt x="198141" y="222263"/>
                    <a:pt x="195030" y="225374"/>
                  </a:cubicBezTo>
                  <a:cubicBezTo>
                    <a:pt x="192113" y="228291"/>
                    <a:pt x="188068" y="228525"/>
                    <a:pt x="184024" y="224480"/>
                  </a:cubicBezTo>
                  <a:cubicBezTo>
                    <a:pt x="180290" y="220746"/>
                    <a:pt x="179940" y="216740"/>
                    <a:pt x="183051" y="213629"/>
                  </a:cubicBezTo>
                  <a:moveTo>
                    <a:pt x="202753" y="184983"/>
                  </a:moveTo>
                  <a:cubicBezTo>
                    <a:pt x="199408" y="188327"/>
                    <a:pt x="199175" y="191361"/>
                    <a:pt x="199914" y="194355"/>
                  </a:cubicBezTo>
                  <a:lnTo>
                    <a:pt x="196997" y="191439"/>
                  </a:lnTo>
                  <a:lnTo>
                    <a:pt x="192214" y="196222"/>
                  </a:lnTo>
                  <a:lnTo>
                    <a:pt x="212242" y="216251"/>
                  </a:lnTo>
                  <a:lnTo>
                    <a:pt x="217065" y="211429"/>
                  </a:lnTo>
                  <a:lnTo>
                    <a:pt x="206254" y="200617"/>
                  </a:lnTo>
                  <a:cubicBezTo>
                    <a:pt x="202987" y="197350"/>
                    <a:pt x="202520" y="193850"/>
                    <a:pt x="205398" y="190972"/>
                  </a:cubicBezTo>
                  <a:cubicBezTo>
                    <a:pt x="207770" y="188600"/>
                    <a:pt x="210453" y="188561"/>
                    <a:pt x="212709" y="190817"/>
                  </a:cubicBezTo>
                  <a:lnTo>
                    <a:pt x="225193" y="203300"/>
                  </a:lnTo>
                  <a:lnTo>
                    <a:pt x="230016" y="198478"/>
                  </a:lnTo>
                  <a:lnTo>
                    <a:pt x="217104" y="185566"/>
                  </a:lnTo>
                  <a:cubicBezTo>
                    <a:pt x="212320" y="180783"/>
                    <a:pt x="207303" y="180433"/>
                    <a:pt x="202753" y="184983"/>
                  </a:cubicBezTo>
                  <a:moveTo>
                    <a:pt x="225555" y="147636"/>
                  </a:moveTo>
                  <a:lnTo>
                    <a:pt x="220733" y="152458"/>
                  </a:lnTo>
                  <a:lnTo>
                    <a:pt x="231000" y="162725"/>
                  </a:lnTo>
                  <a:cubicBezTo>
                    <a:pt x="227850" y="161986"/>
                    <a:pt x="224349" y="163387"/>
                    <a:pt x="221744" y="165992"/>
                  </a:cubicBezTo>
                  <a:cubicBezTo>
                    <a:pt x="216843" y="170892"/>
                    <a:pt x="216182" y="178398"/>
                    <a:pt x="223105" y="185321"/>
                  </a:cubicBezTo>
                  <a:cubicBezTo>
                    <a:pt x="230144" y="192360"/>
                    <a:pt x="237650" y="191699"/>
                    <a:pt x="242550" y="186799"/>
                  </a:cubicBezTo>
                  <a:cubicBezTo>
                    <a:pt x="245311" y="184037"/>
                    <a:pt x="246595" y="180343"/>
                    <a:pt x="245389" y="176960"/>
                  </a:cubicBezTo>
                  <a:lnTo>
                    <a:pt x="248462" y="180032"/>
                  </a:lnTo>
                  <a:lnTo>
                    <a:pt x="253206" y="175287"/>
                  </a:lnTo>
                  <a:lnTo>
                    <a:pt x="225555" y="147636"/>
                  </a:lnTo>
                  <a:moveTo>
                    <a:pt x="239245" y="181237"/>
                  </a:moveTo>
                  <a:cubicBezTo>
                    <a:pt x="236445" y="184037"/>
                    <a:pt x="232050" y="184465"/>
                    <a:pt x="228005" y="180421"/>
                  </a:cubicBezTo>
                  <a:cubicBezTo>
                    <a:pt x="223922" y="176337"/>
                    <a:pt x="224349" y="171942"/>
                    <a:pt x="227150" y="169142"/>
                  </a:cubicBezTo>
                  <a:cubicBezTo>
                    <a:pt x="229755" y="166536"/>
                    <a:pt x="234344" y="165836"/>
                    <a:pt x="238467" y="169959"/>
                  </a:cubicBezTo>
                  <a:cubicBezTo>
                    <a:pt x="242550" y="174042"/>
                    <a:pt x="241850" y="178632"/>
                    <a:pt x="239245" y="181237"/>
                  </a:cubicBezTo>
                  <a:moveTo>
                    <a:pt x="266570" y="144811"/>
                  </a:moveTo>
                  <a:lnTo>
                    <a:pt x="264587" y="142828"/>
                  </a:lnTo>
                  <a:cubicBezTo>
                    <a:pt x="257976" y="136217"/>
                    <a:pt x="250625" y="137111"/>
                    <a:pt x="245764" y="141972"/>
                  </a:cubicBezTo>
                  <a:cubicBezTo>
                    <a:pt x="240669" y="147067"/>
                    <a:pt x="239619" y="155117"/>
                    <a:pt x="246619" y="162118"/>
                  </a:cubicBezTo>
                  <a:cubicBezTo>
                    <a:pt x="253581" y="169079"/>
                    <a:pt x="261398" y="167952"/>
                    <a:pt x="266453" y="162895"/>
                  </a:cubicBezTo>
                  <a:cubicBezTo>
                    <a:pt x="270537" y="158812"/>
                    <a:pt x="272171" y="152745"/>
                    <a:pt x="268943" y="147495"/>
                  </a:cubicBezTo>
                  <a:lnTo>
                    <a:pt x="264431" y="152006"/>
                  </a:lnTo>
                  <a:cubicBezTo>
                    <a:pt x="265326" y="154301"/>
                    <a:pt x="264392" y="156634"/>
                    <a:pt x="262487" y="158540"/>
                  </a:cubicBezTo>
                  <a:cubicBezTo>
                    <a:pt x="259609" y="161418"/>
                    <a:pt x="255992" y="161923"/>
                    <a:pt x="252608" y="158773"/>
                  </a:cubicBezTo>
                  <a:lnTo>
                    <a:pt x="266570" y="144811"/>
                  </a:lnTo>
                  <a:moveTo>
                    <a:pt x="249886" y="146172"/>
                  </a:moveTo>
                  <a:cubicBezTo>
                    <a:pt x="252492" y="143567"/>
                    <a:pt x="255642" y="143372"/>
                    <a:pt x="258287" y="146017"/>
                  </a:cubicBezTo>
                  <a:lnTo>
                    <a:pt x="249186" y="155117"/>
                  </a:lnTo>
                  <a:cubicBezTo>
                    <a:pt x="246697" y="151773"/>
                    <a:pt x="247592" y="148467"/>
                    <a:pt x="249886" y="146172"/>
                  </a:cubicBezTo>
                  <a:moveTo>
                    <a:pt x="269500" y="118469"/>
                  </a:moveTo>
                  <a:lnTo>
                    <a:pt x="268178" y="119791"/>
                  </a:lnTo>
                  <a:cubicBezTo>
                    <a:pt x="265844" y="122125"/>
                    <a:pt x="264989" y="125003"/>
                    <a:pt x="266156" y="128192"/>
                  </a:cubicBezTo>
                  <a:lnTo>
                    <a:pt x="263200" y="125236"/>
                  </a:lnTo>
                  <a:lnTo>
                    <a:pt x="258416" y="130020"/>
                  </a:lnTo>
                  <a:lnTo>
                    <a:pt x="278445" y="150048"/>
                  </a:lnTo>
                  <a:lnTo>
                    <a:pt x="283268" y="145226"/>
                  </a:lnTo>
                  <a:lnTo>
                    <a:pt x="273467" y="135425"/>
                  </a:lnTo>
                  <a:cubicBezTo>
                    <a:pt x="269539" y="131498"/>
                    <a:pt x="269539" y="127842"/>
                    <a:pt x="272923" y="124458"/>
                  </a:cubicBezTo>
                  <a:lnTo>
                    <a:pt x="274206" y="123175"/>
                  </a:lnTo>
                  <a:lnTo>
                    <a:pt x="269500" y="118469"/>
                  </a:lnTo>
                  <a:moveTo>
                    <a:pt x="288342" y="116272"/>
                  </a:moveTo>
                  <a:cubicBezTo>
                    <a:pt x="285542" y="118372"/>
                    <a:pt x="283481" y="119812"/>
                    <a:pt x="281925" y="118256"/>
                  </a:cubicBezTo>
                  <a:cubicBezTo>
                    <a:pt x="280758" y="117089"/>
                    <a:pt x="280642" y="115106"/>
                    <a:pt x="283014" y="112733"/>
                  </a:cubicBezTo>
                  <a:cubicBezTo>
                    <a:pt x="285076" y="110672"/>
                    <a:pt x="287253" y="110050"/>
                    <a:pt x="289431" y="111839"/>
                  </a:cubicBezTo>
                  <a:lnTo>
                    <a:pt x="294137" y="107133"/>
                  </a:lnTo>
                  <a:cubicBezTo>
                    <a:pt x="289392" y="102933"/>
                    <a:pt x="283636" y="104100"/>
                    <a:pt x="278970" y="108766"/>
                  </a:cubicBezTo>
                  <a:cubicBezTo>
                    <a:pt x="274808" y="112928"/>
                    <a:pt x="272825" y="118567"/>
                    <a:pt x="277375" y="123117"/>
                  </a:cubicBezTo>
                  <a:cubicBezTo>
                    <a:pt x="282314" y="128056"/>
                    <a:pt x="287448" y="124245"/>
                    <a:pt x="292037" y="120978"/>
                  </a:cubicBezTo>
                  <a:cubicBezTo>
                    <a:pt x="295265" y="118683"/>
                    <a:pt x="296509" y="118061"/>
                    <a:pt x="297754" y="119306"/>
                  </a:cubicBezTo>
                  <a:cubicBezTo>
                    <a:pt x="299270" y="120823"/>
                    <a:pt x="298493" y="122923"/>
                    <a:pt x="296432" y="124984"/>
                  </a:cubicBezTo>
                  <a:cubicBezTo>
                    <a:pt x="294176" y="127240"/>
                    <a:pt x="291570" y="128134"/>
                    <a:pt x="289198" y="126462"/>
                  </a:cubicBezTo>
                  <a:lnTo>
                    <a:pt x="284336" y="131323"/>
                  </a:lnTo>
                  <a:cubicBezTo>
                    <a:pt x="289742" y="136029"/>
                    <a:pt x="296004" y="133346"/>
                    <a:pt x="300165" y="129184"/>
                  </a:cubicBezTo>
                  <a:cubicBezTo>
                    <a:pt x="304638" y="124712"/>
                    <a:pt x="306504" y="118567"/>
                    <a:pt x="301993" y="114055"/>
                  </a:cubicBezTo>
                  <a:cubicBezTo>
                    <a:pt x="297326" y="109389"/>
                    <a:pt x="292464" y="113239"/>
                    <a:pt x="288342" y="116272"/>
                  </a:cubicBezTo>
                  <a:moveTo>
                    <a:pt x="301849" y="85887"/>
                  </a:moveTo>
                  <a:cubicBezTo>
                    <a:pt x="298465" y="89271"/>
                    <a:pt x="298310" y="92226"/>
                    <a:pt x="299088" y="95260"/>
                  </a:cubicBezTo>
                  <a:lnTo>
                    <a:pt x="288509" y="84682"/>
                  </a:lnTo>
                  <a:lnTo>
                    <a:pt x="283687" y="89504"/>
                  </a:lnTo>
                  <a:lnTo>
                    <a:pt x="311338" y="117155"/>
                  </a:lnTo>
                  <a:lnTo>
                    <a:pt x="316161" y="112333"/>
                  </a:lnTo>
                  <a:lnTo>
                    <a:pt x="305349" y="101521"/>
                  </a:lnTo>
                  <a:cubicBezTo>
                    <a:pt x="302082" y="98254"/>
                    <a:pt x="301616" y="94754"/>
                    <a:pt x="304494" y="91876"/>
                  </a:cubicBezTo>
                  <a:cubicBezTo>
                    <a:pt x="306866" y="89504"/>
                    <a:pt x="309549" y="89465"/>
                    <a:pt x="311805" y="91721"/>
                  </a:cubicBezTo>
                  <a:lnTo>
                    <a:pt x="324289" y="104205"/>
                  </a:lnTo>
                  <a:lnTo>
                    <a:pt x="329111" y="99382"/>
                  </a:lnTo>
                  <a:lnTo>
                    <a:pt x="316200" y="86471"/>
                  </a:lnTo>
                  <a:cubicBezTo>
                    <a:pt x="311416" y="81687"/>
                    <a:pt x="306399" y="81337"/>
                    <a:pt x="301849" y="85887"/>
                  </a:cubicBezTo>
                  <a:moveTo>
                    <a:pt x="321734" y="66002"/>
                  </a:moveTo>
                  <a:cubicBezTo>
                    <a:pt x="316756" y="70980"/>
                    <a:pt x="315473" y="76775"/>
                    <a:pt x="319362" y="82219"/>
                  </a:cubicBezTo>
                  <a:lnTo>
                    <a:pt x="323951" y="77631"/>
                  </a:lnTo>
                  <a:cubicBezTo>
                    <a:pt x="322862" y="75686"/>
                    <a:pt x="322278" y="73391"/>
                    <a:pt x="325273" y="70396"/>
                  </a:cubicBezTo>
                  <a:cubicBezTo>
                    <a:pt x="326984" y="68685"/>
                    <a:pt x="329123" y="67635"/>
                    <a:pt x="330640" y="69152"/>
                  </a:cubicBezTo>
                  <a:cubicBezTo>
                    <a:pt x="332312" y="70825"/>
                    <a:pt x="331068" y="72691"/>
                    <a:pt x="330407" y="73586"/>
                  </a:cubicBezTo>
                  <a:lnTo>
                    <a:pt x="326946" y="78214"/>
                  </a:lnTo>
                  <a:cubicBezTo>
                    <a:pt x="325390" y="80314"/>
                    <a:pt x="321695" y="85719"/>
                    <a:pt x="326712" y="90736"/>
                  </a:cubicBezTo>
                  <a:cubicBezTo>
                    <a:pt x="330951" y="94976"/>
                    <a:pt x="335929" y="93420"/>
                    <a:pt x="339118" y="90231"/>
                  </a:cubicBezTo>
                  <a:cubicBezTo>
                    <a:pt x="341257" y="88092"/>
                    <a:pt x="343085" y="84708"/>
                    <a:pt x="342074" y="80586"/>
                  </a:cubicBezTo>
                  <a:lnTo>
                    <a:pt x="344991" y="83503"/>
                  </a:lnTo>
                  <a:lnTo>
                    <a:pt x="349697" y="78797"/>
                  </a:lnTo>
                  <a:lnTo>
                    <a:pt x="335812" y="64913"/>
                  </a:lnTo>
                  <a:cubicBezTo>
                    <a:pt x="331107" y="60207"/>
                    <a:pt x="326128" y="61607"/>
                    <a:pt x="321734" y="66002"/>
                  </a:cubicBezTo>
                  <a:moveTo>
                    <a:pt x="336357" y="84981"/>
                  </a:moveTo>
                  <a:cubicBezTo>
                    <a:pt x="334646" y="86692"/>
                    <a:pt x="332740" y="87120"/>
                    <a:pt x="331146" y="85525"/>
                  </a:cubicBezTo>
                  <a:cubicBezTo>
                    <a:pt x="328929" y="83308"/>
                    <a:pt x="330951" y="80586"/>
                    <a:pt x="331690" y="79614"/>
                  </a:cubicBezTo>
                  <a:lnTo>
                    <a:pt x="333401" y="77280"/>
                  </a:lnTo>
                  <a:cubicBezTo>
                    <a:pt x="334257" y="76113"/>
                    <a:pt x="334957" y="75180"/>
                    <a:pt x="335385" y="74130"/>
                  </a:cubicBezTo>
                  <a:lnTo>
                    <a:pt x="336474" y="75219"/>
                  </a:lnTo>
                  <a:cubicBezTo>
                    <a:pt x="339157" y="77902"/>
                    <a:pt x="339274" y="82064"/>
                    <a:pt x="336357" y="84981"/>
                  </a:cubicBezTo>
                  <a:moveTo>
                    <a:pt x="345237" y="42732"/>
                  </a:moveTo>
                  <a:lnTo>
                    <a:pt x="343915" y="44055"/>
                  </a:lnTo>
                  <a:cubicBezTo>
                    <a:pt x="341581" y="46388"/>
                    <a:pt x="340726" y="49266"/>
                    <a:pt x="341892" y="52455"/>
                  </a:cubicBezTo>
                  <a:lnTo>
                    <a:pt x="338937" y="49499"/>
                  </a:lnTo>
                  <a:lnTo>
                    <a:pt x="334153" y="54283"/>
                  </a:lnTo>
                  <a:lnTo>
                    <a:pt x="354182" y="74312"/>
                  </a:lnTo>
                  <a:lnTo>
                    <a:pt x="359004" y="69489"/>
                  </a:lnTo>
                  <a:lnTo>
                    <a:pt x="349204" y="59689"/>
                  </a:lnTo>
                  <a:cubicBezTo>
                    <a:pt x="345276" y="55761"/>
                    <a:pt x="345276" y="52105"/>
                    <a:pt x="348660" y="48721"/>
                  </a:cubicBezTo>
                  <a:lnTo>
                    <a:pt x="349943" y="47438"/>
                  </a:lnTo>
                  <a:lnTo>
                    <a:pt x="345237" y="42732"/>
                  </a:lnTo>
                  <a:moveTo>
                    <a:pt x="376378" y="35004"/>
                  </a:moveTo>
                  <a:lnTo>
                    <a:pt x="374394" y="33020"/>
                  </a:lnTo>
                  <a:cubicBezTo>
                    <a:pt x="367783" y="26409"/>
                    <a:pt x="360433" y="27303"/>
                    <a:pt x="355571" y="32165"/>
                  </a:cubicBezTo>
                  <a:cubicBezTo>
                    <a:pt x="350476" y="37259"/>
                    <a:pt x="349426" y="45310"/>
                    <a:pt x="356427" y="52310"/>
                  </a:cubicBezTo>
                  <a:cubicBezTo>
                    <a:pt x="363388" y="59272"/>
                    <a:pt x="371205" y="58144"/>
                    <a:pt x="376261" y="53088"/>
                  </a:cubicBezTo>
                  <a:cubicBezTo>
                    <a:pt x="380345" y="49005"/>
                    <a:pt x="381978" y="42938"/>
                    <a:pt x="378750" y="37687"/>
                  </a:cubicBezTo>
                  <a:lnTo>
                    <a:pt x="374239" y="42199"/>
                  </a:lnTo>
                  <a:cubicBezTo>
                    <a:pt x="375133" y="44493"/>
                    <a:pt x="374200" y="46827"/>
                    <a:pt x="372294" y="48732"/>
                  </a:cubicBezTo>
                  <a:cubicBezTo>
                    <a:pt x="369417" y="51610"/>
                    <a:pt x="365799" y="52116"/>
                    <a:pt x="362416" y="48966"/>
                  </a:cubicBezTo>
                  <a:lnTo>
                    <a:pt x="376378" y="35004"/>
                  </a:lnTo>
                  <a:moveTo>
                    <a:pt x="359693" y="36365"/>
                  </a:moveTo>
                  <a:cubicBezTo>
                    <a:pt x="362299" y="33759"/>
                    <a:pt x="365449" y="33565"/>
                    <a:pt x="368094" y="36209"/>
                  </a:cubicBezTo>
                  <a:lnTo>
                    <a:pt x="358993" y="45310"/>
                  </a:lnTo>
                  <a:cubicBezTo>
                    <a:pt x="356505" y="41965"/>
                    <a:pt x="357399" y="38660"/>
                    <a:pt x="359693" y="36365"/>
                  </a:cubicBezTo>
                  <a:moveTo>
                    <a:pt x="214250" y="295137"/>
                  </a:moveTo>
                  <a:lnTo>
                    <a:pt x="209505" y="290392"/>
                  </a:lnTo>
                  <a:lnTo>
                    <a:pt x="195543" y="304354"/>
                  </a:lnTo>
                  <a:lnTo>
                    <a:pt x="188893" y="297704"/>
                  </a:lnTo>
                  <a:lnTo>
                    <a:pt x="201066" y="285531"/>
                  </a:lnTo>
                  <a:lnTo>
                    <a:pt x="196321" y="280786"/>
                  </a:lnTo>
                  <a:lnTo>
                    <a:pt x="184148" y="292959"/>
                  </a:lnTo>
                  <a:lnTo>
                    <a:pt x="177809" y="286620"/>
                  </a:lnTo>
                  <a:lnTo>
                    <a:pt x="191032" y="273397"/>
                  </a:lnTo>
                  <a:lnTo>
                    <a:pt x="186287" y="268652"/>
                  </a:lnTo>
                  <a:lnTo>
                    <a:pt x="168009" y="286931"/>
                  </a:lnTo>
                  <a:lnTo>
                    <a:pt x="195232" y="314154"/>
                  </a:lnTo>
                  <a:lnTo>
                    <a:pt x="214250" y="295137"/>
                  </a:lnTo>
                  <a:moveTo>
                    <a:pt x="208611" y="245472"/>
                  </a:moveTo>
                  <a:lnTo>
                    <a:pt x="203789" y="250294"/>
                  </a:lnTo>
                  <a:lnTo>
                    <a:pt x="214056" y="260562"/>
                  </a:lnTo>
                  <a:cubicBezTo>
                    <a:pt x="210906" y="259823"/>
                    <a:pt x="207406" y="261223"/>
                    <a:pt x="204800" y="263828"/>
                  </a:cubicBezTo>
                  <a:cubicBezTo>
                    <a:pt x="199900" y="268729"/>
                    <a:pt x="199239" y="276235"/>
                    <a:pt x="206162" y="283157"/>
                  </a:cubicBezTo>
                  <a:cubicBezTo>
                    <a:pt x="213201" y="290197"/>
                    <a:pt x="220707" y="289535"/>
                    <a:pt x="225607" y="284635"/>
                  </a:cubicBezTo>
                  <a:cubicBezTo>
                    <a:pt x="228368" y="281874"/>
                    <a:pt x="229651" y="278179"/>
                    <a:pt x="228446" y="274796"/>
                  </a:cubicBezTo>
                  <a:lnTo>
                    <a:pt x="231518" y="277868"/>
                  </a:lnTo>
                  <a:lnTo>
                    <a:pt x="236263" y="273123"/>
                  </a:lnTo>
                  <a:lnTo>
                    <a:pt x="208611" y="245472"/>
                  </a:lnTo>
                  <a:moveTo>
                    <a:pt x="222301" y="279074"/>
                  </a:moveTo>
                  <a:cubicBezTo>
                    <a:pt x="219501" y="281874"/>
                    <a:pt x="215106" y="282302"/>
                    <a:pt x="211062" y="278257"/>
                  </a:cubicBezTo>
                  <a:cubicBezTo>
                    <a:pt x="206978" y="274174"/>
                    <a:pt x="207406" y="269779"/>
                    <a:pt x="210206" y="266979"/>
                  </a:cubicBezTo>
                  <a:cubicBezTo>
                    <a:pt x="212812" y="264373"/>
                    <a:pt x="217401" y="263673"/>
                    <a:pt x="221523" y="267795"/>
                  </a:cubicBezTo>
                  <a:cubicBezTo>
                    <a:pt x="225607" y="271879"/>
                    <a:pt x="224907" y="276468"/>
                    <a:pt x="222301" y="279074"/>
                  </a:cubicBezTo>
                  <a:moveTo>
                    <a:pt x="231971" y="236892"/>
                  </a:moveTo>
                  <a:lnTo>
                    <a:pt x="230648" y="238214"/>
                  </a:lnTo>
                  <a:cubicBezTo>
                    <a:pt x="228315" y="240548"/>
                    <a:pt x="227459" y="243426"/>
                    <a:pt x="228626" y="246614"/>
                  </a:cubicBezTo>
                  <a:lnTo>
                    <a:pt x="225670" y="243659"/>
                  </a:lnTo>
                  <a:lnTo>
                    <a:pt x="220887" y="248442"/>
                  </a:lnTo>
                  <a:lnTo>
                    <a:pt x="240915" y="268471"/>
                  </a:lnTo>
                  <a:lnTo>
                    <a:pt x="245738" y="263649"/>
                  </a:lnTo>
                  <a:lnTo>
                    <a:pt x="235937" y="253848"/>
                  </a:lnTo>
                  <a:cubicBezTo>
                    <a:pt x="232009" y="249920"/>
                    <a:pt x="232009" y="246264"/>
                    <a:pt x="235393" y="242881"/>
                  </a:cubicBezTo>
                  <a:lnTo>
                    <a:pt x="236676" y="241597"/>
                  </a:lnTo>
                  <a:lnTo>
                    <a:pt x="231971" y="236892"/>
                  </a:lnTo>
                  <a:moveTo>
                    <a:pt x="242538" y="226091"/>
                  </a:moveTo>
                  <a:cubicBezTo>
                    <a:pt x="237560" y="231069"/>
                    <a:pt x="236276" y="236864"/>
                    <a:pt x="240166" y="242308"/>
                  </a:cubicBezTo>
                  <a:lnTo>
                    <a:pt x="244755" y="237719"/>
                  </a:lnTo>
                  <a:cubicBezTo>
                    <a:pt x="243666" y="235775"/>
                    <a:pt x="243082" y="233480"/>
                    <a:pt x="246077" y="230486"/>
                  </a:cubicBezTo>
                  <a:cubicBezTo>
                    <a:pt x="247788" y="228774"/>
                    <a:pt x="249927" y="227725"/>
                    <a:pt x="251444" y="229241"/>
                  </a:cubicBezTo>
                  <a:cubicBezTo>
                    <a:pt x="253116" y="230913"/>
                    <a:pt x="251872" y="232780"/>
                    <a:pt x="251211" y="233675"/>
                  </a:cubicBezTo>
                  <a:lnTo>
                    <a:pt x="247749" y="238303"/>
                  </a:lnTo>
                  <a:cubicBezTo>
                    <a:pt x="246194" y="240403"/>
                    <a:pt x="242499" y="245809"/>
                    <a:pt x="247516" y="250826"/>
                  </a:cubicBezTo>
                  <a:cubicBezTo>
                    <a:pt x="251755" y="255065"/>
                    <a:pt x="256733" y="253509"/>
                    <a:pt x="259922" y="250320"/>
                  </a:cubicBezTo>
                  <a:cubicBezTo>
                    <a:pt x="262061" y="248181"/>
                    <a:pt x="263889" y="244798"/>
                    <a:pt x="262878" y="240675"/>
                  </a:cubicBezTo>
                  <a:lnTo>
                    <a:pt x="265795" y="243592"/>
                  </a:lnTo>
                  <a:lnTo>
                    <a:pt x="270501" y="238886"/>
                  </a:lnTo>
                  <a:lnTo>
                    <a:pt x="256616" y="225002"/>
                  </a:lnTo>
                  <a:cubicBezTo>
                    <a:pt x="251911" y="220296"/>
                    <a:pt x="246932" y="221696"/>
                    <a:pt x="242538" y="226091"/>
                  </a:cubicBezTo>
                  <a:moveTo>
                    <a:pt x="257161" y="245070"/>
                  </a:moveTo>
                  <a:cubicBezTo>
                    <a:pt x="255449" y="246781"/>
                    <a:pt x="253544" y="247209"/>
                    <a:pt x="251949" y="245614"/>
                  </a:cubicBezTo>
                  <a:cubicBezTo>
                    <a:pt x="249733" y="243397"/>
                    <a:pt x="251755" y="240675"/>
                    <a:pt x="252494" y="239703"/>
                  </a:cubicBezTo>
                  <a:lnTo>
                    <a:pt x="254205" y="237369"/>
                  </a:lnTo>
                  <a:cubicBezTo>
                    <a:pt x="255061" y="236203"/>
                    <a:pt x="255761" y="235269"/>
                    <a:pt x="256189" y="234219"/>
                  </a:cubicBezTo>
                  <a:lnTo>
                    <a:pt x="257278" y="235308"/>
                  </a:lnTo>
                  <a:cubicBezTo>
                    <a:pt x="259961" y="237992"/>
                    <a:pt x="260078" y="242153"/>
                    <a:pt x="257161" y="245070"/>
                  </a:cubicBezTo>
                  <a:moveTo>
                    <a:pt x="284475" y="184854"/>
                  </a:moveTo>
                  <a:lnTo>
                    <a:pt x="279497" y="189832"/>
                  </a:lnTo>
                  <a:lnTo>
                    <a:pt x="288870" y="207605"/>
                  </a:lnTo>
                  <a:lnTo>
                    <a:pt x="270980" y="198349"/>
                  </a:lnTo>
                  <a:lnTo>
                    <a:pt x="266274" y="203055"/>
                  </a:lnTo>
                  <a:lnTo>
                    <a:pt x="275569" y="220906"/>
                  </a:lnTo>
                  <a:lnTo>
                    <a:pt x="257757" y="211572"/>
                  </a:lnTo>
                  <a:lnTo>
                    <a:pt x="252624" y="216705"/>
                  </a:lnTo>
                  <a:lnTo>
                    <a:pt x="279575" y="229812"/>
                  </a:lnTo>
                  <a:lnTo>
                    <a:pt x="284242" y="225144"/>
                  </a:lnTo>
                  <a:lnTo>
                    <a:pt x="275569" y="207838"/>
                  </a:lnTo>
                  <a:lnTo>
                    <a:pt x="292915" y="216472"/>
                  </a:lnTo>
                  <a:lnTo>
                    <a:pt x="297543" y="211844"/>
                  </a:lnTo>
                  <a:lnTo>
                    <a:pt x="284475" y="184854"/>
                  </a:lnTo>
                  <a:moveTo>
                    <a:pt x="307941" y="146998"/>
                  </a:moveTo>
                  <a:lnTo>
                    <a:pt x="301524" y="153415"/>
                  </a:lnTo>
                  <a:lnTo>
                    <a:pt x="314786" y="181767"/>
                  </a:lnTo>
                  <a:lnTo>
                    <a:pt x="286434" y="168505"/>
                  </a:lnTo>
                  <a:lnTo>
                    <a:pt x="280017" y="174922"/>
                  </a:lnTo>
                  <a:lnTo>
                    <a:pt x="307241" y="202146"/>
                  </a:lnTo>
                  <a:lnTo>
                    <a:pt x="311869" y="197517"/>
                  </a:lnTo>
                  <a:lnTo>
                    <a:pt x="292696" y="178344"/>
                  </a:lnTo>
                  <a:lnTo>
                    <a:pt x="318869" y="190517"/>
                  </a:lnTo>
                  <a:lnTo>
                    <a:pt x="323420" y="185967"/>
                  </a:lnTo>
                  <a:lnTo>
                    <a:pt x="311247" y="159793"/>
                  </a:lnTo>
                  <a:lnTo>
                    <a:pt x="330420" y="178966"/>
                  </a:lnTo>
                  <a:lnTo>
                    <a:pt x="335165" y="174222"/>
                  </a:lnTo>
                  <a:lnTo>
                    <a:pt x="307941" y="146998"/>
                  </a:lnTo>
                  <a:moveTo>
                    <a:pt x="317292" y="146748"/>
                  </a:moveTo>
                  <a:lnTo>
                    <a:pt x="322425" y="141614"/>
                  </a:lnTo>
                  <a:lnTo>
                    <a:pt x="316942" y="136131"/>
                  </a:lnTo>
                  <a:lnTo>
                    <a:pt x="311808" y="141264"/>
                  </a:lnTo>
                  <a:lnTo>
                    <a:pt x="317292" y="146748"/>
                  </a:lnTo>
                  <a:moveTo>
                    <a:pt x="340121" y="169266"/>
                  </a:moveTo>
                  <a:lnTo>
                    <a:pt x="344943" y="164443"/>
                  </a:lnTo>
                  <a:lnTo>
                    <a:pt x="324914" y="144415"/>
                  </a:lnTo>
                  <a:lnTo>
                    <a:pt x="320092" y="149237"/>
                  </a:lnTo>
                  <a:lnTo>
                    <a:pt x="340121" y="169266"/>
                  </a:lnTo>
                  <a:moveTo>
                    <a:pt x="340017" y="128612"/>
                  </a:moveTo>
                  <a:cubicBezTo>
                    <a:pt x="336672" y="131957"/>
                    <a:pt x="336439" y="134990"/>
                    <a:pt x="337178" y="137985"/>
                  </a:cubicBezTo>
                  <a:lnTo>
                    <a:pt x="334261" y="135068"/>
                  </a:lnTo>
                  <a:lnTo>
                    <a:pt x="329477" y="139852"/>
                  </a:lnTo>
                  <a:lnTo>
                    <a:pt x="349506" y="159881"/>
                  </a:lnTo>
                  <a:lnTo>
                    <a:pt x="354328" y="155058"/>
                  </a:lnTo>
                  <a:lnTo>
                    <a:pt x="343517" y="144247"/>
                  </a:lnTo>
                  <a:cubicBezTo>
                    <a:pt x="340250" y="140980"/>
                    <a:pt x="339783" y="137479"/>
                    <a:pt x="342661" y="134601"/>
                  </a:cubicBezTo>
                  <a:cubicBezTo>
                    <a:pt x="345033" y="132229"/>
                    <a:pt x="347717" y="132190"/>
                    <a:pt x="349972" y="134446"/>
                  </a:cubicBezTo>
                  <a:lnTo>
                    <a:pt x="362457" y="146930"/>
                  </a:lnTo>
                  <a:lnTo>
                    <a:pt x="367279" y="142107"/>
                  </a:lnTo>
                  <a:lnTo>
                    <a:pt x="354367" y="129195"/>
                  </a:lnTo>
                  <a:cubicBezTo>
                    <a:pt x="349584" y="124412"/>
                    <a:pt x="344567" y="124062"/>
                    <a:pt x="340017" y="128612"/>
                  </a:cubicBezTo>
                  <a:moveTo>
                    <a:pt x="362819" y="91265"/>
                  </a:moveTo>
                  <a:lnTo>
                    <a:pt x="357996" y="96088"/>
                  </a:lnTo>
                  <a:lnTo>
                    <a:pt x="368263" y="106355"/>
                  </a:lnTo>
                  <a:cubicBezTo>
                    <a:pt x="365113" y="105616"/>
                    <a:pt x="361613" y="107016"/>
                    <a:pt x="359007" y="109622"/>
                  </a:cubicBezTo>
                  <a:cubicBezTo>
                    <a:pt x="354107" y="114522"/>
                    <a:pt x="353446" y="122028"/>
                    <a:pt x="360368" y="128950"/>
                  </a:cubicBezTo>
                  <a:cubicBezTo>
                    <a:pt x="367407" y="135990"/>
                    <a:pt x="374913" y="135329"/>
                    <a:pt x="379814" y="130428"/>
                  </a:cubicBezTo>
                  <a:cubicBezTo>
                    <a:pt x="382575" y="127667"/>
                    <a:pt x="383859" y="123973"/>
                    <a:pt x="382653" y="120589"/>
                  </a:cubicBezTo>
                  <a:lnTo>
                    <a:pt x="385725" y="123661"/>
                  </a:lnTo>
                  <a:lnTo>
                    <a:pt x="390470" y="118917"/>
                  </a:lnTo>
                  <a:lnTo>
                    <a:pt x="362819" y="91265"/>
                  </a:lnTo>
                  <a:moveTo>
                    <a:pt x="376508" y="124867"/>
                  </a:moveTo>
                  <a:cubicBezTo>
                    <a:pt x="373708" y="127667"/>
                    <a:pt x="369313" y="128095"/>
                    <a:pt x="365269" y="124050"/>
                  </a:cubicBezTo>
                  <a:cubicBezTo>
                    <a:pt x="361185" y="119967"/>
                    <a:pt x="361613" y="115572"/>
                    <a:pt x="364413" y="112772"/>
                  </a:cubicBezTo>
                  <a:cubicBezTo>
                    <a:pt x="367019" y="110166"/>
                    <a:pt x="371608" y="109466"/>
                    <a:pt x="375730" y="113589"/>
                  </a:cubicBezTo>
                  <a:cubicBezTo>
                    <a:pt x="379814" y="117672"/>
                    <a:pt x="379114" y="122261"/>
                    <a:pt x="376508" y="124867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32" name="shape232"/>
            <p:cNvSpPr/>
            <p:nvPr/>
          </p:nvSpPr>
          <p:spPr>
            <a:xfrm>
              <a:off x="7661977" y="4557499"/>
              <a:ext cx="140800" cy="140800"/>
            </a:xfrm>
            <a:custGeom>
              <a:avLst/>
              <a:gdLst/>
              <a:ahLst/>
              <a:cxnLst/>
              <a:rect l="0" t="0" r="0" b="0"/>
              <a:pathLst>
                <a:path w="140800" h="140800">
                  <a:moveTo>
                    <a:pt x="61179" y="283646"/>
                  </a:moveTo>
                  <a:lnTo>
                    <a:pt x="37845" y="306980"/>
                  </a:lnTo>
                  <a:cubicBezTo>
                    <a:pt x="31683" y="313142"/>
                    <a:pt x="27194" y="317634"/>
                    <a:pt x="23945" y="321461"/>
                  </a:cubicBezTo>
                  <a:cubicBezTo>
                    <a:pt x="20720" y="325260"/>
                    <a:pt x="18898" y="328201"/>
                    <a:pt x="17927" y="331190"/>
                  </a:cubicBezTo>
                  <a:cubicBezTo>
                    <a:pt x="16110" y="336782"/>
                    <a:pt x="16110" y="342806"/>
                    <a:pt x="17927" y="348399"/>
                  </a:cubicBezTo>
                  <a:cubicBezTo>
                    <a:pt x="18898" y="351387"/>
                    <a:pt x="20720" y="354328"/>
                    <a:pt x="23945" y="358127"/>
                  </a:cubicBezTo>
                  <a:cubicBezTo>
                    <a:pt x="27194" y="361955"/>
                    <a:pt x="31683" y="366447"/>
                    <a:pt x="37845" y="372608"/>
                  </a:cubicBezTo>
                  <a:lnTo>
                    <a:pt x="61179" y="395943"/>
                  </a:lnTo>
                  <a:cubicBezTo>
                    <a:pt x="67341" y="402105"/>
                    <a:pt x="71833" y="406593"/>
                    <a:pt x="75660" y="409842"/>
                  </a:cubicBezTo>
                  <a:cubicBezTo>
                    <a:pt x="79460" y="413068"/>
                    <a:pt x="82400" y="414890"/>
                    <a:pt x="85389" y="415861"/>
                  </a:cubicBezTo>
                  <a:cubicBezTo>
                    <a:pt x="90981" y="417678"/>
                    <a:pt x="97005" y="417678"/>
                    <a:pt x="102597" y="415861"/>
                  </a:cubicBezTo>
                  <a:cubicBezTo>
                    <a:pt x="105586" y="414890"/>
                    <a:pt x="108527" y="413068"/>
                    <a:pt x="112327" y="409842"/>
                  </a:cubicBezTo>
                  <a:cubicBezTo>
                    <a:pt x="116154" y="406593"/>
                    <a:pt x="120645" y="402105"/>
                    <a:pt x="126808" y="395943"/>
                  </a:cubicBezTo>
                  <a:lnTo>
                    <a:pt x="150142" y="372608"/>
                  </a:lnTo>
                  <a:cubicBezTo>
                    <a:pt x="156304" y="366447"/>
                    <a:pt x="160792" y="361955"/>
                    <a:pt x="164041" y="358127"/>
                  </a:cubicBezTo>
                  <a:cubicBezTo>
                    <a:pt x="167267" y="354328"/>
                    <a:pt x="169089" y="351387"/>
                    <a:pt x="170060" y="348398"/>
                  </a:cubicBezTo>
                  <a:cubicBezTo>
                    <a:pt x="171877" y="342806"/>
                    <a:pt x="171877" y="336782"/>
                    <a:pt x="170060" y="331190"/>
                  </a:cubicBezTo>
                  <a:cubicBezTo>
                    <a:pt x="169089" y="328201"/>
                    <a:pt x="167267" y="325260"/>
                    <a:pt x="164041" y="321461"/>
                  </a:cubicBezTo>
                  <a:cubicBezTo>
                    <a:pt x="160792" y="317634"/>
                    <a:pt x="156304" y="313142"/>
                    <a:pt x="150142" y="306980"/>
                  </a:cubicBezTo>
                  <a:lnTo>
                    <a:pt x="126808" y="283646"/>
                  </a:lnTo>
                  <a:cubicBezTo>
                    <a:pt x="120645" y="277483"/>
                    <a:pt x="116154" y="272995"/>
                    <a:pt x="112327" y="269746"/>
                  </a:cubicBezTo>
                  <a:cubicBezTo>
                    <a:pt x="108527" y="266521"/>
                    <a:pt x="105586" y="264698"/>
                    <a:pt x="102597" y="263727"/>
                  </a:cubicBezTo>
                  <a:cubicBezTo>
                    <a:pt x="97005" y="261910"/>
                    <a:pt x="90981" y="261910"/>
                    <a:pt x="85389" y="263727"/>
                  </a:cubicBezTo>
                  <a:cubicBezTo>
                    <a:pt x="82400" y="264698"/>
                    <a:pt x="79460" y="266521"/>
                    <a:pt x="75660" y="269746"/>
                  </a:cubicBezTo>
                  <a:cubicBezTo>
                    <a:pt x="71833" y="272995"/>
                    <a:pt x="67341" y="277483"/>
                    <a:pt x="61179" y="283646"/>
                  </a:cubicBezTo>
                  <a:moveTo>
                    <a:pt x="14984" y="349354"/>
                  </a:moveTo>
                  <a:cubicBezTo>
                    <a:pt x="17279" y="356418"/>
                    <a:pt x="23405" y="362544"/>
                    <a:pt x="35657" y="374796"/>
                  </a:cubicBezTo>
                  <a:lnTo>
                    <a:pt x="58992" y="398130"/>
                  </a:lnTo>
                  <a:cubicBezTo>
                    <a:pt x="71243" y="410382"/>
                    <a:pt x="77369" y="416508"/>
                    <a:pt x="84433" y="418803"/>
                  </a:cubicBezTo>
                  <a:cubicBezTo>
                    <a:pt x="90647" y="420822"/>
                    <a:pt x="97340" y="420822"/>
                    <a:pt x="103554" y="418803"/>
                  </a:cubicBezTo>
                  <a:cubicBezTo>
                    <a:pt x="110617" y="416508"/>
                    <a:pt x="116743" y="410382"/>
                    <a:pt x="128995" y="398130"/>
                  </a:cubicBezTo>
                  <a:lnTo>
                    <a:pt x="152330" y="374796"/>
                  </a:lnTo>
                  <a:cubicBezTo>
                    <a:pt x="164582" y="362544"/>
                    <a:pt x="170707" y="356418"/>
                    <a:pt x="173003" y="349354"/>
                  </a:cubicBezTo>
                  <a:cubicBezTo>
                    <a:pt x="175021" y="343141"/>
                    <a:pt x="175021" y="336448"/>
                    <a:pt x="173003" y="330234"/>
                  </a:cubicBezTo>
                  <a:cubicBezTo>
                    <a:pt x="170707" y="323170"/>
                    <a:pt x="164582" y="317044"/>
                    <a:pt x="152330" y="304792"/>
                  </a:cubicBezTo>
                  <a:lnTo>
                    <a:pt x="128995" y="281458"/>
                  </a:lnTo>
                  <a:cubicBezTo>
                    <a:pt x="116743" y="269206"/>
                    <a:pt x="110617" y="263080"/>
                    <a:pt x="103554" y="260785"/>
                  </a:cubicBezTo>
                  <a:cubicBezTo>
                    <a:pt x="97340" y="258766"/>
                    <a:pt x="90647" y="258766"/>
                    <a:pt x="84433" y="260785"/>
                  </a:cubicBezTo>
                  <a:cubicBezTo>
                    <a:pt x="77369" y="263080"/>
                    <a:pt x="71243" y="269206"/>
                    <a:pt x="58992" y="281458"/>
                  </a:cubicBezTo>
                  <a:lnTo>
                    <a:pt x="35657" y="304792"/>
                  </a:lnTo>
                  <a:cubicBezTo>
                    <a:pt x="23405" y="317044"/>
                    <a:pt x="17279" y="323170"/>
                    <a:pt x="14984" y="330234"/>
                  </a:cubicBezTo>
                  <a:cubicBezTo>
                    <a:pt x="12965" y="336448"/>
                    <a:pt x="12965" y="343141"/>
                    <a:pt x="14984" y="349354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33" name="shape233"/>
            <p:cNvSpPr/>
            <p:nvPr/>
          </p:nvSpPr>
          <p:spPr>
            <a:xfrm>
              <a:off x="7661977" y="4557499"/>
              <a:ext cx="140800" cy="140800"/>
            </a:xfrm>
            <a:custGeom>
              <a:avLst/>
              <a:gdLst/>
              <a:ahLst/>
              <a:cxnLst/>
              <a:rect l="0" t="0" r="0" b="0"/>
              <a:pathLst>
                <a:path w="140800" h="140800">
                  <a:moveTo>
                    <a:pt x="62631" y="346481"/>
                  </a:moveTo>
                  <a:lnTo>
                    <a:pt x="87178" y="371027"/>
                  </a:lnTo>
                  <a:lnTo>
                    <a:pt x="87178" y="363501"/>
                  </a:lnTo>
                  <a:cubicBezTo>
                    <a:pt x="87178" y="359794"/>
                    <a:pt x="90183" y="356789"/>
                    <a:pt x="93890" y="356789"/>
                  </a:cubicBezTo>
                  <a:cubicBezTo>
                    <a:pt x="97597" y="356789"/>
                    <a:pt x="100602" y="359794"/>
                    <a:pt x="100602" y="363501"/>
                  </a:cubicBezTo>
                  <a:lnTo>
                    <a:pt x="100602" y="379130"/>
                  </a:lnTo>
                  <a:cubicBezTo>
                    <a:pt x="100602" y="388100"/>
                    <a:pt x="89757" y="392592"/>
                    <a:pt x="83414" y="386249"/>
                  </a:cubicBezTo>
                  <a:lnTo>
                    <a:pt x="47410" y="350245"/>
                  </a:lnTo>
                  <a:cubicBezTo>
                    <a:pt x="41067" y="343902"/>
                    <a:pt x="45559" y="333057"/>
                    <a:pt x="54529" y="333057"/>
                  </a:cubicBezTo>
                  <a:lnTo>
                    <a:pt x="125148" y="333057"/>
                  </a:lnTo>
                  <a:lnTo>
                    <a:pt x="100602" y="308510"/>
                  </a:lnTo>
                  <a:lnTo>
                    <a:pt x="100602" y="316037"/>
                  </a:lnTo>
                  <a:cubicBezTo>
                    <a:pt x="100602" y="319744"/>
                    <a:pt x="97597" y="322750"/>
                    <a:pt x="93890" y="322750"/>
                  </a:cubicBezTo>
                  <a:cubicBezTo>
                    <a:pt x="90183" y="322750"/>
                    <a:pt x="87178" y="319744"/>
                    <a:pt x="87178" y="316037"/>
                  </a:cubicBezTo>
                  <a:lnTo>
                    <a:pt x="87178" y="300408"/>
                  </a:lnTo>
                  <a:cubicBezTo>
                    <a:pt x="87178" y="291438"/>
                    <a:pt x="98023" y="286946"/>
                    <a:pt x="104365" y="293289"/>
                  </a:cubicBezTo>
                  <a:lnTo>
                    <a:pt x="140370" y="329293"/>
                  </a:lnTo>
                  <a:cubicBezTo>
                    <a:pt x="146713" y="335636"/>
                    <a:pt x="142221" y="346481"/>
                    <a:pt x="133251" y="346481"/>
                  </a:cubicBezTo>
                  <a:lnTo>
                    <a:pt x="62631" y="346481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34" name="shape234"/>
            <p:cNvSpPr/>
            <p:nvPr/>
          </p:nvSpPr>
          <p:spPr>
            <a:xfrm>
              <a:off x="7661977" y="4557499"/>
              <a:ext cx="1782000" cy="1782000"/>
            </a:xfrm>
            <a:custGeom>
              <a:avLst/>
              <a:gdLst/>
              <a:ahLst/>
              <a:cxnLst/>
              <a:rect l="0" t="0" r="0" b="0"/>
              <a:pathLst>
                <a:path w="1782000" h="1782000">
                  <a:moveTo>
                    <a:pt x="162059" y="211988"/>
                  </a:moveTo>
                  <a:lnTo>
                    <a:pt x="156886" y="217160"/>
                  </a:lnTo>
                  <a:lnTo>
                    <a:pt x="171548" y="241389"/>
                  </a:lnTo>
                  <a:lnTo>
                    <a:pt x="146230" y="227817"/>
                  </a:lnTo>
                  <a:lnTo>
                    <a:pt x="141252" y="232795"/>
                  </a:lnTo>
                  <a:lnTo>
                    <a:pt x="154786" y="258074"/>
                  </a:lnTo>
                  <a:lnTo>
                    <a:pt x="130596" y="243451"/>
                  </a:lnTo>
                  <a:lnTo>
                    <a:pt x="125229" y="248818"/>
                  </a:lnTo>
                  <a:lnTo>
                    <a:pt x="159881" y="268613"/>
                  </a:lnTo>
                  <a:lnTo>
                    <a:pt x="164897" y="263596"/>
                  </a:lnTo>
                  <a:lnTo>
                    <a:pt x="151013" y="237734"/>
                  </a:lnTo>
                  <a:lnTo>
                    <a:pt x="176876" y="251618"/>
                  </a:lnTo>
                  <a:lnTo>
                    <a:pt x="181854" y="246640"/>
                  </a:lnTo>
                  <a:lnTo>
                    <a:pt x="162059" y="211988"/>
                  </a:lnTo>
                  <a:moveTo>
                    <a:pt x="178618" y="209118"/>
                  </a:moveTo>
                  <a:cubicBezTo>
                    <a:pt x="172784" y="214951"/>
                    <a:pt x="172590" y="222924"/>
                    <a:pt x="179085" y="229419"/>
                  </a:cubicBezTo>
                  <a:cubicBezTo>
                    <a:pt x="185618" y="235953"/>
                    <a:pt x="193591" y="235758"/>
                    <a:pt x="199425" y="229925"/>
                  </a:cubicBezTo>
                  <a:cubicBezTo>
                    <a:pt x="205297" y="224052"/>
                    <a:pt x="205491" y="216080"/>
                    <a:pt x="198958" y="209546"/>
                  </a:cubicBezTo>
                  <a:cubicBezTo>
                    <a:pt x="192463" y="203051"/>
                    <a:pt x="184491" y="203245"/>
                    <a:pt x="178618" y="209118"/>
                  </a:cubicBezTo>
                  <a:moveTo>
                    <a:pt x="183051" y="213629"/>
                  </a:moveTo>
                  <a:cubicBezTo>
                    <a:pt x="185968" y="210712"/>
                    <a:pt x="190013" y="210479"/>
                    <a:pt x="194019" y="214485"/>
                  </a:cubicBezTo>
                  <a:cubicBezTo>
                    <a:pt x="197791" y="218257"/>
                    <a:pt x="198141" y="222263"/>
                    <a:pt x="195030" y="225374"/>
                  </a:cubicBezTo>
                  <a:cubicBezTo>
                    <a:pt x="192113" y="228291"/>
                    <a:pt x="188068" y="228525"/>
                    <a:pt x="184024" y="224480"/>
                  </a:cubicBezTo>
                  <a:cubicBezTo>
                    <a:pt x="180290" y="220746"/>
                    <a:pt x="179940" y="216740"/>
                    <a:pt x="183051" y="213629"/>
                  </a:cubicBezTo>
                  <a:moveTo>
                    <a:pt x="202753" y="184983"/>
                  </a:moveTo>
                  <a:cubicBezTo>
                    <a:pt x="199408" y="188327"/>
                    <a:pt x="199175" y="191361"/>
                    <a:pt x="199914" y="194355"/>
                  </a:cubicBezTo>
                  <a:lnTo>
                    <a:pt x="196997" y="191439"/>
                  </a:lnTo>
                  <a:lnTo>
                    <a:pt x="192214" y="196222"/>
                  </a:lnTo>
                  <a:lnTo>
                    <a:pt x="212242" y="216251"/>
                  </a:lnTo>
                  <a:lnTo>
                    <a:pt x="217065" y="211429"/>
                  </a:lnTo>
                  <a:lnTo>
                    <a:pt x="206254" y="200617"/>
                  </a:lnTo>
                  <a:cubicBezTo>
                    <a:pt x="202987" y="197350"/>
                    <a:pt x="202520" y="193850"/>
                    <a:pt x="205398" y="190972"/>
                  </a:cubicBezTo>
                  <a:cubicBezTo>
                    <a:pt x="207770" y="188600"/>
                    <a:pt x="210453" y="188561"/>
                    <a:pt x="212709" y="190817"/>
                  </a:cubicBezTo>
                  <a:lnTo>
                    <a:pt x="225193" y="203300"/>
                  </a:lnTo>
                  <a:lnTo>
                    <a:pt x="230016" y="198478"/>
                  </a:lnTo>
                  <a:lnTo>
                    <a:pt x="217104" y="185566"/>
                  </a:lnTo>
                  <a:cubicBezTo>
                    <a:pt x="212320" y="180783"/>
                    <a:pt x="207303" y="180433"/>
                    <a:pt x="202753" y="184983"/>
                  </a:cubicBezTo>
                  <a:moveTo>
                    <a:pt x="225555" y="147636"/>
                  </a:moveTo>
                  <a:lnTo>
                    <a:pt x="220733" y="152458"/>
                  </a:lnTo>
                  <a:lnTo>
                    <a:pt x="231000" y="162725"/>
                  </a:lnTo>
                  <a:cubicBezTo>
                    <a:pt x="227850" y="161986"/>
                    <a:pt x="224349" y="163387"/>
                    <a:pt x="221744" y="165992"/>
                  </a:cubicBezTo>
                  <a:cubicBezTo>
                    <a:pt x="216843" y="170892"/>
                    <a:pt x="216182" y="178398"/>
                    <a:pt x="223105" y="185321"/>
                  </a:cubicBezTo>
                  <a:cubicBezTo>
                    <a:pt x="230144" y="192360"/>
                    <a:pt x="237650" y="191699"/>
                    <a:pt x="242550" y="186799"/>
                  </a:cubicBezTo>
                  <a:cubicBezTo>
                    <a:pt x="245311" y="184037"/>
                    <a:pt x="246595" y="180343"/>
                    <a:pt x="245389" y="176960"/>
                  </a:cubicBezTo>
                  <a:lnTo>
                    <a:pt x="248462" y="180032"/>
                  </a:lnTo>
                  <a:lnTo>
                    <a:pt x="253206" y="175287"/>
                  </a:lnTo>
                  <a:lnTo>
                    <a:pt x="225555" y="147636"/>
                  </a:lnTo>
                  <a:moveTo>
                    <a:pt x="239245" y="181237"/>
                  </a:moveTo>
                  <a:cubicBezTo>
                    <a:pt x="236445" y="184037"/>
                    <a:pt x="232050" y="184465"/>
                    <a:pt x="228005" y="180421"/>
                  </a:cubicBezTo>
                  <a:cubicBezTo>
                    <a:pt x="223922" y="176337"/>
                    <a:pt x="224349" y="171942"/>
                    <a:pt x="227150" y="169142"/>
                  </a:cubicBezTo>
                  <a:cubicBezTo>
                    <a:pt x="229755" y="166536"/>
                    <a:pt x="234344" y="165836"/>
                    <a:pt x="238467" y="169959"/>
                  </a:cubicBezTo>
                  <a:cubicBezTo>
                    <a:pt x="242550" y="174042"/>
                    <a:pt x="241850" y="178632"/>
                    <a:pt x="239245" y="181237"/>
                  </a:cubicBezTo>
                  <a:moveTo>
                    <a:pt x="266570" y="144811"/>
                  </a:moveTo>
                  <a:lnTo>
                    <a:pt x="264587" y="142828"/>
                  </a:lnTo>
                  <a:cubicBezTo>
                    <a:pt x="257976" y="136217"/>
                    <a:pt x="250625" y="137111"/>
                    <a:pt x="245764" y="141972"/>
                  </a:cubicBezTo>
                  <a:cubicBezTo>
                    <a:pt x="240669" y="147067"/>
                    <a:pt x="239619" y="155117"/>
                    <a:pt x="246619" y="162118"/>
                  </a:cubicBezTo>
                  <a:cubicBezTo>
                    <a:pt x="253581" y="169079"/>
                    <a:pt x="261398" y="167952"/>
                    <a:pt x="266453" y="162895"/>
                  </a:cubicBezTo>
                  <a:cubicBezTo>
                    <a:pt x="270537" y="158812"/>
                    <a:pt x="272171" y="152745"/>
                    <a:pt x="268943" y="147495"/>
                  </a:cubicBezTo>
                  <a:lnTo>
                    <a:pt x="264431" y="152006"/>
                  </a:lnTo>
                  <a:cubicBezTo>
                    <a:pt x="265326" y="154301"/>
                    <a:pt x="264392" y="156634"/>
                    <a:pt x="262487" y="158540"/>
                  </a:cubicBezTo>
                  <a:cubicBezTo>
                    <a:pt x="259609" y="161418"/>
                    <a:pt x="255992" y="161923"/>
                    <a:pt x="252608" y="158773"/>
                  </a:cubicBezTo>
                  <a:lnTo>
                    <a:pt x="266570" y="144811"/>
                  </a:lnTo>
                  <a:moveTo>
                    <a:pt x="249886" y="146172"/>
                  </a:moveTo>
                  <a:cubicBezTo>
                    <a:pt x="252492" y="143567"/>
                    <a:pt x="255642" y="143372"/>
                    <a:pt x="258287" y="146017"/>
                  </a:cubicBezTo>
                  <a:lnTo>
                    <a:pt x="249186" y="155117"/>
                  </a:lnTo>
                  <a:cubicBezTo>
                    <a:pt x="246697" y="151773"/>
                    <a:pt x="247592" y="148467"/>
                    <a:pt x="249886" y="146172"/>
                  </a:cubicBezTo>
                  <a:moveTo>
                    <a:pt x="269500" y="118469"/>
                  </a:moveTo>
                  <a:lnTo>
                    <a:pt x="268178" y="119791"/>
                  </a:lnTo>
                  <a:cubicBezTo>
                    <a:pt x="265844" y="122125"/>
                    <a:pt x="264989" y="125003"/>
                    <a:pt x="266156" y="128192"/>
                  </a:cubicBezTo>
                  <a:lnTo>
                    <a:pt x="263200" y="125236"/>
                  </a:lnTo>
                  <a:lnTo>
                    <a:pt x="258416" y="130020"/>
                  </a:lnTo>
                  <a:lnTo>
                    <a:pt x="278445" y="150048"/>
                  </a:lnTo>
                  <a:lnTo>
                    <a:pt x="283268" y="145226"/>
                  </a:lnTo>
                  <a:lnTo>
                    <a:pt x="273467" y="135425"/>
                  </a:lnTo>
                  <a:cubicBezTo>
                    <a:pt x="269539" y="131498"/>
                    <a:pt x="269539" y="127842"/>
                    <a:pt x="272923" y="124458"/>
                  </a:cubicBezTo>
                  <a:lnTo>
                    <a:pt x="274206" y="123175"/>
                  </a:lnTo>
                  <a:lnTo>
                    <a:pt x="269500" y="118469"/>
                  </a:lnTo>
                  <a:moveTo>
                    <a:pt x="288342" y="116272"/>
                  </a:moveTo>
                  <a:cubicBezTo>
                    <a:pt x="285542" y="118372"/>
                    <a:pt x="283481" y="119812"/>
                    <a:pt x="281925" y="118256"/>
                  </a:cubicBezTo>
                  <a:cubicBezTo>
                    <a:pt x="280758" y="117089"/>
                    <a:pt x="280642" y="115106"/>
                    <a:pt x="283014" y="112733"/>
                  </a:cubicBezTo>
                  <a:cubicBezTo>
                    <a:pt x="285076" y="110672"/>
                    <a:pt x="287253" y="110050"/>
                    <a:pt x="289431" y="111839"/>
                  </a:cubicBezTo>
                  <a:lnTo>
                    <a:pt x="294137" y="107133"/>
                  </a:lnTo>
                  <a:cubicBezTo>
                    <a:pt x="289392" y="102933"/>
                    <a:pt x="283636" y="104100"/>
                    <a:pt x="278970" y="108766"/>
                  </a:cubicBezTo>
                  <a:cubicBezTo>
                    <a:pt x="274808" y="112928"/>
                    <a:pt x="272825" y="118567"/>
                    <a:pt x="277375" y="123117"/>
                  </a:cubicBezTo>
                  <a:cubicBezTo>
                    <a:pt x="282314" y="128056"/>
                    <a:pt x="287448" y="124245"/>
                    <a:pt x="292037" y="120978"/>
                  </a:cubicBezTo>
                  <a:cubicBezTo>
                    <a:pt x="295265" y="118683"/>
                    <a:pt x="296509" y="118061"/>
                    <a:pt x="297754" y="119306"/>
                  </a:cubicBezTo>
                  <a:cubicBezTo>
                    <a:pt x="299270" y="120823"/>
                    <a:pt x="298493" y="122923"/>
                    <a:pt x="296432" y="124984"/>
                  </a:cubicBezTo>
                  <a:cubicBezTo>
                    <a:pt x="294176" y="127240"/>
                    <a:pt x="291570" y="128134"/>
                    <a:pt x="289198" y="126462"/>
                  </a:cubicBezTo>
                  <a:lnTo>
                    <a:pt x="284336" y="131323"/>
                  </a:lnTo>
                  <a:cubicBezTo>
                    <a:pt x="289742" y="136029"/>
                    <a:pt x="296004" y="133346"/>
                    <a:pt x="300165" y="129184"/>
                  </a:cubicBezTo>
                  <a:cubicBezTo>
                    <a:pt x="304638" y="124712"/>
                    <a:pt x="306504" y="118567"/>
                    <a:pt x="301993" y="114055"/>
                  </a:cubicBezTo>
                  <a:cubicBezTo>
                    <a:pt x="297326" y="109389"/>
                    <a:pt x="292464" y="113239"/>
                    <a:pt x="288342" y="116272"/>
                  </a:cubicBezTo>
                  <a:moveTo>
                    <a:pt x="301849" y="85887"/>
                  </a:moveTo>
                  <a:cubicBezTo>
                    <a:pt x="298465" y="89271"/>
                    <a:pt x="298310" y="92226"/>
                    <a:pt x="299088" y="95260"/>
                  </a:cubicBezTo>
                  <a:lnTo>
                    <a:pt x="288509" y="84682"/>
                  </a:lnTo>
                  <a:lnTo>
                    <a:pt x="283687" y="89504"/>
                  </a:lnTo>
                  <a:lnTo>
                    <a:pt x="311338" y="117155"/>
                  </a:lnTo>
                  <a:lnTo>
                    <a:pt x="316161" y="112333"/>
                  </a:lnTo>
                  <a:lnTo>
                    <a:pt x="305349" y="101521"/>
                  </a:lnTo>
                  <a:cubicBezTo>
                    <a:pt x="302082" y="98254"/>
                    <a:pt x="301616" y="94754"/>
                    <a:pt x="304494" y="91876"/>
                  </a:cubicBezTo>
                  <a:cubicBezTo>
                    <a:pt x="306866" y="89504"/>
                    <a:pt x="309549" y="89465"/>
                    <a:pt x="311805" y="91721"/>
                  </a:cubicBezTo>
                  <a:lnTo>
                    <a:pt x="324289" y="104205"/>
                  </a:lnTo>
                  <a:lnTo>
                    <a:pt x="329111" y="99382"/>
                  </a:lnTo>
                  <a:lnTo>
                    <a:pt x="316200" y="86471"/>
                  </a:lnTo>
                  <a:cubicBezTo>
                    <a:pt x="311416" y="81687"/>
                    <a:pt x="306399" y="81337"/>
                    <a:pt x="301849" y="85887"/>
                  </a:cubicBezTo>
                  <a:moveTo>
                    <a:pt x="321734" y="66002"/>
                  </a:moveTo>
                  <a:cubicBezTo>
                    <a:pt x="316756" y="70980"/>
                    <a:pt x="315473" y="76775"/>
                    <a:pt x="319362" y="82219"/>
                  </a:cubicBezTo>
                  <a:lnTo>
                    <a:pt x="323951" y="77631"/>
                  </a:lnTo>
                  <a:cubicBezTo>
                    <a:pt x="322862" y="75686"/>
                    <a:pt x="322278" y="73391"/>
                    <a:pt x="325273" y="70396"/>
                  </a:cubicBezTo>
                  <a:cubicBezTo>
                    <a:pt x="326984" y="68685"/>
                    <a:pt x="329123" y="67635"/>
                    <a:pt x="330640" y="69152"/>
                  </a:cubicBezTo>
                  <a:cubicBezTo>
                    <a:pt x="332312" y="70825"/>
                    <a:pt x="331068" y="72691"/>
                    <a:pt x="330407" y="73586"/>
                  </a:cubicBezTo>
                  <a:lnTo>
                    <a:pt x="326946" y="78214"/>
                  </a:lnTo>
                  <a:cubicBezTo>
                    <a:pt x="325390" y="80314"/>
                    <a:pt x="321695" y="85719"/>
                    <a:pt x="326712" y="90736"/>
                  </a:cubicBezTo>
                  <a:cubicBezTo>
                    <a:pt x="330951" y="94976"/>
                    <a:pt x="335929" y="93420"/>
                    <a:pt x="339118" y="90231"/>
                  </a:cubicBezTo>
                  <a:cubicBezTo>
                    <a:pt x="341257" y="88092"/>
                    <a:pt x="343085" y="84708"/>
                    <a:pt x="342074" y="80586"/>
                  </a:cubicBezTo>
                  <a:lnTo>
                    <a:pt x="344991" y="83503"/>
                  </a:lnTo>
                  <a:lnTo>
                    <a:pt x="349697" y="78797"/>
                  </a:lnTo>
                  <a:lnTo>
                    <a:pt x="335812" y="64913"/>
                  </a:lnTo>
                  <a:cubicBezTo>
                    <a:pt x="331107" y="60207"/>
                    <a:pt x="326128" y="61607"/>
                    <a:pt x="321734" y="66002"/>
                  </a:cubicBezTo>
                  <a:moveTo>
                    <a:pt x="336357" y="84981"/>
                  </a:moveTo>
                  <a:cubicBezTo>
                    <a:pt x="334646" y="86692"/>
                    <a:pt x="332740" y="87120"/>
                    <a:pt x="331146" y="85525"/>
                  </a:cubicBezTo>
                  <a:cubicBezTo>
                    <a:pt x="328929" y="83308"/>
                    <a:pt x="330951" y="80586"/>
                    <a:pt x="331690" y="79614"/>
                  </a:cubicBezTo>
                  <a:lnTo>
                    <a:pt x="333401" y="77280"/>
                  </a:lnTo>
                  <a:cubicBezTo>
                    <a:pt x="334257" y="76113"/>
                    <a:pt x="334957" y="75180"/>
                    <a:pt x="335385" y="74130"/>
                  </a:cubicBezTo>
                  <a:lnTo>
                    <a:pt x="336474" y="75219"/>
                  </a:lnTo>
                  <a:cubicBezTo>
                    <a:pt x="339157" y="77902"/>
                    <a:pt x="339274" y="82064"/>
                    <a:pt x="336357" y="84981"/>
                  </a:cubicBezTo>
                  <a:moveTo>
                    <a:pt x="345237" y="42732"/>
                  </a:moveTo>
                  <a:lnTo>
                    <a:pt x="343915" y="44055"/>
                  </a:lnTo>
                  <a:cubicBezTo>
                    <a:pt x="341581" y="46388"/>
                    <a:pt x="340726" y="49266"/>
                    <a:pt x="341892" y="52455"/>
                  </a:cubicBezTo>
                  <a:lnTo>
                    <a:pt x="338937" y="49499"/>
                  </a:lnTo>
                  <a:lnTo>
                    <a:pt x="334153" y="54283"/>
                  </a:lnTo>
                  <a:lnTo>
                    <a:pt x="354182" y="74312"/>
                  </a:lnTo>
                  <a:lnTo>
                    <a:pt x="359004" y="69489"/>
                  </a:lnTo>
                  <a:lnTo>
                    <a:pt x="349204" y="59689"/>
                  </a:lnTo>
                  <a:cubicBezTo>
                    <a:pt x="345276" y="55761"/>
                    <a:pt x="345276" y="52105"/>
                    <a:pt x="348660" y="48721"/>
                  </a:cubicBezTo>
                  <a:lnTo>
                    <a:pt x="349943" y="47438"/>
                  </a:lnTo>
                  <a:lnTo>
                    <a:pt x="345237" y="42732"/>
                  </a:lnTo>
                  <a:moveTo>
                    <a:pt x="376378" y="35004"/>
                  </a:moveTo>
                  <a:lnTo>
                    <a:pt x="374394" y="33020"/>
                  </a:lnTo>
                  <a:cubicBezTo>
                    <a:pt x="367783" y="26409"/>
                    <a:pt x="360433" y="27303"/>
                    <a:pt x="355571" y="32165"/>
                  </a:cubicBezTo>
                  <a:cubicBezTo>
                    <a:pt x="350476" y="37259"/>
                    <a:pt x="349426" y="45310"/>
                    <a:pt x="356427" y="52310"/>
                  </a:cubicBezTo>
                  <a:cubicBezTo>
                    <a:pt x="363388" y="59272"/>
                    <a:pt x="371205" y="58144"/>
                    <a:pt x="376261" y="53088"/>
                  </a:cubicBezTo>
                  <a:cubicBezTo>
                    <a:pt x="380345" y="49005"/>
                    <a:pt x="381978" y="42938"/>
                    <a:pt x="378750" y="37687"/>
                  </a:cubicBezTo>
                  <a:lnTo>
                    <a:pt x="374239" y="42199"/>
                  </a:lnTo>
                  <a:cubicBezTo>
                    <a:pt x="375133" y="44493"/>
                    <a:pt x="374200" y="46827"/>
                    <a:pt x="372294" y="48732"/>
                  </a:cubicBezTo>
                  <a:cubicBezTo>
                    <a:pt x="369417" y="51610"/>
                    <a:pt x="365799" y="52116"/>
                    <a:pt x="362416" y="48966"/>
                  </a:cubicBezTo>
                  <a:lnTo>
                    <a:pt x="376378" y="35004"/>
                  </a:lnTo>
                  <a:moveTo>
                    <a:pt x="359693" y="36365"/>
                  </a:moveTo>
                  <a:cubicBezTo>
                    <a:pt x="362299" y="33759"/>
                    <a:pt x="365449" y="33565"/>
                    <a:pt x="368094" y="36209"/>
                  </a:cubicBezTo>
                  <a:lnTo>
                    <a:pt x="358993" y="45310"/>
                  </a:lnTo>
                  <a:cubicBezTo>
                    <a:pt x="356505" y="41965"/>
                    <a:pt x="357399" y="38660"/>
                    <a:pt x="359693" y="36365"/>
                  </a:cubicBezTo>
                  <a:moveTo>
                    <a:pt x="214250" y="295137"/>
                  </a:moveTo>
                  <a:lnTo>
                    <a:pt x="209505" y="290392"/>
                  </a:lnTo>
                  <a:lnTo>
                    <a:pt x="195543" y="304354"/>
                  </a:lnTo>
                  <a:lnTo>
                    <a:pt x="188893" y="297704"/>
                  </a:lnTo>
                  <a:lnTo>
                    <a:pt x="201066" y="285531"/>
                  </a:lnTo>
                  <a:lnTo>
                    <a:pt x="196321" y="280786"/>
                  </a:lnTo>
                  <a:lnTo>
                    <a:pt x="184148" y="292959"/>
                  </a:lnTo>
                  <a:lnTo>
                    <a:pt x="177809" y="286620"/>
                  </a:lnTo>
                  <a:lnTo>
                    <a:pt x="191032" y="273397"/>
                  </a:lnTo>
                  <a:lnTo>
                    <a:pt x="186287" y="268652"/>
                  </a:lnTo>
                  <a:lnTo>
                    <a:pt x="168009" y="286931"/>
                  </a:lnTo>
                  <a:lnTo>
                    <a:pt x="195232" y="314154"/>
                  </a:lnTo>
                  <a:lnTo>
                    <a:pt x="214250" y="295137"/>
                  </a:lnTo>
                  <a:moveTo>
                    <a:pt x="208611" y="245472"/>
                  </a:moveTo>
                  <a:lnTo>
                    <a:pt x="203789" y="250294"/>
                  </a:lnTo>
                  <a:lnTo>
                    <a:pt x="214056" y="260562"/>
                  </a:lnTo>
                  <a:cubicBezTo>
                    <a:pt x="210906" y="259823"/>
                    <a:pt x="207406" y="261223"/>
                    <a:pt x="204800" y="263828"/>
                  </a:cubicBezTo>
                  <a:cubicBezTo>
                    <a:pt x="199900" y="268729"/>
                    <a:pt x="199239" y="276235"/>
                    <a:pt x="206162" y="283157"/>
                  </a:cubicBezTo>
                  <a:cubicBezTo>
                    <a:pt x="213201" y="290197"/>
                    <a:pt x="220707" y="289535"/>
                    <a:pt x="225607" y="284635"/>
                  </a:cubicBezTo>
                  <a:cubicBezTo>
                    <a:pt x="228368" y="281874"/>
                    <a:pt x="229651" y="278179"/>
                    <a:pt x="228446" y="274796"/>
                  </a:cubicBezTo>
                  <a:lnTo>
                    <a:pt x="231518" y="277868"/>
                  </a:lnTo>
                  <a:lnTo>
                    <a:pt x="236263" y="273123"/>
                  </a:lnTo>
                  <a:lnTo>
                    <a:pt x="208611" y="245472"/>
                  </a:lnTo>
                  <a:moveTo>
                    <a:pt x="222301" y="279074"/>
                  </a:moveTo>
                  <a:cubicBezTo>
                    <a:pt x="219501" y="281874"/>
                    <a:pt x="215106" y="282302"/>
                    <a:pt x="211062" y="278257"/>
                  </a:cubicBezTo>
                  <a:cubicBezTo>
                    <a:pt x="206978" y="274174"/>
                    <a:pt x="207406" y="269779"/>
                    <a:pt x="210206" y="266979"/>
                  </a:cubicBezTo>
                  <a:cubicBezTo>
                    <a:pt x="212812" y="264373"/>
                    <a:pt x="217401" y="263673"/>
                    <a:pt x="221523" y="267795"/>
                  </a:cubicBezTo>
                  <a:cubicBezTo>
                    <a:pt x="225607" y="271879"/>
                    <a:pt x="224907" y="276468"/>
                    <a:pt x="222301" y="279074"/>
                  </a:cubicBezTo>
                  <a:moveTo>
                    <a:pt x="231971" y="236892"/>
                  </a:moveTo>
                  <a:lnTo>
                    <a:pt x="230648" y="238214"/>
                  </a:lnTo>
                  <a:cubicBezTo>
                    <a:pt x="228315" y="240548"/>
                    <a:pt x="227459" y="243426"/>
                    <a:pt x="228626" y="246614"/>
                  </a:cubicBezTo>
                  <a:lnTo>
                    <a:pt x="225670" y="243659"/>
                  </a:lnTo>
                  <a:lnTo>
                    <a:pt x="220887" y="248442"/>
                  </a:lnTo>
                  <a:lnTo>
                    <a:pt x="240915" y="268471"/>
                  </a:lnTo>
                  <a:lnTo>
                    <a:pt x="245738" y="263649"/>
                  </a:lnTo>
                  <a:lnTo>
                    <a:pt x="235937" y="253848"/>
                  </a:lnTo>
                  <a:cubicBezTo>
                    <a:pt x="232009" y="249920"/>
                    <a:pt x="232009" y="246264"/>
                    <a:pt x="235393" y="242881"/>
                  </a:cubicBezTo>
                  <a:lnTo>
                    <a:pt x="236676" y="241597"/>
                  </a:lnTo>
                  <a:lnTo>
                    <a:pt x="231971" y="236892"/>
                  </a:lnTo>
                  <a:moveTo>
                    <a:pt x="242538" y="226091"/>
                  </a:moveTo>
                  <a:cubicBezTo>
                    <a:pt x="237560" y="231069"/>
                    <a:pt x="236276" y="236864"/>
                    <a:pt x="240166" y="242308"/>
                  </a:cubicBezTo>
                  <a:lnTo>
                    <a:pt x="244755" y="237719"/>
                  </a:lnTo>
                  <a:cubicBezTo>
                    <a:pt x="243666" y="235775"/>
                    <a:pt x="243082" y="233480"/>
                    <a:pt x="246077" y="230486"/>
                  </a:cubicBezTo>
                  <a:cubicBezTo>
                    <a:pt x="247788" y="228774"/>
                    <a:pt x="249927" y="227725"/>
                    <a:pt x="251444" y="229241"/>
                  </a:cubicBezTo>
                  <a:cubicBezTo>
                    <a:pt x="253116" y="230913"/>
                    <a:pt x="251872" y="232780"/>
                    <a:pt x="251211" y="233675"/>
                  </a:cubicBezTo>
                  <a:lnTo>
                    <a:pt x="247749" y="238303"/>
                  </a:lnTo>
                  <a:cubicBezTo>
                    <a:pt x="246194" y="240403"/>
                    <a:pt x="242499" y="245809"/>
                    <a:pt x="247516" y="250826"/>
                  </a:cubicBezTo>
                  <a:cubicBezTo>
                    <a:pt x="251755" y="255065"/>
                    <a:pt x="256733" y="253509"/>
                    <a:pt x="259922" y="250320"/>
                  </a:cubicBezTo>
                  <a:cubicBezTo>
                    <a:pt x="262061" y="248181"/>
                    <a:pt x="263889" y="244798"/>
                    <a:pt x="262878" y="240675"/>
                  </a:cubicBezTo>
                  <a:lnTo>
                    <a:pt x="265795" y="243592"/>
                  </a:lnTo>
                  <a:lnTo>
                    <a:pt x="270501" y="238886"/>
                  </a:lnTo>
                  <a:lnTo>
                    <a:pt x="256616" y="225002"/>
                  </a:lnTo>
                  <a:cubicBezTo>
                    <a:pt x="251911" y="220296"/>
                    <a:pt x="246932" y="221696"/>
                    <a:pt x="242538" y="226091"/>
                  </a:cubicBezTo>
                  <a:moveTo>
                    <a:pt x="257161" y="245070"/>
                  </a:moveTo>
                  <a:cubicBezTo>
                    <a:pt x="255449" y="246781"/>
                    <a:pt x="253544" y="247209"/>
                    <a:pt x="251949" y="245614"/>
                  </a:cubicBezTo>
                  <a:cubicBezTo>
                    <a:pt x="249733" y="243397"/>
                    <a:pt x="251755" y="240675"/>
                    <a:pt x="252494" y="239703"/>
                  </a:cubicBezTo>
                  <a:lnTo>
                    <a:pt x="254205" y="237369"/>
                  </a:lnTo>
                  <a:cubicBezTo>
                    <a:pt x="255061" y="236203"/>
                    <a:pt x="255761" y="235269"/>
                    <a:pt x="256189" y="234219"/>
                  </a:cubicBezTo>
                  <a:lnTo>
                    <a:pt x="257278" y="235308"/>
                  </a:lnTo>
                  <a:cubicBezTo>
                    <a:pt x="259961" y="237992"/>
                    <a:pt x="260078" y="242153"/>
                    <a:pt x="257161" y="245070"/>
                  </a:cubicBezTo>
                  <a:moveTo>
                    <a:pt x="284475" y="184854"/>
                  </a:moveTo>
                  <a:lnTo>
                    <a:pt x="279497" y="189832"/>
                  </a:lnTo>
                  <a:lnTo>
                    <a:pt x="288870" y="207605"/>
                  </a:lnTo>
                  <a:lnTo>
                    <a:pt x="270980" y="198349"/>
                  </a:lnTo>
                  <a:lnTo>
                    <a:pt x="266274" y="203055"/>
                  </a:lnTo>
                  <a:lnTo>
                    <a:pt x="275569" y="220906"/>
                  </a:lnTo>
                  <a:lnTo>
                    <a:pt x="257757" y="211572"/>
                  </a:lnTo>
                  <a:lnTo>
                    <a:pt x="252624" y="216705"/>
                  </a:lnTo>
                  <a:lnTo>
                    <a:pt x="279575" y="229812"/>
                  </a:lnTo>
                  <a:lnTo>
                    <a:pt x="284242" y="225144"/>
                  </a:lnTo>
                  <a:lnTo>
                    <a:pt x="275569" y="207838"/>
                  </a:lnTo>
                  <a:lnTo>
                    <a:pt x="292915" y="216472"/>
                  </a:lnTo>
                  <a:lnTo>
                    <a:pt x="297543" y="211844"/>
                  </a:lnTo>
                  <a:lnTo>
                    <a:pt x="284475" y="184854"/>
                  </a:lnTo>
                  <a:moveTo>
                    <a:pt x="307941" y="146998"/>
                  </a:moveTo>
                  <a:lnTo>
                    <a:pt x="301524" y="153415"/>
                  </a:lnTo>
                  <a:lnTo>
                    <a:pt x="314786" y="181767"/>
                  </a:lnTo>
                  <a:lnTo>
                    <a:pt x="286434" y="168505"/>
                  </a:lnTo>
                  <a:lnTo>
                    <a:pt x="280017" y="174922"/>
                  </a:lnTo>
                  <a:lnTo>
                    <a:pt x="307241" y="202146"/>
                  </a:lnTo>
                  <a:lnTo>
                    <a:pt x="311869" y="197517"/>
                  </a:lnTo>
                  <a:lnTo>
                    <a:pt x="292696" y="178344"/>
                  </a:lnTo>
                  <a:lnTo>
                    <a:pt x="318869" y="190517"/>
                  </a:lnTo>
                  <a:lnTo>
                    <a:pt x="323420" y="185967"/>
                  </a:lnTo>
                  <a:lnTo>
                    <a:pt x="311247" y="159793"/>
                  </a:lnTo>
                  <a:lnTo>
                    <a:pt x="330420" y="178966"/>
                  </a:lnTo>
                  <a:lnTo>
                    <a:pt x="335165" y="174222"/>
                  </a:lnTo>
                  <a:lnTo>
                    <a:pt x="307941" y="146998"/>
                  </a:lnTo>
                  <a:moveTo>
                    <a:pt x="317292" y="146748"/>
                  </a:moveTo>
                  <a:lnTo>
                    <a:pt x="322425" y="141614"/>
                  </a:lnTo>
                  <a:lnTo>
                    <a:pt x="316942" y="136131"/>
                  </a:lnTo>
                  <a:lnTo>
                    <a:pt x="311808" y="141264"/>
                  </a:lnTo>
                  <a:lnTo>
                    <a:pt x="317292" y="146748"/>
                  </a:lnTo>
                  <a:moveTo>
                    <a:pt x="340121" y="169266"/>
                  </a:moveTo>
                  <a:lnTo>
                    <a:pt x="344943" y="164443"/>
                  </a:lnTo>
                  <a:lnTo>
                    <a:pt x="324914" y="144415"/>
                  </a:lnTo>
                  <a:lnTo>
                    <a:pt x="320092" y="149237"/>
                  </a:lnTo>
                  <a:lnTo>
                    <a:pt x="340121" y="169266"/>
                  </a:lnTo>
                  <a:moveTo>
                    <a:pt x="340017" y="128612"/>
                  </a:moveTo>
                  <a:cubicBezTo>
                    <a:pt x="336672" y="131957"/>
                    <a:pt x="336439" y="134990"/>
                    <a:pt x="337178" y="137985"/>
                  </a:cubicBezTo>
                  <a:lnTo>
                    <a:pt x="334261" y="135068"/>
                  </a:lnTo>
                  <a:lnTo>
                    <a:pt x="329477" y="139852"/>
                  </a:lnTo>
                  <a:lnTo>
                    <a:pt x="349506" y="159881"/>
                  </a:lnTo>
                  <a:lnTo>
                    <a:pt x="354328" y="155058"/>
                  </a:lnTo>
                  <a:lnTo>
                    <a:pt x="343517" y="144247"/>
                  </a:lnTo>
                  <a:cubicBezTo>
                    <a:pt x="340250" y="140980"/>
                    <a:pt x="339783" y="137479"/>
                    <a:pt x="342661" y="134601"/>
                  </a:cubicBezTo>
                  <a:cubicBezTo>
                    <a:pt x="345033" y="132229"/>
                    <a:pt x="347717" y="132190"/>
                    <a:pt x="349972" y="134446"/>
                  </a:cubicBezTo>
                  <a:lnTo>
                    <a:pt x="362457" y="146930"/>
                  </a:lnTo>
                  <a:lnTo>
                    <a:pt x="367279" y="142107"/>
                  </a:lnTo>
                  <a:lnTo>
                    <a:pt x="354367" y="129195"/>
                  </a:lnTo>
                  <a:cubicBezTo>
                    <a:pt x="349584" y="124412"/>
                    <a:pt x="344567" y="124062"/>
                    <a:pt x="340017" y="128612"/>
                  </a:cubicBezTo>
                  <a:moveTo>
                    <a:pt x="362819" y="91265"/>
                  </a:moveTo>
                  <a:lnTo>
                    <a:pt x="357996" y="96088"/>
                  </a:lnTo>
                  <a:lnTo>
                    <a:pt x="368263" y="106355"/>
                  </a:lnTo>
                  <a:cubicBezTo>
                    <a:pt x="365113" y="105616"/>
                    <a:pt x="361613" y="107016"/>
                    <a:pt x="359007" y="109622"/>
                  </a:cubicBezTo>
                  <a:cubicBezTo>
                    <a:pt x="354107" y="114522"/>
                    <a:pt x="353446" y="122028"/>
                    <a:pt x="360368" y="128950"/>
                  </a:cubicBezTo>
                  <a:cubicBezTo>
                    <a:pt x="367407" y="135990"/>
                    <a:pt x="374913" y="135329"/>
                    <a:pt x="379814" y="130428"/>
                  </a:cubicBezTo>
                  <a:cubicBezTo>
                    <a:pt x="382575" y="127667"/>
                    <a:pt x="383859" y="123973"/>
                    <a:pt x="382653" y="120589"/>
                  </a:cubicBezTo>
                  <a:lnTo>
                    <a:pt x="385725" y="123661"/>
                  </a:lnTo>
                  <a:lnTo>
                    <a:pt x="390470" y="118917"/>
                  </a:lnTo>
                  <a:lnTo>
                    <a:pt x="362819" y="91265"/>
                  </a:lnTo>
                  <a:moveTo>
                    <a:pt x="376508" y="124867"/>
                  </a:moveTo>
                  <a:cubicBezTo>
                    <a:pt x="373708" y="127667"/>
                    <a:pt x="369313" y="128095"/>
                    <a:pt x="365269" y="124050"/>
                  </a:cubicBezTo>
                  <a:cubicBezTo>
                    <a:pt x="361185" y="119967"/>
                    <a:pt x="361613" y="115572"/>
                    <a:pt x="364413" y="112772"/>
                  </a:cubicBezTo>
                  <a:cubicBezTo>
                    <a:pt x="367019" y="110166"/>
                    <a:pt x="371608" y="109466"/>
                    <a:pt x="375730" y="113589"/>
                  </a:cubicBezTo>
                  <a:cubicBezTo>
                    <a:pt x="379814" y="117672"/>
                    <a:pt x="379114" y="122261"/>
                    <a:pt x="376508" y="124867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35" name="shape235"/>
            <p:cNvSpPr/>
            <p:nvPr/>
          </p:nvSpPr>
          <p:spPr>
            <a:xfrm>
              <a:off x="7274885" y="0"/>
              <a:ext cx="1782000" cy="1782000"/>
            </a:xfrm>
            <a:custGeom>
              <a:avLst/>
              <a:gdLst/>
              <a:ahLst/>
              <a:cxnLst/>
              <a:rect l="0" t="0" r="0" b="0"/>
              <a:pathLst>
                <a:path w="1782000" h="1782000">
                  <a:moveTo>
                    <a:pt x="341010" y="0"/>
                  </a:moveTo>
                  <a:lnTo>
                    <a:pt x="2159732" y="0"/>
                  </a:lnTo>
                  <a:lnTo>
                    <a:pt x="2159732" y="519635"/>
                  </a:lnTo>
                  <a:lnTo>
                    <a:pt x="508333" y="519635"/>
                  </a:lnTo>
                  <a:cubicBezTo>
                    <a:pt x="449147" y="519635"/>
                    <a:pt x="419555" y="519635"/>
                    <a:pt x="397030" y="507934"/>
                  </a:cubicBezTo>
                  <a:cubicBezTo>
                    <a:pt x="378048" y="498074"/>
                    <a:pt x="362571" y="482597"/>
                    <a:pt x="352711" y="463615"/>
                  </a:cubicBezTo>
                  <a:cubicBezTo>
                    <a:pt x="341010" y="441091"/>
                    <a:pt x="341010" y="411498"/>
                    <a:pt x="341010" y="352312"/>
                  </a:cubicBezTo>
                  <a:lnTo>
                    <a:pt x="341010" y="0"/>
                  </a:lnTo>
                </a:path>
              </a:pathLst>
            </a:custGeom>
            <a:solidFill>
              <a:srgbClr val="14AF78"/>
            </a:solidFill>
          </p:spPr>
        </p:sp>
        <p:sp>
          <p:nvSpPr>
            <p:cNvPr id="236" name="shape236"/>
            <p:cNvSpPr/>
            <p:nvPr/>
          </p:nvSpPr>
          <p:spPr>
            <a:xfrm>
              <a:off x="7274885" y="0"/>
              <a:ext cx="1782000" cy="1782000"/>
            </a:xfrm>
            <a:custGeom>
              <a:avLst/>
              <a:gdLst/>
              <a:ahLst/>
              <a:cxnLst/>
              <a:rect l="0" t="0" r="0" b="0"/>
              <a:pathLst>
                <a:path w="1782000" h="1782000">
                  <a:moveTo>
                    <a:pt x="826950" y="153179"/>
                  </a:moveTo>
                  <a:cubicBezTo>
                    <a:pt x="826950" y="118803"/>
                    <a:pt x="854817" y="90936"/>
                    <a:pt x="889193" y="90936"/>
                  </a:cubicBezTo>
                  <a:lnTo>
                    <a:pt x="1037515" y="90936"/>
                  </a:lnTo>
                  <a:cubicBezTo>
                    <a:pt x="1071891" y="90936"/>
                    <a:pt x="1099758" y="118803"/>
                    <a:pt x="1099758" y="153179"/>
                  </a:cubicBezTo>
                  <a:lnTo>
                    <a:pt x="1099758" y="301501"/>
                  </a:lnTo>
                  <a:cubicBezTo>
                    <a:pt x="1099758" y="335877"/>
                    <a:pt x="1071891" y="363744"/>
                    <a:pt x="1037515" y="363744"/>
                  </a:cubicBezTo>
                  <a:lnTo>
                    <a:pt x="889193" y="363744"/>
                  </a:lnTo>
                  <a:cubicBezTo>
                    <a:pt x="854817" y="363744"/>
                    <a:pt x="826950" y="335877"/>
                    <a:pt x="826950" y="301501"/>
                  </a:cubicBezTo>
                  <a:lnTo>
                    <a:pt x="826950" y="153179"/>
                  </a:lnTo>
                </a:path>
              </a:pathLst>
            </a:custGeom>
            <a:gradFill>
              <a:gsLst>
                <a:gs pos="0">
                  <a:srgbClr val="008899"/>
                </a:gs>
                <a:gs pos="100000">
                  <a:srgbClr val="66FF66"/>
                </a:gs>
              </a:gsLst>
              <a:lin ang="13500000" scaled="0"/>
            </a:gradFill>
          </p:spPr>
        </p:sp>
        <p:sp>
          <p:nvSpPr>
            <p:cNvPr id="237" name="shape237"/>
            <p:cNvSpPr/>
            <p:nvPr/>
          </p:nvSpPr>
          <p:spPr>
            <a:xfrm>
              <a:off x="7274885" y="0"/>
              <a:ext cx="1782000" cy="1782000"/>
            </a:xfrm>
            <a:custGeom>
              <a:avLst/>
              <a:gdLst/>
              <a:ahLst/>
              <a:cxnLst/>
              <a:rect l="0" t="0" r="0" b="0"/>
              <a:pathLst>
                <a:path w="1782000" h="1782000">
                  <a:moveTo>
                    <a:pt x="1010272" y="184758"/>
                  </a:moveTo>
                  <a:cubicBezTo>
                    <a:pt x="1015916" y="190401"/>
                    <a:pt x="1015916" y="199551"/>
                    <a:pt x="1010272" y="205195"/>
                  </a:cubicBezTo>
                  <a:lnTo>
                    <a:pt x="938019" y="277448"/>
                  </a:lnTo>
                  <a:cubicBezTo>
                    <a:pt x="932376" y="283091"/>
                    <a:pt x="923226" y="283091"/>
                    <a:pt x="917583" y="277448"/>
                  </a:cubicBezTo>
                  <a:cubicBezTo>
                    <a:pt x="911940" y="271805"/>
                    <a:pt x="911940" y="262655"/>
                    <a:pt x="917583" y="257012"/>
                  </a:cubicBezTo>
                  <a:lnTo>
                    <a:pt x="989836" y="184759"/>
                  </a:lnTo>
                  <a:cubicBezTo>
                    <a:pt x="995480" y="179115"/>
                    <a:pt x="1004629" y="179115"/>
                    <a:pt x="1010272" y="184758"/>
                  </a:cubicBezTo>
                </a:path>
              </a:pathLst>
            </a:custGeom>
            <a:solidFill>
              <a:srgbClr val="F3F8F9"/>
            </a:solidFill>
          </p:spPr>
        </p:sp>
        <p:sp>
          <p:nvSpPr>
            <p:cNvPr id="238" name="shape238"/>
            <p:cNvSpPr/>
            <p:nvPr/>
          </p:nvSpPr>
          <p:spPr>
            <a:xfrm>
              <a:off x="7274885" y="0"/>
              <a:ext cx="1782000" cy="1782000"/>
            </a:xfrm>
            <a:custGeom>
              <a:avLst/>
              <a:gdLst/>
              <a:ahLst/>
              <a:cxnLst/>
              <a:rect l="0" t="0" r="0" b="0"/>
              <a:pathLst>
                <a:path w="1782000" h="1782000">
                  <a:moveTo>
                    <a:pt x="906126" y="193736"/>
                  </a:moveTo>
                  <a:lnTo>
                    <a:pt x="906126" y="268469"/>
                  </a:lnTo>
                  <a:lnTo>
                    <a:pt x="917584" y="257011"/>
                  </a:lnTo>
                  <a:cubicBezTo>
                    <a:pt x="923227" y="251368"/>
                    <a:pt x="932377" y="251368"/>
                    <a:pt x="938020" y="257011"/>
                  </a:cubicBezTo>
                  <a:cubicBezTo>
                    <a:pt x="943663" y="262654"/>
                    <a:pt x="943663" y="271804"/>
                    <a:pt x="938020" y="277447"/>
                  </a:cubicBezTo>
                  <a:lnTo>
                    <a:pt x="914227" y="301239"/>
                  </a:lnTo>
                  <a:cubicBezTo>
                    <a:pt x="900573" y="314894"/>
                    <a:pt x="877225" y="305223"/>
                    <a:pt x="877225" y="285912"/>
                  </a:cubicBezTo>
                  <a:lnTo>
                    <a:pt x="877225" y="176293"/>
                  </a:lnTo>
                  <a:cubicBezTo>
                    <a:pt x="877225" y="156982"/>
                    <a:pt x="900573" y="147311"/>
                    <a:pt x="914227" y="160965"/>
                  </a:cubicBezTo>
                  <a:lnTo>
                    <a:pt x="1021731" y="268469"/>
                  </a:lnTo>
                  <a:lnTo>
                    <a:pt x="1021731" y="193736"/>
                  </a:lnTo>
                  <a:lnTo>
                    <a:pt x="1010273" y="205194"/>
                  </a:lnTo>
                  <a:cubicBezTo>
                    <a:pt x="1004629" y="210837"/>
                    <a:pt x="995480" y="210837"/>
                    <a:pt x="989837" y="205194"/>
                  </a:cubicBezTo>
                  <a:cubicBezTo>
                    <a:pt x="984194" y="199551"/>
                    <a:pt x="984194" y="190401"/>
                    <a:pt x="989837" y="184758"/>
                  </a:cubicBezTo>
                  <a:lnTo>
                    <a:pt x="1013629" y="160966"/>
                  </a:lnTo>
                  <a:cubicBezTo>
                    <a:pt x="1027284" y="147311"/>
                    <a:pt x="1050632" y="156981"/>
                    <a:pt x="1050632" y="176293"/>
                  </a:cubicBezTo>
                  <a:lnTo>
                    <a:pt x="1050632" y="285912"/>
                  </a:lnTo>
                  <a:cubicBezTo>
                    <a:pt x="1050632" y="305223"/>
                    <a:pt x="1027284" y="314894"/>
                    <a:pt x="1013630" y="301239"/>
                  </a:cubicBezTo>
                  <a:lnTo>
                    <a:pt x="906126" y="193736"/>
                  </a:lnTo>
                </a:path>
              </a:pathLst>
            </a:custGeom>
            <a:solidFill>
              <a:srgbClr val="FFFFFF"/>
            </a:solidFill>
          </p:spPr>
        </p:sp>
        <p:sp>
          <p:nvSpPr>
            <p:cNvPr id="239" name="shape239"/>
            <p:cNvSpPr/>
            <p:nvPr/>
          </p:nvSpPr>
          <p:spPr>
            <a:xfrm>
              <a:off x="7274885" y="0"/>
              <a:ext cx="1782000" cy="1782000"/>
            </a:xfrm>
            <a:custGeom>
              <a:avLst/>
              <a:gdLst/>
              <a:ahLst/>
              <a:cxnLst/>
              <a:rect l="0" t="0" r="0" b="0"/>
              <a:pathLst>
                <a:path w="1782000" h="1782000">
                  <a:moveTo>
                    <a:pt x="1261965" y="130721"/>
                  </a:moveTo>
                  <a:lnTo>
                    <a:pt x="1246847" y="130721"/>
                  </a:lnTo>
                  <a:lnTo>
                    <a:pt x="1232866" y="187556"/>
                  </a:lnTo>
                  <a:lnTo>
                    <a:pt x="1215702" y="130721"/>
                  </a:lnTo>
                  <a:lnTo>
                    <a:pt x="1201152" y="130721"/>
                  </a:lnTo>
                  <a:lnTo>
                    <a:pt x="1183988" y="187442"/>
                  </a:lnTo>
                  <a:lnTo>
                    <a:pt x="1170006" y="130721"/>
                  </a:lnTo>
                  <a:lnTo>
                    <a:pt x="1154320" y="130721"/>
                  </a:lnTo>
                  <a:lnTo>
                    <a:pt x="1176031" y="210290"/>
                  </a:lnTo>
                  <a:lnTo>
                    <a:pt x="1190694" y="210290"/>
                  </a:lnTo>
                  <a:lnTo>
                    <a:pt x="1208199" y="152204"/>
                  </a:lnTo>
                  <a:lnTo>
                    <a:pt x="1225705" y="210290"/>
                  </a:lnTo>
                  <a:lnTo>
                    <a:pt x="1240254" y="210290"/>
                  </a:lnTo>
                  <a:lnTo>
                    <a:pt x="1261965" y="130721"/>
                  </a:lnTo>
                  <a:moveTo>
                    <a:pt x="1290360" y="150727"/>
                  </a:moveTo>
                  <a:cubicBezTo>
                    <a:pt x="1273310" y="150727"/>
                    <a:pt x="1261374" y="162094"/>
                    <a:pt x="1261374" y="181076"/>
                  </a:cubicBezTo>
                  <a:cubicBezTo>
                    <a:pt x="1261374" y="200173"/>
                    <a:pt x="1273310" y="211540"/>
                    <a:pt x="1290360" y="211540"/>
                  </a:cubicBezTo>
                  <a:cubicBezTo>
                    <a:pt x="1307524" y="211540"/>
                    <a:pt x="1319460" y="200173"/>
                    <a:pt x="1319460" y="181076"/>
                  </a:cubicBezTo>
                  <a:cubicBezTo>
                    <a:pt x="1319460" y="162094"/>
                    <a:pt x="1307524" y="150727"/>
                    <a:pt x="1290360" y="150727"/>
                  </a:cubicBezTo>
                  <a:moveTo>
                    <a:pt x="1290246" y="163799"/>
                  </a:moveTo>
                  <a:cubicBezTo>
                    <a:pt x="1298772" y="163799"/>
                    <a:pt x="1305023" y="169368"/>
                    <a:pt x="1305023" y="181076"/>
                  </a:cubicBezTo>
                  <a:cubicBezTo>
                    <a:pt x="1305023" y="192102"/>
                    <a:pt x="1299681" y="198468"/>
                    <a:pt x="1290587" y="198468"/>
                  </a:cubicBezTo>
                  <a:cubicBezTo>
                    <a:pt x="1282062" y="198468"/>
                    <a:pt x="1275810" y="192898"/>
                    <a:pt x="1275810" y="181076"/>
                  </a:cubicBezTo>
                  <a:cubicBezTo>
                    <a:pt x="1275810" y="170164"/>
                    <a:pt x="1281153" y="163799"/>
                    <a:pt x="1290246" y="163799"/>
                  </a:cubicBezTo>
                  <a:moveTo>
                    <a:pt x="1360904" y="150727"/>
                  </a:moveTo>
                  <a:cubicBezTo>
                    <a:pt x="1351128" y="150727"/>
                    <a:pt x="1346354" y="154819"/>
                    <a:pt x="1343058" y="160275"/>
                  </a:cubicBezTo>
                  <a:lnTo>
                    <a:pt x="1343058" y="151750"/>
                  </a:lnTo>
                  <a:lnTo>
                    <a:pt x="1329076" y="151750"/>
                  </a:lnTo>
                  <a:lnTo>
                    <a:pt x="1329076" y="210290"/>
                  </a:lnTo>
                  <a:lnTo>
                    <a:pt x="1343171" y="210290"/>
                  </a:lnTo>
                  <a:lnTo>
                    <a:pt x="1343171" y="178689"/>
                  </a:lnTo>
                  <a:cubicBezTo>
                    <a:pt x="1343171" y="169141"/>
                    <a:pt x="1347604" y="163344"/>
                    <a:pt x="1356016" y="163344"/>
                  </a:cubicBezTo>
                  <a:cubicBezTo>
                    <a:pt x="1362950" y="163344"/>
                    <a:pt x="1366928" y="167209"/>
                    <a:pt x="1366928" y="173802"/>
                  </a:cubicBezTo>
                  <a:lnTo>
                    <a:pt x="1366928" y="210290"/>
                  </a:lnTo>
                  <a:lnTo>
                    <a:pt x="1381023" y="210290"/>
                  </a:lnTo>
                  <a:lnTo>
                    <a:pt x="1381023" y="172551"/>
                  </a:lnTo>
                  <a:cubicBezTo>
                    <a:pt x="1381023" y="158570"/>
                    <a:pt x="1374203" y="150727"/>
                    <a:pt x="1360904" y="150727"/>
                  </a:cubicBezTo>
                  <a:moveTo>
                    <a:pt x="1448805" y="129470"/>
                  </a:moveTo>
                  <a:lnTo>
                    <a:pt x="1434710" y="129470"/>
                  </a:lnTo>
                  <a:lnTo>
                    <a:pt x="1434710" y="159479"/>
                  </a:lnTo>
                  <a:cubicBezTo>
                    <a:pt x="1431186" y="153796"/>
                    <a:pt x="1424025" y="150727"/>
                    <a:pt x="1416409" y="150727"/>
                  </a:cubicBezTo>
                  <a:cubicBezTo>
                    <a:pt x="1402086" y="150727"/>
                    <a:pt x="1390151" y="160729"/>
                    <a:pt x="1390151" y="180963"/>
                  </a:cubicBezTo>
                  <a:cubicBezTo>
                    <a:pt x="1390151" y="201537"/>
                    <a:pt x="1402086" y="211540"/>
                    <a:pt x="1416409" y="211540"/>
                  </a:cubicBezTo>
                  <a:cubicBezTo>
                    <a:pt x="1424479" y="211540"/>
                    <a:pt x="1431754" y="208016"/>
                    <a:pt x="1434937" y="201310"/>
                  </a:cubicBezTo>
                  <a:lnTo>
                    <a:pt x="1434937" y="210290"/>
                  </a:lnTo>
                  <a:lnTo>
                    <a:pt x="1448805" y="210290"/>
                  </a:lnTo>
                  <a:lnTo>
                    <a:pt x="1448805" y="129470"/>
                  </a:lnTo>
                  <a:moveTo>
                    <a:pt x="1419705" y="198582"/>
                  </a:moveTo>
                  <a:cubicBezTo>
                    <a:pt x="1411521" y="198582"/>
                    <a:pt x="1404473" y="192784"/>
                    <a:pt x="1404473" y="180963"/>
                  </a:cubicBezTo>
                  <a:cubicBezTo>
                    <a:pt x="1404473" y="169027"/>
                    <a:pt x="1411521" y="163230"/>
                    <a:pt x="1419705" y="163230"/>
                  </a:cubicBezTo>
                  <a:cubicBezTo>
                    <a:pt x="1427321" y="163230"/>
                    <a:pt x="1435051" y="168914"/>
                    <a:pt x="1435051" y="180963"/>
                  </a:cubicBezTo>
                  <a:cubicBezTo>
                    <a:pt x="1435051" y="192898"/>
                    <a:pt x="1427321" y="198582"/>
                    <a:pt x="1419705" y="198582"/>
                  </a:cubicBezTo>
                  <a:moveTo>
                    <a:pt x="1512869" y="185282"/>
                  </a:moveTo>
                  <a:lnTo>
                    <a:pt x="1512869" y="179485"/>
                  </a:lnTo>
                  <a:cubicBezTo>
                    <a:pt x="1512869" y="160161"/>
                    <a:pt x="1500820" y="150727"/>
                    <a:pt x="1486611" y="150727"/>
                  </a:cubicBezTo>
                  <a:cubicBezTo>
                    <a:pt x="1471721" y="150727"/>
                    <a:pt x="1458421" y="160957"/>
                    <a:pt x="1458421" y="181417"/>
                  </a:cubicBezTo>
                  <a:cubicBezTo>
                    <a:pt x="1458421" y="201764"/>
                    <a:pt x="1471493" y="211540"/>
                    <a:pt x="1486270" y="211540"/>
                  </a:cubicBezTo>
                  <a:cubicBezTo>
                    <a:pt x="1498206" y="211540"/>
                    <a:pt x="1509459" y="205061"/>
                    <a:pt x="1512415" y="192671"/>
                  </a:cubicBezTo>
                  <a:lnTo>
                    <a:pt x="1499229" y="192671"/>
                  </a:lnTo>
                  <a:cubicBezTo>
                    <a:pt x="1497183" y="197331"/>
                    <a:pt x="1492409" y="199377"/>
                    <a:pt x="1486839" y="199377"/>
                  </a:cubicBezTo>
                  <a:cubicBezTo>
                    <a:pt x="1478427" y="199377"/>
                    <a:pt x="1472403" y="194831"/>
                    <a:pt x="1472062" y="185282"/>
                  </a:cubicBezTo>
                  <a:lnTo>
                    <a:pt x="1512869" y="185282"/>
                  </a:lnTo>
                  <a:moveTo>
                    <a:pt x="1486498" y="162889"/>
                  </a:moveTo>
                  <a:cubicBezTo>
                    <a:pt x="1494114" y="162889"/>
                    <a:pt x="1499001" y="167209"/>
                    <a:pt x="1499001" y="174938"/>
                  </a:cubicBezTo>
                  <a:lnTo>
                    <a:pt x="1472403" y="174938"/>
                  </a:lnTo>
                  <a:cubicBezTo>
                    <a:pt x="1473653" y="166413"/>
                    <a:pt x="1479791" y="162889"/>
                    <a:pt x="1486498" y="162889"/>
                  </a:cubicBezTo>
                  <a:moveTo>
                    <a:pt x="1555649" y="151068"/>
                  </a:moveTo>
                  <a:lnTo>
                    <a:pt x="1551784" y="151068"/>
                  </a:lnTo>
                  <a:cubicBezTo>
                    <a:pt x="1544964" y="151068"/>
                    <a:pt x="1539508" y="154023"/>
                    <a:pt x="1536552" y="160388"/>
                  </a:cubicBezTo>
                  <a:lnTo>
                    <a:pt x="1536552" y="151750"/>
                  </a:lnTo>
                  <a:lnTo>
                    <a:pt x="1522571" y="151750"/>
                  </a:lnTo>
                  <a:lnTo>
                    <a:pt x="1522571" y="210290"/>
                  </a:lnTo>
                  <a:lnTo>
                    <a:pt x="1536666" y="210290"/>
                  </a:lnTo>
                  <a:lnTo>
                    <a:pt x="1536666" y="181645"/>
                  </a:lnTo>
                  <a:cubicBezTo>
                    <a:pt x="1536666" y="170164"/>
                    <a:pt x="1542009" y="164822"/>
                    <a:pt x="1551898" y="164822"/>
                  </a:cubicBezTo>
                  <a:lnTo>
                    <a:pt x="1555649" y="164822"/>
                  </a:lnTo>
                  <a:lnTo>
                    <a:pt x="1555649" y="151068"/>
                  </a:lnTo>
                  <a:moveTo>
                    <a:pt x="1586397" y="175393"/>
                  </a:moveTo>
                  <a:cubicBezTo>
                    <a:pt x="1579236" y="174370"/>
                    <a:pt x="1574120" y="173461"/>
                    <a:pt x="1574120" y="168914"/>
                  </a:cubicBezTo>
                  <a:cubicBezTo>
                    <a:pt x="1574120" y="165504"/>
                    <a:pt x="1576848" y="162435"/>
                    <a:pt x="1583782" y="162435"/>
                  </a:cubicBezTo>
                  <a:cubicBezTo>
                    <a:pt x="1589807" y="162435"/>
                    <a:pt x="1593899" y="164708"/>
                    <a:pt x="1594467" y="170505"/>
                  </a:cubicBezTo>
                  <a:lnTo>
                    <a:pt x="1608221" y="170505"/>
                  </a:lnTo>
                  <a:cubicBezTo>
                    <a:pt x="1607426" y="157433"/>
                    <a:pt x="1597309" y="150727"/>
                    <a:pt x="1583669" y="150727"/>
                  </a:cubicBezTo>
                  <a:cubicBezTo>
                    <a:pt x="1571506" y="150727"/>
                    <a:pt x="1560366" y="156069"/>
                    <a:pt x="1560366" y="169368"/>
                  </a:cubicBezTo>
                  <a:cubicBezTo>
                    <a:pt x="1560366" y="183805"/>
                    <a:pt x="1573438" y="185737"/>
                    <a:pt x="1584919" y="187669"/>
                  </a:cubicBezTo>
                  <a:cubicBezTo>
                    <a:pt x="1592990" y="189033"/>
                    <a:pt x="1595718" y="189943"/>
                    <a:pt x="1595718" y="193580"/>
                  </a:cubicBezTo>
                  <a:cubicBezTo>
                    <a:pt x="1595718" y="198013"/>
                    <a:pt x="1591512" y="199946"/>
                    <a:pt x="1585487" y="199946"/>
                  </a:cubicBezTo>
                  <a:cubicBezTo>
                    <a:pt x="1578895" y="199946"/>
                    <a:pt x="1573779" y="197445"/>
                    <a:pt x="1572756" y="191534"/>
                  </a:cubicBezTo>
                  <a:lnTo>
                    <a:pt x="1558548" y="191534"/>
                  </a:lnTo>
                  <a:cubicBezTo>
                    <a:pt x="1559571" y="206311"/>
                    <a:pt x="1572643" y="211540"/>
                    <a:pt x="1584805" y="211540"/>
                  </a:cubicBezTo>
                  <a:cubicBezTo>
                    <a:pt x="1597877" y="211540"/>
                    <a:pt x="1609585" y="205288"/>
                    <a:pt x="1609585" y="192102"/>
                  </a:cubicBezTo>
                  <a:cubicBezTo>
                    <a:pt x="1609585" y="178462"/>
                    <a:pt x="1596854" y="176984"/>
                    <a:pt x="1586397" y="175393"/>
                  </a:cubicBezTo>
                  <a:moveTo>
                    <a:pt x="1650541" y="150727"/>
                  </a:moveTo>
                  <a:cubicBezTo>
                    <a:pt x="1640651" y="150727"/>
                    <a:pt x="1636105" y="154819"/>
                    <a:pt x="1632808" y="160388"/>
                  </a:cubicBezTo>
                  <a:lnTo>
                    <a:pt x="1632808" y="129470"/>
                  </a:lnTo>
                  <a:lnTo>
                    <a:pt x="1618713" y="129470"/>
                  </a:lnTo>
                  <a:lnTo>
                    <a:pt x="1618713" y="210290"/>
                  </a:lnTo>
                  <a:lnTo>
                    <a:pt x="1632808" y="210290"/>
                  </a:lnTo>
                  <a:lnTo>
                    <a:pt x="1632808" y="178689"/>
                  </a:lnTo>
                  <a:cubicBezTo>
                    <a:pt x="1632808" y="169141"/>
                    <a:pt x="1637241" y="163344"/>
                    <a:pt x="1645653" y="163344"/>
                  </a:cubicBezTo>
                  <a:cubicBezTo>
                    <a:pt x="1652587" y="163344"/>
                    <a:pt x="1656565" y="167209"/>
                    <a:pt x="1656565" y="173802"/>
                  </a:cubicBezTo>
                  <a:lnTo>
                    <a:pt x="1656565" y="210290"/>
                  </a:lnTo>
                  <a:lnTo>
                    <a:pt x="1670660" y="210290"/>
                  </a:lnTo>
                  <a:lnTo>
                    <a:pt x="1670660" y="172551"/>
                  </a:lnTo>
                  <a:cubicBezTo>
                    <a:pt x="1670660" y="158570"/>
                    <a:pt x="1663840" y="150727"/>
                    <a:pt x="1650541" y="150727"/>
                  </a:cubicBezTo>
                  <a:moveTo>
                    <a:pt x="1708660" y="150727"/>
                  </a:moveTo>
                  <a:cubicBezTo>
                    <a:pt x="1694111" y="150727"/>
                    <a:pt x="1683767" y="157319"/>
                    <a:pt x="1681493" y="170960"/>
                  </a:cubicBezTo>
                  <a:lnTo>
                    <a:pt x="1694906" y="170960"/>
                  </a:lnTo>
                  <a:cubicBezTo>
                    <a:pt x="1696157" y="166527"/>
                    <a:pt x="1698657" y="162321"/>
                    <a:pt x="1707410" y="162321"/>
                  </a:cubicBezTo>
                  <a:cubicBezTo>
                    <a:pt x="1712411" y="162321"/>
                    <a:pt x="1717072" y="163912"/>
                    <a:pt x="1717072" y="168345"/>
                  </a:cubicBezTo>
                  <a:cubicBezTo>
                    <a:pt x="1717072" y="173233"/>
                    <a:pt x="1712525" y="174143"/>
                    <a:pt x="1710252" y="174484"/>
                  </a:cubicBezTo>
                  <a:lnTo>
                    <a:pt x="1698430" y="176189"/>
                  </a:lnTo>
                  <a:cubicBezTo>
                    <a:pt x="1693087" y="176984"/>
                    <a:pt x="1679788" y="179485"/>
                    <a:pt x="1679788" y="194149"/>
                  </a:cubicBezTo>
                  <a:cubicBezTo>
                    <a:pt x="1679788" y="206539"/>
                    <a:pt x="1689336" y="211540"/>
                    <a:pt x="1698657" y="211540"/>
                  </a:cubicBezTo>
                  <a:cubicBezTo>
                    <a:pt x="1704909" y="211540"/>
                    <a:pt x="1712525" y="209267"/>
                    <a:pt x="1717072" y="201764"/>
                  </a:cubicBezTo>
                  <a:lnTo>
                    <a:pt x="1717072" y="210290"/>
                  </a:lnTo>
                  <a:lnTo>
                    <a:pt x="1730826" y="210290"/>
                  </a:lnTo>
                  <a:lnTo>
                    <a:pt x="1730826" y="169709"/>
                  </a:lnTo>
                  <a:cubicBezTo>
                    <a:pt x="1730826" y="155955"/>
                    <a:pt x="1721505" y="150727"/>
                    <a:pt x="1708660" y="150727"/>
                  </a:cubicBezTo>
                  <a:moveTo>
                    <a:pt x="1702295" y="199832"/>
                  </a:moveTo>
                  <a:cubicBezTo>
                    <a:pt x="1697293" y="199832"/>
                    <a:pt x="1693883" y="197672"/>
                    <a:pt x="1693883" y="193012"/>
                  </a:cubicBezTo>
                  <a:cubicBezTo>
                    <a:pt x="1693883" y="186533"/>
                    <a:pt x="1700817" y="185510"/>
                    <a:pt x="1703318" y="185169"/>
                  </a:cubicBezTo>
                  <a:lnTo>
                    <a:pt x="1709229" y="184259"/>
                  </a:lnTo>
                  <a:cubicBezTo>
                    <a:pt x="1712184" y="183805"/>
                    <a:pt x="1714571" y="183464"/>
                    <a:pt x="1716731" y="182554"/>
                  </a:cubicBezTo>
                  <a:lnTo>
                    <a:pt x="1716731" y="185737"/>
                  </a:lnTo>
                  <a:cubicBezTo>
                    <a:pt x="1716731" y="193580"/>
                    <a:pt x="1710820" y="199832"/>
                    <a:pt x="1702295" y="199832"/>
                  </a:cubicBezTo>
                  <a:moveTo>
                    <a:pt x="1777010" y="151068"/>
                  </a:moveTo>
                  <a:lnTo>
                    <a:pt x="1773145" y="151068"/>
                  </a:lnTo>
                  <a:cubicBezTo>
                    <a:pt x="1766325" y="151068"/>
                    <a:pt x="1760869" y="154023"/>
                    <a:pt x="1757914" y="160388"/>
                  </a:cubicBezTo>
                  <a:lnTo>
                    <a:pt x="1757914" y="151750"/>
                  </a:lnTo>
                  <a:lnTo>
                    <a:pt x="1743932" y="151750"/>
                  </a:lnTo>
                  <a:lnTo>
                    <a:pt x="1743932" y="210290"/>
                  </a:lnTo>
                  <a:lnTo>
                    <a:pt x="1758027" y="210290"/>
                  </a:lnTo>
                  <a:lnTo>
                    <a:pt x="1758027" y="181645"/>
                  </a:lnTo>
                  <a:cubicBezTo>
                    <a:pt x="1758027" y="170164"/>
                    <a:pt x="1763370" y="164822"/>
                    <a:pt x="1773259" y="164822"/>
                  </a:cubicBezTo>
                  <a:lnTo>
                    <a:pt x="1777010" y="164822"/>
                  </a:lnTo>
                  <a:lnTo>
                    <a:pt x="1777010" y="151068"/>
                  </a:lnTo>
                  <a:moveTo>
                    <a:pt x="1833817" y="185282"/>
                  </a:moveTo>
                  <a:lnTo>
                    <a:pt x="1833817" y="179485"/>
                  </a:lnTo>
                  <a:cubicBezTo>
                    <a:pt x="1833817" y="160161"/>
                    <a:pt x="1821768" y="150727"/>
                    <a:pt x="1807559" y="150727"/>
                  </a:cubicBezTo>
                  <a:cubicBezTo>
                    <a:pt x="1792668" y="150727"/>
                    <a:pt x="1779369" y="160957"/>
                    <a:pt x="1779369" y="181417"/>
                  </a:cubicBezTo>
                  <a:cubicBezTo>
                    <a:pt x="1779369" y="201764"/>
                    <a:pt x="1792441" y="211540"/>
                    <a:pt x="1807218" y="211540"/>
                  </a:cubicBezTo>
                  <a:cubicBezTo>
                    <a:pt x="1819153" y="211540"/>
                    <a:pt x="1830407" y="205061"/>
                    <a:pt x="1833362" y="192671"/>
                  </a:cubicBezTo>
                  <a:lnTo>
                    <a:pt x="1820176" y="192671"/>
                  </a:lnTo>
                  <a:cubicBezTo>
                    <a:pt x="1818130" y="197331"/>
                    <a:pt x="1813356" y="199377"/>
                    <a:pt x="1807786" y="199377"/>
                  </a:cubicBezTo>
                  <a:cubicBezTo>
                    <a:pt x="1799375" y="199377"/>
                    <a:pt x="1793350" y="194831"/>
                    <a:pt x="1793009" y="185282"/>
                  </a:cubicBezTo>
                  <a:lnTo>
                    <a:pt x="1833817" y="185282"/>
                  </a:lnTo>
                  <a:moveTo>
                    <a:pt x="1807445" y="162889"/>
                  </a:moveTo>
                  <a:cubicBezTo>
                    <a:pt x="1815061" y="162889"/>
                    <a:pt x="1819949" y="167209"/>
                    <a:pt x="1819949" y="174938"/>
                  </a:cubicBezTo>
                  <a:lnTo>
                    <a:pt x="1793350" y="174938"/>
                  </a:lnTo>
                  <a:cubicBezTo>
                    <a:pt x="1794601" y="166413"/>
                    <a:pt x="1800739" y="162889"/>
                    <a:pt x="1807445" y="162889"/>
                  </a:cubicBezTo>
                  <a:moveTo>
                    <a:pt x="1216725" y="323960"/>
                  </a:moveTo>
                  <a:lnTo>
                    <a:pt x="1216725" y="310092"/>
                  </a:lnTo>
                  <a:lnTo>
                    <a:pt x="1175917" y="310092"/>
                  </a:lnTo>
                  <a:lnTo>
                    <a:pt x="1175917" y="290654"/>
                  </a:lnTo>
                  <a:lnTo>
                    <a:pt x="1211496" y="290654"/>
                  </a:lnTo>
                  <a:lnTo>
                    <a:pt x="1211496" y="276787"/>
                  </a:lnTo>
                  <a:lnTo>
                    <a:pt x="1175917" y="276787"/>
                  </a:lnTo>
                  <a:lnTo>
                    <a:pt x="1175917" y="258258"/>
                  </a:lnTo>
                  <a:lnTo>
                    <a:pt x="1214565" y="258258"/>
                  </a:lnTo>
                  <a:lnTo>
                    <a:pt x="1214565" y="244391"/>
                  </a:lnTo>
                  <a:lnTo>
                    <a:pt x="1161140" y="244391"/>
                  </a:lnTo>
                  <a:lnTo>
                    <a:pt x="1161140" y="323960"/>
                  </a:lnTo>
                  <a:lnTo>
                    <a:pt x="1216725" y="323960"/>
                  </a:lnTo>
                  <a:moveTo>
                    <a:pt x="1281062" y="243140"/>
                  </a:moveTo>
                  <a:lnTo>
                    <a:pt x="1266967" y="243140"/>
                  </a:lnTo>
                  <a:lnTo>
                    <a:pt x="1266967" y="273149"/>
                  </a:lnTo>
                  <a:cubicBezTo>
                    <a:pt x="1263443" y="267466"/>
                    <a:pt x="1256282" y="264397"/>
                    <a:pt x="1248666" y="264397"/>
                  </a:cubicBezTo>
                  <a:cubicBezTo>
                    <a:pt x="1234343" y="264397"/>
                    <a:pt x="1222408" y="274400"/>
                    <a:pt x="1222408" y="294633"/>
                  </a:cubicBezTo>
                  <a:cubicBezTo>
                    <a:pt x="1222408" y="315207"/>
                    <a:pt x="1234343" y="325210"/>
                    <a:pt x="1248666" y="325210"/>
                  </a:cubicBezTo>
                  <a:cubicBezTo>
                    <a:pt x="1256736" y="325210"/>
                    <a:pt x="1264011" y="321686"/>
                    <a:pt x="1267194" y="314980"/>
                  </a:cubicBezTo>
                  <a:lnTo>
                    <a:pt x="1267194" y="323960"/>
                  </a:lnTo>
                  <a:lnTo>
                    <a:pt x="1281062" y="323960"/>
                  </a:lnTo>
                  <a:lnTo>
                    <a:pt x="1281062" y="243140"/>
                  </a:lnTo>
                  <a:moveTo>
                    <a:pt x="1251962" y="312252"/>
                  </a:moveTo>
                  <a:cubicBezTo>
                    <a:pt x="1243778" y="312252"/>
                    <a:pt x="1236731" y="306455"/>
                    <a:pt x="1236731" y="294633"/>
                  </a:cubicBezTo>
                  <a:cubicBezTo>
                    <a:pt x="1236731" y="282697"/>
                    <a:pt x="1243778" y="276900"/>
                    <a:pt x="1251962" y="276900"/>
                  </a:cubicBezTo>
                  <a:cubicBezTo>
                    <a:pt x="1259578" y="276900"/>
                    <a:pt x="1267308" y="282584"/>
                    <a:pt x="1267308" y="294633"/>
                  </a:cubicBezTo>
                  <a:cubicBezTo>
                    <a:pt x="1267308" y="306568"/>
                    <a:pt x="1259578" y="312252"/>
                    <a:pt x="1251962" y="312252"/>
                  </a:cubicBezTo>
                  <a:moveTo>
                    <a:pt x="1327740" y="264738"/>
                  </a:moveTo>
                  <a:lnTo>
                    <a:pt x="1323876" y="264738"/>
                  </a:lnTo>
                  <a:cubicBezTo>
                    <a:pt x="1317055" y="264738"/>
                    <a:pt x="1311599" y="267693"/>
                    <a:pt x="1308644" y="274059"/>
                  </a:cubicBezTo>
                  <a:lnTo>
                    <a:pt x="1308644" y="265420"/>
                  </a:lnTo>
                  <a:lnTo>
                    <a:pt x="1294662" y="265420"/>
                  </a:lnTo>
                  <a:lnTo>
                    <a:pt x="1294662" y="323960"/>
                  </a:lnTo>
                  <a:lnTo>
                    <a:pt x="1308758" y="323960"/>
                  </a:lnTo>
                  <a:lnTo>
                    <a:pt x="1308758" y="295315"/>
                  </a:lnTo>
                  <a:cubicBezTo>
                    <a:pt x="1308758" y="283834"/>
                    <a:pt x="1314100" y="278492"/>
                    <a:pt x="1323989" y="278492"/>
                  </a:cubicBezTo>
                  <a:lnTo>
                    <a:pt x="1327740" y="278492"/>
                  </a:lnTo>
                  <a:lnTo>
                    <a:pt x="1327740" y="264738"/>
                  </a:lnTo>
                  <a:moveTo>
                    <a:pt x="1358966" y="264397"/>
                  </a:moveTo>
                  <a:cubicBezTo>
                    <a:pt x="1344416" y="264397"/>
                    <a:pt x="1334072" y="270989"/>
                    <a:pt x="1331798" y="284630"/>
                  </a:cubicBezTo>
                  <a:lnTo>
                    <a:pt x="1345212" y="284630"/>
                  </a:lnTo>
                  <a:cubicBezTo>
                    <a:pt x="1346462" y="280197"/>
                    <a:pt x="1348963" y="275991"/>
                    <a:pt x="1357715" y="275991"/>
                  </a:cubicBezTo>
                  <a:cubicBezTo>
                    <a:pt x="1362717" y="275991"/>
                    <a:pt x="1367377" y="277582"/>
                    <a:pt x="1367377" y="282015"/>
                  </a:cubicBezTo>
                  <a:cubicBezTo>
                    <a:pt x="1367377" y="286903"/>
                    <a:pt x="1362830" y="287813"/>
                    <a:pt x="1360557" y="288154"/>
                  </a:cubicBezTo>
                  <a:lnTo>
                    <a:pt x="1348735" y="289859"/>
                  </a:lnTo>
                  <a:cubicBezTo>
                    <a:pt x="1343393" y="290654"/>
                    <a:pt x="1330093" y="293155"/>
                    <a:pt x="1330093" y="307819"/>
                  </a:cubicBezTo>
                  <a:cubicBezTo>
                    <a:pt x="1330093" y="320209"/>
                    <a:pt x="1339642" y="325210"/>
                    <a:pt x="1348963" y="325210"/>
                  </a:cubicBezTo>
                  <a:cubicBezTo>
                    <a:pt x="1355215" y="325210"/>
                    <a:pt x="1362830" y="322937"/>
                    <a:pt x="1367377" y="315434"/>
                  </a:cubicBezTo>
                  <a:lnTo>
                    <a:pt x="1367377" y="323960"/>
                  </a:lnTo>
                  <a:lnTo>
                    <a:pt x="1381131" y="323960"/>
                  </a:lnTo>
                  <a:lnTo>
                    <a:pt x="1381131" y="283380"/>
                  </a:lnTo>
                  <a:cubicBezTo>
                    <a:pt x="1381131" y="269625"/>
                    <a:pt x="1371810" y="264397"/>
                    <a:pt x="1358966" y="264397"/>
                  </a:cubicBezTo>
                  <a:moveTo>
                    <a:pt x="1352600" y="313502"/>
                  </a:moveTo>
                  <a:cubicBezTo>
                    <a:pt x="1347599" y="313502"/>
                    <a:pt x="1344189" y="311342"/>
                    <a:pt x="1344189" y="306682"/>
                  </a:cubicBezTo>
                  <a:cubicBezTo>
                    <a:pt x="1344189" y="300203"/>
                    <a:pt x="1351122" y="299180"/>
                    <a:pt x="1353623" y="298839"/>
                  </a:cubicBezTo>
                  <a:lnTo>
                    <a:pt x="1359534" y="297929"/>
                  </a:lnTo>
                  <a:cubicBezTo>
                    <a:pt x="1362489" y="297475"/>
                    <a:pt x="1364876" y="297134"/>
                    <a:pt x="1367036" y="296224"/>
                  </a:cubicBezTo>
                  <a:lnTo>
                    <a:pt x="1367036" y="299407"/>
                  </a:lnTo>
                  <a:cubicBezTo>
                    <a:pt x="1367036" y="307250"/>
                    <a:pt x="1361125" y="313502"/>
                    <a:pt x="1352600" y="313502"/>
                  </a:cubicBezTo>
                  <a:moveTo>
                    <a:pt x="1480519" y="265420"/>
                  </a:moveTo>
                  <a:lnTo>
                    <a:pt x="1465969" y="265420"/>
                  </a:lnTo>
                  <a:lnTo>
                    <a:pt x="1453693" y="305091"/>
                  </a:lnTo>
                  <a:lnTo>
                    <a:pt x="1441075" y="265420"/>
                  </a:lnTo>
                  <a:lnTo>
                    <a:pt x="1427321" y="265420"/>
                  </a:lnTo>
                  <a:lnTo>
                    <a:pt x="1414817" y="305091"/>
                  </a:lnTo>
                  <a:lnTo>
                    <a:pt x="1402427" y="265420"/>
                  </a:lnTo>
                  <a:lnTo>
                    <a:pt x="1387423" y="265420"/>
                  </a:lnTo>
                  <a:lnTo>
                    <a:pt x="1407656" y="323960"/>
                  </a:lnTo>
                  <a:lnTo>
                    <a:pt x="1421297" y="323960"/>
                  </a:lnTo>
                  <a:lnTo>
                    <a:pt x="1433914" y="285994"/>
                  </a:lnTo>
                  <a:lnTo>
                    <a:pt x="1446645" y="323960"/>
                  </a:lnTo>
                  <a:lnTo>
                    <a:pt x="1460172" y="323960"/>
                  </a:lnTo>
                  <a:lnTo>
                    <a:pt x="1480519" y="265420"/>
                  </a:lnTo>
                  <a:moveTo>
                    <a:pt x="1570136" y="244391"/>
                  </a:moveTo>
                  <a:lnTo>
                    <a:pt x="1551381" y="244391"/>
                  </a:lnTo>
                  <a:lnTo>
                    <a:pt x="1529329" y="305204"/>
                  </a:lnTo>
                  <a:lnTo>
                    <a:pt x="1507277" y="244391"/>
                  </a:lnTo>
                  <a:lnTo>
                    <a:pt x="1488521" y="244391"/>
                  </a:lnTo>
                  <a:lnTo>
                    <a:pt x="1488521" y="323960"/>
                  </a:lnTo>
                  <a:lnTo>
                    <a:pt x="1502048" y="323960"/>
                  </a:lnTo>
                  <a:lnTo>
                    <a:pt x="1502048" y="267920"/>
                  </a:lnTo>
                  <a:lnTo>
                    <a:pt x="1522508" y="323960"/>
                  </a:lnTo>
                  <a:lnTo>
                    <a:pt x="1535808" y="323960"/>
                  </a:lnTo>
                  <a:lnTo>
                    <a:pt x="1556268" y="267920"/>
                  </a:lnTo>
                  <a:lnTo>
                    <a:pt x="1556268" y="323960"/>
                  </a:lnTo>
                  <a:lnTo>
                    <a:pt x="1570136" y="323960"/>
                  </a:lnTo>
                  <a:lnTo>
                    <a:pt x="1570136" y="244391"/>
                  </a:lnTo>
                  <a:moveTo>
                    <a:pt x="1584163" y="257690"/>
                  </a:moveTo>
                  <a:lnTo>
                    <a:pt x="1599168" y="257690"/>
                  </a:lnTo>
                  <a:lnTo>
                    <a:pt x="1599168" y="241663"/>
                  </a:lnTo>
                  <a:lnTo>
                    <a:pt x="1584163" y="241663"/>
                  </a:lnTo>
                  <a:lnTo>
                    <a:pt x="1584163" y="257690"/>
                  </a:lnTo>
                  <a:moveTo>
                    <a:pt x="1584618" y="323960"/>
                  </a:moveTo>
                  <a:lnTo>
                    <a:pt x="1598713" y="323960"/>
                  </a:lnTo>
                  <a:lnTo>
                    <a:pt x="1598713" y="265420"/>
                  </a:lnTo>
                  <a:lnTo>
                    <a:pt x="1584618" y="265420"/>
                  </a:lnTo>
                  <a:lnTo>
                    <a:pt x="1584618" y="323960"/>
                  </a:lnTo>
                  <a:moveTo>
                    <a:pt x="1643880" y="264397"/>
                  </a:moveTo>
                  <a:cubicBezTo>
                    <a:pt x="1634104" y="264397"/>
                    <a:pt x="1629330" y="268489"/>
                    <a:pt x="1626033" y="273945"/>
                  </a:cubicBezTo>
                  <a:lnTo>
                    <a:pt x="1626033" y="265420"/>
                  </a:lnTo>
                  <a:lnTo>
                    <a:pt x="1612052" y="265420"/>
                  </a:lnTo>
                  <a:lnTo>
                    <a:pt x="1612052" y="323960"/>
                  </a:lnTo>
                  <a:lnTo>
                    <a:pt x="1626147" y="323960"/>
                  </a:lnTo>
                  <a:lnTo>
                    <a:pt x="1626147" y="292359"/>
                  </a:lnTo>
                  <a:cubicBezTo>
                    <a:pt x="1626147" y="282811"/>
                    <a:pt x="1630580" y="277014"/>
                    <a:pt x="1638992" y="277014"/>
                  </a:cubicBezTo>
                  <a:cubicBezTo>
                    <a:pt x="1645926" y="277014"/>
                    <a:pt x="1649904" y="280879"/>
                    <a:pt x="1649904" y="287472"/>
                  </a:cubicBezTo>
                  <a:lnTo>
                    <a:pt x="1649904" y="323960"/>
                  </a:lnTo>
                  <a:lnTo>
                    <a:pt x="1663999" y="323960"/>
                  </a:lnTo>
                  <a:lnTo>
                    <a:pt x="1663999" y="286221"/>
                  </a:lnTo>
                  <a:cubicBezTo>
                    <a:pt x="1663999" y="272240"/>
                    <a:pt x="1657179" y="264397"/>
                    <a:pt x="1643880" y="264397"/>
                  </a:cubicBezTo>
                  <a:moveTo>
                    <a:pt x="1731781" y="243140"/>
                  </a:moveTo>
                  <a:lnTo>
                    <a:pt x="1717686" y="243140"/>
                  </a:lnTo>
                  <a:lnTo>
                    <a:pt x="1717686" y="273149"/>
                  </a:lnTo>
                  <a:cubicBezTo>
                    <a:pt x="1714162" y="267466"/>
                    <a:pt x="1707001" y="264397"/>
                    <a:pt x="1699385" y="264397"/>
                  </a:cubicBezTo>
                  <a:cubicBezTo>
                    <a:pt x="1685062" y="264397"/>
                    <a:pt x="1673127" y="274400"/>
                    <a:pt x="1673127" y="294633"/>
                  </a:cubicBezTo>
                  <a:cubicBezTo>
                    <a:pt x="1673127" y="315207"/>
                    <a:pt x="1685062" y="325210"/>
                    <a:pt x="1699385" y="325210"/>
                  </a:cubicBezTo>
                  <a:cubicBezTo>
                    <a:pt x="1707455" y="325210"/>
                    <a:pt x="1714730" y="321686"/>
                    <a:pt x="1717913" y="314980"/>
                  </a:cubicBezTo>
                  <a:lnTo>
                    <a:pt x="1717913" y="323960"/>
                  </a:lnTo>
                  <a:lnTo>
                    <a:pt x="1731781" y="323960"/>
                  </a:lnTo>
                  <a:lnTo>
                    <a:pt x="1731781" y="243140"/>
                  </a:lnTo>
                  <a:moveTo>
                    <a:pt x="1702681" y="312252"/>
                  </a:moveTo>
                  <a:cubicBezTo>
                    <a:pt x="1694497" y="312252"/>
                    <a:pt x="1687449" y="306455"/>
                    <a:pt x="1687449" y="294633"/>
                  </a:cubicBezTo>
                  <a:cubicBezTo>
                    <a:pt x="1687449" y="282697"/>
                    <a:pt x="1694497" y="276900"/>
                    <a:pt x="1702681" y="276900"/>
                  </a:cubicBezTo>
                  <a:cubicBezTo>
                    <a:pt x="1710297" y="276900"/>
                    <a:pt x="1718027" y="282584"/>
                    <a:pt x="1718027" y="294633"/>
                  </a:cubicBezTo>
                  <a:cubicBezTo>
                    <a:pt x="1718027" y="306568"/>
                    <a:pt x="1710297" y="312252"/>
                    <a:pt x="1702681" y="312252"/>
                  </a:cubicBezTo>
                </a:path>
              </a:pathLst>
            </a:custGeom>
            <a:solidFill>
              <a:srgbClr val="FFFFFF"/>
            </a:solidFill>
          </p:spPr>
        </p:sp>
        <p:sp>
          <p:nvSpPr>
            <p:cNvPr id="240" name="shape240"/>
            <p:cNvSpPr/>
            <p:nvPr/>
          </p:nvSpPr>
          <p:spPr>
            <a:xfrm>
              <a:off x="533977" y="993499"/>
              <a:ext cx="140800" cy="140800"/>
            </a:xfrm>
            <a:custGeom>
              <a:avLst/>
              <a:gdLst/>
              <a:ahLst/>
              <a:cxnLst/>
              <a:rect l="0" t="0" r="0" b="0"/>
              <a:pathLst>
                <a:path w="140800" h="140800">
                  <a:moveTo>
                    <a:pt x="61179" y="283646"/>
                  </a:moveTo>
                  <a:lnTo>
                    <a:pt x="37845" y="306980"/>
                  </a:lnTo>
                  <a:cubicBezTo>
                    <a:pt x="31683" y="313142"/>
                    <a:pt x="27194" y="317634"/>
                    <a:pt x="23945" y="321461"/>
                  </a:cubicBezTo>
                  <a:cubicBezTo>
                    <a:pt x="20720" y="325260"/>
                    <a:pt x="18898" y="328201"/>
                    <a:pt x="17927" y="331190"/>
                  </a:cubicBezTo>
                  <a:cubicBezTo>
                    <a:pt x="16110" y="336782"/>
                    <a:pt x="16110" y="342806"/>
                    <a:pt x="17927" y="348399"/>
                  </a:cubicBezTo>
                  <a:cubicBezTo>
                    <a:pt x="18898" y="351387"/>
                    <a:pt x="20720" y="354328"/>
                    <a:pt x="23945" y="358127"/>
                  </a:cubicBezTo>
                  <a:cubicBezTo>
                    <a:pt x="27194" y="361955"/>
                    <a:pt x="31683" y="366447"/>
                    <a:pt x="37845" y="372608"/>
                  </a:cubicBezTo>
                  <a:lnTo>
                    <a:pt x="61179" y="395943"/>
                  </a:lnTo>
                  <a:cubicBezTo>
                    <a:pt x="67341" y="402105"/>
                    <a:pt x="71833" y="406593"/>
                    <a:pt x="75660" y="409842"/>
                  </a:cubicBezTo>
                  <a:cubicBezTo>
                    <a:pt x="79460" y="413068"/>
                    <a:pt x="82400" y="414890"/>
                    <a:pt x="85389" y="415861"/>
                  </a:cubicBezTo>
                  <a:cubicBezTo>
                    <a:pt x="90981" y="417678"/>
                    <a:pt x="97005" y="417678"/>
                    <a:pt x="102597" y="415861"/>
                  </a:cubicBezTo>
                  <a:cubicBezTo>
                    <a:pt x="105586" y="414890"/>
                    <a:pt x="108527" y="413068"/>
                    <a:pt x="112327" y="409842"/>
                  </a:cubicBezTo>
                  <a:cubicBezTo>
                    <a:pt x="116154" y="406593"/>
                    <a:pt x="120645" y="402105"/>
                    <a:pt x="126808" y="395943"/>
                  </a:cubicBezTo>
                  <a:lnTo>
                    <a:pt x="150142" y="372608"/>
                  </a:lnTo>
                  <a:cubicBezTo>
                    <a:pt x="156304" y="366447"/>
                    <a:pt x="160792" y="361955"/>
                    <a:pt x="164041" y="358127"/>
                  </a:cubicBezTo>
                  <a:cubicBezTo>
                    <a:pt x="167267" y="354328"/>
                    <a:pt x="169089" y="351387"/>
                    <a:pt x="170060" y="348398"/>
                  </a:cubicBezTo>
                  <a:cubicBezTo>
                    <a:pt x="171877" y="342806"/>
                    <a:pt x="171877" y="336782"/>
                    <a:pt x="170060" y="331190"/>
                  </a:cubicBezTo>
                  <a:cubicBezTo>
                    <a:pt x="169089" y="328201"/>
                    <a:pt x="167267" y="325260"/>
                    <a:pt x="164041" y="321461"/>
                  </a:cubicBezTo>
                  <a:cubicBezTo>
                    <a:pt x="160792" y="317634"/>
                    <a:pt x="156304" y="313142"/>
                    <a:pt x="150142" y="306980"/>
                  </a:cubicBezTo>
                  <a:lnTo>
                    <a:pt x="126808" y="283646"/>
                  </a:lnTo>
                  <a:cubicBezTo>
                    <a:pt x="120645" y="277483"/>
                    <a:pt x="116154" y="272995"/>
                    <a:pt x="112327" y="269746"/>
                  </a:cubicBezTo>
                  <a:cubicBezTo>
                    <a:pt x="108527" y="266521"/>
                    <a:pt x="105586" y="264698"/>
                    <a:pt x="102597" y="263727"/>
                  </a:cubicBezTo>
                  <a:cubicBezTo>
                    <a:pt x="97005" y="261910"/>
                    <a:pt x="90981" y="261910"/>
                    <a:pt x="85389" y="263727"/>
                  </a:cubicBezTo>
                  <a:cubicBezTo>
                    <a:pt x="82400" y="264698"/>
                    <a:pt x="79460" y="266521"/>
                    <a:pt x="75660" y="269746"/>
                  </a:cubicBezTo>
                  <a:cubicBezTo>
                    <a:pt x="71833" y="272995"/>
                    <a:pt x="67341" y="277483"/>
                    <a:pt x="61179" y="283646"/>
                  </a:cubicBezTo>
                  <a:moveTo>
                    <a:pt x="14984" y="349354"/>
                  </a:moveTo>
                  <a:cubicBezTo>
                    <a:pt x="17279" y="356418"/>
                    <a:pt x="23405" y="362544"/>
                    <a:pt x="35657" y="374796"/>
                  </a:cubicBezTo>
                  <a:lnTo>
                    <a:pt x="58992" y="398130"/>
                  </a:lnTo>
                  <a:cubicBezTo>
                    <a:pt x="71243" y="410382"/>
                    <a:pt x="77369" y="416508"/>
                    <a:pt x="84433" y="418803"/>
                  </a:cubicBezTo>
                  <a:cubicBezTo>
                    <a:pt x="90647" y="420822"/>
                    <a:pt x="97340" y="420822"/>
                    <a:pt x="103554" y="418803"/>
                  </a:cubicBezTo>
                  <a:cubicBezTo>
                    <a:pt x="110617" y="416508"/>
                    <a:pt x="116743" y="410382"/>
                    <a:pt x="128995" y="398130"/>
                  </a:cubicBezTo>
                  <a:lnTo>
                    <a:pt x="152330" y="374796"/>
                  </a:lnTo>
                  <a:cubicBezTo>
                    <a:pt x="164582" y="362544"/>
                    <a:pt x="170707" y="356418"/>
                    <a:pt x="173003" y="349354"/>
                  </a:cubicBezTo>
                  <a:cubicBezTo>
                    <a:pt x="175021" y="343141"/>
                    <a:pt x="175021" y="336448"/>
                    <a:pt x="173003" y="330234"/>
                  </a:cubicBezTo>
                  <a:cubicBezTo>
                    <a:pt x="170707" y="323170"/>
                    <a:pt x="164582" y="317044"/>
                    <a:pt x="152330" y="304792"/>
                  </a:cubicBezTo>
                  <a:lnTo>
                    <a:pt x="128995" y="281458"/>
                  </a:lnTo>
                  <a:cubicBezTo>
                    <a:pt x="116743" y="269206"/>
                    <a:pt x="110617" y="263080"/>
                    <a:pt x="103554" y="260785"/>
                  </a:cubicBezTo>
                  <a:cubicBezTo>
                    <a:pt x="97340" y="258766"/>
                    <a:pt x="90647" y="258766"/>
                    <a:pt x="84433" y="260785"/>
                  </a:cubicBezTo>
                  <a:cubicBezTo>
                    <a:pt x="77369" y="263080"/>
                    <a:pt x="71243" y="269206"/>
                    <a:pt x="58992" y="281458"/>
                  </a:cubicBezTo>
                  <a:lnTo>
                    <a:pt x="35657" y="304792"/>
                  </a:lnTo>
                  <a:cubicBezTo>
                    <a:pt x="23405" y="317044"/>
                    <a:pt x="17279" y="323170"/>
                    <a:pt x="14984" y="330234"/>
                  </a:cubicBezTo>
                  <a:cubicBezTo>
                    <a:pt x="12965" y="336448"/>
                    <a:pt x="12965" y="343141"/>
                    <a:pt x="14984" y="349354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41" name="shape241"/>
            <p:cNvSpPr/>
            <p:nvPr/>
          </p:nvSpPr>
          <p:spPr>
            <a:xfrm>
              <a:off x="533977" y="993499"/>
              <a:ext cx="140800" cy="140800"/>
            </a:xfrm>
            <a:custGeom>
              <a:avLst/>
              <a:gdLst/>
              <a:ahLst/>
              <a:cxnLst/>
              <a:rect l="0" t="0" r="0" b="0"/>
              <a:pathLst>
                <a:path w="140800" h="140800">
                  <a:moveTo>
                    <a:pt x="62631" y="346481"/>
                  </a:moveTo>
                  <a:lnTo>
                    <a:pt x="87178" y="371027"/>
                  </a:lnTo>
                  <a:lnTo>
                    <a:pt x="87178" y="363501"/>
                  </a:lnTo>
                  <a:cubicBezTo>
                    <a:pt x="87178" y="359794"/>
                    <a:pt x="90183" y="356789"/>
                    <a:pt x="93890" y="356789"/>
                  </a:cubicBezTo>
                  <a:cubicBezTo>
                    <a:pt x="97597" y="356789"/>
                    <a:pt x="100602" y="359794"/>
                    <a:pt x="100602" y="363501"/>
                  </a:cubicBezTo>
                  <a:lnTo>
                    <a:pt x="100602" y="379130"/>
                  </a:lnTo>
                  <a:cubicBezTo>
                    <a:pt x="100602" y="388100"/>
                    <a:pt x="89757" y="392592"/>
                    <a:pt x="83414" y="386249"/>
                  </a:cubicBezTo>
                  <a:lnTo>
                    <a:pt x="47410" y="350245"/>
                  </a:lnTo>
                  <a:cubicBezTo>
                    <a:pt x="41067" y="343902"/>
                    <a:pt x="45559" y="333057"/>
                    <a:pt x="54529" y="333057"/>
                  </a:cubicBezTo>
                  <a:lnTo>
                    <a:pt x="125148" y="333057"/>
                  </a:lnTo>
                  <a:lnTo>
                    <a:pt x="100602" y="308510"/>
                  </a:lnTo>
                  <a:lnTo>
                    <a:pt x="100602" y="316037"/>
                  </a:lnTo>
                  <a:cubicBezTo>
                    <a:pt x="100602" y="319744"/>
                    <a:pt x="97597" y="322750"/>
                    <a:pt x="93890" y="322750"/>
                  </a:cubicBezTo>
                  <a:cubicBezTo>
                    <a:pt x="90183" y="322750"/>
                    <a:pt x="87178" y="319744"/>
                    <a:pt x="87178" y="316037"/>
                  </a:cubicBezTo>
                  <a:lnTo>
                    <a:pt x="87178" y="300408"/>
                  </a:lnTo>
                  <a:cubicBezTo>
                    <a:pt x="87178" y="291438"/>
                    <a:pt x="98023" y="286946"/>
                    <a:pt x="104365" y="293289"/>
                  </a:cubicBezTo>
                  <a:lnTo>
                    <a:pt x="140370" y="329293"/>
                  </a:lnTo>
                  <a:cubicBezTo>
                    <a:pt x="146713" y="335636"/>
                    <a:pt x="142221" y="346481"/>
                    <a:pt x="133251" y="346481"/>
                  </a:cubicBezTo>
                  <a:lnTo>
                    <a:pt x="62631" y="346481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42" name="shape242"/>
            <p:cNvSpPr/>
            <p:nvPr/>
          </p:nvSpPr>
          <p:spPr>
            <a:xfrm>
              <a:off x="533977" y="993499"/>
              <a:ext cx="1782000" cy="1782000"/>
            </a:xfrm>
            <a:custGeom>
              <a:avLst/>
              <a:gdLst/>
              <a:ahLst/>
              <a:cxnLst/>
              <a:rect l="0" t="0" r="0" b="0"/>
              <a:pathLst>
                <a:path w="1782000" h="1782000">
                  <a:moveTo>
                    <a:pt x="162059" y="211988"/>
                  </a:moveTo>
                  <a:lnTo>
                    <a:pt x="156886" y="217160"/>
                  </a:lnTo>
                  <a:lnTo>
                    <a:pt x="171548" y="241389"/>
                  </a:lnTo>
                  <a:lnTo>
                    <a:pt x="146230" y="227817"/>
                  </a:lnTo>
                  <a:lnTo>
                    <a:pt x="141252" y="232795"/>
                  </a:lnTo>
                  <a:lnTo>
                    <a:pt x="154786" y="258074"/>
                  </a:lnTo>
                  <a:lnTo>
                    <a:pt x="130596" y="243451"/>
                  </a:lnTo>
                  <a:lnTo>
                    <a:pt x="125229" y="248818"/>
                  </a:lnTo>
                  <a:lnTo>
                    <a:pt x="159881" y="268613"/>
                  </a:lnTo>
                  <a:lnTo>
                    <a:pt x="164897" y="263596"/>
                  </a:lnTo>
                  <a:lnTo>
                    <a:pt x="151013" y="237734"/>
                  </a:lnTo>
                  <a:lnTo>
                    <a:pt x="176876" y="251618"/>
                  </a:lnTo>
                  <a:lnTo>
                    <a:pt x="181854" y="246640"/>
                  </a:lnTo>
                  <a:lnTo>
                    <a:pt x="162059" y="211988"/>
                  </a:lnTo>
                  <a:moveTo>
                    <a:pt x="178618" y="209118"/>
                  </a:moveTo>
                  <a:cubicBezTo>
                    <a:pt x="172784" y="214951"/>
                    <a:pt x="172590" y="222924"/>
                    <a:pt x="179085" y="229419"/>
                  </a:cubicBezTo>
                  <a:cubicBezTo>
                    <a:pt x="185618" y="235953"/>
                    <a:pt x="193591" y="235758"/>
                    <a:pt x="199425" y="229925"/>
                  </a:cubicBezTo>
                  <a:cubicBezTo>
                    <a:pt x="205297" y="224052"/>
                    <a:pt x="205491" y="216080"/>
                    <a:pt x="198958" y="209546"/>
                  </a:cubicBezTo>
                  <a:cubicBezTo>
                    <a:pt x="192463" y="203051"/>
                    <a:pt x="184491" y="203245"/>
                    <a:pt x="178618" y="209118"/>
                  </a:cubicBezTo>
                  <a:moveTo>
                    <a:pt x="183051" y="213629"/>
                  </a:moveTo>
                  <a:cubicBezTo>
                    <a:pt x="185968" y="210712"/>
                    <a:pt x="190013" y="210479"/>
                    <a:pt x="194019" y="214485"/>
                  </a:cubicBezTo>
                  <a:cubicBezTo>
                    <a:pt x="197791" y="218257"/>
                    <a:pt x="198141" y="222263"/>
                    <a:pt x="195030" y="225374"/>
                  </a:cubicBezTo>
                  <a:cubicBezTo>
                    <a:pt x="192113" y="228291"/>
                    <a:pt x="188068" y="228525"/>
                    <a:pt x="184024" y="224480"/>
                  </a:cubicBezTo>
                  <a:cubicBezTo>
                    <a:pt x="180290" y="220746"/>
                    <a:pt x="179940" y="216740"/>
                    <a:pt x="183051" y="213629"/>
                  </a:cubicBezTo>
                  <a:moveTo>
                    <a:pt x="202753" y="184983"/>
                  </a:moveTo>
                  <a:cubicBezTo>
                    <a:pt x="199408" y="188327"/>
                    <a:pt x="199175" y="191361"/>
                    <a:pt x="199914" y="194355"/>
                  </a:cubicBezTo>
                  <a:lnTo>
                    <a:pt x="196997" y="191439"/>
                  </a:lnTo>
                  <a:lnTo>
                    <a:pt x="192214" y="196222"/>
                  </a:lnTo>
                  <a:lnTo>
                    <a:pt x="212242" y="216251"/>
                  </a:lnTo>
                  <a:lnTo>
                    <a:pt x="217065" y="211429"/>
                  </a:lnTo>
                  <a:lnTo>
                    <a:pt x="206254" y="200617"/>
                  </a:lnTo>
                  <a:cubicBezTo>
                    <a:pt x="202987" y="197350"/>
                    <a:pt x="202520" y="193850"/>
                    <a:pt x="205398" y="190972"/>
                  </a:cubicBezTo>
                  <a:cubicBezTo>
                    <a:pt x="207770" y="188600"/>
                    <a:pt x="210453" y="188561"/>
                    <a:pt x="212709" y="190817"/>
                  </a:cubicBezTo>
                  <a:lnTo>
                    <a:pt x="225193" y="203300"/>
                  </a:lnTo>
                  <a:lnTo>
                    <a:pt x="230016" y="198478"/>
                  </a:lnTo>
                  <a:lnTo>
                    <a:pt x="217104" y="185566"/>
                  </a:lnTo>
                  <a:cubicBezTo>
                    <a:pt x="212320" y="180783"/>
                    <a:pt x="207303" y="180433"/>
                    <a:pt x="202753" y="184983"/>
                  </a:cubicBezTo>
                  <a:moveTo>
                    <a:pt x="225555" y="147636"/>
                  </a:moveTo>
                  <a:lnTo>
                    <a:pt x="220733" y="152458"/>
                  </a:lnTo>
                  <a:lnTo>
                    <a:pt x="231000" y="162725"/>
                  </a:lnTo>
                  <a:cubicBezTo>
                    <a:pt x="227850" y="161986"/>
                    <a:pt x="224349" y="163387"/>
                    <a:pt x="221744" y="165992"/>
                  </a:cubicBezTo>
                  <a:cubicBezTo>
                    <a:pt x="216843" y="170892"/>
                    <a:pt x="216182" y="178398"/>
                    <a:pt x="223105" y="185321"/>
                  </a:cubicBezTo>
                  <a:cubicBezTo>
                    <a:pt x="230144" y="192360"/>
                    <a:pt x="237650" y="191699"/>
                    <a:pt x="242550" y="186799"/>
                  </a:cubicBezTo>
                  <a:cubicBezTo>
                    <a:pt x="245311" y="184037"/>
                    <a:pt x="246595" y="180343"/>
                    <a:pt x="245389" y="176960"/>
                  </a:cubicBezTo>
                  <a:lnTo>
                    <a:pt x="248462" y="180032"/>
                  </a:lnTo>
                  <a:lnTo>
                    <a:pt x="253206" y="175287"/>
                  </a:lnTo>
                  <a:lnTo>
                    <a:pt x="225555" y="147636"/>
                  </a:lnTo>
                  <a:moveTo>
                    <a:pt x="239245" y="181237"/>
                  </a:moveTo>
                  <a:cubicBezTo>
                    <a:pt x="236445" y="184037"/>
                    <a:pt x="232050" y="184465"/>
                    <a:pt x="228005" y="180421"/>
                  </a:cubicBezTo>
                  <a:cubicBezTo>
                    <a:pt x="223922" y="176337"/>
                    <a:pt x="224349" y="171942"/>
                    <a:pt x="227150" y="169142"/>
                  </a:cubicBezTo>
                  <a:cubicBezTo>
                    <a:pt x="229755" y="166536"/>
                    <a:pt x="234344" y="165836"/>
                    <a:pt x="238467" y="169959"/>
                  </a:cubicBezTo>
                  <a:cubicBezTo>
                    <a:pt x="242550" y="174042"/>
                    <a:pt x="241850" y="178632"/>
                    <a:pt x="239245" y="181237"/>
                  </a:cubicBezTo>
                  <a:moveTo>
                    <a:pt x="266570" y="144811"/>
                  </a:moveTo>
                  <a:lnTo>
                    <a:pt x="264587" y="142828"/>
                  </a:lnTo>
                  <a:cubicBezTo>
                    <a:pt x="257976" y="136217"/>
                    <a:pt x="250625" y="137111"/>
                    <a:pt x="245764" y="141972"/>
                  </a:cubicBezTo>
                  <a:cubicBezTo>
                    <a:pt x="240669" y="147067"/>
                    <a:pt x="239619" y="155117"/>
                    <a:pt x="246619" y="162118"/>
                  </a:cubicBezTo>
                  <a:cubicBezTo>
                    <a:pt x="253581" y="169079"/>
                    <a:pt x="261398" y="167952"/>
                    <a:pt x="266453" y="162895"/>
                  </a:cubicBezTo>
                  <a:cubicBezTo>
                    <a:pt x="270537" y="158812"/>
                    <a:pt x="272171" y="152745"/>
                    <a:pt x="268943" y="147495"/>
                  </a:cubicBezTo>
                  <a:lnTo>
                    <a:pt x="264431" y="152006"/>
                  </a:lnTo>
                  <a:cubicBezTo>
                    <a:pt x="265326" y="154301"/>
                    <a:pt x="264392" y="156634"/>
                    <a:pt x="262487" y="158540"/>
                  </a:cubicBezTo>
                  <a:cubicBezTo>
                    <a:pt x="259609" y="161418"/>
                    <a:pt x="255992" y="161923"/>
                    <a:pt x="252608" y="158773"/>
                  </a:cubicBezTo>
                  <a:lnTo>
                    <a:pt x="266570" y="144811"/>
                  </a:lnTo>
                  <a:moveTo>
                    <a:pt x="249886" y="146172"/>
                  </a:moveTo>
                  <a:cubicBezTo>
                    <a:pt x="252492" y="143567"/>
                    <a:pt x="255642" y="143372"/>
                    <a:pt x="258287" y="146017"/>
                  </a:cubicBezTo>
                  <a:lnTo>
                    <a:pt x="249186" y="155117"/>
                  </a:lnTo>
                  <a:cubicBezTo>
                    <a:pt x="246697" y="151773"/>
                    <a:pt x="247592" y="148467"/>
                    <a:pt x="249886" y="146172"/>
                  </a:cubicBezTo>
                  <a:moveTo>
                    <a:pt x="269500" y="118469"/>
                  </a:moveTo>
                  <a:lnTo>
                    <a:pt x="268178" y="119791"/>
                  </a:lnTo>
                  <a:cubicBezTo>
                    <a:pt x="265844" y="122125"/>
                    <a:pt x="264989" y="125003"/>
                    <a:pt x="266156" y="128192"/>
                  </a:cubicBezTo>
                  <a:lnTo>
                    <a:pt x="263200" y="125236"/>
                  </a:lnTo>
                  <a:lnTo>
                    <a:pt x="258416" y="130020"/>
                  </a:lnTo>
                  <a:lnTo>
                    <a:pt x="278445" y="150048"/>
                  </a:lnTo>
                  <a:lnTo>
                    <a:pt x="283268" y="145226"/>
                  </a:lnTo>
                  <a:lnTo>
                    <a:pt x="273467" y="135425"/>
                  </a:lnTo>
                  <a:cubicBezTo>
                    <a:pt x="269539" y="131498"/>
                    <a:pt x="269539" y="127842"/>
                    <a:pt x="272923" y="124458"/>
                  </a:cubicBezTo>
                  <a:lnTo>
                    <a:pt x="274206" y="123175"/>
                  </a:lnTo>
                  <a:lnTo>
                    <a:pt x="269500" y="118469"/>
                  </a:lnTo>
                  <a:moveTo>
                    <a:pt x="288342" y="116272"/>
                  </a:moveTo>
                  <a:cubicBezTo>
                    <a:pt x="285542" y="118372"/>
                    <a:pt x="283481" y="119812"/>
                    <a:pt x="281925" y="118256"/>
                  </a:cubicBezTo>
                  <a:cubicBezTo>
                    <a:pt x="280758" y="117089"/>
                    <a:pt x="280642" y="115106"/>
                    <a:pt x="283014" y="112733"/>
                  </a:cubicBezTo>
                  <a:cubicBezTo>
                    <a:pt x="285076" y="110672"/>
                    <a:pt x="287253" y="110050"/>
                    <a:pt x="289431" y="111839"/>
                  </a:cubicBezTo>
                  <a:lnTo>
                    <a:pt x="294137" y="107133"/>
                  </a:lnTo>
                  <a:cubicBezTo>
                    <a:pt x="289392" y="102933"/>
                    <a:pt x="283636" y="104100"/>
                    <a:pt x="278970" y="108766"/>
                  </a:cubicBezTo>
                  <a:cubicBezTo>
                    <a:pt x="274808" y="112928"/>
                    <a:pt x="272825" y="118567"/>
                    <a:pt x="277375" y="123117"/>
                  </a:cubicBezTo>
                  <a:cubicBezTo>
                    <a:pt x="282314" y="128056"/>
                    <a:pt x="287448" y="124245"/>
                    <a:pt x="292037" y="120978"/>
                  </a:cubicBezTo>
                  <a:cubicBezTo>
                    <a:pt x="295265" y="118683"/>
                    <a:pt x="296509" y="118061"/>
                    <a:pt x="297754" y="119306"/>
                  </a:cubicBezTo>
                  <a:cubicBezTo>
                    <a:pt x="299270" y="120823"/>
                    <a:pt x="298493" y="122923"/>
                    <a:pt x="296432" y="124984"/>
                  </a:cubicBezTo>
                  <a:cubicBezTo>
                    <a:pt x="294176" y="127240"/>
                    <a:pt x="291570" y="128134"/>
                    <a:pt x="289198" y="126462"/>
                  </a:cubicBezTo>
                  <a:lnTo>
                    <a:pt x="284336" y="131323"/>
                  </a:lnTo>
                  <a:cubicBezTo>
                    <a:pt x="289742" y="136029"/>
                    <a:pt x="296004" y="133346"/>
                    <a:pt x="300165" y="129184"/>
                  </a:cubicBezTo>
                  <a:cubicBezTo>
                    <a:pt x="304638" y="124712"/>
                    <a:pt x="306504" y="118567"/>
                    <a:pt x="301993" y="114055"/>
                  </a:cubicBezTo>
                  <a:cubicBezTo>
                    <a:pt x="297326" y="109389"/>
                    <a:pt x="292464" y="113239"/>
                    <a:pt x="288342" y="116272"/>
                  </a:cubicBezTo>
                  <a:moveTo>
                    <a:pt x="301849" y="85887"/>
                  </a:moveTo>
                  <a:cubicBezTo>
                    <a:pt x="298465" y="89271"/>
                    <a:pt x="298310" y="92226"/>
                    <a:pt x="299088" y="95260"/>
                  </a:cubicBezTo>
                  <a:lnTo>
                    <a:pt x="288509" y="84682"/>
                  </a:lnTo>
                  <a:lnTo>
                    <a:pt x="283687" y="89504"/>
                  </a:lnTo>
                  <a:lnTo>
                    <a:pt x="311338" y="117155"/>
                  </a:lnTo>
                  <a:lnTo>
                    <a:pt x="316161" y="112333"/>
                  </a:lnTo>
                  <a:lnTo>
                    <a:pt x="305349" y="101521"/>
                  </a:lnTo>
                  <a:cubicBezTo>
                    <a:pt x="302082" y="98254"/>
                    <a:pt x="301616" y="94754"/>
                    <a:pt x="304494" y="91876"/>
                  </a:cubicBezTo>
                  <a:cubicBezTo>
                    <a:pt x="306866" y="89504"/>
                    <a:pt x="309549" y="89465"/>
                    <a:pt x="311805" y="91721"/>
                  </a:cubicBezTo>
                  <a:lnTo>
                    <a:pt x="324289" y="104205"/>
                  </a:lnTo>
                  <a:lnTo>
                    <a:pt x="329111" y="99382"/>
                  </a:lnTo>
                  <a:lnTo>
                    <a:pt x="316200" y="86471"/>
                  </a:lnTo>
                  <a:cubicBezTo>
                    <a:pt x="311416" y="81687"/>
                    <a:pt x="306399" y="81337"/>
                    <a:pt x="301849" y="85887"/>
                  </a:cubicBezTo>
                  <a:moveTo>
                    <a:pt x="321734" y="66002"/>
                  </a:moveTo>
                  <a:cubicBezTo>
                    <a:pt x="316756" y="70980"/>
                    <a:pt x="315473" y="76775"/>
                    <a:pt x="319362" y="82219"/>
                  </a:cubicBezTo>
                  <a:lnTo>
                    <a:pt x="323951" y="77631"/>
                  </a:lnTo>
                  <a:cubicBezTo>
                    <a:pt x="322862" y="75686"/>
                    <a:pt x="322278" y="73391"/>
                    <a:pt x="325273" y="70396"/>
                  </a:cubicBezTo>
                  <a:cubicBezTo>
                    <a:pt x="326984" y="68685"/>
                    <a:pt x="329123" y="67635"/>
                    <a:pt x="330640" y="69152"/>
                  </a:cubicBezTo>
                  <a:cubicBezTo>
                    <a:pt x="332312" y="70825"/>
                    <a:pt x="331068" y="72691"/>
                    <a:pt x="330407" y="73586"/>
                  </a:cubicBezTo>
                  <a:lnTo>
                    <a:pt x="326946" y="78214"/>
                  </a:lnTo>
                  <a:cubicBezTo>
                    <a:pt x="325390" y="80314"/>
                    <a:pt x="321695" y="85719"/>
                    <a:pt x="326712" y="90736"/>
                  </a:cubicBezTo>
                  <a:cubicBezTo>
                    <a:pt x="330951" y="94976"/>
                    <a:pt x="335929" y="93420"/>
                    <a:pt x="339118" y="90231"/>
                  </a:cubicBezTo>
                  <a:cubicBezTo>
                    <a:pt x="341257" y="88092"/>
                    <a:pt x="343085" y="84708"/>
                    <a:pt x="342074" y="80586"/>
                  </a:cubicBezTo>
                  <a:lnTo>
                    <a:pt x="344991" y="83503"/>
                  </a:lnTo>
                  <a:lnTo>
                    <a:pt x="349697" y="78797"/>
                  </a:lnTo>
                  <a:lnTo>
                    <a:pt x="335812" y="64913"/>
                  </a:lnTo>
                  <a:cubicBezTo>
                    <a:pt x="331107" y="60207"/>
                    <a:pt x="326128" y="61607"/>
                    <a:pt x="321734" y="66002"/>
                  </a:cubicBezTo>
                  <a:moveTo>
                    <a:pt x="336357" y="84981"/>
                  </a:moveTo>
                  <a:cubicBezTo>
                    <a:pt x="334646" y="86692"/>
                    <a:pt x="332740" y="87120"/>
                    <a:pt x="331146" y="85525"/>
                  </a:cubicBezTo>
                  <a:cubicBezTo>
                    <a:pt x="328929" y="83308"/>
                    <a:pt x="330951" y="80586"/>
                    <a:pt x="331690" y="79614"/>
                  </a:cubicBezTo>
                  <a:lnTo>
                    <a:pt x="333401" y="77280"/>
                  </a:lnTo>
                  <a:cubicBezTo>
                    <a:pt x="334257" y="76113"/>
                    <a:pt x="334957" y="75180"/>
                    <a:pt x="335385" y="74130"/>
                  </a:cubicBezTo>
                  <a:lnTo>
                    <a:pt x="336474" y="75219"/>
                  </a:lnTo>
                  <a:cubicBezTo>
                    <a:pt x="339157" y="77902"/>
                    <a:pt x="339274" y="82064"/>
                    <a:pt x="336357" y="84981"/>
                  </a:cubicBezTo>
                  <a:moveTo>
                    <a:pt x="345237" y="42732"/>
                  </a:moveTo>
                  <a:lnTo>
                    <a:pt x="343915" y="44055"/>
                  </a:lnTo>
                  <a:cubicBezTo>
                    <a:pt x="341581" y="46388"/>
                    <a:pt x="340726" y="49266"/>
                    <a:pt x="341892" y="52455"/>
                  </a:cubicBezTo>
                  <a:lnTo>
                    <a:pt x="338937" y="49499"/>
                  </a:lnTo>
                  <a:lnTo>
                    <a:pt x="334153" y="54283"/>
                  </a:lnTo>
                  <a:lnTo>
                    <a:pt x="354182" y="74312"/>
                  </a:lnTo>
                  <a:lnTo>
                    <a:pt x="359004" y="69489"/>
                  </a:lnTo>
                  <a:lnTo>
                    <a:pt x="349204" y="59689"/>
                  </a:lnTo>
                  <a:cubicBezTo>
                    <a:pt x="345276" y="55761"/>
                    <a:pt x="345276" y="52105"/>
                    <a:pt x="348660" y="48721"/>
                  </a:cubicBezTo>
                  <a:lnTo>
                    <a:pt x="349943" y="47438"/>
                  </a:lnTo>
                  <a:lnTo>
                    <a:pt x="345237" y="42732"/>
                  </a:lnTo>
                  <a:moveTo>
                    <a:pt x="376378" y="35004"/>
                  </a:moveTo>
                  <a:lnTo>
                    <a:pt x="374394" y="33020"/>
                  </a:lnTo>
                  <a:cubicBezTo>
                    <a:pt x="367783" y="26409"/>
                    <a:pt x="360433" y="27303"/>
                    <a:pt x="355571" y="32165"/>
                  </a:cubicBezTo>
                  <a:cubicBezTo>
                    <a:pt x="350476" y="37259"/>
                    <a:pt x="349426" y="45310"/>
                    <a:pt x="356427" y="52310"/>
                  </a:cubicBezTo>
                  <a:cubicBezTo>
                    <a:pt x="363388" y="59272"/>
                    <a:pt x="371205" y="58144"/>
                    <a:pt x="376261" y="53088"/>
                  </a:cubicBezTo>
                  <a:cubicBezTo>
                    <a:pt x="380345" y="49005"/>
                    <a:pt x="381978" y="42938"/>
                    <a:pt x="378750" y="37687"/>
                  </a:cubicBezTo>
                  <a:lnTo>
                    <a:pt x="374239" y="42199"/>
                  </a:lnTo>
                  <a:cubicBezTo>
                    <a:pt x="375133" y="44493"/>
                    <a:pt x="374200" y="46827"/>
                    <a:pt x="372294" y="48732"/>
                  </a:cubicBezTo>
                  <a:cubicBezTo>
                    <a:pt x="369417" y="51610"/>
                    <a:pt x="365799" y="52116"/>
                    <a:pt x="362416" y="48966"/>
                  </a:cubicBezTo>
                  <a:lnTo>
                    <a:pt x="376378" y="35004"/>
                  </a:lnTo>
                  <a:moveTo>
                    <a:pt x="359693" y="36365"/>
                  </a:moveTo>
                  <a:cubicBezTo>
                    <a:pt x="362299" y="33759"/>
                    <a:pt x="365449" y="33565"/>
                    <a:pt x="368094" y="36209"/>
                  </a:cubicBezTo>
                  <a:lnTo>
                    <a:pt x="358993" y="45310"/>
                  </a:lnTo>
                  <a:cubicBezTo>
                    <a:pt x="356505" y="41965"/>
                    <a:pt x="357399" y="38660"/>
                    <a:pt x="359693" y="36365"/>
                  </a:cubicBezTo>
                  <a:moveTo>
                    <a:pt x="214250" y="295137"/>
                  </a:moveTo>
                  <a:lnTo>
                    <a:pt x="209505" y="290392"/>
                  </a:lnTo>
                  <a:lnTo>
                    <a:pt x="195543" y="304354"/>
                  </a:lnTo>
                  <a:lnTo>
                    <a:pt x="188893" y="297704"/>
                  </a:lnTo>
                  <a:lnTo>
                    <a:pt x="201066" y="285531"/>
                  </a:lnTo>
                  <a:lnTo>
                    <a:pt x="196321" y="280786"/>
                  </a:lnTo>
                  <a:lnTo>
                    <a:pt x="184148" y="292959"/>
                  </a:lnTo>
                  <a:lnTo>
                    <a:pt x="177809" y="286620"/>
                  </a:lnTo>
                  <a:lnTo>
                    <a:pt x="191032" y="273397"/>
                  </a:lnTo>
                  <a:lnTo>
                    <a:pt x="186287" y="268652"/>
                  </a:lnTo>
                  <a:lnTo>
                    <a:pt x="168009" y="286931"/>
                  </a:lnTo>
                  <a:lnTo>
                    <a:pt x="195232" y="314154"/>
                  </a:lnTo>
                  <a:lnTo>
                    <a:pt x="214250" y="295137"/>
                  </a:lnTo>
                  <a:moveTo>
                    <a:pt x="208611" y="245472"/>
                  </a:moveTo>
                  <a:lnTo>
                    <a:pt x="203789" y="250294"/>
                  </a:lnTo>
                  <a:lnTo>
                    <a:pt x="214056" y="260562"/>
                  </a:lnTo>
                  <a:cubicBezTo>
                    <a:pt x="210906" y="259823"/>
                    <a:pt x="207406" y="261223"/>
                    <a:pt x="204800" y="263828"/>
                  </a:cubicBezTo>
                  <a:cubicBezTo>
                    <a:pt x="199900" y="268729"/>
                    <a:pt x="199239" y="276235"/>
                    <a:pt x="206162" y="283157"/>
                  </a:cubicBezTo>
                  <a:cubicBezTo>
                    <a:pt x="213201" y="290197"/>
                    <a:pt x="220707" y="289535"/>
                    <a:pt x="225607" y="284635"/>
                  </a:cubicBezTo>
                  <a:cubicBezTo>
                    <a:pt x="228368" y="281874"/>
                    <a:pt x="229651" y="278179"/>
                    <a:pt x="228446" y="274796"/>
                  </a:cubicBezTo>
                  <a:lnTo>
                    <a:pt x="231518" y="277868"/>
                  </a:lnTo>
                  <a:lnTo>
                    <a:pt x="236263" y="273123"/>
                  </a:lnTo>
                  <a:lnTo>
                    <a:pt x="208611" y="245472"/>
                  </a:lnTo>
                  <a:moveTo>
                    <a:pt x="222301" y="279074"/>
                  </a:moveTo>
                  <a:cubicBezTo>
                    <a:pt x="219501" y="281874"/>
                    <a:pt x="215106" y="282302"/>
                    <a:pt x="211062" y="278257"/>
                  </a:cubicBezTo>
                  <a:cubicBezTo>
                    <a:pt x="206978" y="274174"/>
                    <a:pt x="207406" y="269779"/>
                    <a:pt x="210206" y="266979"/>
                  </a:cubicBezTo>
                  <a:cubicBezTo>
                    <a:pt x="212812" y="264373"/>
                    <a:pt x="217401" y="263673"/>
                    <a:pt x="221523" y="267795"/>
                  </a:cubicBezTo>
                  <a:cubicBezTo>
                    <a:pt x="225607" y="271879"/>
                    <a:pt x="224907" y="276468"/>
                    <a:pt x="222301" y="279074"/>
                  </a:cubicBezTo>
                  <a:moveTo>
                    <a:pt x="231971" y="236892"/>
                  </a:moveTo>
                  <a:lnTo>
                    <a:pt x="230648" y="238214"/>
                  </a:lnTo>
                  <a:cubicBezTo>
                    <a:pt x="228315" y="240548"/>
                    <a:pt x="227459" y="243426"/>
                    <a:pt x="228626" y="246614"/>
                  </a:cubicBezTo>
                  <a:lnTo>
                    <a:pt x="225670" y="243659"/>
                  </a:lnTo>
                  <a:lnTo>
                    <a:pt x="220887" y="248442"/>
                  </a:lnTo>
                  <a:lnTo>
                    <a:pt x="240915" y="268471"/>
                  </a:lnTo>
                  <a:lnTo>
                    <a:pt x="245738" y="263649"/>
                  </a:lnTo>
                  <a:lnTo>
                    <a:pt x="235937" y="253848"/>
                  </a:lnTo>
                  <a:cubicBezTo>
                    <a:pt x="232009" y="249920"/>
                    <a:pt x="232009" y="246264"/>
                    <a:pt x="235393" y="242881"/>
                  </a:cubicBezTo>
                  <a:lnTo>
                    <a:pt x="236676" y="241597"/>
                  </a:lnTo>
                  <a:lnTo>
                    <a:pt x="231971" y="236892"/>
                  </a:lnTo>
                  <a:moveTo>
                    <a:pt x="242538" y="226091"/>
                  </a:moveTo>
                  <a:cubicBezTo>
                    <a:pt x="237560" y="231069"/>
                    <a:pt x="236276" y="236864"/>
                    <a:pt x="240166" y="242308"/>
                  </a:cubicBezTo>
                  <a:lnTo>
                    <a:pt x="244755" y="237719"/>
                  </a:lnTo>
                  <a:cubicBezTo>
                    <a:pt x="243666" y="235775"/>
                    <a:pt x="243082" y="233480"/>
                    <a:pt x="246077" y="230486"/>
                  </a:cubicBezTo>
                  <a:cubicBezTo>
                    <a:pt x="247788" y="228774"/>
                    <a:pt x="249927" y="227725"/>
                    <a:pt x="251444" y="229241"/>
                  </a:cubicBezTo>
                  <a:cubicBezTo>
                    <a:pt x="253116" y="230913"/>
                    <a:pt x="251872" y="232780"/>
                    <a:pt x="251211" y="233675"/>
                  </a:cubicBezTo>
                  <a:lnTo>
                    <a:pt x="247749" y="238303"/>
                  </a:lnTo>
                  <a:cubicBezTo>
                    <a:pt x="246194" y="240403"/>
                    <a:pt x="242499" y="245809"/>
                    <a:pt x="247516" y="250826"/>
                  </a:cubicBezTo>
                  <a:cubicBezTo>
                    <a:pt x="251755" y="255065"/>
                    <a:pt x="256733" y="253509"/>
                    <a:pt x="259922" y="250320"/>
                  </a:cubicBezTo>
                  <a:cubicBezTo>
                    <a:pt x="262061" y="248181"/>
                    <a:pt x="263889" y="244798"/>
                    <a:pt x="262878" y="240675"/>
                  </a:cubicBezTo>
                  <a:lnTo>
                    <a:pt x="265795" y="243592"/>
                  </a:lnTo>
                  <a:lnTo>
                    <a:pt x="270501" y="238886"/>
                  </a:lnTo>
                  <a:lnTo>
                    <a:pt x="256616" y="225002"/>
                  </a:lnTo>
                  <a:cubicBezTo>
                    <a:pt x="251911" y="220296"/>
                    <a:pt x="246932" y="221696"/>
                    <a:pt x="242538" y="226091"/>
                  </a:cubicBezTo>
                  <a:moveTo>
                    <a:pt x="257161" y="245070"/>
                  </a:moveTo>
                  <a:cubicBezTo>
                    <a:pt x="255449" y="246781"/>
                    <a:pt x="253544" y="247209"/>
                    <a:pt x="251949" y="245614"/>
                  </a:cubicBezTo>
                  <a:cubicBezTo>
                    <a:pt x="249733" y="243397"/>
                    <a:pt x="251755" y="240675"/>
                    <a:pt x="252494" y="239703"/>
                  </a:cubicBezTo>
                  <a:lnTo>
                    <a:pt x="254205" y="237369"/>
                  </a:lnTo>
                  <a:cubicBezTo>
                    <a:pt x="255061" y="236203"/>
                    <a:pt x="255761" y="235269"/>
                    <a:pt x="256189" y="234219"/>
                  </a:cubicBezTo>
                  <a:lnTo>
                    <a:pt x="257278" y="235308"/>
                  </a:lnTo>
                  <a:cubicBezTo>
                    <a:pt x="259961" y="237992"/>
                    <a:pt x="260078" y="242153"/>
                    <a:pt x="257161" y="245070"/>
                  </a:cubicBezTo>
                  <a:moveTo>
                    <a:pt x="284475" y="184854"/>
                  </a:moveTo>
                  <a:lnTo>
                    <a:pt x="279497" y="189832"/>
                  </a:lnTo>
                  <a:lnTo>
                    <a:pt x="288870" y="207605"/>
                  </a:lnTo>
                  <a:lnTo>
                    <a:pt x="270980" y="198349"/>
                  </a:lnTo>
                  <a:lnTo>
                    <a:pt x="266274" y="203055"/>
                  </a:lnTo>
                  <a:lnTo>
                    <a:pt x="275569" y="220906"/>
                  </a:lnTo>
                  <a:lnTo>
                    <a:pt x="257757" y="211572"/>
                  </a:lnTo>
                  <a:lnTo>
                    <a:pt x="252624" y="216705"/>
                  </a:lnTo>
                  <a:lnTo>
                    <a:pt x="279575" y="229812"/>
                  </a:lnTo>
                  <a:lnTo>
                    <a:pt x="284242" y="225144"/>
                  </a:lnTo>
                  <a:lnTo>
                    <a:pt x="275569" y="207838"/>
                  </a:lnTo>
                  <a:lnTo>
                    <a:pt x="292915" y="216472"/>
                  </a:lnTo>
                  <a:lnTo>
                    <a:pt x="297543" y="211844"/>
                  </a:lnTo>
                  <a:lnTo>
                    <a:pt x="284475" y="184854"/>
                  </a:lnTo>
                  <a:moveTo>
                    <a:pt x="307941" y="146998"/>
                  </a:moveTo>
                  <a:lnTo>
                    <a:pt x="301524" y="153415"/>
                  </a:lnTo>
                  <a:lnTo>
                    <a:pt x="314786" y="181767"/>
                  </a:lnTo>
                  <a:lnTo>
                    <a:pt x="286434" y="168505"/>
                  </a:lnTo>
                  <a:lnTo>
                    <a:pt x="280017" y="174922"/>
                  </a:lnTo>
                  <a:lnTo>
                    <a:pt x="307241" y="202146"/>
                  </a:lnTo>
                  <a:lnTo>
                    <a:pt x="311869" y="197517"/>
                  </a:lnTo>
                  <a:lnTo>
                    <a:pt x="292696" y="178344"/>
                  </a:lnTo>
                  <a:lnTo>
                    <a:pt x="318869" y="190517"/>
                  </a:lnTo>
                  <a:lnTo>
                    <a:pt x="323420" y="185967"/>
                  </a:lnTo>
                  <a:lnTo>
                    <a:pt x="311247" y="159793"/>
                  </a:lnTo>
                  <a:lnTo>
                    <a:pt x="330420" y="178966"/>
                  </a:lnTo>
                  <a:lnTo>
                    <a:pt x="335165" y="174222"/>
                  </a:lnTo>
                  <a:lnTo>
                    <a:pt x="307941" y="146998"/>
                  </a:lnTo>
                  <a:moveTo>
                    <a:pt x="317292" y="146748"/>
                  </a:moveTo>
                  <a:lnTo>
                    <a:pt x="322425" y="141614"/>
                  </a:lnTo>
                  <a:lnTo>
                    <a:pt x="316942" y="136131"/>
                  </a:lnTo>
                  <a:lnTo>
                    <a:pt x="311808" y="141264"/>
                  </a:lnTo>
                  <a:lnTo>
                    <a:pt x="317292" y="146748"/>
                  </a:lnTo>
                  <a:moveTo>
                    <a:pt x="340121" y="169266"/>
                  </a:moveTo>
                  <a:lnTo>
                    <a:pt x="344943" y="164443"/>
                  </a:lnTo>
                  <a:lnTo>
                    <a:pt x="324914" y="144415"/>
                  </a:lnTo>
                  <a:lnTo>
                    <a:pt x="320092" y="149237"/>
                  </a:lnTo>
                  <a:lnTo>
                    <a:pt x="340121" y="169266"/>
                  </a:lnTo>
                  <a:moveTo>
                    <a:pt x="340017" y="128612"/>
                  </a:moveTo>
                  <a:cubicBezTo>
                    <a:pt x="336672" y="131957"/>
                    <a:pt x="336439" y="134990"/>
                    <a:pt x="337178" y="137985"/>
                  </a:cubicBezTo>
                  <a:lnTo>
                    <a:pt x="334261" y="135068"/>
                  </a:lnTo>
                  <a:lnTo>
                    <a:pt x="329477" y="139852"/>
                  </a:lnTo>
                  <a:lnTo>
                    <a:pt x="349506" y="159881"/>
                  </a:lnTo>
                  <a:lnTo>
                    <a:pt x="354328" y="155058"/>
                  </a:lnTo>
                  <a:lnTo>
                    <a:pt x="343517" y="144247"/>
                  </a:lnTo>
                  <a:cubicBezTo>
                    <a:pt x="340250" y="140980"/>
                    <a:pt x="339783" y="137479"/>
                    <a:pt x="342661" y="134601"/>
                  </a:cubicBezTo>
                  <a:cubicBezTo>
                    <a:pt x="345033" y="132229"/>
                    <a:pt x="347717" y="132190"/>
                    <a:pt x="349972" y="134446"/>
                  </a:cubicBezTo>
                  <a:lnTo>
                    <a:pt x="362457" y="146930"/>
                  </a:lnTo>
                  <a:lnTo>
                    <a:pt x="367279" y="142107"/>
                  </a:lnTo>
                  <a:lnTo>
                    <a:pt x="354367" y="129195"/>
                  </a:lnTo>
                  <a:cubicBezTo>
                    <a:pt x="349584" y="124412"/>
                    <a:pt x="344567" y="124062"/>
                    <a:pt x="340017" y="128612"/>
                  </a:cubicBezTo>
                  <a:moveTo>
                    <a:pt x="362819" y="91265"/>
                  </a:moveTo>
                  <a:lnTo>
                    <a:pt x="357996" y="96088"/>
                  </a:lnTo>
                  <a:lnTo>
                    <a:pt x="368263" y="106355"/>
                  </a:lnTo>
                  <a:cubicBezTo>
                    <a:pt x="365113" y="105616"/>
                    <a:pt x="361613" y="107016"/>
                    <a:pt x="359007" y="109622"/>
                  </a:cubicBezTo>
                  <a:cubicBezTo>
                    <a:pt x="354107" y="114522"/>
                    <a:pt x="353446" y="122028"/>
                    <a:pt x="360368" y="128950"/>
                  </a:cubicBezTo>
                  <a:cubicBezTo>
                    <a:pt x="367407" y="135990"/>
                    <a:pt x="374913" y="135329"/>
                    <a:pt x="379814" y="130428"/>
                  </a:cubicBezTo>
                  <a:cubicBezTo>
                    <a:pt x="382575" y="127667"/>
                    <a:pt x="383859" y="123973"/>
                    <a:pt x="382653" y="120589"/>
                  </a:cubicBezTo>
                  <a:lnTo>
                    <a:pt x="385725" y="123661"/>
                  </a:lnTo>
                  <a:lnTo>
                    <a:pt x="390470" y="118917"/>
                  </a:lnTo>
                  <a:lnTo>
                    <a:pt x="362819" y="91265"/>
                  </a:lnTo>
                  <a:moveTo>
                    <a:pt x="376508" y="124867"/>
                  </a:moveTo>
                  <a:cubicBezTo>
                    <a:pt x="373708" y="127667"/>
                    <a:pt x="369313" y="128095"/>
                    <a:pt x="365269" y="124050"/>
                  </a:cubicBezTo>
                  <a:cubicBezTo>
                    <a:pt x="361185" y="119967"/>
                    <a:pt x="361613" y="115572"/>
                    <a:pt x="364413" y="112772"/>
                  </a:cubicBezTo>
                  <a:cubicBezTo>
                    <a:pt x="367019" y="110166"/>
                    <a:pt x="371608" y="109466"/>
                    <a:pt x="375730" y="113589"/>
                  </a:cubicBezTo>
                  <a:cubicBezTo>
                    <a:pt x="379814" y="117672"/>
                    <a:pt x="379114" y="122261"/>
                    <a:pt x="376508" y="124867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43" name="shape243"/>
            <p:cNvSpPr/>
            <p:nvPr/>
          </p:nvSpPr>
          <p:spPr>
            <a:xfrm>
              <a:off x="2315977" y="993499"/>
              <a:ext cx="140800" cy="140800"/>
            </a:xfrm>
            <a:custGeom>
              <a:avLst/>
              <a:gdLst/>
              <a:ahLst/>
              <a:cxnLst/>
              <a:rect l="0" t="0" r="0" b="0"/>
              <a:pathLst>
                <a:path w="140800" h="140800">
                  <a:moveTo>
                    <a:pt x="61179" y="283646"/>
                  </a:moveTo>
                  <a:lnTo>
                    <a:pt x="37845" y="306980"/>
                  </a:lnTo>
                  <a:cubicBezTo>
                    <a:pt x="31683" y="313142"/>
                    <a:pt x="27194" y="317634"/>
                    <a:pt x="23945" y="321461"/>
                  </a:cubicBezTo>
                  <a:cubicBezTo>
                    <a:pt x="20720" y="325260"/>
                    <a:pt x="18898" y="328201"/>
                    <a:pt x="17927" y="331190"/>
                  </a:cubicBezTo>
                  <a:cubicBezTo>
                    <a:pt x="16110" y="336782"/>
                    <a:pt x="16110" y="342806"/>
                    <a:pt x="17927" y="348399"/>
                  </a:cubicBezTo>
                  <a:cubicBezTo>
                    <a:pt x="18898" y="351387"/>
                    <a:pt x="20720" y="354328"/>
                    <a:pt x="23945" y="358127"/>
                  </a:cubicBezTo>
                  <a:cubicBezTo>
                    <a:pt x="27194" y="361955"/>
                    <a:pt x="31683" y="366447"/>
                    <a:pt x="37845" y="372608"/>
                  </a:cubicBezTo>
                  <a:lnTo>
                    <a:pt x="61179" y="395943"/>
                  </a:lnTo>
                  <a:cubicBezTo>
                    <a:pt x="67341" y="402105"/>
                    <a:pt x="71833" y="406593"/>
                    <a:pt x="75660" y="409842"/>
                  </a:cubicBezTo>
                  <a:cubicBezTo>
                    <a:pt x="79460" y="413068"/>
                    <a:pt x="82400" y="414890"/>
                    <a:pt x="85389" y="415861"/>
                  </a:cubicBezTo>
                  <a:cubicBezTo>
                    <a:pt x="90981" y="417678"/>
                    <a:pt x="97005" y="417678"/>
                    <a:pt x="102597" y="415861"/>
                  </a:cubicBezTo>
                  <a:cubicBezTo>
                    <a:pt x="105586" y="414890"/>
                    <a:pt x="108527" y="413068"/>
                    <a:pt x="112327" y="409842"/>
                  </a:cubicBezTo>
                  <a:cubicBezTo>
                    <a:pt x="116154" y="406593"/>
                    <a:pt x="120645" y="402105"/>
                    <a:pt x="126808" y="395943"/>
                  </a:cubicBezTo>
                  <a:lnTo>
                    <a:pt x="150142" y="372608"/>
                  </a:lnTo>
                  <a:cubicBezTo>
                    <a:pt x="156304" y="366447"/>
                    <a:pt x="160792" y="361955"/>
                    <a:pt x="164041" y="358127"/>
                  </a:cubicBezTo>
                  <a:cubicBezTo>
                    <a:pt x="167267" y="354328"/>
                    <a:pt x="169089" y="351387"/>
                    <a:pt x="170060" y="348398"/>
                  </a:cubicBezTo>
                  <a:cubicBezTo>
                    <a:pt x="171877" y="342806"/>
                    <a:pt x="171877" y="336782"/>
                    <a:pt x="170060" y="331190"/>
                  </a:cubicBezTo>
                  <a:cubicBezTo>
                    <a:pt x="169089" y="328201"/>
                    <a:pt x="167267" y="325260"/>
                    <a:pt x="164041" y="321461"/>
                  </a:cubicBezTo>
                  <a:cubicBezTo>
                    <a:pt x="160792" y="317634"/>
                    <a:pt x="156304" y="313142"/>
                    <a:pt x="150142" y="306980"/>
                  </a:cubicBezTo>
                  <a:lnTo>
                    <a:pt x="126808" y="283646"/>
                  </a:lnTo>
                  <a:cubicBezTo>
                    <a:pt x="120645" y="277483"/>
                    <a:pt x="116154" y="272995"/>
                    <a:pt x="112327" y="269746"/>
                  </a:cubicBezTo>
                  <a:cubicBezTo>
                    <a:pt x="108527" y="266521"/>
                    <a:pt x="105586" y="264698"/>
                    <a:pt x="102597" y="263727"/>
                  </a:cubicBezTo>
                  <a:cubicBezTo>
                    <a:pt x="97005" y="261910"/>
                    <a:pt x="90981" y="261910"/>
                    <a:pt x="85389" y="263727"/>
                  </a:cubicBezTo>
                  <a:cubicBezTo>
                    <a:pt x="82400" y="264698"/>
                    <a:pt x="79460" y="266521"/>
                    <a:pt x="75660" y="269746"/>
                  </a:cubicBezTo>
                  <a:cubicBezTo>
                    <a:pt x="71833" y="272995"/>
                    <a:pt x="67341" y="277483"/>
                    <a:pt x="61179" y="283646"/>
                  </a:cubicBezTo>
                  <a:moveTo>
                    <a:pt x="14984" y="349354"/>
                  </a:moveTo>
                  <a:cubicBezTo>
                    <a:pt x="17279" y="356418"/>
                    <a:pt x="23405" y="362544"/>
                    <a:pt x="35657" y="374796"/>
                  </a:cubicBezTo>
                  <a:lnTo>
                    <a:pt x="58992" y="398130"/>
                  </a:lnTo>
                  <a:cubicBezTo>
                    <a:pt x="71243" y="410382"/>
                    <a:pt x="77369" y="416508"/>
                    <a:pt x="84433" y="418803"/>
                  </a:cubicBezTo>
                  <a:cubicBezTo>
                    <a:pt x="90647" y="420822"/>
                    <a:pt x="97340" y="420822"/>
                    <a:pt x="103554" y="418803"/>
                  </a:cubicBezTo>
                  <a:cubicBezTo>
                    <a:pt x="110617" y="416508"/>
                    <a:pt x="116743" y="410382"/>
                    <a:pt x="128995" y="398130"/>
                  </a:cubicBezTo>
                  <a:lnTo>
                    <a:pt x="152330" y="374796"/>
                  </a:lnTo>
                  <a:cubicBezTo>
                    <a:pt x="164582" y="362544"/>
                    <a:pt x="170707" y="356418"/>
                    <a:pt x="173003" y="349354"/>
                  </a:cubicBezTo>
                  <a:cubicBezTo>
                    <a:pt x="175021" y="343141"/>
                    <a:pt x="175021" y="336448"/>
                    <a:pt x="173003" y="330234"/>
                  </a:cubicBezTo>
                  <a:cubicBezTo>
                    <a:pt x="170707" y="323170"/>
                    <a:pt x="164582" y="317044"/>
                    <a:pt x="152330" y="304792"/>
                  </a:cubicBezTo>
                  <a:lnTo>
                    <a:pt x="128995" y="281458"/>
                  </a:lnTo>
                  <a:cubicBezTo>
                    <a:pt x="116743" y="269206"/>
                    <a:pt x="110617" y="263080"/>
                    <a:pt x="103554" y="260785"/>
                  </a:cubicBezTo>
                  <a:cubicBezTo>
                    <a:pt x="97340" y="258766"/>
                    <a:pt x="90647" y="258766"/>
                    <a:pt x="84433" y="260785"/>
                  </a:cubicBezTo>
                  <a:cubicBezTo>
                    <a:pt x="77369" y="263080"/>
                    <a:pt x="71243" y="269206"/>
                    <a:pt x="58992" y="281458"/>
                  </a:cubicBezTo>
                  <a:lnTo>
                    <a:pt x="35657" y="304792"/>
                  </a:lnTo>
                  <a:cubicBezTo>
                    <a:pt x="23405" y="317044"/>
                    <a:pt x="17279" y="323170"/>
                    <a:pt x="14984" y="330234"/>
                  </a:cubicBezTo>
                  <a:cubicBezTo>
                    <a:pt x="12965" y="336448"/>
                    <a:pt x="12965" y="343141"/>
                    <a:pt x="14984" y="349354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44" name="shape244"/>
            <p:cNvSpPr/>
            <p:nvPr/>
          </p:nvSpPr>
          <p:spPr>
            <a:xfrm>
              <a:off x="2315977" y="993499"/>
              <a:ext cx="140800" cy="140800"/>
            </a:xfrm>
            <a:custGeom>
              <a:avLst/>
              <a:gdLst/>
              <a:ahLst/>
              <a:cxnLst/>
              <a:rect l="0" t="0" r="0" b="0"/>
              <a:pathLst>
                <a:path w="140800" h="140800">
                  <a:moveTo>
                    <a:pt x="62631" y="346481"/>
                  </a:moveTo>
                  <a:lnTo>
                    <a:pt x="87178" y="371027"/>
                  </a:lnTo>
                  <a:lnTo>
                    <a:pt x="87178" y="363501"/>
                  </a:lnTo>
                  <a:cubicBezTo>
                    <a:pt x="87178" y="359794"/>
                    <a:pt x="90183" y="356789"/>
                    <a:pt x="93890" y="356789"/>
                  </a:cubicBezTo>
                  <a:cubicBezTo>
                    <a:pt x="97597" y="356789"/>
                    <a:pt x="100602" y="359794"/>
                    <a:pt x="100602" y="363501"/>
                  </a:cubicBezTo>
                  <a:lnTo>
                    <a:pt x="100602" y="379130"/>
                  </a:lnTo>
                  <a:cubicBezTo>
                    <a:pt x="100602" y="388100"/>
                    <a:pt x="89757" y="392592"/>
                    <a:pt x="83414" y="386249"/>
                  </a:cubicBezTo>
                  <a:lnTo>
                    <a:pt x="47410" y="350245"/>
                  </a:lnTo>
                  <a:cubicBezTo>
                    <a:pt x="41067" y="343902"/>
                    <a:pt x="45559" y="333057"/>
                    <a:pt x="54529" y="333057"/>
                  </a:cubicBezTo>
                  <a:lnTo>
                    <a:pt x="125148" y="333057"/>
                  </a:lnTo>
                  <a:lnTo>
                    <a:pt x="100602" y="308510"/>
                  </a:lnTo>
                  <a:lnTo>
                    <a:pt x="100602" y="316037"/>
                  </a:lnTo>
                  <a:cubicBezTo>
                    <a:pt x="100602" y="319744"/>
                    <a:pt x="97597" y="322750"/>
                    <a:pt x="93890" y="322750"/>
                  </a:cubicBezTo>
                  <a:cubicBezTo>
                    <a:pt x="90183" y="322750"/>
                    <a:pt x="87178" y="319744"/>
                    <a:pt x="87178" y="316037"/>
                  </a:cubicBezTo>
                  <a:lnTo>
                    <a:pt x="87178" y="300408"/>
                  </a:lnTo>
                  <a:cubicBezTo>
                    <a:pt x="87178" y="291438"/>
                    <a:pt x="98023" y="286946"/>
                    <a:pt x="104365" y="293289"/>
                  </a:cubicBezTo>
                  <a:lnTo>
                    <a:pt x="140370" y="329293"/>
                  </a:lnTo>
                  <a:cubicBezTo>
                    <a:pt x="146713" y="335636"/>
                    <a:pt x="142221" y="346481"/>
                    <a:pt x="133251" y="346481"/>
                  </a:cubicBezTo>
                  <a:lnTo>
                    <a:pt x="62631" y="346481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45" name="shape245"/>
            <p:cNvSpPr/>
            <p:nvPr/>
          </p:nvSpPr>
          <p:spPr>
            <a:xfrm>
              <a:off x="2315977" y="993499"/>
              <a:ext cx="1782000" cy="1782000"/>
            </a:xfrm>
            <a:custGeom>
              <a:avLst/>
              <a:gdLst/>
              <a:ahLst/>
              <a:cxnLst/>
              <a:rect l="0" t="0" r="0" b="0"/>
              <a:pathLst>
                <a:path w="1782000" h="1782000">
                  <a:moveTo>
                    <a:pt x="162059" y="211988"/>
                  </a:moveTo>
                  <a:lnTo>
                    <a:pt x="156886" y="217160"/>
                  </a:lnTo>
                  <a:lnTo>
                    <a:pt x="171548" y="241389"/>
                  </a:lnTo>
                  <a:lnTo>
                    <a:pt x="146230" y="227817"/>
                  </a:lnTo>
                  <a:lnTo>
                    <a:pt x="141252" y="232795"/>
                  </a:lnTo>
                  <a:lnTo>
                    <a:pt x="154786" y="258074"/>
                  </a:lnTo>
                  <a:lnTo>
                    <a:pt x="130596" y="243451"/>
                  </a:lnTo>
                  <a:lnTo>
                    <a:pt x="125229" y="248818"/>
                  </a:lnTo>
                  <a:lnTo>
                    <a:pt x="159881" y="268613"/>
                  </a:lnTo>
                  <a:lnTo>
                    <a:pt x="164897" y="263596"/>
                  </a:lnTo>
                  <a:lnTo>
                    <a:pt x="151013" y="237734"/>
                  </a:lnTo>
                  <a:lnTo>
                    <a:pt x="176876" y="251618"/>
                  </a:lnTo>
                  <a:lnTo>
                    <a:pt x="181854" y="246640"/>
                  </a:lnTo>
                  <a:lnTo>
                    <a:pt x="162059" y="211988"/>
                  </a:lnTo>
                  <a:moveTo>
                    <a:pt x="178618" y="209118"/>
                  </a:moveTo>
                  <a:cubicBezTo>
                    <a:pt x="172784" y="214951"/>
                    <a:pt x="172590" y="222924"/>
                    <a:pt x="179085" y="229419"/>
                  </a:cubicBezTo>
                  <a:cubicBezTo>
                    <a:pt x="185618" y="235953"/>
                    <a:pt x="193591" y="235758"/>
                    <a:pt x="199425" y="229925"/>
                  </a:cubicBezTo>
                  <a:cubicBezTo>
                    <a:pt x="205297" y="224052"/>
                    <a:pt x="205491" y="216080"/>
                    <a:pt x="198958" y="209546"/>
                  </a:cubicBezTo>
                  <a:cubicBezTo>
                    <a:pt x="192463" y="203051"/>
                    <a:pt x="184491" y="203245"/>
                    <a:pt x="178618" y="209118"/>
                  </a:cubicBezTo>
                  <a:moveTo>
                    <a:pt x="183051" y="213629"/>
                  </a:moveTo>
                  <a:cubicBezTo>
                    <a:pt x="185968" y="210712"/>
                    <a:pt x="190013" y="210479"/>
                    <a:pt x="194019" y="214485"/>
                  </a:cubicBezTo>
                  <a:cubicBezTo>
                    <a:pt x="197791" y="218257"/>
                    <a:pt x="198141" y="222263"/>
                    <a:pt x="195030" y="225374"/>
                  </a:cubicBezTo>
                  <a:cubicBezTo>
                    <a:pt x="192113" y="228291"/>
                    <a:pt x="188068" y="228525"/>
                    <a:pt x="184024" y="224480"/>
                  </a:cubicBezTo>
                  <a:cubicBezTo>
                    <a:pt x="180290" y="220746"/>
                    <a:pt x="179940" y="216740"/>
                    <a:pt x="183051" y="213629"/>
                  </a:cubicBezTo>
                  <a:moveTo>
                    <a:pt x="202753" y="184983"/>
                  </a:moveTo>
                  <a:cubicBezTo>
                    <a:pt x="199408" y="188327"/>
                    <a:pt x="199175" y="191361"/>
                    <a:pt x="199914" y="194355"/>
                  </a:cubicBezTo>
                  <a:lnTo>
                    <a:pt x="196997" y="191439"/>
                  </a:lnTo>
                  <a:lnTo>
                    <a:pt x="192214" y="196222"/>
                  </a:lnTo>
                  <a:lnTo>
                    <a:pt x="212242" y="216251"/>
                  </a:lnTo>
                  <a:lnTo>
                    <a:pt x="217065" y="211429"/>
                  </a:lnTo>
                  <a:lnTo>
                    <a:pt x="206254" y="200617"/>
                  </a:lnTo>
                  <a:cubicBezTo>
                    <a:pt x="202987" y="197350"/>
                    <a:pt x="202520" y="193850"/>
                    <a:pt x="205398" y="190972"/>
                  </a:cubicBezTo>
                  <a:cubicBezTo>
                    <a:pt x="207770" y="188600"/>
                    <a:pt x="210453" y="188561"/>
                    <a:pt x="212709" y="190817"/>
                  </a:cubicBezTo>
                  <a:lnTo>
                    <a:pt x="225193" y="203300"/>
                  </a:lnTo>
                  <a:lnTo>
                    <a:pt x="230016" y="198478"/>
                  </a:lnTo>
                  <a:lnTo>
                    <a:pt x="217104" y="185566"/>
                  </a:lnTo>
                  <a:cubicBezTo>
                    <a:pt x="212320" y="180783"/>
                    <a:pt x="207303" y="180433"/>
                    <a:pt x="202753" y="184983"/>
                  </a:cubicBezTo>
                  <a:moveTo>
                    <a:pt x="225555" y="147636"/>
                  </a:moveTo>
                  <a:lnTo>
                    <a:pt x="220733" y="152458"/>
                  </a:lnTo>
                  <a:lnTo>
                    <a:pt x="231000" y="162725"/>
                  </a:lnTo>
                  <a:cubicBezTo>
                    <a:pt x="227850" y="161986"/>
                    <a:pt x="224349" y="163387"/>
                    <a:pt x="221744" y="165992"/>
                  </a:cubicBezTo>
                  <a:cubicBezTo>
                    <a:pt x="216843" y="170892"/>
                    <a:pt x="216182" y="178398"/>
                    <a:pt x="223105" y="185321"/>
                  </a:cubicBezTo>
                  <a:cubicBezTo>
                    <a:pt x="230144" y="192360"/>
                    <a:pt x="237650" y="191699"/>
                    <a:pt x="242550" y="186799"/>
                  </a:cubicBezTo>
                  <a:cubicBezTo>
                    <a:pt x="245311" y="184037"/>
                    <a:pt x="246595" y="180343"/>
                    <a:pt x="245389" y="176960"/>
                  </a:cubicBezTo>
                  <a:lnTo>
                    <a:pt x="248462" y="180032"/>
                  </a:lnTo>
                  <a:lnTo>
                    <a:pt x="253206" y="175287"/>
                  </a:lnTo>
                  <a:lnTo>
                    <a:pt x="225555" y="147636"/>
                  </a:lnTo>
                  <a:moveTo>
                    <a:pt x="239245" y="181237"/>
                  </a:moveTo>
                  <a:cubicBezTo>
                    <a:pt x="236445" y="184037"/>
                    <a:pt x="232050" y="184465"/>
                    <a:pt x="228005" y="180421"/>
                  </a:cubicBezTo>
                  <a:cubicBezTo>
                    <a:pt x="223922" y="176337"/>
                    <a:pt x="224349" y="171942"/>
                    <a:pt x="227150" y="169142"/>
                  </a:cubicBezTo>
                  <a:cubicBezTo>
                    <a:pt x="229755" y="166536"/>
                    <a:pt x="234344" y="165836"/>
                    <a:pt x="238467" y="169959"/>
                  </a:cubicBezTo>
                  <a:cubicBezTo>
                    <a:pt x="242550" y="174042"/>
                    <a:pt x="241850" y="178632"/>
                    <a:pt x="239245" y="181237"/>
                  </a:cubicBezTo>
                  <a:moveTo>
                    <a:pt x="266570" y="144811"/>
                  </a:moveTo>
                  <a:lnTo>
                    <a:pt x="264587" y="142828"/>
                  </a:lnTo>
                  <a:cubicBezTo>
                    <a:pt x="257976" y="136217"/>
                    <a:pt x="250625" y="137111"/>
                    <a:pt x="245764" y="141972"/>
                  </a:cubicBezTo>
                  <a:cubicBezTo>
                    <a:pt x="240669" y="147067"/>
                    <a:pt x="239619" y="155117"/>
                    <a:pt x="246619" y="162118"/>
                  </a:cubicBezTo>
                  <a:cubicBezTo>
                    <a:pt x="253581" y="169079"/>
                    <a:pt x="261398" y="167952"/>
                    <a:pt x="266453" y="162895"/>
                  </a:cubicBezTo>
                  <a:cubicBezTo>
                    <a:pt x="270537" y="158812"/>
                    <a:pt x="272171" y="152745"/>
                    <a:pt x="268943" y="147495"/>
                  </a:cubicBezTo>
                  <a:lnTo>
                    <a:pt x="264431" y="152006"/>
                  </a:lnTo>
                  <a:cubicBezTo>
                    <a:pt x="265326" y="154301"/>
                    <a:pt x="264392" y="156634"/>
                    <a:pt x="262487" y="158540"/>
                  </a:cubicBezTo>
                  <a:cubicBezTo>
                    <a:pt x="259609" y="161418"/>
                    <a:pt x="255992" y="161923"/>
                    <a:pt x="252608" y="158773"/>
                  </a:cubicBezTo>
                  <a:lnTo>
                    <a:pt x="266570" y="144811"/>
                  </a:lnTo>
                  <a:moveTo>
                    <a:pt x="249886" y="146172"/>
                  </a:moveTo>
                  <a:cubicBezTo>
                    <a:pt x="252492" y="143567"/>
                    <a:pt x="255642" y="143372"/>
                    <a:pt x="258287" y="146017"/>
                  </a:cubicBezTo>
                  <a:lnTo>
                    <a:pt x="249186" y="155117"/>
                  </a:lnTo>
                  <a:cubicBezTo>
                    <a:pt x="246697" y="151773"/>
                    <a:pt x="247592" y="148467"/>
                    <a:pt x="249886" y="146172"/>
                  </a:cubicBezTo>
                  <a:moveTo>
                    <a:pt x="269500" y="118469"/>
                  </a:moveTo>
                  <a:lnTo>
                    <a:pt x="268178" y="119791"/>
                  </a:lnTo>
                  <a:cubicBezTo>
                    <a:pt x="265844" y="122125"/>
                    <a:pt x="264989" y="125003"/>
                    <a:pt x="266156" y="128192"/>
                  </a:cubicBezTo>
                  <a:lnTo>
                    <a:pt x="263200" y="125236"/>
                  </a:lnTo>
                  <a:lnTo>
                    <a:pt x="258416" y="130020"/>
                  </a:lnTo>
                  <a:lnTo>
                    <a:pt x="278445" y="150048"/>
                  </a:lnTo>
                  <a:lnTo>
                    <a:pt x="283268" y="145226"/>
                  </a:lnTo>
                  <a:lnTo>
                    <a:pt x="273467" y="135425"/>
                  </a:lnTo>
                  <a:cubicBezTo>
                    <a:pt x="269539" y="131498"/>
                    <a:pt x="269539" y="127842"/>
                    <a:pt x="272923" y="124458"/>
                  </a:cubicBezTo>
                  <a:lnTo>
                    <a:pt x="274206" y="123175"/>
                  </a:lnTo>
                  <a:lnTo>
                    <a:pt x="269500" y="118469"/>
                  </a:lnTo>
                  <a:moveTo>
                    <a:pt x="288342" y="116272"/>
                  </a:moveTo>
                  <a:cubicBezTo>
                    <a:pt x="285542" y="118372"/>
                    <a:pt x="283481" y="119812"/>
                    <a:pt x="281925" y="118256"/>
                  </a:cubicBezTo>
                  <a:cubicBezTo>
                    <a:pt x="280758" y="117089"/>
                    <a:pt x="280642" y="115106"/>
                    <a:pt x="283014" y="112733"/>
                  </a:cubicBezTo>
                  <a:cubicBezTo>
                    <a:pt x="285076" y="110672"/>
                    <a:pt x="287253" y="110050"/>
                    <a:pt x="289431" y="111839"/>
                  </a:cubicBezTo>
                  <a:lnTo>
                    <a:pt x="294137" y="107133"/>
                  </a:lnTo>
                  <a:cubicBezTo>
                    <a:pt x="289392" y="102933"/>
                    <a:pt x="283636" y="104100"/>
                    <a:pt x="278970" y="108766"/>
                  </a:cubicBezTo>
                  <a:cubicBezTo>
                    <a:pt x="274808" y="112928"/>
                    <a:pt x="272825" y="118567"/>
                    <a:pt x="277375" y="123117"/>
                  </a:cubicBezTo>
                  <a:cubicBezTo>
                    <a:pt x="282314" y="128056"/>
                    <a:pt x="287448" y="124245"/>
                    <a:pt x="292037" y="120978"/>
                  </a:cubicBezTo>
                  <a:cubicBezTo>
                    <a:pt x="295265" y="118683"/>
                    <a:pt x="296509" y="118061"/>
                    <a:pt x="297754" y="119306"/>
                  </a:cubicBezTo>
                  <a:cubicBezTo>
                    <a:pt x="299270" y="120823"/>
                    <a:pt x="298493" y="122923"/>
                    <a:pt x="296432" y="124984"/>
                  </a:cubicBezTo>
                  <a:cubicBezTo>
                    <a:pt x="294176" y="127240"/>
                    <a:pt x="291570" y="128134"/>
                    <a:pt x="289198" y="126462"/>
                  </a:cubicBezTo>
                  <a:lnTo>
                    <a:pt x="284336" y="131323"/>
                  </a:lnTo>
                  <a:cubicBezTo>
                    <a:pt x="289742" y="136029"/>
                    <a:pt x="296004" y="133346"/>
                    <a:pt x="300165" y="129184"/>
                  </a:cubicBezTo>
                  <a:cubicBezTo>
                    <a:pt x="304638" y="124712"/>
                    <a:pt x="306504" y="118567"/>
                    <a:pt x="301993" y="114055"/>
                  </a:cubicBezTo>
                  <a:cubicBezTo>
                    <a:pt x="297326" y="109389"/>
                    <a:pt x="292464" y="113239"/>
                    <a:pt x="288342" y="116272"/>
                  </a:cubicBezTo>
                  <a:moveTo>
                    <a:pt x="301849" y="85887"/>
                  </a:moveTo>
                  <a:cubicBezTo>
                    <a:pt x="298465" y="89271"/>
                    <a:pt x="298310" y="92226"/>
                    <a:pt x="299088" y="95260"/>
                  </a:cubicBezTo>
                  <a:lnTo>
                    <a:pt x="288509" y="84682"/>
                  </a:lnTo>
                  <a:lnTo>
                    <a:pt x="283687" y="89504"/>
                  </a:lnTo>
                  <a:lnTo>
                    <a:pt x="311338" y="117155"/>
                  </a:lnTo>
                  <a:lnTo>
                    <a:pt x="316161" y="112333"/>
                  </a:lnTo>
                  <a:lnTo>
                    <a:pt x="305349" y="101521"/>
                  </a:lnTo>
                  <a:cubicBezTo>
                    <a:pt x="302082" y="98254"/>
                    <a:pt x="301616" y="94754"/>
                    <a:pt x="304494" y="91876"/>
                  </a:cubicBezTo>
                  <a:cubicBezTo>
                    <a:pt x="306866" y="89504"/>
                    <a:pt x="309549" y="89465"/>
                    <a:pt x="311805" y="91721"/>
                  </a:cubicBezTo>
                  <a:lnTo>
                    <a:pt x="324289" y="104205"/>
                  </a:lnTo>
                  <a:lnTo>
                    <a:pt x="329111" y="99382"/>
                  </a:lnTo>
                  <a:lnTo>
                    <a:pt x="316200" y="86471"/>
                  </a:lnTo>
                  <a:cubicBezTo>
                    <a:pt x="311416" y="81687"/>
                    <a:pt x="306399" y="81337"/>
                    <a:pt x="301849" y="85887"/>
                  </a:cubicBezTo>
                  <a:moveTo>
                    <a:pt x="321734" y="66002"/>
                  </a:moveTo>
                  <a:cubicBezTo>
                    <a:pt x="316756" y="70980"/>
                    <a:pt x="315473" y="76775"/>
                    <a:pt x="319362" y="82219"/>
                  </a:cubicBezTo>
                  <a:lnTo>
                    <a:pt x="323951" y="77631"/>
                  </a:lnTo>
                  <a:cubicBezTo>
                    <a:pt x="322862" y="75686"/>
                    <a:pt x="322278" y="73391"/>
                    <a:pt x="325273" y="70396"/>
                  </a:cubicBezTo>
                  <a:cubicBezTo>
                    <a:pt x="326984" y="68685"/>
                    <a:pt x="329123" y="67635"/>
                    <a:pt x="330640" y="69152"/>
                  </a:cubicBezTo>
                  <a:cubicBezTo>
                    <a:pt x="332312" y="70825"/>
                    <a:pt x="331068" y="72691"/>
                    <a:pt x="330407" y="73586"/>
                  </a:cubicBezTo>
                  <a:lnTo>
                    <a:pt x="326946" y="78214"/>
                  </a:lnTo>
                  <a:cubicBezTo>
                    <a:pt x="325390" y="80314"/>
                    <a:pt x="321695" y="85719"/>
                    <a:pt x="326712" y="90736"/>
                  </a:cubicBezTo>
                  <a:cubicBezTo>
                    <a:pt x="330951" y="94976"/>
                    <a:pt x="335929" y="93420"/>
                    <a:pt x="339118" y="90231"/>
                  </a:cubicBezTo>
                  <a:cubicBezTo>
                    <a:pt x="341257" y="88092"/>
                    <a:pt x="343085" y="84708"/>
                    <a:pt x="342074" y="80586"/>
                  </a:cubicBezTo>
                  <a:lnTo>
                    <a:pt x="344991" y="83503"/>
                  </a:lnTo>
                  <a:lnTo>
                    <a:pt x="349697" y="78797"/>
                  </a:lnTo>
                  <a:lnTo>
                    <a:pt x="335812" y="64913"/>
                  </a:lnTo>
                  <a:cubicBezTo>
                    <a:pt x="331107" y="60207"/>
                    <a:pt x="326128" y="61607"/>
                    <a:pt x="321734" y="66002"/>
                  </a:cubicBezTo>
                  <a:moveTo>
                    <a:pt x="336357" y="84981"/>
                  </a:moveTo>
                  <a:cubicBezTo>
                    <a:pt x="334646" y="86692"/>
                    <a:pt x="332740" y="87120"/>
                    <a:pt x="331146" y="85525"/>
                  </a:cubicBezTo>
                  <a:cubicBezTo>
                    <a:pt x="328929" y="83308"/>
                    <a:pt x="330951" y="80586"/>
                    <a:pt x="331690" y="79614"/>
                  </a:cubicBezTo>
                  <a:lnTo>
                    <a:pt x="333401" y="77280"/>
                  </a:lnTo>
                  <a:cubicBezTo>
                    <a:pt x="334257" y="76113"/>
                    <a:pt x="334957" y="75180"/>
                    <a:pt x="335385" y="74130"/>
                  </a:cubicBezTo>
                  <a:lnTo>
                    <a:pt x="336474" y="75219"/>
                  </a:lnTo>
                  <a:cubicBezTo>
                    <a:pt x="339157" y="77902"/>
                    <a:pt x="339274" y="82064"/>
                    <a:pt x="336357" y="84981"/>
                  </a:cubicBezTo>
                  <a:moveTo>
                    <a:pt x="345237" y="42732"/>
                  </a:moveTo>
                  <a:lnTo>
                    <a:pt x="343915" y="44055"/>
                  </a:lnTo>
                  <a:cubicBezTo>
                    <a:pt x="341581" y="46388"/>
                    <a:pt x="340726" y="49266"/>
                    <a:pt x="341892" y="52455"/>
                  </a:cubicBezTo>
                  <a:lnTo>
                    <a:pt x="338937" y="49499"/>
                  </a:lnTo>
                  <a:lnTo>
                    <a:pt x="334153" y="54283"/>
                  </a:lnTo>
                  <a:lnTo>
                    <a:pt x="354182" y="74312"/>
                  </a:lnTo>
                  <a:lnTo>
                    <a:pt x="359004" y="69489"/>
                  </a:lnTo>
                  <a:lnTo>
                    <a:pt x="349204" y="59689"/>
                  </a:lnTo>
                  <a:cubicBezTo>
                    <a:pt x="345276" y="55761"/>
                    <a:pt x="345276" y="52105"/>
                    <a:pt x="348660" y="48721"/>
                  </a:cubicBezTo>
                  <a:lnTo>
                    <a:pt x="349943" y="47438"/>
                  </a:lnTo>
                  <a:lnTo>
                    <a:pt x="345237" y="42732"/>
                  </a:lnTo>
                  <a:moveTo>
                    <a:pt x="376378" y="35004"/>
                  </a:moveTo>
                  <a:lnTo>
                    <a:pt x="374394" y="33020"/>
                  </a:lnTo>
                  <a:cubicBezTo>
                    <a:pt x="367783" y="26409"/>
                    <a:pt x="360433" y="27303"/>
                    <a:pt x="355571" y="32165"/>
                  </a:cubicBezTo>
                  <a:cubicBezTo>
                    <a:pt x="350476" y="37259"/>
                    <a:pt x="349426" y="45310"/>
                    <a:pt x="356427" y="52310"/>
                  </a:cubicBezTo>
                  <a:cubicBezTo>
                    <a:pt x="363388" y="59272"/>
                    <a:pt x="371205" y="58144"/>
                    <a:pt x="376261" y="53088"/>
                  </a:cubicBezTo>
                  <a:cubicBezTo>
                    <a:pt x="380345" y="49005"/>
                    <a:pt x="381978" y="42938"/>
                    <a:pt x="378750" y="37687"/>
                  </a:cubicBezTo>
                  <a:lnTo>
                    <a:pt x="374239" y="42199"/>
                  </a:lnTo>
                  <a:cubicBezTo>
                    <a:pt x="375133" y="44493"/>
                    <a:pt x="374200" y="46827"/>
                    <a:pt x="372294" y="48732"/>
                  </a:cubicBezTo>
                  <a:cubicBezTo>
                    <a:pt x="369417" y="51610"/>
                    <a:pt x="365799" y="52116"/>
                    <a:pt x="362416" y="48966"/>
                  </a:cubicBezTo>
                  <a:lnTo>
                    <a:pt x="376378" y="35004"/>
                  </a:lnTo>
                  <a:moveTo>
                    <a:pt x="359693" y="36365"/>
                  </a:moveTo>
                  <a:cubicBezTo>
                    <a:pt x="362299" y="33759"/>
                    <a:pt x="365449" y="33565"/>
                    <a:pt x="368094" y="36209"/>
                  </a:cubicBezTo>
                  <a:lnTo>
                    <a:pt x="358993" y="45310"/>
                  </a:lnTo>
                  <a:cubicBezTo>
                    <a:pt x="356505" y="41965"/>
                    <a:pt x="357399" y="38660"/>
                    <a:pt x="359693" y="36365"/>
                  </a:cubicBezTo>
                  <a:moveTo>
                    <a:pt x="214250" y="295137"/>
                  </a:moveTo>
                  <a:lnTo>
                    <a:pt x="209505" y="290392"/>
                  </a:lnTo>
                  <a:lnTo>
                    <a:pt x="195543" y="304354"/>
                  </a:lnTo>
                  <a:lnTo>
                    <a:pt x="188893" y="297704"/>
                  </a:lnTo>
                  <a:lnTo>
                    <a:pt x="201066" y="285531"/>
                  </a:lnTo>
                  <a:lnTo>
                    <a:pt x="196321" y="280786"/>
                  </a:lnTo>
                  <a:lnTo>
                    <a:pt x="184148" y="292959"/>
                  </a:lnTo>
                  <a:lnTo>
                    <a:pt x="177809" y="286620"/>
                  </a:lnTo>
                  <a:lnTo>
                    <a:pt x="191032" y="273397"/>
                  </a:lnTo>
                  <a:lnTo>
                    <a:pt x="186287" y="268652"/>
                  </a:lnTo>
                  <a:lnTo>
                    <a:pt x="168009" y="286931"/>
                  </a:lnTo>
                  <a:lnTo>
                    <a:pt x="195232" y="314154"/>
                  </a:lnTo>
                  <a:lnTo>
                    <a:pt x="214250" y="295137"/>
                  </a:lnTo>
                  <a:moveTo>
                    <a:pt x="208611" y="245472"/>
                  </a:moveTo>
                  <a:lnTo>
                    <a:pt x="203789" y="250294"/>
                  </a:lnTo>
                  <a:lnTo>
                    <a:pt x="214056" y="260562"/>
                  </a:lnTo>
                  <a:cubicBezTo>
                    <a:pt x="210906" y="259823"/>
                    <a:pt x="207406" y="261223"/>
                    <a:pt x="204800" y="263828"/>
                  </a:cubicBezTo>
                  <a:cubicBezTo>
                    <a:pt x="199900" y="268729"/>
                    <a:pt x="199239" y="276235"/>
                    <a:pt x="206162" y="283157"/>
                  </a:cubicBezTo>
                  <a:cubicBezTo>
                    <a:pt x="213201" y="290197"/>
                    <a:pt x="220707" y="289535"/>
                    <a:pt x="225607" y="284635"/>
                  </a:cubicBezTo>
                  <a:cubicBezTo>
                    <a:pt x="228368" y="281874"/>
                    <a:pt x="229651" y="278179"/>
                    <a:pt x="228446" y="274796"/>
                  </a:cubicBezTo>
                  <a:lnTo>
                    <a:pt x="231518" y="277868"/>
                  </a:lnTo>
                  <a:lnTo>
                    <a:pt x="236263" y="273123"/>
                  </a:lnTo>
                  <a:lnTo>
                    <a:pt x="208611" y="245472"/>
                  </a:lnTo>
                  <a:moveTo>
                    <a:pt x="222301" y="279074"/>
                  </a:moveTo>
                  <a:cubicBezTo>
                    <a:pt x="219501" y="281874"/>
                    <a:pt x="215106" y="282302"/>
                    <a:pt x="211062" y="278257"/>
                  </a:cubicBezTo>
                  <a:cubicBezTo>
                    <a:pt x="206978" y="274174"/>
                    <a:pt x="207406" y="269779"/>
                    <a:pt x="210206" y="266979"/>
                  </a:cubicBezTo>
                  <a:cubicBezTo>
                    <a:pt x="212812" y="264373"/>
                    <a:pt x="217401" y="263673"/>
                    <a:pt x="221523" y="267795"/>
                  </a:cubicBezTo>
                  <a:cubicBezTo>
                    <a:pt x="225607" y="271879"/>
                    <a:pt x="224907" y="276468"/>
                    <a:pt x="222301" y="279074"/>
                  </a:cubicBezTo>
                  <a:moveTo>
                    <a:pt x="231971" y="236892"/>
                  </a:moveTo>
                  <a:lnTo>
                    <a:pt x="230648" y="238214"/>
                  </a:lnTo>
                  <a:cubicBezTo>
                    <a:pt x="228315" y="240548"/>
                    <a:pt x="227459" y="243426"/>
                    <a:pt x="228626" y="246614"/>
                  </a:cubicBezTo>
                  <a:lnTo>
                    <a:pt x="225670" y="243659"/>
                  </a:lnTo>
                  <a:lnTo>
                    <a:pt x="220887" y="248442"/>
                  </a:lnTo>
                  <a:lnTo>
                    <a:pt x="240915" y="268471"/>
                  </a:lnTo>
                  <a:lnTo>
                    <a:pt x="245738" y="263649"/>
                  </a:lnTo>
                  <a:lnTo>
                    <a:pt x="235937" y="253848"/>
                  </a:lnTo>
                  <a:cubicBezTo>
                    <a:pt x="232009" y="249920"/>
                    <a:pt x="232009" y="246264"/>
                    <a:pt x="235393" y="242881"/>
                  </a:cubicBezTo>
                  <a:lnTo>
                    <a:pt x="236676" y="241597"/>
                  </a:lnTo>
                  <a:lnTo>
                    <a:pt x="231971" y="236892"/>
                  </a:lnTo>
                  <a:moveTo>
                    <a:pt x="242538" y="226091"/>
                  </a:moveTo>
                  <a:cubicBezTo>
                    <a:pt x="237560" y="231069"/>
                    <a:pt x="236276" y="236864"/>
                    <a:pt x="240166" y="242308"/>
                  </a:cubicBezTo>
                  <a:lnTo>
                    <a:pt x="244755" y="237719"/>
                  </a:lnTo>
                  <a:cubicBezTo>
                    <a:pt x="243666" y="235775"/>
                    <a:pt x="243082" y="233480"/>
                    <a:pt x="246077" y="230486"/>
                  </a:cubicBezTo>
                  <a:cubicBezTo>
                    <a:pt x="247788" y="228774"/>
                    <a:pt x="249927" y="227725"/>
                    <a:pt x="251444" y="229241"/>
                  </a:cubicBezTo>
                  <a:cubicBezTo>
                    <a:pt x="253116" y="230913"/>
                    <a:pt x="251872" y="232780"/>
                    <a:pt x="251211" y="233675"/>
                  </a:cubicBezTo>
                  <a:lnTo>
                    <a:pt x="247749" y="238303"/>
                  </a:lnTo>
                  <a:cubicBezTo>
                    <a:pt x="246194" y="240403"/>
                    <a:pt x="242499" y="245809"/>
                    <a:pt x="247516" y="250826"/>
                  </a:cubicBezTo>
                  <a:cubicBezTo>
                    <a:pt x="251755" y="255065"/>
                    <a:pt x="256733" y="253509"/>
                    <a:pt x="259922" y="250320"/>
                  </a:cubicBezTo>
                  <a:cubicBezTo>
                    <a:pt x="262061" y="248181"/>
                    <a:pt x="263889" y="244798"/>
                    <a:pt x="262878" y="240675"/>
                  </a:cubicBezTo>
                  <a:lnTo>
                    <a:pt x="265795" y="243592"/>
                  </a:lnTo>
                  <a:lnTo>
                    <a:pt x="270501" y="238886"/>
                  </a:lnTo>
                  <a:lnTo>
                    <a:pt x="256616" y="225002"/>
                  </a:lnTo>
                  <a:cubicBezTo>
                    <a:pt x="251911" y="220296"/>
                    <a:pt x="246932" y="221696"/>
                    <a:pt x="242538" y="226091"/>
                  </a:cubicBezTo>
                  <a:moveTo>
                    <a:pt x="257161" y="245070"/>
                  </a:moveTo>
                  <a:cubicBezTo>
                    <a:pt x="255449" y="246781"/>
                    <a:pt x="253544" y="247209"/>
                    <a:pt x="251949" y="245614"/>
                  </a:cubicBezTo>
                  <a:cubicBezTo>
                    <a:pt x="249733" y="243397"/>
                    <a:pt x="251755" y="240675"/>
                    <a:pt x="252494" y="239703"/>
                  </a:cubicBezTo>
                  <a:lnTo>
                    <a:pt x="254205" y="237369"/>
                  </a:lnTo>
                  <a:cubicBezTo>
                    <a:pt x="255061" y="236203"/>
                    <a:pt x="255761" y="235269"/>
                    <a:pt x="256189" y="234219"/>
                  </a:cubicBezTo>
                  <a:lnTo>
                    <a:pt x="257278" y="235308"/>
                  </a:lnTo>
                  <a:cubicBezTo>
                    <a:pt x="259961" y="237992"/>
                    <a:pt x="260078" y="242153"/>
                    <a:pt x="257161" y="245070"/>
                  </a:cubicBezTo>
                  <a:moveTo>
                    <a:pt x="284475" y="184854"/>
                  </a:moveTo>
                  <a:lnTo>
                    <a:pt x="279497" y="189832"/>
                  </a:lnTo>
                  <a:lnTo>
                    <a:pt x="288870" y="207605"/>
                  </a:lnTo>
                  <a:lnTo>
                    <a:pt x="270980" y="198349"/>
                  </a:lnTo>
                  <a:lnTo>
                    <a:pt x="266274" y="203055"/>
                  </a:lnTo>
                  <a:lnTo>
                    <a:pt x="275569" y="220906"/>
                  </a:lnTo>
                  <a:lnTo>
                    <a:pt x="257757" y="211572"/>
                  </a:lnTo>
                  <a:lnTo>
                    <a:pt x="252624" y="216705"/>
                  </a:lnTo>
                  <a:lnTo>
                    <a:pt x="279575" y="229812"/>
                  </a:lnTo>
                  <a:lnTo>
                    <a:pt x="284242" y="225144"/>
                  </a:lnTo>
                  <a:lnTo>
                    <a:pt x="275569" y="207838"/>
                  </a:lnTo>
                  <a:lnTo>
                    <a:pt x="292915" y="216472"/>
                  </a:lnTo>
                  <a:lnTo>
                    <a:pt x="297543" y="211844"/>
                  </a:lnTo>
                  <a:lnTo>
                    <a:pt x="284475" y="184854"/>
                  </a:lnTo>
                  <a:moveTo>
                    <a:pt x="307941" y="146998"/>
                  </a:moveTo>
                  <a:lnTo>
                    <a:pt x="301524" y="153415"/>
                  </a:lnTo>
                  <a:lnTo>
                    <a:pt x="314786" y="181767"/>
                  </a:lnTo>
                  <a:lnTo>
                    <a:pt x="286434" y="168505"/>
                  </a:lnTo>
                  <a:lnTo>
                    <a:pt x="280017" y="174922"/>
                  </a:lnTo>
                  <a:lnTo>
                    <a:pt x="307241" y="202146"/>
                  </a:lnTo>
                  <a:lnTo>
                    <a:pt x="311869" y="197517"/>
                  </a:lnTo>
                  <a:lnTo>
                    <a:pt x="292696" y="178344"/>
                  </a:lnTo>
                  <a:lnTo>
                    <a:pt x="318869" y="190517"/>
                  </a:lnTo>
                  <a:lnTo>
                    <a:pt x="323420" y="185967"/>
                  </a:lnTo>
                  <a:lnTo>
                    <a:pt x="311247" y="159793"/>
                  </a:lnTo>
                  <a:lnTo>
                    <a:pt x="330420" y="178966"/>
                  </a:lnTo>
                  <a:lnTo>
                    <a:pt x="335165" y="174222"/>
                  </a:lnTo>
                  <a:lnTo>
                    <a:pt x="307941" y="146998"/>
                  </a:lnTo>
                  <a:moveTo>
                    <a:pt x="317292" y="146748"/>
                  </a:moveTo>
                  <a:lnTo>
                    <a:pt x="322425" y="141614"/>
                  </a:lnTo>
                  <a:lnTo>
                    <a:pt x="316942" y="136131"/>
                  </a:lnTo>
                  <a:lnTo>
                    <a:pt x="311808" y="141264"/>
                  </a:lnTo>
                  <a:lnTo>
                    <a:pt x="317292" y="146748"/>
                  </a:lnTo>
                  <a:moveTo>
                    <a:pt x="340121" y="169266"/>
                  </a:moveTo>
                  <a:lnTo>
                    <a:pt x="344943" y="164443"/>
                  </a:lnTo>
                  <a:lnTo>
                    <a:pt x="324914" y="144415"/>
                  </a:lnTo>
                  <a:lnTo>
                    <a:pt x="320092" y="149237"/>
                  </a:lnTo>
                  <a:lnTo>
                    <a:pt x="340121" y="169266"/>
                  </a:lnTo>
                  <a:moveTo>
                    <a:pt x="340017" y="128612"/>
                  </a:moveTo>
                  <a:cubicBezTo>
                    <a:pt x="336672" y="131957"/>
                    <a:pt x="336439" y="134990"/>
                    <a:pt x="337178" y="137985"/>
                  </a:cubicBezTo>
                  <a:lnTo>
                    <a:pt x="334261" y="135068"/>
                  </a:lnTo>
                  <a:lnTo>
                    <a:pt x="329477" y="139852"/>
                  </a:lnTo>
                  <a:lnTo>
                    <a:pt x="349506" y="159881"/>
                  </a:lnTo>
                  <a:lnTo>
                    <a:pt x="354328" y="155058"/>
                  </a:lnTo>
                  <a:lnTo>
                    <a:pt x="343517" y="144247"/>
                  </a:lnTo>
                  <a:cubicBezTo>
                    <a:pt x="340250" y="140980"/>
                    <a:pt x="339783" y="137479"/>
                    <a:pt x="342661" y="134601"/>
                  </a:cubicBezTo>
                  <a:cubicBezTo>
                    <a:pt x="345033" y="132229"/>
                    <a:pt x="347717" y="132190"/>
                    <a:pt x="349972" y="134446"/>
                  </a:cubicBezTo>
                  <a:lnTo>
                    <a:pt x="362457" y="146930"/>
                  </a:lnTo>
                  <a:lnTo>
                    <a:pt x="367279" y="142107"/>
                  </a:lnTo>
                  <a:lnTo>
                    <a:pt x="354367" y="129195"/>
                  </a:lnTo>
                  <a:cubicBezTo>
                    <a:pt x="349584" y="124412"/>
                    <a:pt x="344567" y="124062"/>
                    <a:pt x="340017" y="128612"/>
                  </a:cubicBezTo>
                  <a:moveTo>
                    <a:pt x="362819" y="91265"/>
                  </a:moveTo>
                  <a:lnTo>
                    <a:pt x="357996" y="96088"/>
                  </a:lnTo>
                  <a:lnTo>
                    <a:pt x="368263" y="106355"/>
                  </a:lnTo>
                  <a:cubicBezTo>
                    <a:pt x="365113" y="105616"/>
                    <a:pt x="361613" y="107016"/>
                    <a:pt x="359007" y="109622"/>
                  </a:cubicBezTo>
                  <a:cubicBezTo>
                    <a:pt x="354107" y="114522"/>
                    <a:pt x="353446" y="122028"/>
                    <a:pt x="360368" y="128950"/>
                  </a:cubicBezTo>
                  <a:cubicBezTo>
                    <a:pt x="367407" y="135990"/>
                    <a:pt x="374913" y="135329"/>
                    <a:pt x="379814" y="130428"/>
                  </a:cubicBezTo>
                  <a:cubicBezTo>
                    <a:pt x="382575" y="127667"/>
                    <a:pt x="383859" y="123973"/>
                    <a:pt x="382653" y="120589"/>
                  </a:cubicBezTo>
                  <a:lnTo>
                    <a:pt x="385725" y="123661"/>
                  </a:lnTo>
                  <a:lnTo>
                    <a:pt x="390470" y="118917"/>
                  </a:lnTo>
                  <a:lnTo>
                    <a:pt x="362819" y="91265"/>
                  </a:lnTo>
                  <a:moveTo>
                    <a:pt x="376508" y="124867"/>
                  </a:moveTo>
                  <a:cubicBezTo>
                    <a:pt x="373708" y="127667"/>
                    <a:pt x="369313" y="128095"/>
                    <a:pt x="365269" y="124050"/>
                  </a:cubicBezTo>
                  <a:cubicBezTo>
                    <a:pt x="361185" y="119967"/>
                    <a:pt x="361613" y="115572"/>
                    <a:pt x="364413" y="112772"/>
                  </a:cubicBezTo>
                  <a:cubicBezTo>
                    <a:pt x="367019" y="110166"/>
                    <a:pt x="371608" y="109466"/>
                    <a:pt x="375730" y="113589"/>
                  </a:cubicBezTo>
                  <a:cubicBezTo>
                    <a:pt x="379814" y="117672"/>
                    <a:pt x="379114" y="122261"/>
                    <a:pt x="376508" y="124867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46" name="shape246"/>
            <p:cNvSpPr/>
            <p:nvPr/>
          </p:nvSpPr>
          <p:spPr>
            <a:xfrm>
              <a:off x="4097977" y="993499"/>
              <a:ext cx="140800" cy="140800"/>
            </a:xfrm>
            <a:custGeom>
              <a:avLst/>
              <a:gdLst/>
              <a:ahLst/>
              <a:cxnLst/>
              <a:rect l="0" t="0" r="0" b="0"/>
              <a:pathLst>
                <a:path w="140800" h="140800">
                  <a:moveTo>
                    <a:pt x="61179" y="283646"/>
                  </a:moveTo>
                  <a:lnTo>
                    <a:pt x="37845" y="306980"/>
                  </a:lnTo>
                  <a:cubicBezTo>
                    <a:pt x="31683" y="313142"/>
                    <a:pt x="27194" y="317634"/>
                    <a:pt x="23945" y="321461"/>
                  </a:cubicBezTo>
                  <a:cubicBezTo>
                    <a:pt x="20720" y="325260"/>
                    <a:pt x="18898" y="328201"/>
                    <a:pt x="17927" y="331190"/>
                  </a:cubicBezTo>
                  <a:cubicBezTo>
                    <a:pt x="16110" y="336782"/>
                    <a:pt x="16110" y="342806"/>
                    <a:pt x="17927" y="348399"/>
                  </a:cubicBezTo>
                  <a:cubicBezTo>
                    <a:pt x="18898" y="351387"/>
                    <a:pt x="20720" y="354328"/>
                    <a:pt x="23945" y="358127"/>
                  </a:cubicBezTo>
                  <a:cubicBezTo>
                    <a:pt x="27194" y="361955"/>
                    <a:pt x="31683" y="366447"/>
                    <a:pt x="37845" y="372608"/>
                  </a:cubicBezTo>
                  <a:lnTo>
                    <a:pt x="61179" y="395943"/>
                  </a:lnTo>
                  <a:cubicBezTo>
                    <a:pt x="67341" y="402105"/>
                    <a:pt x="71833" y="406593"/>
                    <a:pt x="75660" y="409842"/>
                  </a:cubicBezTo>
                  <a:cubicBezTo>
                    <a:pt x="79460" y="413068"/>
                    <a:pt x="82400" y="414890"/>
                    <a:pt x="85389" y="415861"/>
                  </a:cubicBezTo>
                  <a:cubicBezTo>
                    <a:pt x="90981" y="417678"/>
                    <a:pt x="97005" y="417678"/>
                    <a:pt x="102597" y="415861"/>
                  </a:cubicBezTo>
                  <a:cubicBezTo>
                    <a:pt x="105586" y="414890"/>
                    <a:pt x="108527" y="413068"/>
                    <a:pt x="112327" y="409842"/>
                  </a:cubicBezTo>
                  <a:cubicBezTo>
                    <a:pt x="116154" y="406593"/>
                    <a:pt x="120645" y="402105"/>
                    <a:pt x="126808" y="395943"/>
                  </a:cubicBezTo>
                  <a:lnTo>
                    <a:pt x="150142" y="372608"/>
                  </a:lnTo>
                  <a:cubicBezTo>
                    <a:pt x="156304" y="366447"/>
                    <a:pt x="160792" y="361955"/>
                    <a:pt x="164041" y="358127"/>
                  </a:cubicBezTo>
                  <a:cubicBezTo>
                    <a:pt x="167267" y="354328"/>
                    <a:pt x="169089" y="351387"/>
                    <a:pt x="170060" y="348398"/>
                  </a:cubicBezTo>
                  <a:cubicBezTo>
                    <a:pt x="171877" y="342806"/>
                    <a:pt x="171877" y="336782"/>
                    <a:pt x="170060" y="331190"/>
                  </a:cubicBezTo>
                  <a:cubicBezTo>
                    <a:pt x="169089" y="328201"/>
                    <a:pt x="167267" y="325260"/>
                    <a:pt x="164041" y="321461"/>
                  </a:cubicBezTo>
                  <a:cubicBezTo>
                    <a:pt x="160792" y="317634"/>
                    <a:pt x="156304" y="313142"/>
                    <a:pt x="150142" y="306980"/>
                  </a:cubicBezTo>
                  <a:lnTo>
                    <a:pt x="126808" y="283646"/>
                  </a:lnTo>
                  <a:cubicBezTo>
                    <a:pt x="120645" y="277483"/>
                    <a:pt x="116154" y="272995"/>
                    <a:pt x="112327" y="269746"/>
                  </a:cubicBezTo>
                  <a:cubicBezTo>
                    <a:pt x="108527" y="266521"/>
                    <a:pt x="105586" y="264698"/>
                    <a:pt x="102597" y="263727"/>
                  </a:cubicBezTo>
                  <a:cubicBezTo>
                    <a:pt x="97005" y="261910"/>
                    <a:pt x="90981" y="261910"/>
                    <a:pt x="85389" y="263727"/>
                  </a:cubicBezTo>
                  <a:cubicBezTo>
                    <a:pt x="82400" y="264698"/>
                    <a:pt x="79460" y="266521"/>
                    <a:pt x="75660" y="269746"/>
                  </a:cubicBezTo>
                  <a:cubicBezTo>
                    <a:pt x="71833" y="272995"/>
                    <a:pt x="67341" y="277483"/>
                    <a:pt x="61179" y="283646"/>
                  </a:cubicBezTo>
                  <a:moveTo>
                    <a:pt x="14984" y="349354"/>
                  </a:moveTo>
                  <a:cubicBezTo>
                    <a:pt x="17279" y="356418"/>
                    <a:pt x="23405" y="362544"/>
                    <a:pt x="35657" y="374796"/>
                  </a:cubicBezTo>
                  <a:lnTo>
                    <a:pt x="58992" y="398130"/>
                  </a:lnTo>
                  <a:cubicBezTo>
                    <a:pt x="71243" y="410382"/>
                    <a:pt x="77369" y="416508"/>
                    <a:pt x="84433" y="418803"/>
                  </a:cubicBezTo>
                  <a:cubicBezTo>
                    <a:pt x="90647" y="420822"/>
                    <a:pt x="97340" y="420822"/>
                    <a:pt x="103554" y="418803"/>
                  </a:cubicBezTo>
                  <a:cubicBezTo>
                    <a:pt x="110617" y="416508"/>
                    <a:pt x="116743" y="410382"/>
                    <a:pt x="128995" y="398130"/>
                  </a:cubicBezTo>
                  <a:lnTo>
                    <a:pt x="152330" y="374796"/>
                  </a:lnTo>
                  <a:cubicBezTo>
                    <a:pt x="164582" y="362544"/>
                    <a:pt x="170707" y="356418"/>
                    <a:pt x="173003" y="349354"/>
                  </a:cubicBezTo>
                  <a:cubicBezTo>
                    <a:pt x="175021" y="343141"/>
                    <a:pt x="175021" y="336448"/>
                    <a:pt x="173003" y="330234"/>
                  </a:cubicBezTo>
                  <a:cubicBezTo>
                    <a:pt x="170707" y="323170"/>
                    <a:pt x="164582" y="317044"/>
                    <a:pt x="152330" y="304792"/>
                  </a:cubicBezTo>
                  <a:lnTo>
                    <a:pt x="128995" y="281458"/>
                  </a:lnTo>
                  <a:cubicBezTo>
                    <a:pt x="116743" y="269206"/>
                    <a:pt x="110617" y="263080"/>
                    <a:pt x="103554" y="260785"/>
                  </a:cubicBezTo>
                  <a:cubicBezTo>
                    <a:pt x="97340" y="258766"/>
                    <a:pt x="90647" y="258766"/>
                    <a:pt x="84433" y="260785"/>
                  </a:cubicBezTo>
                  <a:cubicBezTo>
                    <a:pt x="77369" y="263080"/>
                    <a:pt x="71243" y="269206"/>
                    <a:pt x="58992" y="281458"/>
                  </a:cubicBezTo>
                  <a:lnTo>
                    <a:pt x="35657" y="304792"/>
                  </a:lnTo>
                  <a:cubicBezTo>
                    <a:pt x="23405" y="317044"/>
                    <a:pt x="17279" y="323170"/>
                    <a:pt x="14984" y="330234"/>
                  </a:cubicBezTo>
                  <a:cubicBezTo>
                    <a:pt x="12965" y="336448"/>
                    <a:pt x="12965" y="343141"/>
                    <a:pt x="14984" y="349354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47" name="shape247"/>
            <p:cNvSpPr/>
            <p:nvPr/>
          </p:nvSpPr>
          <p:spPr>
            <a:xfrm>
              <a:off x="4097977" y="993499"/>
              <a:ext cx="140800" cy="140800"/>
            </a:xfrm>
            <a:custGeom>
              <a:avLst/>
              <a:gdLst/>
              <a:ahLst/>
              <a:cxnLst/>
              <a:rect l="0" t="0" r="0" b="0"/>
              <a:pathLst>
                <a:path w="140800" h="140800">
                  <a:moveTo>
                    <a:pt x="62631" y="346481"/>
                  </a:moveTo>
                  <a:lnTo>
                    <a:pt x="87178" y="371027"/>
                  </a:lnTo>
                  <a:lnTo>
                    <a:pt x="87178" y="363501"/>
                  </a:lnTo>
                  <a:cubicBezTo>
                    <a:pt x="87178" y="359794"/>
                    <a:pt x="90183" y="356789"/>
                    <a:pt x="93890" y="356789"/>
                  </a:cubicBezTo>
                  <a:cubicBezTo>
                    <a:pt x="97597" y="356789"/>
                    <a:pt x="100602" y="359794"/>
                    <a:pt x="100602" y="363501"/>
                  </a:cubicBezTo>
                  <a:lnTo>
                    <a:pt x="100602" y="379130"/>
                  </a:lnTo>
                  <a:cubicBezTo>
                    <a:pt x="100602" y="388100"/>
                    <a:pt x="89757" y="392592"/>
                    <a:pt x="83414" y="386249"/>
                  </a:cubicBezTo>
                  <a:lnTo>
                    <a:pt x="47410" y="350245"/>
                  </a:lnTo>
                  <a:cubicBezTo>
                    <a:pt x="41067" y="343902"/>
                    <a:pt x="45559" y="333057"/>
                    <a:pt x="54529" y="333057"/>
                  </a:cubicBezTo>
                  <a:lnTo>
                    <a:pt x="125148" y="333057"/>
                  </a:lnTo>
                  <a:lnTo>
                    <a:pt x="100602" y="308510"/>
                  </a:lnTo>
                  <a:lnTo>
                    <a:pt x="100602" y="316037"/>
                  </a:lnTo>
                  <a:cubicBezTo>
                    <a:pt x="100602" y="319744"/>
                    <a:pt x="97597" y="322750"/>
                    <a:pt x="93890" y="322750"/>
                  </a:cubicBezTo>
                  <a:cubicBezTo>
                    <a:pt x="90183" y="322750"/>
                    <a:pt x="87178" y="319744"/>
                    <a:pt x="87178" y="316037"/>
                  </a:cubicBezTo>
                  <a:lnTo>
                    <a:pt x="87178" y="300408"/>
                  </a:lnTo>
                  <a:cubicBezTo>
                    <a:pt x="87178" y="291438"/>
                    <a:pt x="98023" y="286946"/>
                    <a:pt x="104365" y="293289"/>
                  </a:cubicBezTo>
                  <a:lnTo>
                    <a:pt x="140370" y="329293"/>
                  </a:lnTo>
                  <a:cubicBezTo>
                    <a:pt x="146713" y="335636"/>
                    <a:pt x="142221" y="346481"/>
                    <a:pt x="133251" y="346481"/>
                  </a:cubicBezTo>
                  <a:lnTo>
                    <a:pt x="62631" y="346481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48" name="shape248"/>
            <p:cNvSpPr/>
            <p:nvPr/>
          </p:nvSpPr>
          <p:spPr>
            <a:xfrm>
              <a:off x="4097977" y="993499"/>
              <a:ext cx="1782000" cy="1782000"/>
            </a:xfrm>
            <a:custGeom>
              <a:avLst/>
              <a:gdLst/>
              <a:ahLst/>
              <a:cxnLst/>
              <a:rect l="0" t="0" r="0" b="0"/>
              <a:pathLst>
                <a:path w="1782000" h="1782000">
                  <a:moveTo>
                    <a:pt x="162059" y="211988"/>
                  </a:moveTo>
                  <a:lnTo>
                    <a:pt x="156886" y="217160"/>
                  </a:lnTo>
                  <a:lnTo>
                    <a:pt x="171548" y="241389"/>
                  </a:lnTo>
                  <a:lnTo>
                    <a:pt x="146230" y="227817"/>
                  </a:lnTo>
                  <a:lnTo>
                    <a:pt x="141252" y="232795"/>
                  </a:lnTo>
                  <a:lnTo>
                    <a:pt x="154786" y="258074"/>
                  </a:lnTo>
                  <a:lnTo>
                    <a:pt x="130596" y="243451"/>
                  </a:lnTo>
                  <a:lnTo>
                    <a:pt x="125229" y="248818"/>
                  </a:lnTo>
                  <a:lnTo>
                    <a:pt x="159881" y="268613"/>
                  </a:lnTo>
                  <a:lnTo>
                    <a:pt x="164897" y="263596"/>
                  </a:lnTo>
                  <a:lnTo>
                    <a:pt x="151013" y="237734"/>
                  </a:lnTo>
                  <a:lnTo>
                    <a:pt x="176876" y="251618"/>
                  </a:lnTo>
                  <a:lnTo>
                    <a:pt x="181854" y="246640"/>
                  </a:lnTo>
                  <a:lnTo>
                    <a:pt x="162059" y="211988"/>
                  </a:lnTo>
                  <a:moveTo>
                    <a:pt x="178618" y="209118"/>
                  </a:moveTo>
                  <a:cubicBezTo>
                    <a:pt x="172784" y="214951"/>
                    <a:pt x="172590" y="222924"/>
                    <a:pt x="179085" y="229419"/>
                  </a:cubicBezTo>
                  <a:cubicBezTo>
                    <a:pt x="185618" y="235953"/>
                    <a:pt x="193591" y="235758"/>
                    <a:pt x="199425" y="229925"/>
                  </a:cubicBezTo>
                  <a:cubicBezTo>
                    <a:pt x="205297" y="224052"/>
                    <a:pt x="205491" y="216080"/>
                    <a:pt x="198958" y="209546"/>
                  </a:cubicBezTo>
                  <a:cubicBezTo>
                    <a:pt x="192463" y="203051"/>
                    <a:pt x="184491" y="203245"/>
                    <a:pt x="178618" y="209118"/>
                  </a:cubicBezTo>
                  <a:moveTo>
                    <a:pt x="183051" y="213629"/>
                  </a:moveTo>
                  <a:cubicBezTo>
                    <a:pt x="185968" y="210712"/>
                    <a:pt x="190013" y="210479"/>
                    <a:pt x="194019" y="214485"/>
                  </a:cubicBezTo>
                  <a:cubicBezTo>
                    <a:pt x="197791" y="218257"/>
                    <a:pt x="198141" y="222263"/>
                    <a:pt x="195030" y="225374"/>
                  </a:cubicBezTo>
                  <a:cubicBezTo>
                    <a:pt x="192113" y="228291"/>
                    <a:pt x="188068" y="228525"/>
                    <a:pt x="184024" y="224480"/>
                  </a:cubicBezTo>
                  <a:cubicBezTo>
                    <a:pt x="180290" y="220746"/>
                    <a:pt x="179940" y="216740"/>
                    <a:pt x="183051" y="213629"/>
                  </a:cubicBezTo>
                  <a:moveTo>
                    <a:pt x="202753" y="184983"/>
                  </a:moveTo>
                  <a:cubicBezTo>
                    <a:pt x="199408" y="188327"/>
                    <a:pt x="199175" y="191361"/>
                    <a:pt x="199914" y="194355"/>
                  </a:cubicBezTo>
                  <a:lnTo>
                    <a:pt x="196997" y="191439"/>
                  </a:lnTo>
                  <a:lnTo>
                    <a:pt x="192214" y="196222"/>
                  </a:lnTo>
                  <a:lnTo>
                    <a:pt x="212242" y="216251"/>
                  </a:lnTo>
                  <a:lnTo>
                    <a:pt x="217065" y="211429"/>
                  </a:lnTo>
                  <a:lnTo>
                    <a:pt x="206254" y="200617"/>
                  </a:lnTo>
                  <a:cubicBezTo>
                    <a:pt x="202987" y="197350"/>
                    <a:pt x="202520" y="193850"/>
                    <a:pt x="205398" y="190972"/>
                  </a:cubicBezTo>
                  <a:cubicBezTo>
                    <a:pt x="207770" y="188600"/>
                    <a:pt x="210453" y="188561"/>
                    <a:pt x="212709" y="190817"/>
                  </a:cubicBezTo>
                  <a:lnTo>
                    <a:pt x="225193" y="203300"/>
                  </a:lnTo>
                  <a:lnTo>
                    <a:pt x="230016" y="198478"/>
                  </a:lnTo>
                  <a:lnTo>
                    <a:pt x="217104" y="185566"/>
                  </a:lnTo>
                  <a:cubicBezTo>
                    <a:pt x="212320" y="180783"/>
                    <a:pt x="207303" y="180433"/>
                    <a:pt x="202753" y="184983"/>
                  </a:cubicBezTo>
                  <a:moveTo>
                    <a:pt x="225555" y="147636"/>
                  </a:moveTo>
                  <a:lnTo>
                    <a:pt x="220733" y="152458"/>
                  </a:lnTo>
                  <a:lnTo>
                    <a:pt x="231000" y="162725"/>
                  </a:lnTo>
                  <a:cubicBezTo>
                    <a:pt x="227850" y="161986"/>
                    <a:pt x="224349" y="163387"/>
                    <a:pt x="221744" y="165992"/>
                  </a:cubicBezTo>
                  <a:cubicBezTo>
                    <a:pt x="216843" y="170892"/>
                    <a:pt x="216182" y="178398"/>
                    <a:pt x="223105" y="185321"/>
                  </a:cubicBezTo>
                  <a:cubicBezTo>
                    <a:pt x="230144" y="192360"/>
                    <a:pt x="237650" y="191699"/>
                    <a:pt x="242550" y="186799"/>
                  </a:cubicBezTo>
                  <a:cubicBezTo>
                    <a:pt x="245311" y="184037"/>
                    <a:pt x="246595" y="180343"/>
                    <a:pt x="245389" y="176960"/>
                  </a:cubicBezTo>
                  <a:lnTo>
                    <a:pt x="248462" y="180032"/>
                  </a:lnTo>
                  <a:lnTo>
                    <a:pt x="253206" y="175287"/>
                  </a:lnTo>
                  <a:lnTo>
                    <a:pt x="225555" y="147636"/>
                  </a:lnTo>
                  <a:moveTo>
                    <a:pt x="239245" y="181237"/>
                  </a:moveTo>
                  <a:cubicBezTo>
                    <a:pt x="236445" y="184037"/>
                    <a:pt x="232050" y="184465"/>
                    <a:pt x="228005" y="180421"/>
                  </a:cubicBezTo>
                  <a:cubicBezTo>
                    <a:pt x="223922" y="176337"/>
                    <a:pt x="224349" y="171942"/>
                    <a:pt x="227150" y="169142"/>
                  </a:cubicBezTo>
                  <a:cubicBezTo>
                    <a:pt x="229755" y="166536"/>
                    <a:pt x="234344" y="165836"/>
                    <a:pt x="238467" y="169959"/>
                  </a:cubicBezTo>
                  <a:cubicBezTo>
                    <a:pt x="242550" y="174042"/>
                    <a:pt x="241850" y="178632"/>
                    <a:pt x="239245" y="181237"/>
                  </a:cubicBezTo>
                  <a:moveTo>
                    <a:pt x="266570" y="144811"/>
                  </a:moveTo>
                  <a:lnTo>
                    <a:pt x="264587" y="142828"/>
                  </a:lnTo>
                  <a:cubicBezTo>
                    <a:pt x="257976" y="136217"/>
                    <a:pt x="250625" y="137111"/>
                    <a:pt x="245764" y="141972"/>
                  </a:cubicBezTo>
                  <a:cubicBezTo>
                    <a:pt x="240669" y="147067"/>
                    <a:pt x="239619" y="155117"/>
                    <a:pt x="246619" y="162118"/>
                  </a:cubicBezTo>
                  <a:cubicBezTo>
                    <a:pt x="253581" y="169079"/>
                    <a:pt x="261398" y="167952"/>
                    <a:pt x="266453" y="162895"/>
                  </a:cubicBezTo>
                  <a:cubicBezTo>
                    <a:pt x="270537" y="158812"/>
                    <a:pt x="272171" y="152745"/>
                    <a:pt x="268943" y="147495"/>
                  </a:cubicBezTo>
                  <a:lnTo>
                    <a:pt x="264431" y="152006"/>
                  </a:lnTo>
                  <a:cubicBezTo>
                    <a:pt x="265326" y="154301"/>
                    <a:pt x="264392" y="156634"/>
                    <a:pt x="262487" y="158540"/>
                  </a:cubicBezTo>
                  <a:cubicBezTo>
                    <a:pt x="259609" y="161418"/>
                    <a:pt x="255992" y="161923"/>
                    <a:pt x="252608" y="158773"/>
                  </a:cubicBezTo>
                  <a:lnTo>
                    <a:pt x="266570" y="144811"/>
                  </a:lnTo>
                  <a:moveTo>
                    <a:pt x="249886" y="146172"/>
                  </a:moveTo>
                  <a:cubicBezTo>
                    <a:pt x="252492" y="143567"/>
                    <a:pt x="255642" y="143372"/>
                    <a:pt x="258287" y="146017"/>
                  </a:cubicBezTo>
                  <a:lnTo>
                    <a:pt x="249186" y="155117"/>
                  </a:lnTo>
                  <a:cubicBezTo>
                    <a:pt x="246697" y="151773"/>
                    <a:pt x="247592" y="148467"/>
                    <a:pt x="249886" y="146172"/>
                  </a:cubicBezTo>
                  <a:moveTo>
                    <a:pt x="269500" y="118469"/>
                  </a:moveTo>
                  <a:lnTo>
                    <a:pt x="268178" y="119791"/>
                  </a:lnTo>
                  <a:cubicBezTo>
                    <a:pt x="265844" y="122125"/>
                    <a:pt x="264989" y="125003"/>
                    <a:pt x="266156" y="128192"/>
                  </a:cubicBezTo>
                  <a:lnTo>
                    <a:pt x="263200" y="125236"/>
                  </a:lnTo>
                  <a:lnTo>
                    <a:pt x="258416" y="130020"/>
                  </a:lnTo>
                  <a:lnTo>
                    <a:pt x="278445" y="150048"/>
                  </a:lnTo>
                  <a:lnTo>
                    <a:pt x="283268" y="145226"/>
                  </a:lnTo>
                  <a:lnTo>
                    <a:pt x="273467" y="135425"/>
                  </a:lnTo>
                  <a:cubicBezTo>
                    <a:pt x="269539" y="131498"/>
                    <a:pt x="269539" y="127842"/>
                    <a:pt x="272923" y="124458"/>
                  </a:cubicBezTo>
                  <a:lnTo>
                    <a:pt x="274206" y="123175"/>
                  </a:lnTo>
                  <a:lnTo>
                    <a:pt x="269500" y="118469"/>
                  </a:lnTo>
                  <a:moveTo>
                    <a:pt x="288342" y="116272"/>
                  </a:moveTo>
                  <a:cubicBezTo>
                    <a:pt x="285542" y="118372"/>
                    <a:pt x="283481" y="119812"/>
                    <a:pt x="281925" y="118256"/>
                  </a:cubicBezTo>
                  <a:cubicBezTo>
                    <a:pt x="280758" y="117089"/>
                    <a:pt x="280642" y="115106"/>
                    <a:pt x="283014" y="112733"/>
                  </a:cubicBezTo>
                  <a:cubicBezTo>
                    <a:pt x="285076" y="110672"/>
                    <a:pt x="287253" y="110050"/>
                    <a:pt x="289431" y="111839"/>
                  </a:cubicBezTo>
                  <a:lnTo>
                    <a:pt x="294137" y="107133"/>
                  </a:lnTo>
                  <a:cubicBezTo>
                    <a:pt x="289392" y="102933"/>
                    <a:pt x="283636" y="104100"/>
                    <a:pt x="278970" y="108766"/>
                  </a:cubicBezTo>
                  <a:cubicBezTo>
                    <a:pt x="274808" y="112928"/>
                    <a:pt x="272825" y="118567"/>
                    <a:pt x="277375" y="123117"/>
                  </a:cubicBezTo>
                  <a:cubicBezTo>
                    <a:pt x="282314" y="128056"/>
                    <a:pt x="287448" y="124245"/>
                    <a:pt x="292037" y="120978"/>
                  </a:cubicBezTo>
                  <a:cubicBezTo>
                    <a:pt x="295265" y="118683"/>
                    <a:pt x="296509" y="118061"/>
                    <a:pt x="297754" y="119306"/>
                  </a:cubicBezTo>
                  <a:cubicBezTo>
                    <a:pt x="299270" y="120823"/>
                    <a:pt x="298493" y="122923"/>
                    <a:pt x="296432" y="124984"/>
                  </a:cubicBezTo>
                  <a:cubicBezTo>
                    <a:pt x="294176" y="127240"/>
                    <a:pt x="291570" y="128134"/>
                    <a:pt x="289198" y="126462"/>
                  </a:cubicBezTo>
                  <a:lnTo>
                    <a:pt x="284336" y="131323"/>
                  </a:lnTo>
                  <a:cubicBezTo>
                    <a:pt x="289742" y="136029"/>
                    <a:pt x="296004" y="133346"/>
                    <a:pt x="300165" y="129184"/>
                  </a:cubicBezTo>
                  <a:cubicBezTo>
                    <a:pt x="304638" y="124712"/>
                    <a:pt x="306504" y="118567"/>
                    <a:pt x="301993" y="114055"/>
                  </a:cubicBezTo>
                  <a:cubicBezTo>
                    <a:pt x="297326" y="109389"/>
                    <a:pt x="292464" y="113239"/>
                    <a:pt x="288342" y="116272"/>
                  </a:cubicBezTo>
                  <a:moveTo>
                    <a:pt x="301849" y="85887"/>
                  </a:moveTo>
                  <a:cubicBezTo>
                    <a:pt x="298465" y="89271"/>
                    <a:pt x="298310" y="92226"/>
                    <a:pt x="299088" y="95260"/>
                  </a:cubicBezTo>
                  <a:lnTo>
                    <a:pt x="288509" y="84682"/>
                  </a:lnTo>
                  <a:lnTo>
                    <a:pt x="283687" y="89504"/>
                  </a:lnTo>
                  <a:lnTo>
                    <a:pt x="311338" y="117155"/>
                  </a:lnTo>
                  <a:lnTo>
                    <a:pt x="316161" y="112333"/>
                  </a:lnTo>
                  <a:lnTo>
                    <a:pt x="305349" y="101521"/>
                  </a:lnTo>
                  <a:cubicBezTo>
                    <a:pt x="302082" y="98254"/>
                    <a:pt x="301616" y="94754"/>
                    <a:pt x="304494" y="91876"/>
                  </a:cubicBezTo>
                  <a:cubicBezTo>
                    <a:pt x="306866" y="89504"/>
                    <a:pt x="309549" y="89465"/>
                    <a:pt x="311805" y="91721"/>
                  </a:cubicBezTo>
                  <a:lnTo>
                    <a:pt x="324289" y="104205"/>
                  </a:lnTo>
                  <a:lnTo>
                    <a:pt x="329111" y="99382"/>
                  </a:lnTo>
                  <a:lnTo>
                    <a:pt x="316200" y="86471"/>
                  </a:lnTo>
                  <a:cubicBezTo>
                    <a:pt x="311416" y="81687"/>
                    <a:pt x="306399" y="81337"/>
                    <a:pt x="301849" y="85887"/>
                  </a:cubicBezTo>
                  <a:moveTo>
                    <a:pt x="321734" y="66002"/>
                  </a:moveTo>
                  <a:cubicBezTo>
                    <a:pt x="316756" y="70980"/>
                    <a:pt x="315473" y="76775"/>
                    <a:pt x="319362" y="82219"/>
                  </a:cubicBezTo>
                  <a:lnTo>
                    <a:pt x="323951" y="77631"/>
                  </a:lnTo>
                  <a:cubicBezTo>
                    <a:pt x="322862" y="75686"/>
                    <a:pt x="322278" y="73391"/>
                    <a:pt x="325273" y="70396"/>
                  </a:cubicBezTo>
                  <a:cubicBezTo>
                    <a:pt x="326984" y="68685"/>
                    <a:pt x="329123" y="67635"/>
                    <a:pt x="330640" y="69152"/>
                  </a:cubicBezTo>
                  <a:cubicBezTo>
                    <a:pt x="332312" y="70825"/>
                    <a:pt x="331068" y="72691"/>
                    <a:pt x="330407" y="73586"/>
                  </a:cubicBezTo>
                  <a:lnTo>
                    <a:pt x="326946" y="78214"/>
                  </a:lnTo>
                  <a:cubicBezTo>
                    <a:pt x="325390" y="80314"/>
                    <a:pt x="321695" y="85719"/>
                    <a:pt x="326712" y="90736"/>
                  </a:cubicBezTo>
                  <a:cubicBezTo>
                    <a:pt x="330951" y="94976"/>
                    <a:pt x="335929" y="93420"/>
                    <a:pt x="339118" y="90231"/>
                  </a:cubicBezTo>
                  <a:cubicBezTo>
                    <a:pt x="341257" y="88092"/>
                    <a:pt x="343085" y="84708"/>
                    <a:pt x="342074" y="80586"/>
                  </a:cubicBezTo>
                  <a:lnTo>
                    <a:pt x="344991" y="83503"/>
                  </a:lnTo>
                  <a:lnTo>
                    <a:pt x="349697" y="78797"/>
                  </a:lnTo>
                  <a:lnTo>
                    <a:pt x="335812" y="64913"/>
                  </a:lnTo>
                  <a:cubicBezTo>
                    <a:pt x="331107" y="60207"/>
                    <a:pt x="326128" y="61607"/>
                    <a:pt x="321734" y="66002"/>
                  </a:cubicBezTo>
                  <a:moveTo>
                    <a:pt x="336357" y="84981"/>
                  </a:moveTo>
                  <a:cubicBezTo>
                    <a:pt x="334646" y="86692"/>
                    <a:pt x="332740" y="87120"/>
                    <a:pt x="331146" y="85525"/>
                  </a:cubicBezTo>
                  <a:cubicBezTo>
                    <a:pt x="328929" y="83308"/>
                    <a:pt x="330951" y="80586"/>
                    <a:pt x="331690" y="79614"/>
                  </a:cubicBezTo>
                  <a:lnTo>
                    <a:pt x="333401" y="77280"/>
                  </a:lnTo>
                  <a:cubicBezTo>
                    <a:pt x="334257" y="76113"/>
                    <a:pt x="334957" y="75180"/>
                    <a:pt x="335385" y="74130"/>
                  </a:cubicBezTo>
                  <a:lnTo>
                    <a:pt x="336474" y="75219"/>
                  </a:lnTo>
                  <a:cubicBezTo>
                    <a:pt x="339157" y="77902"/>
                    <a:pt x="339274" y="82064"/>
                    <a:pt x="336357" y="84981"/>
                  </a:cubicBezTo>
                  <a:moveTo>
                    <a:pt x="345237" y="42732"/>
                  </a:moveTo>
                  <a:lnTo>
                    <a:pt x="343915" y="44055"/>
                  </a:lnTo>
                  <a:cubicBezTo>
                    <a:pt x="341581" y="46388"/>
                    <a:pt x="340726" y="49266"/>
                    <a:pt x="341892" y="52455"/>
                  </a:cubicBezTo>
                  <a:lnTo>
                    <a:pt x="338937" y="49499"/>
                  </a:lnTo>
                  <a:lnTo>
                    <a:pt x="334153" y="54283"/>
                  </a:lnTo>
                  <a:lnTo>
                    <a:pt x="354182" y="74312"/>
                  </a:lnTo>
                  <a:lnTo>
                    <a:pt x="359004" y="69489"/>
                  </a:lnTo>
                  <a:lnTo>
                    <a:pt x="349204" y="59689"/>
                  </a:lnTo>
                  <a:cubicBezTo>
                    <a:pt x="345276" y="55761"/>
                    <a:pt x="345276" y="52105"/>
                    <a:pt x="348660" y="48721"/>
                  </a:cubicBezTo>
                  <a:lnTo>
                    <a:pt x="349943" y="47438"/>
                  </a:lnTo>
                  <a:lnTo>
                    <a:pt x="345237" y="42732"/>
                  </a:lnTo>
                  <a:moveTo>
                    <a:pt x="376378" y="35004"/>
                  </a:moveTo>
                  <a:lnTo>
                    <a:pt x="374394" y="33020"/>
                  </a:lnTo>
                  <a:cubicBezTo>
                    <a:pt x="367783" y="26409"/>
                    <a:pt x="360433" y="27303"/>
                    <a:pt x="355571" y="32165"/>
                  </a:cubicBezTo>
                  <a:cubicBezTo>
                    <a:pt x="350476" y="37259"/>
                    <a:pt x="349426" y="45310"/>
                    <a:pt x="356427" y="52310"/>
                  </a:cubicBezTo>
                  <a:cubicBezTo>
                    <a:pt x="363388" y="59272"/>
                    <a:pt x="371205" y="58144"/>
                    <a:pt x="376261" y="53088"/>
                  </a:cubicBezTo>
                  <a:cubicBezTo>
                    <a:pt x="380345" y="49005"/>
                    <a:pt x="381978" y="42938"/>
                    <a:pt x="378750" y="37687"/>
                  </a:cubicBezTo>
                  <a:lnTo>
                    <a:pt x="374239" y="42199"/>
                  </a:lnTo>
                  <a:cubicBezTo>
                    <a:pt x="375133" y="44493"/>
                    <a:pt x="374200" y="46827"/>
                    <a:pt x="372294" y="48732"/>
                  </a:cubicBezTo>
                  <a:cubicBezTo>
                    <a:pt x="369417" y="51610"/>
                    <a:pt x="365799" y="52116"/>
                    <a:pt x="362416" y="48966"/>
                  </a:cubicBezTo>
                  <a:lnTo>
                    <a:pt x="376378" y="35004"/>
                  </a:lnTo>
                  <a:moveTo>
                    <a:pt x="359693" y="36365"/>
                  </a:moveTo>
                  <a:cubicBezTo>
                    <a:pt x="362299" y="33759"/>
                    <a:pt x="365449" y="33565"/>
                    <a:pt x="368094" y="36209"/>
                  </a:cubicBezTo>
                  <a:lnTo>
                    <a:pt x="358993" y="45310"/>
                  </a:lnTo>
                  <a:cubicBezTo>
                    <a:pt x="356505" y="41965"/>
                    <a:pt x="357399" y="38660"/>
                    <a:pt x="359693" y="36365"/>
                  </a:cubicBezTo>
                  <a:moveTo>
                    <a:pt x="214250" y="295137"/>
                  </a:moveTo>
                  <a:lnTo>
                    <a:pt x="209505" y="290392"/>
                  </a:lnTo>
                  <a:lnTo>
                    <a:pt x="195543" y="304354"/>
                  </a:lnTo>
                  <a:lnTo>
                    <a:pt x="188893" y="297704"/>
                  </a:lnTo>
                  <a:lnTo>
                    <a:pt x="201066" y="285531"/>
                  </a:lnTo>
                  <a:lnTo>
                    <a:pt x="196321" y="280786"/>
                  </a:lnTo>
                  <a:lnTo>
                    <a:pt x="184148" y="292959"/>
                  </a:lnTo>
                  <a:lnTo>
                    <a:pt x="177809" y="286620"/>
                  </a:lnTo>
                  <a:lnTo>
                    <a:pt x="191032" y="273397"/>
                  </a:lnTo>
                  <a:lnTo>
                    <a:pt x="186287" y="268652"/>
                  </a:lnTo>
                  <a:lnTo>
                    <a:pt x="168009" y="286931"/>
                  </a:lnTo>
                  <a:lnTo>
                    <a:pt x="195232" y="314154"/>
                  </a:lnTo>
                  <a:lnTo>
                    <a:pt x="214250" y="295137"/>
                  </a:lnTo>
                  <a:moveTo>
                    <a:pt x="208611" y="245472"/>
                  </a:moveTo>
                  <a:lnTo>
                    <a:pt x="203789" y="250294"/>
                  </a:lnTo>
                  <a:lnTo>
                    <a:pt x="214056" y="260562"/>
                  </a:lnTo>
                  <a:cubicBezTo>
                    <a:pt x="210906" y="259823"/>
                    <a:pt x="207406" y="261223"/>
                    <a:pt x="204800" y="263828"/>
                  </a:cubicBezTo>
                  <a:cubicBezTo>
                    <a:pt x="199900" y="268729"/>
                    <a:pt x="199239" y="276235"/>
                    <a:pt x="206162" y="283157"/>
                  </a:cubicBezTo>
                  <a:cubicBezTo>
                    <a:pt x="213201" y="290197"/>
                    <a:pt x="220707" y="289535"/>
                    <a:pt x="225607" y="284635"/>
                  </a:cubicBezTo>
                  <a:cubicBezTo>
                    <a:pt x="228368" y="281874"/>
                    <a:pt x="229651" y="278179"/>
                    <a:pt x="228446" y="274796"/>
                  </a:cubicBezTo>
                  <a:lnTo>
                    <a:pt x="231518" y="277868"/>
                  </a:lnTo>
                  <a:lnTo>
                    <a:pt x="236263" y="273123"/>
                  </a:lnTo>
                  <a:lnTo>
                    <a:pt x="208611" y="245472"/>
                  </a:lnTo>
                  <a:moveTo>
                    <a:pt x="222301" y="279074"/>
                  </a:moveTo>
                  <a:cubicBezTo>
                    <a:pt x="219501" y="281874"/>
                    <a:pt x="215106" y="282302"/>
                    <a:pt x="211062" y="278257"/>
                  </a:cubicBezTo>
                  <a:cubicBezTo>
                    <a:pt x="206978" y="274174"/>
                    <a:pt x="207406" y="269779"/>
                    <a:pt x="210206" y="266979"/>
                  </a:cubicBezTo>
                  <a:cubicBezTo>
                    <a:pt x="212812" y="264373"/>
                    <a:pt x="217401" y="263673"/>
                    <a:pt x="221523" y="267795"/>
                  </a:cubicBezTo>
                  <a:cubicBezTo>
                    <a:pt x="225607" y="271879"/>
                    <a:pt x="224907" y="276468"/>
                    <a:pt x="222301" y="279074"/>
                  </a:cubicBezTo>
                  <a:moveTo>
                    <a:pt x="231971" y="236892"/>
                  </a:moveTo>
                  <a:lnTo>
                    <a:pt x="230648" y="238214"/>
                  </a:lnTo>
                  <a:cubicBezTo>
                    <a:pt x="228315" y="240548"/>
                    <a:pt x="227459" y="243426"/>
                    <a:pt x="228626" y="246614"/>
                  </a:cubicBezTo>
                  <a:lnTo>
                    <a:pt x="225670" y="243659"/>
                  </a:lnTo>
                  <a:lnTo>
                    <a:pt x="220887" y="248442"/>
                  </a:lnTo>
                  <a:lnTo>
                    <a:pt x="240915" y="268471"/>
                  </a:lnTo>
                  <a:lnTo>
                    <a:pt x="245738" y="263649"/>
                  </a:lnTo>
                  <a:lnTo>
                    <a:pt x="235937" y="253848"/>
                  </a:lnTo>
                  <a:cubicBezTo>
                    <a:pt x="232009" y="249920"/>
                    <a:pt x="232009" y="246264"/>
                    <a:pt x="235393" y="242881"/>
                  </a:cubicBezTo>
                  <a:lnTo>
                    <a:pt x="236676" y="241597"/>
                  </a:lnTo>
                  <a:lnTo>
                    <a:pt x="231971" y="236892"/>
                  </a:lnTo>
                  <a:moveTo>
                    <a:pt x="242538" y="226091"/>
                  </a:moveTo>
                  <a:cubicBezTo>
                    <a:pt x="237560" y="231069"/>
                    <a:pt x="236276" y="236864"/>
                    <a:pt x="240166" y="242308"/>
                  </a:cubicBezTo>
                  <a:lnTo>
                    <a:pt x="244755" y="237719"/>
                  </a:lnTo>
                  <a:cubicBezTo>
                    <a:pt x="243666" y="235775"/>
                    <a:pt x="243082" y="233480"/>
                    <a:pt x="246077" y="230486"/>
                  </a:cubicBezTo>
                  <a:cubicBezTo>
                    <a:pt x="247788" y="228774"/>
                    <a:pt x="249927" y="227725"/>
                    <a:pt x="251444" y="229241"/>
                  </a:cubicBezTo>
                  <a:cubicBezTo>
                    <a:pt x="253116" y="230913"/>
                    <a:pt x="251872" y="232780"/>
                    <a:pt x="251211" y="233675"/>
                  </a:cubicBezTo>
                  <a:lnTo>
                    <a:pt x="247749" y="238303"/>
                  </a:lnTo>
                  <a:cubicBezTo>
                    <a:pt x="246194" y="240403"/>
                    <a:pt x="242499" y="245809"/>
                    <a:pt x="247516" y="250826"/>
                  </a:cubicBezTo>
                  <a:cubicBezTo>
                    <a:pt x="251755" y="255065"/>
                    <a:pt x="256733" y="253509"/>
                    <a:pt x="259922" y="250320"/>
                  </a:cubicBezTo>
                  <a:cubicBezTo>
                    <a:pt x="262061" y="248181"/>
                    <a:pt x="263889" y="244798"/>
                    <a:pt x="262878" y="240675"/>
                  </a:cubicBezTo>
                  <a:lnTo>
                    <a:pt x="265795" y="243592"/>
                  </a:lnTo>
                  <a:lnTo>
                    <a:pt x="270501" y="238886"/>
                  </a:lnTo>
                  <a:lnTo>
                    <a:pt x="256616" y="225002"/>
                  </a:lnTo>
                  <a:cubicBezTo>
                    <a:pt x="251911" y="220296"/>
                    <a:pt x="246932" y="221696"/>
                    <a:pt x="242538" y="226091"/>
                  </a:cubicBezTo>
                  <a:moveTo>
                    <a:pt x="257161" y="245070"/>
                  </a:moveTo>
                  <a:cubicBezTo>
                    <a:pt x="255449" y="246781"/>
                    <a:pt x="253544" y="247209"/>
                    <a:pt x="251949" y="245614"/>
                  </a:cubicBezTo>
                  <a:cubicBezTo>
                    <a:pt x="249733" y="243397"/>
                    <a:pt x="251755" y="240675"/>
                    <a:pt x="252494" y="239703"/>
                  </a:cubicBezTo>
                  <a:lnTo>
                    <a:pt x="254205" y="237369"/>
                  </a:lnTo>
                  <a:cubicBezTo>
                    <a:pt x="255061" y="236203"/>
                    <a:pt x="255761" y="235269"/>
                    <a:pt x="256189" y="234219"/>
                  </a:cubicBezTo>
                  <a:lnTo>
                    <a:pt x="257278" y="235308"/>
                  </a:lnTo>
                  <a:cubicBezTo>
                    <a:pt x="259961" y="237992"/>
                    <a:pt x="260078" y="242153"/>
                    <a:pt x="257161" y="245070"/>
                  </a:cubicBezTo>
                  <a:moveTo>
                    <a:pt x="284475" y="184854"/>
                  </a:moveTo>
                  <a:lnTo>
                    <a:pt x="279497" y="189832"/>
                  </a:lnTo>
                  <a:lnTo>
                    <a:pt x="288870" y="207605"/>
                  </a:lnTo>
                  <a:lnTo>
                    <a:pt x="270980" y="198349"/>
                  </a:lnTo>
                  <a:lnTo>
                    <a:pt x="266274" y="203055"/>
                  </a:lnTo>
                  <a:lnTo>
                    <a:pt x="275569" y="220906"/>
                  </a:lnTo>
                  <a:lnTo>
                    <a:pt x="257757" y="211572"/>
                  </a:lnTo>
                  <a:lnTo>
                    <a:pt x="252624" y="216705"/>
                  </a:lnTo>
                  <a:lnTo>
                    <a:pt x="279575" y="229812"/>
                  </a:lnTo>
                  <a:lnTo>
                    <a:pt x="284242" y="225144"/>
                  </a:lnTo>
                  <a:lnTo>
                    <a:pt x="275569" y="207838"/>
                  </a:lnTo>
                  <a:lnTo>
                    <a:pt x="292915" y="216472"/>
                  </a:lnTo>
                  <a:lnTo>
                    <a:pt x="297543" y="211844"/>
                  </a:lnTo>
                  <a:lnTo>
                    <a:pt x="284475" y="184854"/>
                  </a:lnTo>
                  <a:moveTo>
                    <a:pt x="307941" y="146998"/>
                  </a:moveTo>
                  <a:lnTo>
                    <a:pt x="301524" y="153415"/>
                  </a:lnTo>
                  <a:lnTo>
                    <a:pt x="314786" y="181767"/>
                  </a:lnTo>
                  <a:lnTo>
                    <a:pt x="286434" y="168505"/>
                  </a:lnTo>
                  <a:lnTo>
                    <a:pt x="280017" y="174922"/>
                  </a:lnTo>
                  <a:lnTo>
                    <a:pt x="307241" y="202146"/>
                  </a:lnTo>
                  <a:lnTo>
                    <a:pt x="311869" y="197517"/>
                  </a:lnTo>
                  <a:lnTo>
                    <a:pt x="292696" y="178344"/>
                  </a:lnTo>
                  <a:lnTo>
                    <a:pt x="318869" y="190517"/>
                  </a:lnTo>
                  <a:lnTo>
                    <a:pt x="323420" y="185967"/>
                  </a:lnTo>
                  <a:lnTo>
                    <a:pt x="311247" y="159793"/>
                  </a:lnTo>
                  <a:lnTo>
                    <a:pt x="330420" y="178966"/>
                  </a:lnTo>
                  <a:lnTo>
                    <a:pt x="335165" y="174222"/>
                  </a:lnTo>
                  <a:lnTo>
                    <a:pt x="307941" y="146998"/>
                  </a:lnTo>
                  <a:moveTo>
                    <a:pt x="317292" y="146748"/>
                  </a:moveTo>
                  <a:lnTo>
                    <a:pt x="322425" y="141614"/>
                  </a:lnTo>
                  <a:lnTo>
                    <a:pt x="316942" y="136131"/>
                  </a:lnTo>
                  <a:lnTo>
                    <a:pt x="311808" y="141264"/>
                  </a:lnTo>
                  <a:lnTo>
                    <a:pt x="317292" y="146748"/>
                  </a:lnTo>
                  <a:moveTo>
                    <a:pt x="340121" y="169266"/>
                  </a:moveTo>
                  <a:lnTo>
                    <a:pt x="344943" y="164443"/>
                  </a:lnTo>
                  <a:lnTo>
                    <a:pt x="324914" y="144415"/>
                  </a:lnTo>
                  <a:lnTo>
                    <a:pt x="320092" y="149237"/>
                  </a:lnTo>
                  <a:lnTo>
                    <a:pt x="340121" y="169266"/>
                  </a:lnTo>
                  <a:moveTo>
                    <a:pt x="340017" y="128612"/>
                  </a:moveTo>
                  <a:cubicBezTo>
                    <a:pt x="336672" y="131957"/>
                    <a:pt x="336439" y="134990"/>
                    <a:pt x="337178" y="137985"/>
                  </a:cubicBezTo>
                  <a:lnTo>
                    <a:pt x="334261" y="135068"/>
                  </a:lnTo>
                  <a:lnTo>
                    <a:pt x="329477" y="139852"/>
                  </a:lnTo>
                  <a:lnTo>
                    <a:pt x="349506" y="159881"/>
                  </a:lnTo>
                  <a:lnTo>
                    <a:pt x="354328" y="155058"/>
                  </a:lnTo>
                  <a:lnTo>
                    <a:pt x="343517" y="144247"/>
                  </a:lnTo>
                  <a:cubicBezTo>
                    <a:pt x="340250" y="140980"/>
                    <a:pt x="339783" y="137479"/>
                    <a:pt x="342661" y="134601"/>
                  </a:cubicBezTo>
                  <a:cubicBezTo>
                    <a:pt x="345033" y="132229"/>
                    <a:pt x="347717" y="132190"/>
                    <a:pt x="349972" y="134446"/>
                  </a:cubicBezTo>
                  <a:lnTo>
                    <a:pt x="362457" y="146930"/>
                  </a:lnTo>
                  <a:lnTo>
                    <a:pt x="367279" y="142107"/>
                  </a:lnTo>
                  <a:lnTo>
                    <a:pt x="354367" y="129195"/>
                  </a:lnTo>
                  <a:cubicBezTo>
                    <a:pt x="349584" y="124412"/>
                    <a:pt x="344567" y="124062"/>
                    <a:pt x="340017" y="128612"/>
                  </a:cubicBezTo>
                  <a:moveTo>
                    <a:pt x="362819" y="91265"/>
                  </a:moveTo>
                  <a:lnTo>
                    <a:pt x="357996" y="96088"/>
                  </a:lnTo>
                  <a:lnTo>
                    <a:pt x="368263" y="106355"/>
                  </a:lnTo>
                  <a:cubicBezTo>
                    <a:pt x="365113" y="105616"/>
                    <a:pt x="361613" y="107016"/>
                    <a:pt x="359007" y="109622"/>
                  </a:cubicBezTo>
                  <a:cubicBezTo>
                    <a:pt x="354107" y="114522"/>
                    <a:pt x="353446" y="122028"/>
                    <a:pt x="360368" y="128950"/>
                  </a:cubicBezTo>
                  <a:cubicBezTo>
                    <a:pt x="367407" y="135990"/>
                    <a:pt x="374913" y="135329"/>
                    <a:pt x="379814" y="130428"/>
                  </a:cubicBezTo>
                  <a:cubicBezTo>
                    <a:pt x="382575" y="127667"/>
                    <a:pt x="383859" y="123973"/>
                    <a:pt x="382653" y="120589"/>
                  </a:cubicBezTo>
                  <a:lnTo>
                    <a:pt x="385725" y="123661"/>
                  </a:lnTo>
                  <a:lnTo>
                    <a:pt x="390470" y="118917"/>
                  </a:lnTo>
                  <a:lnTo>
                    <a:pt x="362819" y="91265"/>
                  </a:lnTo>
                  <a:moveTo>
                    <a:pt x="376508" y="124867"/>
                  </a:moveTo>
                  <a:cubicBezTo>
                    <a:pt x="373708" y="127667"/>
                    <a:pt x="369313" y="128095"/>
                    <a:pt x="365269" y="124050"/>
                  </a:cubicBezTo>
                  <a:cubicBezTo>
                    <a:pt x="361185" y="119967"/>
                    <a:pt x="361613" y="115572"/>
                    <a:pt x="364413" y="112772"/>
                  </a:cubicBezTo>
                  <a:cubicBezTo>
                    <a:pt x="367019" y="110166"/>
                    <a:pt x="371608" y="109466"/>
                    <a:pt x="375730" y="113589"/>
                  </a:cubicBezTo>
                  <a:cubicBezTo>
                    <a:pt x="379814" y="117672"/>
                    <a:pt x="379114" y="122261"/>
                    <a:pt x="376508" y="124867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49" name="shape249"/>
            <p:cNvSpPr/>
            <p:nvPr/>
          </p:nvSpPr>
          <p:spPr>
            <a:xfrm>
              <a:off x="5879977" y="993499"/>
              <a:ext cx="140800" cy="140800"/>
            </a:xfrm>
            <a:custGeom>
              <a:avLst/>
              <a:gdLst/>
              <a:ahLst/>
              <a:cxnLst/>
              <a:rect l="0" t="0" r="0" b="0"/>
              <a:pathLst>
                <a:path w="140800" h="140800">
                  <a:moveTo>
                    <a:pt x="61179" y="283646"/>
                  </a:moveTo>
                  <a:lnTo>
                    <a:pt x="37845" y="306980"/>
                  </a:lnTo>
                  <a:cubicBezTo>
                    <a:pt x="31683" y="313142"/>
                    <a:pt x="27194" y="317634"/>
                    <a:pt x="23945" y="321461"/>
                  </a:cubicBezTo>
                  <a:cubicBezTo>
                    <a:pt x="20720" y="325260"/>
                    <a:pt x="18898" y="328201"/>
                    <a:pt x="17927" y="331190"/>
                  </a:cubicBezTo>
                  <a:cubicBezTo>
                    <a:pt x="16110" y="336782"/>
                    <a:pt x="16110" y="342806"/>
                    <a:pt x="17927" y="348399"/>
                  </a:cubicBezTo>
                  <a:cubicBezTo>
                    <a:pt x="18898" y="351387"/>
                    <a:pt x="20720" y="354328"/>
                    <a:pt x="23945" y="358127"/>
                  </a:cubicBezTo>
                  <a:cubicBezTo>
                    <a:pt x="27194" y="361955"/>
                    <a:pt x="31683" y="366447"/>
                    <a:pt x="37845" y="372608"/>
                  </a:cubicBezTo>
                  <a:lnTo>
                    <a:pt x="61179" y="395943"/>
                  </a:lnTo>
                  <a:cubicBezTo>
                    <a:pt x="67341" y="402105"/>
                    <a:pt x="71833" y="406593"/>
                    <a:pt x="75660" y="409842"/>
                  </a:cubicBezTo>
                  <a:cubicBezTo>
                    <a:pt x="79460" y="413068"/>
                    <a:pt x="82400" y="414890"/>
                    <a:pt x="85389" y="415861"/>
                  </a:cubicBezTo>
                  <a:cubicBezTo>
                    <a:pt x="90981" y="417678"/>
                    <a:pt x="97005" y="417678"/>
                    <a:pt x="102597" y="415861"/>
                  </a:cubicBezTo>
                  <a:cubicBezTo>
                    <a:pt x="105586" y="414890"/>
                    <a:pt x="108527" y="413068"/>
                    <a:pt x="112327" y="409842"/>
                  </a:cubicBezTo>
                  <a:cubicBezTo>
                    <a:pt x="116154" y="406593"/>
                    <a:pt x="120645" y="402105"/>
                    <a:pt x="126808" y="395943"/>
                  </a:cubicBezTo>
                  <a:lnTo>
                    <a:pt x="150142" y="372608"/>
                  </a:lnTo>
                  <a:cubicBezTo>
                    <a:pt x="156304" y="366447"/>
                    <a:pt x="160792" y="361955"/>
                    <a:pt x="164041" y="358127"/>
                  </a:cubicBezTo>
                  <a:cubicBezTo>
                    <a:pt x="167267" y="354328"/>
                    <a:pt x="169089" y="351387"/>
                    <a:pt x="170060" y="348398"/>
                  </a:cubicBezTo>
                  <a:cubicBezTo>
                    <a:pt x="171877" y="342806"/>
                    <a:pt x="171877" y="336782"/>
                    <a:pt x="170060" y="331190"/>
                  </a:cubicBezTo>
                  <a:cubicBezTo>
                    <a:pt x="169089" y="328201"/>
                    <a:pt x="167267" y="325260"/>
                    <a:pt x="164041" y="321461"/>
                  </a:cubicBezTo>
                  <a:cubicBezTo>
                    <a:pt x="160792" y="317634"/>
                    <a:pt x="156304" y="313142"/>
                    <a:pt x="150142" y="306980"/>
                  </a:cubicBezTo>
                  <a:lnTo>
                    <a:pt x="126808" y="283646"/>
                  </a:lnTo>
                  <a:cubicBezTo>
                    <a:pt x="120645" y="277483"/>
                    <a:pt x="116154" y="272995"/>
                    <a:pt x="112327" y="269746"/>
                  </a:cubicBezTo>
                  <a:cubicBezTo>
                    <a:pt x="108527" y="266521"/>
                    <a:pt x="105586" y="264698"/>
                    <a:pt x="102597" y="263727"/>
                  </a:cubicBezTo>
                  <a:cubicBezTo>
                    <a:pt x="97005" y="261910"/>
                    <a:pt x="90981" y="261910"/>
                    <a:pt x="85389" y="263727"/>
                  </a:cubicBezTo>
                  <a:cubicBezTo>
                    <a:pt x="82400" y="264698"/>
                    <a:pt x="79460" y="266521"/>
                    <a:pt x="75660" y="269746"/>
                  </a:cubicBezTo>
                  <a:cubicBezTo>
                    <a:pt x="71833" y="272995"/>
                    <a:pt x="67341" y="277483"/>
                    <a:pt x="61179" y="283646"/>
                  </a:cubicBezTo>
                  <a:moveTo>
                    <a:pt x="14984" y="349354"/>
                  </a:moveTo>
                  <a:cubicBezTo>
                    <a:pt x="17279" y="356418"/>
                    <a:pt x="23405" y="362544"/>
                    <a:pt x="35657" y="374796"/>
                  </a:cubicBezTo>
                  <a:lnTo>
                    <a:pt x="58992" y="398130"/>
                  </a:lnTo>
                  <a:cubicBezTo>
                    <a:pt x="71243" y="410382"/>
                    <a:pt x="77369" y="416508"/>
                    <a:pt x="84433" y="418803"/>
                  </a:cubicBezTo>
                  <a:cubicBezTo>
                    <a:pt x="90647" y="420822"/>
                    <a:pt x="97340" y="420822"/>
                    <a:pt x="103554" y="418803"/>
                  </a:cubicBezTo>
                  <a:cubicBezTo>
                    <a:pt x="110617" y="416508"/>
                    <a:pt x="116743" y="410382"/>
                    <a:pt x="128995" y="398130"/>
                  </a:cubicBezTo>
                  <a:lnTo>
                    <a:pt x="152330" y="374796"/>
                  </a:lnTo>
                  <a:cubicBezTo>
                    <a:pt x="164582" y="362544"/>
                    <a:pt x="170707" y="356418"/>
                    <a:pt x="173003" y="349354"/>
                  </a:cubicBezTo>
                  <a:cubicBezTo>
                    <a:pt x="175021" y="343141"/>
                    <a:pt x="175021" y="336448"/>
                    <a:pt x="173003" y="330234"/>
                  </a:cubicBezTo>
                  <a:cubicBezTo>
                    <a:pt x="170707" y="323170"/>
                    <a:pt x="164582" y="317044"/>
                    <a:pt x="152330" y="304792"/>
                  </a:cubicBezTo>
                  <a:lnTo>
                    <a:pt x="128995" y="281458"/>
                  </a:lnTo>
                  <a:cubicBezTo>
                    <a:pt x="116743" y="269206"/>
                    <a:pt x="110617" y="263080"/>
                    <a:pt x="103554" y="260785"/>
                  </a:cubicBezTo>
                  <a:cubicBezTo>
                    <a:pt x="97340" y="258766"/>
                    <a:pt x="90647" y="258766"/>
                    <a:pt x="84433" y="260785"/>
                  </a:cubicBezTo>
                  <a:cubicBezTo>
                    <a:pt x="77369" y="263080"/>
                    <a:pt x="71243" y="269206"/>
                    <a:pt x="58992" y="281458"/>
                  </a:cubicBezTo>
                  <a:lnTo>
                    <a:pt x="35657" y="304792"/>
                  </a:lnTo>
                  <a:cubicBezTo>
                    <a:pt x="23405" y="317044"/>
                    <a:pt x="17279" y="323170"/>
                    <a:pt x="14984" y="330234"/>
                  </a:cubicBezTo>
                  <a:cubicBezTo>
                    <a:pt x="12965" y="336448"/>
                    <a:pt x="12965" y="343141"/>
                    <a:pt x="14984" y="349354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50" name="shape250"/>
            <p:cNvSpPr/>
            <p:nvPr/>
          </p:nvSpPr>
          <p:spPr>
            <a:xfrm>
              <a:off x="5879977" y="993499"/>
              <a:ext cx="140800" cy="140800"/>
            </a:xfrm>
            <a:custGeom>
              <a:avLst/>
              <a:gdLst/>
              <a:ahLst/>
              <a:cxnLst/>
              <a:rect l="0" t="0" r="0" b="0"/>
              <a:pathLst>
                <a:path w="140800" h="140800">
                  <a:moveTo>
                    <a:pt x="62631" y="346481"/>
                  </a:moveTo>
                  <a:lnTo>
                    <a:pt x="87178" y="371027"/>
                  </a:lnTo>
                  <a:lnTo>
                    <a:pt x="87178" y="363501"/>
                  </a:lnTo>
                  <a:cubicBezTo>
                    <a:pt x="87178" y="359794"/>
                    <a:pt x="90183" y="356789"/>
                    <a:pt x="93890" y="356789"/>
                  </a:cubicBezTo>
                  <a:cubicBezTo>
                    <a:pt x="97597" y="356789"/>
                    <a:pt x="100602" y="359794"/>
                    <a:pt x="100602" y="363501"/>
                  </a:cubicBezTo>
                  <a:lnTo>
                    <a:pt x="100602" y="379130"/>
                  </a:lnTo>
                  <a:cubicBezTo>
                    <a:pt x="100602" y="388100"/>
                    <a:pt x="89757" y="392592"/>
                    <a:pt x="83414" y="386249"/>
                  </a:cubicBezTo>
                  <a:lnTo>
                    <a:pt x="47410" y="350245"/>
                  </a:lnTo>
                  <a:cubicBezTo>
                    <a:pt x="41067" y="343902"/>
                    <a:pt x="45559" y="333057"/>
                    <a:pt x="54529" y="333057"/>
                  </a:cubicBezTo>
                  <a:lnTo>
                    <a:pt x="125148" y="333057"/>
                  </a:lnTo>
                  <a:lnTo>
                    <a:pt x="100602" y="308510"/>
                  </a:lnTo>
                  <a:lnTo>
                    <a:pt x="100602" y="316037"/>
                  </a:lnTo>
                  <a:cubicBezTo>
                    <a:pt x="100602" y="319744"/>
                    <a:pt x="97597" y="322750"/>
                    <a:pt x="93890" y="322750"/>
                  </a:cubicBezTo>
                  <a:cubicBezTo>
                    <a:pt x="90183" y="322750"/>
                    <a:pt x="87178" y="319744"/>
                    <a:pt x="87178" y="316037"/>
                  </a:cubicBezTo>
                  <a:lnTo>
                    <a:pt x="87178" y="300408"/>
                  </a:lnTo>
                  <a:cubicBezTo>
                    <a:pt x="87178" y="291438"/>
                    <a:pt x="98023" y="286946"/>
                    <a:pt x="104365" y="293289"/>
                  </a:cubicBezTo>
                  <a:lnTo>
                    <a:pt x="140370" y="329293"/>
                  </a:lnTo>
                  <a:cubicBezTo>
                    <a:pt x="146713" y="335636"/>
                    <a:pt x="142221" y="346481"/>
                    <a:pt x="133251" y="346481"/>
                  </a:cubicBezTo>
                  <a:lnTo>
                    <a:pt x="62631" y="346481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51" name="shape251"/>
            <p:cNvSpPr/>
            <p:nvPr/>
          </p:nvSpPr>
          <p:spPr>
            <a:xfrm>
              <a:off x="5879977" y="993499"/>
              <a:ext cx="1782000" cy="1782000"/>
            </a:xfrm>
            <a:custGeom>
              <a:avLst/>
              <a:gdLst/>
              <a:ahLst/>
              <a:cxnLst/>
              <a:rect l="0" t="0" r="0" b="0"/>
              <a:pathLst>
                <a:path w="1782000" h="1782000">
                  <a:moveTo>
                    <a:pt x="162059" y="211988"/>
                  </a:moveTo>
                  <a:lnTo>
                    <a:pt x="156886" y="217160"/>
                  </a:lnTo>
                  <a:lnTo>
                    <a:pt x="171548" y="241389"/>
                  </a:lnTo>
                  <a:lnTo>
                    <a:pt x="146230" y="227817"/>
                  </a:lnTo>
                  <a:lnTo>
                    <a:pt x="141252" y="232795"/>
                  </a:lnTo>
                  <a:lnTo>
                    <a:pt x="154786" y="258074"/>
                  </a:lnTo>
                  <a:lnTo>
                    <a:pt x="130596" y="243451"/>
                  </a:lnTo>
                  <a:lnTo>
                    <a:pt x="125229" y="248818"/>
                  </a:lnTo>
                  <a:lnTo>
                    <a:pt x="159881" y="268613"/>
                  </a:lnTo>
                  <a:lnTo>
                    <a:pt x="164897" y="263596"/>
                  </a:lnTo>
                  <a:lnTo>
                    <a:pt x="151013" y="237734"/>
                  </a:lnTo>
                  <a:lnTo>
                    <a:pt x="176876" y="251618"/>
                  </a:lnTo>
                  <a:lnTo>
                    <a:pt x="181854" y="246640"/>
                  </a:lnTo>
                  <a:lnTo>
                    <a:pt x="162059" y="211988"/>
                  </a:lnTo>
                  <a:moveTo>
                    <a:pt x="178618" y="209118"/>
                  </a:moveTo>
                  <a:cubicBezTo>
                    <a:pt x="172784" y="214951"/>
                    <a:pt x="172590" y="222924"/>
                    <a:pt x="179085" y="229419"/>
                  </a:cubicBezTo>
                  <a:cubicBezTo>
                    <a:pt x="185618" y="235953"/>
                    <a:pt x="193591" y="235758"/>
                    <a:pt x="199425" y="229925"/>
                  </a:cubicBezTo>
                  <a:cubicBezTo>
                    <a:pt x="205297" y="224052"/>
                    <a:pt x="205491" y="216080"/>
                    <a:pt x="198958" y="209546"/>
                  </a:cubicBezTo>
                  <a:cubicBezTo>
                    <a:pt x="192463" y="203051"/>
                    <a:pt x="184491" y="203245"/>
                    <a:pt x="178618" y="209118"/>
                  </a:cubicBezTo>
                  <a:moveTo>
                    <a:pt x="183051" y="213629"/>
                  </a:moveTo>
                  <a:cubicBezTo>
                    <a:pt x="185968" y="210712"/>
                    <a:pt x="190013" y="210479"/>
                    <a:pt x="194019" y="214485"/>
                  </a:cubicBezTo>
                  <a:cubicBezTo>
                    <a:pt x="197791" y="218257"/>
                    <a:pt x="198141" y="222263"/>
                    <a:pt x="195030" y="225374"/>
                  </a:cubicBezTo>
                  <a:cubicBezTo>
                    <a:pt x="192113" y="228291"/>
                    <a:pt x="188068" y="228525"/>
                    <a:pt x="184024" y="224480"/>
                  </a:cubicBezTo>
                  <a:cubicBezTo>
                    <a:pt x="180290" y="220746"/>
                    <a:pt x="179940" y="216740"/>
                    <a:pt x="183051" y="213629"/>
                  </a:cubicBezTo>
                  <a:moveTo>
                    <a:pt x="202753" y="184983"/>
                  </a:moveTo>
                  <a:cubicBezTo>
                    <a:pt x="199408" y="188327"/>
                    <a:pt x="199175" y="191361"/>
                    <a:pt x="199914" y="194355"/>
                  </a:cubicBezTo>
                  <a:lnTo>
                    <a:pt x="196997" y="191439"/>
                  </a:lnTo>
                  <a:lnTo>
                    <a:pt x="192214" y="196222"/>
                  </a:lnTo>
                  <a:lnTo>
                    <a:pt x="212242" y="216251"/>
                  </a:lnTo>
                  <a:lnTo>
                    <a:pt x="217065" y="211429"/>
                  </a:lnTo>
                  <a:lnTo>
                    <a:pt x="206254" y="200617"/>
                  </a:lnTo>
                  <a:cubicBezTo>
                    <a:pt x="202987" y="197350"/>
                    <a:pt x="202520" y="193850"/>
                    <a:pt x="205398" y="190972"/>
                  </a:cubicBezTo>
                  <a:cubicBezTo>
                    <a:pt x="207770" y="188600"/>
                    <a:pt x="210453" y="188561"/>
                    <a:pt x="212709" y="190817"/>
                  </a:cubicBezTo>
                  <a:lnTo>
                    <a:pt x="225193" y="203300"/>
                  </a:lnTo>
                  <a:lnTo>
                    <a:pt x="230016" y="198478"/>
                  </a:lnTo>
                  <a:lnTo>
                    <a:pt x="217104" y="185566"/>
                  </a:lnTo>
                  <a:cubicBezTo>
                    <a:pt x="212320" y="180783"/>
                    <a:pt x="207303" y="180433"/>
                    <a:pt x="202753" y="184983"/>
                  </a:cubicBezTo>
                  <a:moveTo>
                    <a:pt x="225555" y="147636"/>
                  </a:moveTo>
                  <a:lnTo>
                    <a:pt x="220733" y="152458"/>
                  </a:lnTo>
                  <a:lnTo>
                    <a:pt x="231000" y="162725"/>
                  </a:lnTo>
                  <a:cubicBezTo>
                    <a:pt x="227850" y="161986"/>
                    <a:pt x="224349" y="163387"/>
                    <a:pt x="221744" y="165992"/>
                  </a:cubicBezTo>
                  <a:cubicBezTo>
                    <a:pt x="216843" y="170892"/>
                    <a:pt x="216182" y="178398"/>
                    <a:pt x="223105" y="185321"/>
                  </a:cubicBezTo>
                  <a:cubicBezTo>
                    <a:pt x="230144" y="192360"/>
                    <a:pt x="237650" y="191699"/>
                    <a:pt x="242550" y="186799"/>
                  </a:cubicBezTo>
                  <a:cubicBezTo>
                    <a:pt x="245311" y="184037"/>
                    <a:pt x="246595" y="180343"/>
                    <a:pt x="245389" y="176960"/>
                  </a:cubicBezTo>
                  <a:lnTo>
                    <a:pt x="248462" y="180032"/>
                  </a:lnTo>
                  <a:lnTo>
                    <a:pt x="253206" y="175287"/>
                  </a:lnTo>
                  <a:lnTo>
                    <a:pt x="225555" y="147636"/>
                  </a:lnTo>
                  <a:moveTo>
                    <a:pt x="239245" y="181237"/>
                  </a:moveTo>
                  <a:cubicBezTo>
                    <a:pt x="236445" y="184037"/>
                    <a:pt x="232050" y="184465"/>
                    <a:pt x="228005" y="180421"/>
                  </a:cubicBezTo>
                  <a:cubicBezTo>
                    <a:pt x="223922" y="176337"/>
                    <a:pt x="224349" y="171942"/>
                    <a:pt x="227150" y="169142"/>
                  </a:cubicBezTo>
                  <a:cubicBezTo>
                    <a:pt x="229755" y="166536"/>
                    <a:pt x="234344" y="165836"/>
                    <a:pt x="238467" y="169959"/>
                  </a:cubicBezTo>
                  <a:cubicBezTo>
                    <a:pt x="242550" y="174042"/>
                    <a:pt x="241850" y="178632"/>
                    <a:pt x="239245" y="181237"/>
                  </a:cubicBezTo>
                  <a:moveTo>
                    <a:pt x="266570" y="144811"/>
                  </a:moveTo>
                  <a:lnTo>
                    <a:pt x="264587" y="142828"/>
                  </a:lnTo>
                  <a:cubicBezTo>
                    <a:pt x="257976" y="136217"/>
                    <a:pt x="250625" y="137111"/>
                    <a:pt x="245764" y="141972"/>
                  </a:cubicBezTo>
                  <a:cubicBezTo>
                    <a:pt x="240669" y="147067"/>
                    <a:pt x="239619" y="155117"/>
                    <a:pt x="246619" y="162118"/>
                  </a:cubicBezTo>
                  <a:cubicBezTo>
                    <a:pt x="253581" y="169079"/>
                    <a:pt x="261398" y="167952"/>
                    <a:pt x="266453" y="162895"/>
                  </a:cubicBezTo>
                  <a:cubicBezTo>
                    <a:pt x="270537" y="158812"/>
                    <a:pt x="272171" y="152745"/>
                    <a:pt x="268943" y="147495"/>
                  </a:cubicBezTo>
                  <a:lnTo>
                    <a:pt x="264431" y="152006"/>
                  </a:lnTo>
                  <a:cubicBezTo>
                    <a:pt x="265326" y="154301"/>
                    <a:pt x="264392" y="156634"/>
                    <a:pt x="262487" y="158540"/>
                  </a:cubicBezTo>
                  <a:cubicBezTo>
                    <a:pt x="259609" y="161418"/>
                    <a:pt x="255992" y="161923"/>
                    <a:pt x="252608" y="158773"/>
                  </a:cubicBezTo>
                  <a:lnTo>
                    <a:pt x="266570" y="144811"/>
                  </a:lnTo>
                  <a:moveTo>
                    <a:pt x="249886" y="146172"/>
                  </a:moveTo>
                  <a:cubicBezTo>
                    <a:pt x="252492" y="143567"/>
                    <a:pt x="255642" y="143372"/>
                    <a:pt x="258287" y="146017"/>
                  </a:cubicBezTo>
                  <a:lnTo>
                    <a:pt x="249186" y="155117"/>
                  </a:lnTo>
                  <a:cubicBezTo>
                    <a:pt x="246697" y="151773"/>
                    <a:pt x="247592" y="148467"/>
                    <a:pt x="249886" y="146172"/>
                  </a:cubicBezTo>
                  <a:moveTo>
                    <a:pt x="269500" y="118469"/>
                  </a:moveTo>
                  <a:lnTo>
                    <a:pt x="268178" y="119791"/>
                  </a:lnTo>
                  <a:cubicBezTo>
                    <a:pt x="265844" y="122125"/>
                    <a:pt x="264989" y="125003"/>
                    <a:pt x="266156" y="128192"/>
                  </a:cubicBezTo>
                  <a:lnTo>
                    <a:pt x="263200" y="125236"/>
                  </a:lnTo>
                  <a:lnTo>
                    <a:pt x="258416" y="130020"/>
                  </a:lnTo>
                  <a:lnTo>
                    <a:pt x="278445" y="150048"/>
                  </a:lnTo>
                  <a:lnTo>
                    <a:pt x="283268" y="145226"/>
                  </a:lnTo>
                  <a:lnTo>
                    <a:pt x="273467" y="135425"/>
                  </a:lnTo>
                  <a:cubicBezTo>
                    <a:pt x="269539" y="131498"/>
                    <a:pt x="269539" y="127842"/>
                    <a:pt x="272923" y="124458"/>
                  </a:cubicBezTo>
                  <a:lnTo>
                    <a:pt x="274206" y="123175"/>
                  </a:lnTo>
                  <a:lnTo>
                    <a:pt x="269500" y="118469"/>
                  </a:lnTo>
                  <a:moveTo>
                    <a:pt x="288342" y="116272"/>
                  </a:moveTo>
                  <a:cubicBezTo>
                    <a:pt x="285542" y="118372"/>
                    <a:pt x="283481" y="119812"/>
                    <a:pt x="281925" y="118256"/>
                  </a:cubicBezTo>
                  <a:cubicBezTo>
                    <a:pt x="280758" y="117089"/>
                    <a:pt x="280642" y="115106"/>
                    <a:pt x="283014" y="112733"/>
                  </a:cubicBezTo>
                  <a:cubicBezTo>
                    <a:pt x="285076" y="110672"/>
                    <a:pt x="287253" y="110050"/>
                    <a:pt x="289431" y="111839"/>
                  </a:cubicBezTo>
                  <a:lnTo>
                    <a:pt x="294137" y="107133"/>
                  </a:lnTo>
                  <a:cubicBezTo>
                    <a:pt x="289392" y="102933"/>
                    <a:pt x="283636" y="104100"/>
                    <a:pt x="278970" y="108766"/>
                  </a:cubicBezTo>
                  <a:cubicBezTo>
                    <a:pt x="274808" y="112928"/>
                    <a:pt x="272825" y="118567"/>
                    <a:pt x="277375" y="123117"/>
                  </a:cubicBezTo>
                  <a:cubicBezTo>
                    <a:pt x="282314" y="128056"/>
                    <a:pt x="287448" y="124245"/>
                    <a:pt x="292037" y="120978"/>
                  </a:cubicBezTo>
                  <a:cubicBezTo>
                    <a:pt x="295265" y="118683"/>
                    <a:pt x="296509" y="118061"/>
                    <a:pt x="297754" y="119306"/>
                  </a:cubicBezTo>
                  <a:cubicBezTo>
                    <a:pt x="299270" y="120823"/>
                    <a:pt x="298493" y="122923"/>
                    <a:pt x="296432" y="124984"/>
                  </a:cubicBezTo>
                  <a:cubicBezTo>
                    <a:pt x="294176" y="127240"/>
                    <a:pt x="291570" y="128134"/>
                    <a:pt x="289198" y="126462"/>
                  </a:cubicBezTo>
                  <a:lnTo>
                    <a:pt x="284336" y="131323"/>
                  </a:lnTo>
                  <a:cubicBezTo>
                    <a:pt x="289742" y="136029"/>
                    <a:pt x="296004" y="133346"/>
                    <a:pt x="300165" y="129184"/>
                  </a:cubicBezTo>
                  <a:cubicBezTo>
                    <a:pt x="304638" y="124712"/>
                    <a:pt x="306504" y="118567"/>
                    <a:pt x="301993" y="114055"/>
                  </a:cubicBezTo>
                  <a:cubicBezTo>
                    <a:pt x="297326" y="109389"/>
                    <a:pt x="292464" y="113239"/>
                    <a:pt x="288342" y="116272"/>
                  </a:cubicBezTo>
                  <a:moveTo>
                    <a:pt x="301849" y="85887"/>
                  </a:moveTo>
                  <a:cubicBezTo>
                    <a:pt x="298465" y="89271"/>
                    <a:pt x="298310" y="92226"/>
                    <a:pt x="299088" y="95260"/>
                  </a:cubicBezTo>
                  <a:lnTo>
                    <a:pt x="288509" y="84682"/>
                  </a:lnTo>
                  <a:lnTo>
                    <a:pt x="283687" y="89504"/>
                  </a:lnTo>
                  <a:lnTo>
                    <a:pt x="311338" y="117155"/>
                  </a:lnTo>
                  <a:lnTo>
                    <a:pt x="316161" y="112333"/>
                  </a:lnTo>
                  <a:lnTo>
                    <a:pt x="305349" y="101521"/>
                  </a:lnTo>
                  <a:cubicBezTo>
                    <a:pt x="302082" y="98254"/>
                    <a:pt x="301616" y="94754"/>
                    <a:pt x="304494" y="91876"/>
                  </a:cubicBezTo>
                  <a:cubicBezTo>
                    <a:pt x="306866" y="89504"/>
                    <a:pt x="309549" y="89465"/>
                    <a:pt x="311805" y="91721"/>
                  </a:cubicBezTo>
                  <a:lnTo>
                    <a:pt x="324289" y="104205"/>
                  </a:lnTo>
                  <a:lnTo>
                    <a:pt x="329111" y="99382"/>
                  </a:lnTo>
                  <a:lnTo>
                    <a:pt x="316200" y="86471"/>
                  </a:lnTo>
                  <a:cubicBezTo>
                    <a:pt x="311416" y="81687"/>
                    <a:pt x="306399" y="81337"/>
                    <a:pt x="301849" y="85887"/>
                  </a:cubicBezTo>
                  <a:moveTo>
                    <a:pt x="321734" y="66002"/>
                  </a:moveTo>
                  <a:cubicBezTo>
                    <a:pt x="316756" y="70980"/>
                    <a:pt x="315473" y="76775"/>
                    <a:pt x="319362" y="82219"/>
                  </a:cubicBezTo>
                  <a:lnTo>
                    <a:pt x="323951" y="77631"/>
                  </a:lnTo>
                  <a:cubicBezTo>
                    <a:pt x="322862" y="75686"/>
                    <a:pt x="322278" y="73391"/>
                    <a:pt x="325273" y="70396"/>
                  </a:cubicBezTo>
                  <a:cubicBezTo>
                    <a:pt x="326984" y="68685"/>
                    <a:pt x="329123" y="67635"/>
                    <a:pt x="330640" y="69152"/>
                  </a:cubicBezTo>
                  <a:cubicBezTo>
                    <a:pt x="332312" y="70825"/>
                    <a:pt x="331068" y="72691"/>
                    <a:pt x="330407" y="73586"/>
                  </a:cubicBezTo>
                  <a:lnTo>
                    <a:pt x="326946" y="78214"/>
                  </a:lnTo>
                  <a:cubicBezTo>
                    <a:pt x="325390" y="80314"/>
                    <a:pt x="321695" y="85719"/>
                    <a:pt x="326712" y="90736"/>
                  </a:cubicBezTo>
                  <a:cubicBezTo>
                    <a:pt x="330951" y="94976"/>
                    <a:pt x="335929" y="93420"/>
                    <a:pt x="339118" y="90231"/>
                  </a:cubicBezTo>
                  <a:cubicBezTo>
                    <a:pt x="341257" y="88092"/>
                    <a:pt x="343085" y="84708"/>
                    <a:pt x="342074" y="80586"/>
                  </a:cubicBezTo>
                  <a:lnTo>
                    <a:pt x="344991" y="83503"/>
                  </a:lnTo>
                  <a:lnTo>
                    <a:pt x="349697" y="78797"/>
                  </a:lnTo>
                  <a:lnTo>
                    <a:pt x="335812" y="64913"/>
                  </a:lnTo>
                  <a:cubicBezTo>
                    <a:pt x="331107" y="60207"/>
                    <a:pt x="326128" y="61607"/>
                    <a:pt x="321734" y="66002"/>
                  </a:cubicBezTo>
                  <a:moveTo>
                    <a:pt x="336357" y="84981"/>
                  </a:moveTo>
                  <a:cubicBezTo>
                    <a:pt x="334646" y="86692"/>
                    <a:pt x="332740" y="87120"/>
                    <a:pt x="331146" y="85525"/>
                  </a:cubicBezTo>
                  <a:cubicBezTo>
                    <a:pt x="328929" y="83308"/>
                    <a:pt x="330951" y="80586"/>
                    <a:pt x="331690" y="79614"/>
                  </a:cubicBezTo>
                  <a:lnTo>
                    <a:pt x="333401" y="77280"/>
                  </a:lnTo>
                  <a:cubicBezTo>
                    <a:pt x="334257" y="76113"/>
                    <a:pt x="334957" y="75180"/>
                    <a:pt x="335385" y="74130"/>
                  </a:cubicBezTo>
                  <a:lnTo>
                    <a:pt x="336474" y="75219"/>
                  </a:lnTo>
                  <a:cubicBezTo>
                    <a:pt x="339157" y="77902"/>
                    <a:pt x="339274" y="82064"/>
                    <a:pt x="336357" y="84981"/>
                  </a:cubicBezTo>
                  <a:moveTo>
                    <a:pt x="345237" y="42732"/>
                  </a:moveTo>
                  <a:lnTo>
                    <a:pt x="343915" y="44055"/>
                  </a:lnTo>
                  <a:cubicBezTo>
                    <a:pt x="341581" y="46388"/>
                    <a:pt x="340726" y="49266"/>
                    <a:pt x="341892" y="52455"/>
                  </a:cubicBezTo>
                  <a:lnTo>
                    <a:pt x="338937" y="49499"/>
                  </a:lnTo>
                  <a:lnTo>
                    <a:pt x="334153" y="54283"/>
                  </a:lnTo>
                  <a:lnTo>
                    <a:pt x="354182" y="74312"/>
                  </a:lnTo>
                  <a:lnTo>
                    <a:pt x="359004" y="69489"/>
                  </a:lnTo>
                  <a:lnTo>
                    <a:pt x="349204" y="59689"/>
                  </a:lnTo>
                  <a:cubicBezTo>
                    <a:pt x="345276" y="55761"/>
                    <a:pt x="345276" y="52105"/>
                    <a:pt x="348660" y="48721"/>
                  </a:cubicBezTo>
                  <a:lnTo>
                    <a:pt x="349943" y="47438"/>
                  </a:lnTo>
                  <a:lnTo>
                    <a:pt x="345237" y="42732"/>
                  </a:lnTo>
                  <a:moveTo>
                    <a:pt x="376378" y="35004"/>
                  </a:moveTo>
                  <a:lnTo>
                    <a:pt x="374394" y="33020"/>
                  </a:lnTo>
                  <a:cubicBezTo>
                    <a:pt x="367783" y="26409"/>
                    <a:pt x="360433" y="27303"/>
                    <a:pt x="355571" y="32165"/>
                  </a:cubicBezTo>
                  <a:cubicBezTo>
                    <a:pt x="350476" y="37259"/>
                    <a:pt x="349426" y="45310"/>
                    <a:pt x="356427" y="52310"/>
                  </a:cubicBezTo>
                  <a:cubicBezTo>
                    <a:pt x="363388" y="59272"/>
                    <a:pt x="371205" y="58144"/>
                    <a:pt x="376261" y="53088"/>
                  </a:cubicBezTo>
                  <a:cubicBezTo>
                    <a:pt x="380345" y="49005"/>
                    <a:pt x="381978" y="42938"/>
                    <a:pt x="378750" y="37687"/>
                  </a:cubicBezTo>
                  <a:lnTo>
                    <a:pt x="374239" y="42199"/>
                  </a:lnTo>
                  <a:cubicBezTo>
                    <a:pt x="375133" y="44493"/>
                    <a:pt x="374200" y="46827"/>
                    <a:pt x="372294" y="48732"/>
                  </a:cubicBezTo>
                  <a:cubicBezTo>
                    <a:pt x="369417" y="51610"/>
                    <a:pt x="365799" y="52116"/>
                    <a:pt x="362416" y="48966"/>
                  </a:cubicBezTo>
                  <a:lnTo>
                    <a:pt x="376378" y="35004"/>
                  </a:lnTo>
                  <a:moveTo>
                    <a:pt x="359693" y="36365"/>
                  </a:moveTo>
                  <a:cubicBezTo>
                    <a:pt x="362299" y="33759"/>
                    <a:pt x="365449" y="33565"/>
                    <a:pt x="368094" y="36209"/>
                  </a:cubicBezTo>
                  <a:lnTo>
                    <a:pt x="358993" y="45310"/>
                  </a:lnTo>
                  <a:cubicBezTo>
                    <a:pt x="356505" y="41965"/>
                    <a:pt x="357399" y="38660"/>
                    <a:pt x="359693" y="36365"/>
                  </a:cubicBezTo>
                  <a:moveTo>
                    <a:pt x="214250" y="295137"/>
                  </a:moveTo>
                  <a:lnTo>
                    <a:pt x="209505" y="290392"/>
                  </a:lnTo>
                  <a:lnTo>
                    <a:pt x="195543" y="304354"/>
                  </a:lnTo>
                  <a:lnTo>
                    <a:pt x="188893" y="297704"/>
                  </a:lnTo>
                  <a:lnTo>
                    <a:pt x="201066" y="285531"/>
                  </a:lnTo>
                  <a:lnTo>
                    <a:pt x="196321" y="280786"/>
                  </a:lnTo>
                  <a:lnTo>
                    <a:pt x="184148" y="292959"/>
                  </a:lnTo>
                  <a:lnTo>
                    <a:pt x="177809" y="286620"/>
                  </a:lnTo>
                  <a:lnTo>
                    <a:pt x="191032" y="273397"/>
                  </a:lnTo>
                  <a:lnTo>
                    <a:pt x="186287" y="268652"/>
                  </a:lnTo>
                  <a:lnTo>
                    <a:pt x="168009" y="286931"/>
                  </a:lnTo>
                  <a:lnTo>
                    <a:pt x="195232" y="314154"/>
                  </a:lnTo>
                  <a:lnTo>
                    <a:pt x="214250" y="295137"/>
                  </a:lnTo>
                  <a:moveTo>
                    <a:pt x="208611" y="245472"/>
                  </a:moveTo>
                  <a:lnTo>
                    <a:pt x="203789" y="250294"/>
                  </a:lnTo>
                  <a:lnTo>
                    <a:pt x="214056" y="260562"/>
                  </a:lnTo>
                  <a:cubicBezTo>
                    <a:pt x="210906" y="259823"/>
                    <a:pt x="207406" y="261223"/>
                    <a:pt x="204800" y="263828"/>
                  </a:cubicBezTo>
                  <a:cubicBezTo>
                    <a:pt x="199900" y="268729"/>
                    <a:pt x="199239" y="276235"/>
                    <a:pt x="206162" y="283157"/>
                  </a:cubicBezTo>
                  <a:cubicBezTo>
                    <a:pt x="213201" y="290197"/>
                    <a:pt x="220707" y="289535"/>
                    <a:pt x="225607" y="284635"/>
                  </a:cubicBezTo>
                  <a:cubicBezTo>
                    <a:pt x="228368" y="281874"/>
                    <a:pt x="229651" y="278179"/>
                    <a:pt x="228446" y="274796"/>
                  </a:cubicBezTo>
                  <a:lnTo>
                    <a:pt x="231518" y="277868"/>
                  </a:lnTo>
                  <a:lnTo>
                    <a:pt x="236263" y="273123"/>
                  </a:lnTo>
                  <a:lnTo>
                    <a:pt x="208611" y="245472"/>
                  </a:lnTo>
                  <a:moveTo>
                    <a:pt x="222301" y="279074"/>
                  </a:moveTo>
                  <a:cubicBezTo>
                    <a:pt x="219501" y="281874"/>
                    <a:pt x="215106" y="282302"/>
                    <a:pt x="211062" y="278257"/>
                  </a:cubicBezTo>
                  <a:cubicBezTo>
                    <a:pt x="206978" y="274174"/>
                    <a:pt x="207406" y="269779"/>
                    <a:pt x="210206" y="266979"/>
                  </a:cubicBezTo>
                  <a:cubicBezTo>
                    <a:pt x="212812" y="264373"/>
                    <a:pt x="217401" y="263673"/>
                    <a:pt x="221523" y="267795"/>
                  </a:cubicBezTo>
                  <a:cubicBezTo>
                    <a:pt x="225607" y="271879"/>
                    <a:pt x="224907" y="276468"/>
                    <a:pt x="222301" y="279074"/>
                  </a:cubicBezTo>
                  <a:moveTo>
                    <a:pt x="231971" y="236892"/>
                  </a:moveTo>
                  <a:lnTo>
                    <a:pt x="230648" y="238214"/>
                  </a:lnTo>
                  <a:cubicBezTo>
                    <a:pt x="228315" y="240548"/>
                    <a:pt x="227459" y="243426"/>
                    <a:pt x="228626" y="246614"/>
                  </a:cubicBezTo>
                  <a:lnTo>
                    <a:pt x="225670" y="243659"/>
                  </a:lnTo>
                  <a:lnTo>
                    <a:pt x="220887" y="248442"/>
                  </a:lnTo>
                  <a:lnTo>
                    <a:pt x="240915" y="268471"/>
                  </a:lnTo>
                  <a:lnTo>
                    <a:pt x="245738" y="263649"/>
                  </a:lnTo>
                  <a:lnTo>
                    <a:pt x="235937" y="253848"/>
                  </a:lnTo>
                  <a:cubicBezTo>
                    <a:pt x="232009" y="249920"/>
                    <a:pt x="232009" y="246264"/>
                    <a:pt x="235393" y="242881"/>
                  </a:cubicBezTo>
                  <a:lnTo>
                    <a:pt x="236676" y="241597"/>
                  </a:lnTo>
                  <a:lnTo>
                    <a:pt x="231971" y="236892"/>
                  </a:lnTo>
                  <a:moveTo>
                    <a:pt x="242538" y="226091"/>
                  </a:moveTo>
                  <a:cubicBezTo>
                    <a:pt x="237560" y="231069"/>
                    <a:pt x="236276" y="236864"/>
                    <a:pt x="240166" y="242308"/>
                  </a:cubicBezTo>
                  <a:lnTo>
                    <a:pt x="244755" y="237719"/>
                  </a:lnTo>
                  <a:cubicBezTo>
                    <a:pt x="243666" y="235775"/>
                    <a:pt x="243082" y="233480"/>
                    <a:pt x="246077" y="230486"/>
                  </a:cubicBezTo>
                  <a:cubicBezTo>
                    <a:pt x="247788" y="228774"/>
                    <a:pt x="249927" y="227725"/>
                    <a:pt x="251444" y="229241"/>
                  </a:cubicBezTo>
                  <a:cubicBezTo>
                    <a:pt x="253116" y="230913"/>
                    <a:pt x="251872" y="232780"/>
                    <a:pt x="251211" y="233675"/>
                  </a:cubicBezTo>
                  <a:lnTo>
                    <a:pt x="247749" y="238303"/>
                  </a:lnTo>
                  <a:cubicBezTo>
                    <a:pt x="246194" y="240403"/>
                    <a:pt x="242499" y="245809"/>
                    <a:pt x="247516" y="250826"/>
                  </a:cubicBezTo>
                  <a:cubicBezTo>
                    <a:pt x="251755" y="255065"/>
                    <a:pt x="256733" y="253509"/>
                    <a:pt x="259922" y="250320"/>
                  </a:cubicBezTo>
                  <a:cubicBezTo>
                    <a:pt x="262061" y="248181"/>
                    <a:pt x="263889" y="244798"/>
                    <a:pt x="262878" y="240675"/>
                  </a:cubicBezTo>
                  <a:lnTo>
                    <a:pt x="265795" y="243592"/>
                  </a:lnTo>
                  <a:lnTo>
                    <a:pt x="270501" y="238886"/>
                  </a:lnTo>
                  <a:lnTo>
                    <a:pt x="256616" y="225002"/>
                  </a:lnTo>
                  <a:cubicBezTo>
                    <a:pt x="251911" y="220296"/>
                    <a:pt x="246932" y="221696"/>
                    <a:pt x="242538" y="226091"/>
                  </a:cubicBezTo>
                  <a:moveTo>
                    <a:pt x="257161" y="245070"/>
                  </a:moveTo>
                  <a:cubicBezTo>
                    <a:pt x="255449" y="246781"/>
                    <a:pt x="253544" y="247209"/>
                    <a:pt x="251949" y="245614"/>
                  </a:cubicBezTo>
                  <a:cubicBezTo>
                    <a:pt x="249733" y="243397"/>
                    <a:pt x="251755" y="240675"/>
                    <a:pt x="252494" y="239703"/>
                  </a:cubicBezTo>
                  <a:lnTo>
                    <a:pt x="254205" y="237369"/>
                  </a:lnTo>
                  <a:cubicBezTo>
                    <a:pt x="255061" y="236203"/>
                    <a:pt x="255761" y="235269"/>
                    <a:pt x="256189" y="234219"/>
                  </a:cubicBezTo>
                  <a:lnTo>
                    <a:pt x="257278" y="235308"/>
                  </a:lnTo>
                  <a:cubicBezTo>
                    <a:pt x="259961" y="237992"/>
                    <a:pt x="260078" y="242153"/>
                    <a:pt x="257161" y="245070"/>
                  </a:cubicBezTo>
                  <a:moveTo>
                    <a:pt x="284475" y="184854"/>
                  </a:moveTo>
                  <a:lnTo>
                    <a:pt x="279497" y="189832"/>
                  </a:lnTo>
                  <a:lnTo>
                    <a:pt x="288870" y="207605"/>
                  </a:lnTo>
                  <a:lnTo>
                    <a:pt x="270980" y="198349"/>
                  </a:lnTo>
                  <a:lnTo>
                    <a:pt x="266274" y="203055"/>
                  </a:lnTo>
                  <a:lnTo>
                    <a:pt x="275569" y="220906"/>
                  </a:lnTo>
                  <a:lnTo>
                    <a:pt x="257757" y="211572"/>
                  </a:lnTo>
                  <a:lnTo>
                    <a:pt x="252624" y="216705"/>
                  </a:lnTo>
                  <a:lnTo>
                    <a:pt x="279575" y="229812"/>
                  </a:lnTo>
                  <a:lnTo>
                    <a:pt x="284242" y="225144"/>
                  </a:lnTo>
                  <a:lnTo>
                    <a:pt x="275569" y="207838"/>
                  </a:lnTo>
                  <a:lnTo>
                    <a:pt x="292915" y="216472"/>
                  </a:lnTo>
                  <a:lnTo>
                    <a:pt x="297543" y="211844"/>
                  </a:lnTo>
                  <a:lnTo>
                    <a:pt x="284475" y="184854"/>
                  </a:lnTo>
                  <a:moveTo>
                    <a:pt x="307941" y="146998"/>
                  </a:moveTo>
                  <a:lnTo>
                    <a:pt x="301524" y="153415"/>
                  </a:lnTo>
                  <a:lnTo>
                    <a:pt x="314786" y="181767"/>
                  </a:lnTo>
                  <a:lnTo>
                    <a:pt x="286434" y="168505"/>
                  </a:lnTo>
                  <a:lnTo>
                    <a:pt x="280017" y="174922"/>
                  </a:lnTo>
                  <a:lnTo>
                    <a:pt x="307241" y="202146"/>
                  </a:lnTo>
                  <a:lnTo>
                    <a:pt x="311869" y="197517"/>
                  </a:lnTo>
                  <a:lnTo>
                    <a:pt x="292696" y="178344"/>
                  </a:lnTo>
                  <a:lnTo>
                    <a:pt x="318869" y="190517"/>
                  </a:lnTo>
                  <a:lnTo>
                    <a:pt x="323420" y="185967"/>
                  </a:lnTo>
                  <a:lnTo>
                    <a:pt x="311247" y="159793"/>
                  </a:lnTo>
                  <a:lnTo>
                    <a:pt x="330420" y="178966"/>
                  </a:lnTo>
                  <a:lnTo>
                    <a:pt x="335165" y="174222"/>
                  </a:lnTo>
                  <a:lnTo>
                    <a:pt x="307941" y="146998"/>
                  </a:lnTo>
                  <a:moveTo>
                    <a:pt x="317292" y="146748"/>
                  </a:moveTo>
                  <a:lnTo>
                    <a:pt x="322425" y="141614"/>
                  </a:lnTo>
                  <a:lnTo>
                    <a:pt x="316942" y="136131"/>
                  </a:lnTo>
                  <a:lnTo>
                    <a:pt x="311808" y="141264"/>
                  </a:lnTo>
                  <a:lnTo>
                    <a:pt x="317292" y="146748"/>
                  </a:lnTo>
                  <a:moveTo>
                    <a:pt x="340121" y="169266"/>
                  </a:moveTo>
                  <a:lnTo>
                    <a:pt x="344943" y="164443"/>
                  </a:lnTo>
                  <a:lnTo>
                    <a:pt x="324914" y="144415"/>
                  </a:lnTo>
                  <a:lnTo>
                    <a:pt x="320092" y="149237"/>
                  </a:lnTo>
                  <a:lnTo>
                    <a:pt x="340121" y="169266"/>
                  </a:lnTo>
                  <a:moveTo>
                    <a:pt x="340017" y="128612"/>
                  </a:moveTo>
                  <a:cubicBezTo>
                    <a:pt x="336672" y="131957"/>
                    <a:pt x="336439" y="134990"/>
                    <a:pt x="337178" y="137985"/>
                  </a:cubicBezTo>
                  <a:lnTo>
                    <a:pt x="334261" y="135068"/>
                  </a:lnTo>
                  <a:lnTo>
                    <a:pt x="329477" y="139852"/>
                  </a:lnTo>
                  <a:lnTo>
                    <a:pt x="349506" y="159881"/>
                  </a:lnTo>
                  <a:lnTo>
                    <a:pt x="354328" y="155058"/>
                  </a:lnTo>
                  <a:lnTo>
                    <a:pt x="343517" y="144247"/>
                  </a:lnTo>
                  <a:cubicBezTo>
                    <a:pt x="340250" y="140980"/>
                    <a:pt x="339783" y="137479"/>
                    <a:pt x="342661" y="134601"/>
                  </a:cubicBezTo>
                  <a:cubicBezTo>
                    <a:pt x="345033" y="132229"/>
                    <a:pt x="347717" y="132190"/>
                    <a:pt x="349972" y="134446"/>
                  </a:cubicBezTo>
                  <a:lnTo>
                    <a:pt x="362457" y="146930"/>
                  </a:lnTo>
                  <a:lnTo>
                    <a:pt x="367279" y="142107"/>
                  </a:lnTo>
                  <a:lnTo>
                    <a:pt x="354367" y="129195"/>
                  </a:lnTo>
                  <a:cubicBezTo>
                    <a:pt x="349584" y="124412"/>
                    <a:pt x="344567" y="124062"/>
                    <a:pt x="340017" y="128612"/>
                  </a:cubicBezTo>
                  <a:moveTo>
                    <a:pt x="362819" y="91265"/>
                  </a:moveTo>
                  <a:lnTo>
                    <a:pt x="357996" y="96088"/>
                  </a:lnTo>
                  <a:lnTo>
                    <a:pt x="368263" y="106355"/>
                  </a:lnTo>
                  <a:cubicBezTo>
                    <a:pt x="365113" y="105616"/>
                    <a:pt x="361613" y="107016"/>
                    <a:pt x="359007" y="109622"/>
                  </a:cubicBezTo>
                  <a:cubicBezTo>
                    <a:pt x="354107" y="114522"/>
                    <a:pt x="353446" y="122028"/>
                    <a:pt x="360368" y="128950"/>
                  </a:cubicBezTo>
                  <a:cubicBezTo>
                    <a:pt x="367407" y="135990"/>
                    <a:pt x="374913" y="135329"/>
                    <a:pt x="379814" y="130428"/>
                  </a:cubicBezTo>
                  <a:cubicBezTo>
                    <a:pt x="382575" y="127667"/>
                    <a:pt x="383859" y="123973"/>
                    <a:pt x="382653" y="120589"/>
                  </a:cubicBezTo>
                  <a:lnTo>
                    <a:pt x="385725" y="123661"/>
                  </a:lnTo>
                  <a:lnTo>
                    <a:pt x="390470" y="118917"/>
                  </a:lnTo>
                  <a:lnTo>
                    <a:pt x="362819" y="91265"/>
                  </a:lnTo>
                  <a:moveTo>
                    <a:pt x="376508" y="124867"/>
                  </a:moveTo>
                  <a:cubicBezTo>
                    <a:pt x="373708" y="127667"/>
                    <a:pt x="369313" y="128095"/>
                    <a:pt x="365269" y="124050"/>
                  </a:cubicBezTo>
                  <a:cubicBezTo>
                    <a:pt x="361185" y="119967"/>
                    <a:pt x="361613" y="115572"/>
                    <a:pt x="364413" y="112772"/>
                  </a:cubicBezTo>
                  <a:cubicBezTo>
                    <a:pt x="367019" y="110166"/>
                    <a:pt x="371608" y="109466"/>
                    <a:pt x="375730" y="113589"/>
                  </a:cubicBezTo>
                  <a:cubicBezTo>
                    <a:pt x="379814" y="117672"/>
                    <a:pt x="379114" y="122261"/>
                    <a:pt x="376508" y="124867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52" name="shape252"/>
            <p:cNvSpPr/>
            <p:nvPr/>
          </p:nvSpPr>
          <p:spPr>
            <a:xfrm>
              <a:off x="7661977" y="993499"/>
              <a:ext cx="140800" cy="140800"/>
            </a:xfrm>
            <a:custGeom>
              <a:avLst/>
              <a:gdLst/>
              <a:ahLst/>
              <a:cxnLst/>
              <a:rect l="0" t="0" r="0" b="0"/>
              <a:pathLst>
                <a:path w="140800" h="140800">
                  <a:moveTo>
                    <a:pt x="61179" y="283646"/>
                  </a:moveTo>
                  <a:lnTo>
                    <a:pt x="37845" y="306980"/>
                  </a:lnTo>
                  <a:cubicBezTo>
                    <a:pt x="31683" y="313142"/>
                    <a:pt x="27194" y="317634"/>
                    <a:pt x="23945" y="321461"/>
                  </a:cubicBezTo>
                  <a:cubicBezTo>
                    <a:pt x="20720" y="325260"/>
                    <a:pt x="18898" y="328201"/>
                    <a:pt x="17927" y="331190"/>
                  </a:cubicBezTo>
                  <a:cubicBezTo>
                    <a:pt x="16110" y="336782"/>
                    <a:pt x="16110" y="342806"/>
                    <a:pt x="17927" y="348399"/>
                  </a:cubicBezTo>
                  <a:cubicBezTo>
                    <a:pt x="18898" y="351387"/>
                    <a:pt x="20720" y="354328"/>
                    <a:pt x="23945" y="358127"/>
                  </a:cubicBezTo>
                  <a:cubicBezTo>
                    <a:pt x="27194" y="361955"/>
                    <a:pt x="31683" y="366447"/>
                    <a:pt x="37845" y="372608"/>
                  </a:cubicBezTo>
                  <a:lnTo>
                    <a:pt x="61179" y="395943"/>
                  </a:lnTo>
                  <a:cubicBezTo>
                    <a:pt x="67341" y="402105"/>
                    <a:pt x="71833" y="406593"/>
                    <a:pt x="75660" y="409842"/>
                  </a:cubicBezTo>
                  <a:cubicBezTo>
                    <a:pt x="79460" y="413068"/>
                    <a:pt x="82400" y="414890"/>
                    <a:pt x="85389" y="415861"/>
                  </a:cubicBezTo>
                  <a:cubicBezTo>
                    <a:pt x="90981" y="417678"/>
                    <a:pt x="97005" y="417678"/>
                    <a:pt x="102597" y="415861"/>
                  </a:cubicBezTo>
                  <a:cubicBezTo>
                    <a:pt x="105586" y="414890"/>
                    <a:pt x="108527" y="413068"/>
                    <a:pt x="112327" y="409842"/>
                  </a:cubicBezTo>
                  <a:cubicBezTo>
                    <a:pt x="116154" y="406593"/>
                    <a:pt x="120645" y="402105"/>
                    <a:pt x="126808" y="395943"/>
                  </a:cubicBezTo>
                  <a:lnTo>
                    <a:pt x="150142" y="372608"/>
                  </a:lnTo>
                  <a:cubicBezTo>
                    <a:pt x="156304" y="366447"/>
                    <a:pt x="160792" y="361955"/>
                    <a:pt x="164041" y="358127"/>
                  </a:cubicBezTo>
                  <a:cubicBezTo>
                    <a:pt x="167267" y="354328"/>
                    <a:pt x="169089" y="351387"/>
                    <a:pt x="170060" y="348398"/>
                  </a:cubicBezTo>
                  <a:cubicBezTo>
                    <a:pt x="171877" y="342806"/>
                    <a:pt x="171877" y="336782"/>
                    <a:pt x="170060" y="331190"/>
                  </a:cubicBezTo>
                  <a:cubicBezTo>
                    <a:pt x="169089" y="328201"/>
                    <a:pt x="167267" y="325260"/>
                    <a:pt x="164041" y="321461"/>
                  </a:cubicBezTo>
                  <a:cubicBezTo>
                    <a:pt x="160792" y="317634"/>
                    <a:pt x="156304" y="313142"/>
                    <a:pt x="150142" y="306980"/>
                  </a:cubicBezTo>
                  <a:lnTo>
                    <a:pt x="126808" y="283646"/>
                  </a:lnTo>
                  <a:cubicBezTo>
                    <a:pt x="120645" y="277483"/>
                    <a:pt x="116154" y="272995"/>
                    <a:pt x="112327" y="269746"/>
                  </a:cubicBezTo>
                  <a:cubicBezTo>
                    <a:pt x="108527" y="266521"/>
                    <a:pt x="105586" y="264698"/>
                    <a:pt x="102597" y="263727"/>
                  </a:cubicBezTo>
                  <a:cubicBezTo>
                    <a:pt x="97005" y="261910"/>
                    <a:pt x="90981" y="261910"/>
                    <a:pt x="85389" y="263727"/>
                  </a:cubicBezTo>
                  <a:cubicBezTo>
                    <a:pt x="82400" y="264698"/>
                    <a:pt x="79460" y="266521"/>
                    <a:pt x="75660" y="269746"/>
                  </a:cubicBezTo>
                  <a:cubicBezTo>
                    <a:pt x="71833" y="272995"/>
                    <a:pt x="67341" y="277483"/>
                    <a:pt x="61179" y="283646"/>
                  </a:cubicBezTo>
                  <a:moveTo>
                    <a:pt x="14984" y="349354"/>
                  </a:moveTo>
                  <a:cubicBezTo>
                    <a:pt x="17279" y="356418"/>
                    <a:pt x="23405" y="362544"/>
                    <a:pt x="35657" y="374796"/>
                  </a:cubicBezTo>
                  <a:lnTo>
                    <a:pt x="58992" y="398130"/>
                  </a:lnTo>
                  <a:cubicBezTo>
                    <a:pt x="71243" y="410382"/>
                    <a:pt x="77369" y="416508"/>
                    <a:pt x="84433" y="418803"/>
                  </a:cubicBezTo>
                  <a:cubicBezTo>
                    <a:pt x="90647" y="420822"/>
                    <a:pt x="97340" y="420822"/>
                    <a:pt x="103554" y="418803"/>
                  </a:cubicBezTo>
                  <a:cubicBezTo>
                    <a:pt x="110617" y="416508"/>
                    <a:pt x="116743" y="410382"/>
                    <a:pt x="128995" y="398130"/>
                  </a:cubicBezTo>
                  <a:lnTo>
                    <a:pt x="152330" y="374796"/>
                  </a:lnTo>
                  <a:cubicBezTo>
                    <a:pt x="164582" y="362544"/>
                    <a:pt x="170707" y="356418"/>
                    <a:pt x="173003" y="349354"/>
                  </a:cubicBezTo>
                  <a:cubicBezTo>
                    <a:pt x="175021" y="343141"/>
                    <a:pt x="175021" y="336448"/>
                    <a:pt x="173003" y="330234"/>
                  </a:cubicBezTo>
                  <a:cubicBezTo>
                    <a:pt x="170707" y="323170"/>
                    <a:pt x="164582" y="317044"/>
                    <a:pt x="152330" y="304792"/>
                  </a:cubicBezTo>
                  <a:lnTo>
                    <a:pt x="128995" y="281458"/>
                  </a:lnTo>
                  <a:cubicBezTo>
                    <a:pt x="116743" y="269206"/>
                    <a:pt x="110617" y="263080"/>
                    <a:pt x="103554" y="260785"/>
                  </a:cubicBezTo>
                  <a:cubicBezTo>
                    <a:pt x="97340" y="258766"/>
                    <a:pt x="90647" y="258766"/>
                    <a:pt x="84433" y="260785"/>
                  </a:cubicBezTo>
                  <a:cubicBezTo>
                    <a:pt x="77369" y="263080"/>
                    <a:pt x="71243" y="269206"/>
                    <a:pt x="58992" y="281458"/>
                  </a:cubicBezTo>
                  <a:lnTo>
                    <a:pt x="35657" y="304792"/>
                  </a:lnTo>
                  <a:cubicBezTo>
                    <a:pt x="23405" y="317044"/>
                    <a:pt x="17279" y="323170"/>
                    <a:pt x="14984" y="330234"/>
                  </a:cubicBezTo>
                  <a:cubicBezTo>
                    <a:pt x="12965" y="336448"/>
                    <a:pt x="12965" y="343141"/>
                    <a:pt x="14984" y="349354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53" name="shape253"/>
            <p:cNvSpPr/>
            <p:nvPr/>
          </p:nvSpPr>
          <p:spPr>
            <a:xfrm>
              <a:off x="7661977" y="993499"/>
              <a:ext cx="140800" cy="140800"/>
            </a:xfrm>
            <a:custGeom>
              <a:avLst/>
              <a:gdLst/>
              <a:ahLst/>
              <a:cxnLst/>
              <a:rect l="0" t="0" r="0" b="0"/>
              <a:pathLst>
                <a:path w="140800" h="140800">
                  <a:moveTo>
                    <a:pt x="62631" y="346481"/>
                  </a:moveTo>
                  <a:lnTo>
                    <a:pt x="87178" y="371027"/>
                  </a:lnTo>
                  <a:lnTo>
                    <a:pt x="87178" y="363501"/>
                  </a:lnTo>
                  <a:cubicBezTo>
                    <a:pt x="87178" y="359794"/>
                    <a:pt x="90183" y="356789"/>
                    <a:pt x="93890" y="356789"/>
                  </a:cubicBezTo>
                  <a:cubicBezTo>
                    <a:pt x="97597" y="356789"/>
                    <a:pt x="100602" y="359794"/>
                    <a:pt x="100602" y="363501"/>
                  </a:cubicBezTo>
                  <a:lnTo>
                    <a:pt x="100602" y="379130"/>
                  </a:lnTo>
                  <a:cubicBezTo>
                    <a:pt x="100602" y="388100"/>
                    <a:pt x="89757" y="392592"/>
                    <a:pt x="83414" y="386249"/>
                  </a:cubicBezTo>
                  <a:lnTo>
                    <a:pt x="47410" y="350245"/>
                  </a:lnTo>
                  <a:cubicBezTo>
                    <a:pt x="41067" y="343902"/>
                    <a:pt x="45559" y="333057"/>
                    <a:pt x="54529" y="333057"/>
                  </a:cubicBezTo>
                  <a:lnTo>
                    <a:pt x="125148" y="333057"/>
                  </a:lnTo>
                  <a:lnTo>
                    <a:pt x="100602" y="308510"/>
                  </a:lnTo>
                  <a:lnTo>
                    <a:pt x="100602" y="316037"/>
                  </a:lnTo>
                  <a:cubicBezTo>
                    <a:pt x="100602" y="319744"/>
                    <a:pt x="97597" y="322750"/>
                    <a:pt x="93890" y="322750"/>
                  </a:cubicBezTo>
                  <a:cubicBezTo>
                    <a:pt x="90183" y="322750"/>
                    <a:pt x="87178" y="319744"/>
                    <a:pt x="87178" y="316037"/>
                  </a:cubicBezTo>
                  <a:lnTo>
                    <a:pt x="87178" y="300408"/>
                  </a:lnTo>
                  <a:cubicBezTo>
                    <a:pt x="87178" y="291438"/>
                    <a:pt x="98023" y="286946"/>
                    <a:pt x="104365" y="293289"/>
                  </a:cubicBezTo>
                  <a:lnTo>
                    <a:pt x="140370" y="329293"/>
                  </a:lnTo>
                  <a:cubicBezTo>
                    <a:pt x="146713" y="335636"/>
                    <a:pt x="142221" y="346481"/>
                    <a:pt x="133251" y="346481"/>
                  </a:cubicBezTo>
                  <a:lnTo>
                    <a:pt x="62631" y="346481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54" name="shape254"/>
            <p:cNvSpPr/>
            <p:nvPr/>
          </p:nvSpPr>
          <p:spPr>
            <a:xfrm>
              <a:off x="7661977" y="993499"/>
              <a:ext cx="1782000" cy="1782000"/>
            </a:xfrm>
            <a:custGeom>
              <a:avLst/>
              <a:gdLst/>
              <a:ahLst/>
              <a:cxnLst/>
              <a:rect l="0" t="0" r="0" b="0"/>
              <a:pathLst>
                <a:path w="1782000" h="1782000">
                  <a:moveTo>
                    <a:pt x="162059" y="211988"/>
                  </a:moveTo>
                  <a:lnTo>
                    <a:pt x="156886" y="217160"/>
                  </a:lnTo>
                  <a:lnTo>
                    <a:pt x="171548" y="241389"/>
                  </a:lnTo>
                  <a:lnTo>
                    <a:pt x="146230" y="227817"/>
                  </a:lnTo>
                  <a:lnTo>
                    <a:pt x="141252" y="232795"/>
                  </a:lnTo>
                  <a:lnTo>
                    <a:pt x="154786" y="258074"/>
                  </a:lnTo>
                  <a:lnTo>
                    <a:pt x="130596" y="243451"/>
                  </a:lnTo>
                  <a:lnTo>
                    <a:pt x="125229" y="248818"/>
                  </a:lnTo>
                  <a:lnTo>
                    <a:pt x="159881" y="268613"/>
                  </a:lnTo>
                  <a:lnTo>
                    <a:pt x="164897" y="263596"/>
                  </a:lnTo>
                  <a:lnTo>
                    <a:pt x="151013" y="237734"/>
                  </a:lnTo>
                  <a:lnTo>
                    <a:pt x="176876" y="251618"/>
                  </a:lnTo>
                  <a:lnTo>
                    <a:pt x="181854" y="246640"/>
                  </a:lnTo>
                  <a:lnTo>
                    <a:pt x="162059" y="211988"/>
                  </a:lnTo>
                  <a:moveTo>
                    <a:pt x="178618" y="209118"/>
                  </a:moveTo>
                  <a:cubicBezTo>
                    <a:pt x="172784" y="214951"/>
                    <a:pt x="172590" y="222924"/>
                    <a:pt x="179085" y="229419"/>
                  </a:cubicBezTo>
                  <a:cubicBezTo>
                    <a:pt x="185618" y="235953"/>
                    <a:pt x="193591" y="235758"/>
                    <a:pt x="199425" y="229925"/>
                  </a:cubicBezTo>
                  <a:cubicBezTo>
                    <a:pt x="205297" y="224052"/>
                    <a:pt x="205491" y="216080"/>
                    <a:pt x="198958" y="209546"/>
                  </a:cubicBezTo>
                  <a:cubicBezTo>
                    <a:pt x="192463" y="203051"/>
                    <a:pt x="184491" y="203245"/>
                    <a:pt x="178618" y="209118"/>
                  </a:cubicBezTo>
                  <a:moveTo>
                    <a:pt x="183051" y="213629"/>
                  </a:moveTo>
                  <a:cubicBezTo>
                    <a:pt x="185968" y="210712"/>
                    <a:pt x="190013" y="210479"/>
                    <a:pt x="194019" y="214485"/>
                  </a:cubicBezTo>
                  <a:cubicBezTo>
                    <a:pt x="197791" y="218257"/>
                    <a:pt x="198141" y="222263"/>
                    <a:pt x="195030" y="225374"/>
                  </a:cubicBezTo>
                  <a:cubicBezTo>
                    <a:pt x="192113" y="228291"/>
                    <a:pt x="188068" y="228525"/>
                    <a:pt x="184024" y="224480"/>
                  </a:cubicBezTo>
                  <a:cubicBezTo>
                    <a:pt x="180290" y="220746"/>
                    <a:pt x="179940" y="216740"/>
                    <a:pt x="183051" y="213629"/>
                  </a:cubicBezTo>
                  <a:moveTo>
                    <a:pt x="202753" y="184983"/>
                  </a:moveTo>
                  <a:cubicBezTo>
                    <a:pt x="199408" y="188327"/>
                    <a:pt x="199175" y="191361"/>
                    <a:pt x="199914" y="194355"/>
                  </a:cubicBezTo>
                  <a:lnTo>
                    <a:pt x="196997" y="191439"/>
                  </a:lnTo>
                  <a:lnTo>
                    <a:pt x="192214" y="196222"/>
                  </a:lnTo>
                  <a:lnTo>
                    <a:pt x="212242" y="216251"/>
                  </a:lnTo>
                  <a:lnTo>
                    <a:pt x="217065" y="211429"/>
                  </a:lnTo>
                  <a:lnTo>
                    <a:pt x="206254" y="200617"/>
                  </a:lnTo>
                  <a:cubicBezTo>
                    <a:pt x="202987" y="197350"/>
                    <a:pt x="202520" y="193850"/>
                    <a:pt x="205398" y="190972"/>
                  </a:cubicBezTo>
                  <a:cubicBezTo>
                    <a:pt x="207770" y="188600"/>
                    <a:pt x="210453" y="188561"/>
                    <a:pt x="212709" y="190817"/>
                  </a:cubicBezTo>
                  <a:lnTo>
                    <a:pt x="225193" y="203300"/>
                  </a:lnTo>
                  <a:lnTo>
                    <a:pt x="230016" y="198478"/>
                  </a:lnTo>
                  <a:lnTo>
                    <a:pt x="217104" y="185566"/>
                  </a:lnTo>
                  <a:cubicBezTo>
                    <a:pt x="212320" y="180783"/>
                    <a:pt x="207303" y="180433"/>
                    <a:pt x="202753" y="184983"/>
                  </a:cubicBezTo>
                  <a:moveTo>
                    <a:pt x="225555" y="147636"/>
                  </a:moveTo>
                  <a:lnTo>
                    <a:pt x="220733" y="152458"/>
                  </a:lnTo>
                  <a:lnTo>
                    <a:pt x="231000" y="162725"/>
                  </a:lnTo>
                  <a:cubicBezTo>
                    <a:pt x="227850" y="161986"/>
                    <a:pt x="224349" y="163387"/>
                    <a:pt x="221744" y="165992"/>
                  </a:cubicBezTo>
                  <a:cubicBezTo>
                    <a:pt x="216843" y="170892"/>
                    <a:pt x="216182" y="178398"/>
                    <a:pt x="223105" y="185321"/>
                  </a:cubicBezTo>
                  <a:cubicBezTo>
                    <a:pt x="230144" y="192360"/>
                    <a:pt x="237650" y="191699"/>
                    <a:pt x="242550" y="186799"/>
                  </a:cubicBezTo>
                  <a:cubicBezTo>
                    <a:pt x="245311" y="184037"/>
                    <a:pt x="246595" y="180343"/>
                    <a:pt x="245389" y="176960"/>
                  </a:cubicBezTo>
                  <a:lnTo>
                    <a:pt x="248462" y="180032"/>
                  </a:lnTo>
                  <a:lnTo>
                    <a:pt x="253206" y="175287"/>
                  </a:lnTo>
                  <a:lnTo>
                    <a:pt x="225555" y="147636"/>
                  </a:lnTo>
                  <a:moveTo>
                    <a:pt x="239245" y="181237"/>
                  </a:moveTo>
                  <a:cubicBezTo>
                    <a:pt x="236445" y="184037"/>
                    <a:pt x="232050" y="184465"/>
                    <a:pt x="228005" y="180421"/>
                  </a:cubicBezTo>
                  <a:cubicBezTo>
                    <a:pt x="223922" y="176337"/>
                    <a:pt x="224349" y="171942"/>
                    <a:pt x="227150" y="169142"/>
                  </a:cubicBezTo>
                  <a:cubicBezTo>
                    <a:pt x="229755" y="166536"/>
                    <a:pt x="234344" y="165836"/>
                    <a:pt x="238467" y="169959"/>
                  </a:cubicBezTo>
                  <a:cubicBezTo>
                    <a:pt x="242550" y="174042"/>
                    <a:pt x="241850" y="178632"/>
                    <a:pt x="239245" y="181237"/>
                  </a:cubicBezTo>
                  <a:moveTo>
                    <a:pt x="266570" y="144811"/>
                  </a:moveTo>
                  <a:lnTo>
                    <a:pt x="264587" y="142828"/>
                  </a:lnTo>
                  <a:cubicBezTo>
                    <a:pt x="257976" y="136217"/>
                    <a:pt x="250625" y="137111"/>
                    <a:pt x="245764" y="141972"/>
                  </a:cubicBezTo>
                  <a:cubicBezTo>
                    <a:pt x="240669" y="147067"/>
                    <a:pt x="239619" y="155117"/>
                    <a:pt x="246619" y="162118"/>
                  </a:cubicBezTo>
                  <a:cubicBezTo>
                    <a:pt x="253581" y="169079"/>
                    <a:pt x="261398" y="167952"/>
                    <a:pt x="266453" y="162895"/>
                  </a:cubicBezTo>
                  <a:cubicBezTo>
                    <a:pt x="270537" y="158812"/>
                    <a:pt x="272171" y="152745"/>
                    <a:pt x="268943" y="147495"/>
                  </a:cubicBezTo>
                  <a:lnTo>
                    <a:pt x="264431" y="152006"/>
                  </a:lnTo>
                  <a:cubicBezTo>
                    <a:pt x="265326" y="154301"/>
                    <a:pt x="264392" y="156634"/>
                    <a:pt x="262487" y="158540"/>
                  </a:cubicBezTo>
                  <a:cubicBezTo>
                    <a:pt x="259609" y="161418"/>
                    <a:pt x="255992" y="161923"/>
                    <a:pt x="252608" y="158773"/>
                  </a:cubicBezTo>
                  <a:lnTo>
                    <a:pt x="266570" y="144811"/>
                  </a:lnTo>
                  <a:moveTo>
                    <a:pt x="249886" y="146172"/>
                  </a:moveTo>
                  <a:cubicBezTo>
                    <a:pt x="252492" y="143567"/>
                    <a:pt x="255642" y="143372"/>
                    <a:pt x="258287" y="146017"/>
                  </a:cubicBezTo>
                  <a:lnTo>
                    <a:pt x="249186" y="155117"/>
                  </a:lnTo>
                  <a:cubicBezTo>
                    <a:pt x="246697" y="151773"/>
                    <a:pt x="247592" y="148467"/>
                    <a:pt x="249886" y="146172"/>
                  </a:cubicBezTo>
                  <a:moveTo>
                    <a:pt x="269500" y="118469"/>
                  </a:moveTo>
                  <a:lnTo>
                    <a:pt x="268178" y="119791"/>
                  </a:lnTo>
                  <a:cubicBezTo>
                    <a:pt x="265844" y="122125"/>
                    <a:pt x="264989" y="125003"/>
                    <a:pt x="266156" y="128192"/>
                  </a:cubicBezTo>
                  <a:lnTo>
                    <a:pt x="263200" y="125236"/>
                  </a:lnTo>
                  <a:lnTo>
                    <a:pt x="258416" y="130020"/>
                  </a:lnTo>
                  <a:lnTo>
                    <a:pt x="278445" y="150048"/>
                  </a:lnTo>
                  <a:lnTo>
                    <a:pt x="283268" y="145226"/>
                  </a:lnTo>
                  <a:lnTo>
                    <a:pt x="273467" y="135425"/>
                  </a:lnTo>
                  <a:cubicBezTo>
                    <a:pt x="269539" y="131498"/>
                    <a:pt x="269539" y="127842"/>
                    <a:pt x="272923" y="124458"/>
                  </a:cubicBezTo>
                  <a:lnTo>
                    <a:pt x="274206" y="123175"/>
                  </a:lnTo>
                  <a:lnTo>
                    <a:pt x="269500" y="118469"/>
                  </a:lnTo>
                  <a:moveTo>
                    <a:pt x="288342" y="116272"/>
                  </a:moveTo>
                  <a:cubicBezTo>
                    <a:pt x="285542" y="118372"/>
                    <a:pt x="283481" y="119812"/>
                    <a:pt x="281925" y="118256"/>
                  </a:cubicBezTo>
                  <a:cubicBezTo>
                    <a:pt x="280758" y="117089"/>
                    <a:pt x="280642" y="115106"/>
                    <a:pt x="283014" y="112733"/>
                  </a:cubicBezTo>
                  <a:cubicBezTo>
                    <a:pt x="285076" y="110672"/>
                    <a:pt x="287253" y="110050"/>
                    <a:pt x="289431" y="111839"/>
                  </a:cubicBezTo>
                  <a:lnTo>
                    <a:pt x="294137" y="107133"/>
                  </a:lnTo>
                  <a:cubicBezTo>
                    <a:pt x="289392" y="102933"/>
                    <a:pt x="283636" y="104100"/>
                    <a:pt x="278970" y="108766"/>
                  </a:cubicBezTo>
                  <a:cubicBezTo>
                    <a:pt x="274808" y="112928"/>
                    <a:pt x="272825" y="118567"/>
                    <a:pt x="277375" y="123117"/>
                  </a:cubicBezTo>
                  <a:cubicBezTo>
                    <a:pt x="282314" y="128056"/>
                    <a:pt x="287448" y="124245"/>
                    <a:pt x="292037" y="120978"/>
                  </a:cubicBezTo>
                  <a:cubicBezTo>
                    <a:pt x="295265" y="118683"/>
                    <a:pt x="296509" y="118061"/>
                    <a:pt x="297754" y="119306"/>
                  </a:cubicBezTo>
                  <a:cubicBezTo>
                    <a:pt x="299270" y="120823"/>
                    <a:pt x="298493" y="122923"/>
                    <a:pt x="296432" y="124984"/>
                  </a:cubicBezTo>
                  <a:cubicBezTo>
                    <a:pt x="294176" y="127240"/>
                    <a:pt x="291570" y="128134"/>
                    <a:pt x="289198" y="126462"/>
                  </a:cubicBezTo>
                  <a:lnTo>
                    <a:pt x="284336" y="131323"/>
                  </a:lnTo>
                  <a:cubicBezTo>
                    <a:pt x="289742" y="136029"/>
                    <a:pt x="296004" y="133346"/>
                    <a:pt x="300165" y="129184"/>
                  </a:cubicBezTo>
                  <a:cubicBezTo>
                    <a:pt x="304638" y="124712"/>
                    <a:pt x="306504" y="118567"/>
                    <a:pt x="301993" y="114055"/>
                  </a:cubicBezTo>
                  <a:cubicBezTo>
                    <a:pt x="297326" y="109389"/>
                    <a:pt x="292464" y="113239"/>
                    <a:pt x="288342" y="116272"/>
                  </a:cubicBezTo>
                  <a:moveTo>
                    <a:pt x="301849" y="85887"/>
                  </a:moveTo>
                  <a:cubicBezTo>
                    <a:pt x="298465" y="89271"/>
                    <a:pt x="298310" y="92226"/>
                    <a:pt x="299088" y="95260"/>
                  </a:cubicBezTo>
                  <a:lnTo>
                    <a:pt x="288509" y="84682"/>
                  </a:lnTo>
                  <a:lnTo>
                    <a:pt x="283687" y="89504"/>
                  </a:lnTo>
                  <a:lnTo>
                    <a:pt x="311338" y="117155"/>
                  </a:lnTo>
                  <a:lnTo>
                    <a:pt x="316161" y="112333"/>
                  </a:lnTo>
                  <a:lnTo>
                    <a:pt x="305349" y="101521"/>
                  </a:lnTo>
                  <a:cubicBezTo>
                    <a:pt x="302082" y="98254"/>
                    <a:pt x="301616" y="94754"/>
                    <a:pt x="304494" y="91876"/>
                  </a:cubicBezTo>
                  <a:cubicBezTo>
                    <a:pt x="306866" y="89504"/>
                    <a:pt x="309549" y="89465"/>
                    <a:pt x="311805" y="91721"/>
                  </a:cubicBezTo>
                  <a:lnTo>
                    <a:pt x="324289" y="104205"/>
                  </a:lnTo>
                  <a:lnTo>
                    <a:pt x="329111" y="99382"/>
                  </a:lnTo>
                  <a:lnTo>
                    <a:pt x="316200" y="86471"/>
                  </a:lnTo>
                  <a:cubicBezTo>
                    <a:pt x="311416" y="81687"/>
                    <a:pt x="306399" y="81337"/>
                    <a:pt x="301849" y="85887"/>
                  </a:cubicBezTo>
                  <a:moveTo>
                    <a:pt x="321734" y="66002"/>
                  </a:moveTo>
                  <a:cubicBezTo>
                    <a:pt x="316756" y="70980"/>
                    <a:pt x="315473" y="76775"/>
                    <a:pt x="319362" y="82219"/>
                  </a:cubicBezTo>
                  <a:lnTo>
                    <a:pt x="323951" y="77631"/>
                  </a:lnTo>
                  <a:cubicBezTo>
                    <a:pt x="322862" y="75686"/>
                    <a:pt x="322278" y="73391"/>
                    <a:pt x="325273" y="70396"/>
                  </a:cubicBezTo>
                  <a:cubicBezTo>
                    <a:pt x="326984" y="68685"/>
                    <a:pt x="329123" y="67635"/>
                    <a:pt x="330640" y="69152"/>
                  </a:cubicBezTo>
                  <a:cubicBezTo>
                    <a:pt x="332312" y="70825"/>
                    <a:pt x="331068" y="72691"/>
                    <a:pt x="330407" y="73586"/>
                  </a:cubicBezTo>
                  <a:lnTo>
                    <a:pt x="326946" y="78214"/>
                  </a:lnTo>
                  <a:cubicBezTo>
                    <a:pt x="325390" y="80314"/>
                    <a:pt x="321695" y="85719"/>
                    <a:pt x="326712" y="90736"/>
                  </a:cubicBezTo>
                  <a:cubicBezTo>
                    <a:pt x="330951" y="94976"/>
                    <a:pt x="335929" y="93420"/>
                    <a:pt x="339118" y="90231"/>
                  </a:cubicBezTo>
                  <a:cubicBezTo>
                    <a:pt x="341257" y="88092"/>
                    <a:pt x="343085" y="84708"/>
                    <a:pt x="342074" y="80586"/>
                  </a:cubicBezTo>
                  <a:lnTo>
                    <a:pt x="344991" y="83503"/>
                  </a:lnTo>
                  <a:lnTo>
                    <a:pt x="349697" y="78797"/>
                  </a:lnTo>
                  <a:lnTo>
                    <a:pt x="335812" y="64913"/>
                  </a:lnTo>
                  <a:cubicBezTo>
                    <a:pt x="331107" y="60207"/>
                    <a:pt x="326128" y="61607"/>
                    <a:pt x="321734" y="66002"/>
                  </a:cubicBezTo>
                  <a:moveTo>
                    <a:pt x="336357" y="84981"/>
                  </a:moveTo>
                  <a:cubicBezTo>
                    <a:pt x="334646" y="86692"/>
                    <a:pt x="332740" y="87120"/>
                    <a:pt x="331146" y="85525"/>
                  </a:cubicBezTo>
                  <a:cubicBezTo>
                    <a:pt x="328929" y="83308"/>
                    <a:pt x="330951" y="80586"/>
                    <a:pt x="331690" y="79614"/>
                  </a:cubicBezTo>
                  <a:lnTo>
                    <a:pt x="333401" y="77280"/>
                  </a:lnTo>
                  <a:cubicBezTo>
                    <a:pt x="334257" y="76113"/>
                    <a:pt x="334957" y="75180"/>
                    <a:pt x="335385" y="74130"/>
                  </a:cubicBezTo>
                  <a:lnTo>
                    <a:pt x="336474" y="75219"/>
                  </a:lnTo>
                  <a:cubicBezTo>
                    <a:pt x="339157" y="77902"/>
                    <a:pt x="339274" y="82064"/>
                    <a:pt x="336357" y="84981"/>
                  </a:cubicBezTo>
                  <a:moveTo>
                    <a:pt x="345237" y="42732"/>
                  </a:moveTo>
                  <a:lnTo>
                    <a:pt x="343915" y="44055"/>
                  </a:lnTo>
                  <a:cubicBezTo>
                    <a:pt x="341581" y="46388"/>
                    <a:pt x="340726" y="49266"/>
                    <a:pt x="341892" y="52455"/>
                  </a:cubicBezTo>
                  <a:lnTo>
                    <a:pt x="338937" y="49499"/>
                  </a:lnTo>
                  <a:lnTo>
                    <a:pt x="334153" y="54283"/>
                  </a:lnTo>
                  <a:lnTo>
                    <a:pt x="354182" y="74312"/>
                  </a:lnTo>
                  <a:lnTo>
                    <a:pt x="359004" y="69489"/>
                  </a:lnTo>
                  <a:lnTo>
                    <a:pt x="349204" y="59689"/>
                  </a:lnTo>
                  <a:cubicBezTo>
                    <a:pt x="345276" y="55761"/>
                    <a:pt x="345276" y="52105"/>
                    <a:pt x="348660" y="48721"/>
                  </a:cubicBezTo>
                  <a:lnTo>
                    <a:pt x="349943" y="47438"/>
                  </a:lnTo>
                  <a:lnTo>
                    <a:pt x="345237" y="42732"/>
                  </a:lnTo>
                  <a:moveTo>
                    <a:pt x="376378" y="35004"/>
                  </a:moveTo>
                  <a:lnTo>
                    <a:pt x="374394" y="33020"/>
                  </a:lnTo>
                  <a:cubicBezTo>
                    <a:pt x="367783" y="26409"/>
                    <a:pt x="360433" y="27303"/>
                    <a:pt x="355571" y="32165"/>
                  </a:cubicBezTo>
                  <a:cubicBezTo>
                    <a:pt x="350476" y="37259"/>
                    <a:pt x="349426" y="45310"/>
                    <a:pt x="356427" y="52310"/>
                  </a:cubicBezTo>
                  <a:cubicBezTo>
                    <a:pt x="363388" y="59272"/>
                    <a:pt x="371205" y="58144"/>
                    <a:pt x="376261" y="53088"/>
                  </a:cubicBezTo>
                  <a:cubicBezTo>
                    <a:pt x="380345" y="49005"/>
                    <a:pt x="381978" y="42938"/>
                    <a:pt x="378750" y="37687"/>
                  </a:cubicBezTo>
                  <a:lnTo>
                    <a:pt x="374239" y="42199"/>
                  </a:lnTo>
                  <a:cubicBezTo>
                    <a:pt x="375133" y="44493"/>
                    <a:pt x="374200" y="46827"/>
                    <a:pt x="372294" y="48732"/>
                  </a:cubicBezTo>
                  <a:cubicBezTo>
                    <a:pt x="369417" y="51610"/>
                    <a:pt x="365799" y="52116"/>
                    <a:pt x="362416" y="48966"/>
                  </a:cubicBezTo>
                  <a:lnTo>
                    <a:pt x="376378" y="35004"/>
                  </a:lnTo>
                  <a:moveTo>
                    <a:pt x="359693" y="36365"/>
                  </a:moveTo>
                  <a:cubicBezTo>
                    <a:pt x="362299" y="33759"/>
                    <a:pt x="365449" y="33565"/>
                    <a:pt x="368094" y="36209"/>
                  </a:cubicBezTo>
                  <a:lnTo>
                    <a:pt x="358993" y="45310"/>
                  </a:lnTo>
                  <a:cubicBezTo>
                    <a:pt x="356505" y="41965"/>
                    <a:pt x="357399" y="38660"/>
                    <a:pt x="359693" y="36365"/>
                  </a:cubicBezTo>
                  <a:moveTo>
                    <a:pt x="214250" y="295137"/>
                  </a:moveTo>
                  <a:lnTo>
                    <a:pt x="209505" y="290392"/>
                  </a:lnTo>
                  <a:lnTo>
                    <a:pt x="195543" y="304354"/>
                  </a:lnTo>
                  <a:lnTo>
                    <a:pt x="188893" y="297704"/>
                  </a:lnTo>
                  <a:lnTo>
                    <a:pt x="201066" y="285531"/>
                  </a:lnTo>
                  <a:lnTo>
                    <a:pt x="196321" y="280786"/>
                  </a:lnTo>
                  <a:lnTo>
                    <a:pt x="184148" y="292959"/>
                  </a:lnTo>
                  <a:lnTo>
                    <a:pt x="177809" y="286620"/>
                  </a:lnTo>
                  <a:lnTo>
                    <a:pt x="191032" y="273397"/>
                  </a:lnTo>
                  <a:lnTo>
                    <a:pt x="186287" y="268652"/>
                  </a:lnTo>
                  <a:lnTo>
                    <a:pt x="168009" y="286931"/>
                  </a:lnTo>
                  <a:lnTo>
                    <a:pt x="195232" y="314154"/>
                  </a:lnTo>
                  <a:lnTo>
                    <a:pt x="214250" y="295137"/>
                  </a:lnTo>
                  <a:moveTo>
                    <a:pt x="208611" y="245472"/>
                  </a:moveTo>
                  <a:lnTo>
                    <a:pt x="203789" y="250294"/>
                  </a:lnTo>
                  <a:lnTo>
                    <a:pt x="214056" y="260562"/>
                  </a:lnTo>
                  <a:cubicBezTo>
                    <a:pt x="210906" y="259823"/>
                    <a:pt x="207406" y="261223"/>
                    <a:pt x="204800" y="263828"/>
                  </a:cubicBezTo>
                  <a:cubicBezTo>
                    <a:pt x="199900" y="268729"/>
                    <a:pt x="199239" y="276235"/>
                    <a:pt x="206162" y="283157"/>
                  </a:cubicBezTo>
                  <a:cubicBezTo>
                    <a:pt x="213201" y="290197"/>
                    <a:pt x="220707" y="289535"/>
                    <a:pt x="225607" y="284635"/>
                  </a:cubicBezTo>
                  <a:cubicBezTo>
                    <a:pt x="228368" y="281874"/>
                    <a:pt x="229651" y="278179"/>
                    <a:pt x="228446" y="274796"/>
                  </a:cubicBezTo>
                  <a:lnTo>
                    <a:pt x="231518" y="277868"/>
                  </a:lnTo>
                  <a:lnTo>
                    <a:pt x="236263" y="273123"/>
                  </a:lnTo>
                  <a:lnTo>
                    <a:pt x="208611" y="245472"/>
                  </a:lnTo>
                  <a:moveTo>
                    <a:pt x="222301" y="279074"/>
                  </a:moveTo>
                  <a:cubicBezTo>
                    <a:pt x="219501" y="281874"/>
                    <a:pt x="215106" y="282302"/>
                    <a:pt x="211062" y="278257"/>
                  </a:cubicBezTo>
                  <a:cubicBezTo>
                    <a:pt x="206978" y="274174"/>
                    <a:pt x="207406" y="269779"/>
                    <a:pt x="210206" y="266979"/>
                  </a:cubicBezTo>
                  <a:cubicBezTo>
                    <a:pt x="212812" y="264373"/>
                    <a:pt x="217401" y="263673"/>
                    <a:pt x="221523" y="267795"/>
                  </a:cubicBezTo>
                  <a:cubicBezTo>
                    <a:pt x="225607" y="271879"/>
                    <a:pt x="224907" y="276468"/>
                    <a:pt x="222301" y="279074"/>
                  </a:cubicBezTo>
                  <a:moveTo>
                    <a:pt x="231971" y="236892"/>
                  </a:moveTo>
                  <a:lnTo>
                    <a:pt x="230648" y="238214"/>
                  </a:lnTo>
                  <a:cubicBezTo>
                    <a:pt x="228315" y="240548"/>
                    <a:pt x="227459" y="243426"/>
                    <a:pt x="228626" y="246614"/>
                  </a:cubicBezTo>
                  <a:lnTo>
                    <a:pt x="225670" y="243659"/>
                  </a:lnTo>
                  <a:lnTo>
                    <a:pt x="220887" y="248442"/>
                  </a:lnTo>
                  <a:lnTo>
                    <a:pt x="240915" y="268471"/>
                  </a:lnTo>
                  <a:lnTo>
                    <a:pt x="245738" y="263649"/>
                  </a:lnTo>
                  <a:lnTo>
                    <a:pt x="235937" y="253848"/>
                  </a:lnTo>
                  <a:cubicBezTo>
                    <a:pt x="232009" y="249920"/>
                    <a:pt x="232009" y="246264"/>
                    <a:pt x="235393" y="242881"/>
                  </a:cubicBezTo>
                  <a:lnTo>
                    <a:pt x="236676" y="241597"/>
                  </a:lnTo>
                  <a:lnTo>
                    <a:pt x="231971" y="236892"/>
                  </a:lnTo>
                  <a:moveTo>
                    <a:pt x="242538" y="226091"/>
                  </a:moveTo>
                  <a:cubicBezTo>
                    <a:pt x="237560" y="231069"/>
                    <a:pt x="236276" y="236864"/>
                    <a:pt x="240166" y="242308"/>
                  </a:cubicBezTo>
                  <a:lnTo>
                    <a:pt x="244755" y="237719"/>
                  </a:lnTo>
                  <a:cubicBezTo>
                    <a:pt x="243666" y="235775"/>
                    <a:pt x="243082" y="233480"/>
                    <a:pt x="246077" y="230486"/>
                  </a:cubicBezTo>
                  <a:cubicBezTo>
                    <a:pt x="247788" y="228774"/>
                    <a:pt x="249927" y="227725"/>
                    <a:pt x="251444" y="229241"/>
                  </a:cubicBezTo>
                  <a:cubicBezTo>
                    <a:pt x="253116" y="230913"/>
                    <a:pt x="251872" y="232780"/>
                    <a:pt x="251211" y="233675"/>
                  </a:cubicBezTo>
                  <a:lnTo>
                    <a:pt x="247749" y="238303"/>
                  </a:lnTo>
                  <a:cubicBezTo>
                    <a:pt x="246194" y="240403"/>
                    <a:pt x="242499" y="245809"/>
                    <a:pt x="247516" y="250826"/>
                  </a:cubicBezTo>
                  <a:cubicBezTo>
                    <a:pt x="251755" y="255065"/>
                    <a:pt x="256733" y="253509"/>
                    <a:pt x="259922" y="250320"/>
                  </a:cubicBezTo>
                  <a:cubicBezTo>
                    <a:pt x="262061" y="248181"/>
                    <a:pt x="263889" y="244798"/>
                    <a:pt x="262878" y="240675"/>
                  </a:cubicBezTo>
                  <a:lnTo>
                    <a:pt x="265795" y="243592"/>
                  </a:lnTo>
                  <a:lnTo>
                    <a:pt x="270501" y="238886"/>
                  </a:lnTo>
                  <a:lnTo>
                    <a:pt x="256616" y="225002"/>
                  </a:lnTo>
                  <a:cubicBezTo>
                    <a:pt x="251911" y="220296"/>
                    <a:pt x="246932" y="221696"/>
                    <a:pt x="242538" y="226091"/>
                  </a:cubicBezTo>
                  <a:moveTo>
                    <a:pt x="257161" y="245070"/>
                  </a:moveTo>
                  <a:cubicBezTo>
                    <a:pt x="255449" y="246781"/>
                    <a:pt x="253544" y="247209"/>
                    <a:pt x="251949" y="245614"/>
                  </a:cubicBezTo>
                  <a:cubicBezTo>
                    <a:pt x="249733" y="243397"/>
                    <a:pt x="251755" y="240675"/>
                    <a:pt x="252494" y="239703"/>
                  </a:cubicBezTo>
                  <a:lnTo>
                    <a:pt x="254205" y="237369"/>
                  </a:lnTo>
                  <a:cubicBezTo>
                    <a:pt x="255061" y="236203"/>
                    <a:pt x="255761" y="235269"/>
                    <a:pt x="256189" y="234219"/>
                  </a:cubicBezTo>
                  <a:lnTo>
                    <a:pt x="257278" y="235308"/>
                  </a:lnTo>
                  <a:cubicBezTo>
                    <a:pt x="259961" y="237992"/>
                    <a:pt x="260078" y="242153"/>
                    <a:pt x="257161" y="245070"/>
                  </a:cubicBezTo>
                  <a:moveTo>
                    <a:pt x="284475" y="184854"/>
                  </a:moveTo>
                  <a:lnTo>
                    <a:pt x="279497" y="189832"/>
                  </a:lnTo>
                  <a:lnTo>
                    <a:pt x="288870" y="207605"/>
                  </a:lnTo>
                  <a:lnTo>
                    <a:pt x="270980" y="198349"/>
                  </a:lnTo>
                  <a:lnTo>
                    <a:pt x="266274" y="203055"/>
                  </a:lnTo>
                  <a:lnTo>
                    <a:pt x="275569" y="220906"/>
                  </a:lnTo>
                  <a:lnTo>
                    <a:pt x="257757" y="211572"/>
                  </a:lnTo>
                  <a:lnTo>
                    <a:pt x="252624" y="216705"/>
                  </a:lnTo>
                  <a:lnTo>
                    <a:pt x="279575" y="229812"/>
                  </a:lnTo>
                  <a:lnTo>
                    <a:pt x="284242" y="225144"/>
                  </a:lnTo>
                  <a:lnTo>
                    <a:pt x="275569" y="207838"/>
                  </a:lnTo>
                  <a:lnTo>
                    <a:pt x="292915" y="216472"/>
                  </a:lnTo>
                  <a:lnTo>
                    <a:pt x="297543" y="211844"/>
                  </a:lnTo>
                  <a:lnTo>
                    <a:pt x="284475" y="184854"/>
                  </a:lnTo>
                  <a:moveTo>
                    <a:pt x="307941" y="146998"/>
                  </a:moveTo>
                  <a:lnTo>
                    <a:pt x="301524" y="153415"/>
                  </a:lnTo>
                  <a:lnTo>
                    <a:pt x="314786" y="181767"/>
                  </a:lnTo>
                  <a:lnTo>
                    <a:pt x="286434" y="168505"/>
                  </a:lnTo>
                  <a:lnTo>
                    <a:pt x="280017" y="174922"/>
                  </a:lnTo>
                  <a:lnTo>
                    <a:pt x="307241" y="202146"/>
                  </a:lnTo>
                  <a:lnTo>
                    <a:pt x="311869" y="197517"/>
                  </a:lnTo>
                  <a:lnTo>
                    <a:pt x="292696" y="178344"/>
                  </a:lnTo>
                  <a:lnTo>
                    <a:pt x="318869" y="190517"/>
                  </a:lnTo>
                  <a:lnTo>
                    <a:pt x="323420" y="185967"/>
                  </a:lnTo>
                  <a:lnTo>
                    <a:pt x="311247" y="159793"/>
                  </a:lnTo>
                  <a:lnTo>
                    <a:pt x="330420" y="178966"/>
                  </a:lnTo>
                  <a:lnTo>
                    <a:pt x="335165" y="174222"/>
                  </a:lnTo>
                  <a:lnTo>
                    <a:pt x="307941" y="146998"/>
                  </a:lnTo>
                  <a:moveTo>
                    <a:pt x="317292" y="146748"/>
                  </a:moveTo>
                  <a:lnTo>
                    <a:pt x="322425" y="141614"/>
                  </a:lnTo>
                  <a:lnTo>
                    <a:pt x="316942" y="136131"/>
                  </a:lnTo>
                  <a:lnTo>
                    <a:pt x="311808" y="141264"/>
                  </a:lnTo>
                  <a:lnTo>
                    <a:pt x="317292" y="146748"/>
                  </a:lnTo>
                  <a:moveTo>
                    <a:pt x="340121" y="169266"/>
                  </a:moveTo>
                  <a:lnTo>
                    <a:pt x="344943" y="164443"/>
                  </a:lnTo>
                  <a:lnTo>
                    <a:pt x="324914" y="144415"/>
                  </a:lnTo>
                  <a:lnTo>
                    <a:pt x="320092" y="149237"/>
                  </a:lnTo>
                  <a:lnTo>
                    <a:pt x="340121" y="169266"/>
                  </a:lnTo>
                  <a:moveTo>
                    <a:pt x="340017" y="128612"/>
                  </a:moveTo>
                  <a:cubicBezTo>
                    <a:pt x="336672" y="131957"/>
                    <a:pt x="336439" y="134990"/>
                    <a:pt x="337178" y="137985"/>
                  </a:cubicBezTo>
                  <a:lnTo>
                    <a:pt x="334261" y="135068"/>
                  </a:lnTo>
                  <a:lnTo>
                    <a:pt x="329477" y="139852"/>
                  </a:lnTo>
                  <a:lnTo>
                    <a:pt x="349506" y="159881"/>
                  </a:lnTo>
                  <a:lnTo>
                    <a:pt x="354328" y="155058"/>
                  </a:lnTo>
                  <a:lnTo>
                    <a:pt x="343517" y="144247"/>
                  </a:lnTo>
                  <a:cubicBezTo>
                    <a:pt x="340250" y="140980"/>
                    <a:pt x="339783" y="137479"/>
                    <a:pt x="342661" y="134601"/>
                  </a:cubicBezTo>
                  <a:cubicBezTo>
                    <a:pt x="345033" y="132229"/>
                    <a:pt x="347717" y="132190"/>
                    <a:pt x="349972" y="134446"/>
                  </a:cubicBezTo>
                  <a:lnTo>
                    <a:pt x="362457" y="146930"/>
                  </a:lnTo>
                  <a:lnTo>
                    <a:pt x="367279" y="142107"/>
                  </a:lnTo>
                  <a:lnTo>
                    <a:pt x="354367" y="129195"/>
                  </a:lnTo>
                  <a:cubicBezTo>
                    <a:pt x="349584" y="124412"/>
                    <a:pt x="344567" y="124062"/>
                    <a:pt x="340017" y="128612"/>
                  </a:cubicBezTo>
                  <a:moveTo>
                    <a:pt x="362819" y="91265"/>
                  </a:moveTo>
                  <a:lnTo>
                    <a:pt x="357996" y="96088"/>
                  </a:lnTo>
                  <a:lnTo>
                    <a:pt x="368263" y="106355"/>
                  </a:lnTo>
                  <a:cubicBezTo>
                    <a:pt x="365113" y="105616"/>
                    <a:pt x="361613" y="107016"/>
                    <a:pt x="359007" y="109622"/>
                  </a:cubicBezTo>
                  <a:cubicBezTo>
                    <a:pt x="354107" y="114522"/>
                    <a:pt x="353446" y="122028"/>
                    <a:pt x="360368" y="128950"/>
                  </a:cubicBezTo>
                  <a:cubicBezTo>
                    <a:pt x="367407" y="135990"/>
                    <a:pt x="374913" y="135329"/>
                    <a:pt x="379814" y="130428"/>
                  </a:cubicBezTo>
                  <a:cubicBezTo>
                    <a:pt x="382575" y="127667"/>
                    <a:pt x="383859" y="123973"/>
                    <a:pt x="382653" y="120589"/>
                  </a:cubicBezTo>
                  <a:lnTo>
                    <a:pt x="385725" y="123661"/>
                  </a:lnTo>
                  <a:lnTo>
                    <a:pt x="390470" y="118917"/>
                  </a:lnTo>
                  <a:lnTo>
                    <a:pt x="362819" y="91265"/>
                  </a:lnTo>
                  <a:moveTo>
                    <a:pt x="376508" y="124867"/>
                  </a:moveTo>
                  <a:cubicBezTo>
                    <a:pt x="373708" y="127667"/>
                    <a:pt x="369313" y="128095"/>
                    <a:pt x="365269" y="124050"/>
                  </a:cubicBezTo>
                  <a:cubicBezTo>
                    <a:pt x="361185" y="119967"/>
                    <a:pt x="361613" y="115572"/>
                    <a:pt x="364413" y="112772"/>
                  </a:cubicBezTo>
                  <a:cubicBezTo>
                    <a:pt x="367019" y="110166"/>
                    <a:pt x="371608" y="109466"/>
                    <a:pt x="375730" y="113589"/>
                  </a:cubicBezTo>
                  <a:cubicBezTo>
                    <a:pt x="379814" y="117672"/>
                    <a:pt x="379114" y="122261"/>
                    <a:pt x="376508" y="124867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55" name="shape255"/>
            <p:cNvSpPr/>
            <p:nvPr/>
          </p:nvSpPr>
          <p:spPr>
            <a:xfrm>
              <a:off x="533977" y="2775499"/>
              <a:ext cx="140800" cy="140800"/>
            </a:xfrm>
            <a:custGeom>
              <a:avLst/>
              <a:gdLst/>
              <a:ahLst/>
              <a:cxnLst/>
              <a:rect l="0" t="0" r="0" b="0"/>
              <a:pathLst>
                <a:path w="140800" h="140800">
                  <a:moveTo>
                    <a:pt x="61179" y="283646"/>
                  </a:moveTo>
                  <a:lnTo>
                    <a:pt x="37845" y="306980"/>
                  </a:lnTo>
                  <a:cubicBezTo>
                    <a:pt x="31683" y="313142"/>
                    <a:pt x="27194" y="317634"/>
                    <a:pt x="23945" y="321461"/>
                  </a:cubicBezTo>
                  <a:cubicBezTo>
                    <a:pt x="20720" y="325260"/>
                    <a:pt x="18898" y="328201"/>
                    <a:pt x="17927" y="331190"/>
                  </a:cubicBezTo>
                  <a:cubicBezTo>
                    <a:pt x="16110" y="336782"/>
                    <a:pt x="16110" y="342806"/>
                    <a:pt x="17927" y="348399"/>
                  </a:cubicBezTo>
                  <a:cubicBezTo>
                    <a:pt x="18898" y="351387"/>
                    <a:pt x="20720" y="354328"/>
                    <a:pt x="23945" y="358127"/>
                  </a:cubicBezTo>
                  <a:cubicBezTo>
                    <a:pt x="27194" y="361955"/>
                    <a:pt x="31683" y="366447"/>
                    <a:pt x="37845" y="372608"/>
                  </a:cubicBezTo>
                  <a:lnTo>
                    <a:pt x="61179" y="395943"/>
                  </a:lnTo>
                  <a:cubicBezTo>
                    <a:pt x="67341" y="402105"/>
                    <a:pt x="71833" y="406593"/>
                    <a:pt x="75660" y="409842"/>
                  </a:cubicBezTo>
                  <a:cubicBezTo>
                    <a:pt x="79460" y="413068"/>
                    <a:pt x="82400" y="414890"/>
                    <a:pt x="85389" y="415861"/>
                  </a:cubicBezTo>
                  <a:cubicBezTo>
                    <a:pt x="90981" y="417678"/>
                    <a:pt x="97005" y="417678"/>
                    <a:pt x="102597" y="415861"/>
                  </a:cubicBezTo>
                  <a:cubicBezTo>
                    <a:pt x="105586" y="414890"/>
                    <a:pt x="108527" y="413068"/>
                    <a:pt x="112327" y="409842"/>
                  </a:cubicBezTo>
                  <a:cubicBezTo>
                    <a:pt x="116154" y="406593"/>
                    <a:pt x="120645" y="402105"/>
                    <a:pt x="126808" y="395943"/>
                  </a:cubicBezTo>
                  <a:lnTo>
                    <a:pt x="150142" y="372608"/>
                  </a:lnTo>
                  <a:cubicBezTo>
                    <a:pt x="156304" y="366447"/>
                    <a:pt x="160792" y="361955"/>
                    <a:pt x="164041" y="358127"/>
                  </a:cubicBezTo>
                  <a:cubicBezTo>
                    <a:pt x="167267" y="354328"/>
                    <a:pt x="169089" y="351387"/>
                    <a:pt x="170060" y="348398"/>
                  </a:cubicBezTo>
                  <a:cubicBezTo>
                    <a:pt x="171877" y="342806"/>
                    <a:pt x="171877" y="336782"/>
                    <a:pt x="170060" y="331190"/>
                  </a:cubicBezTo>
                  <a:cubicBezTo>
                    <a:pt x="169089" y="328201"/>
                    <a:pt x="167267" y="325260"/>
                    <a:pt x="164041" y="321461"/>
                  </a:cubicBezTo>
                  <a:cubicBezTo>
                    <a:pt x="160792" y="317634"/>
                    <a:pt x="156304" y="313142"/>
                    <a:pt x="150142" y="306980"/>
                  </a:cubicBezTo>
                  <a:lnTo>
                    <a:pt x="126808" y="283646"/>
                  </a:lnTo>
                  <a:cubicBezTo>
                    <a:pt x="120645" y="277483"/>
                    <a:pt x="116154" y="272995"/>
                    <a:pt x="112327" y="269746"/>
                  </a:cubicBezTo>
                  <a:cubicBezTo>
                    <a:pt x="108527" y="266521"/>
                    <a:pt x="105586" y="264698"/>
                    <a:pt x="102597" y="263727"/>
                  </a:cubicBezTo>
                  <a:cubicBezTo>
                    <a:pt x="97005" y="261910"/>
                    <a:pt x="90981" y="261910"/>
                    <a:pt x="85389" y="263727"/>
                  </a:cubicBezTo>
                  <a:cubicBezTo>
                    <a:pt x="82400" y="264698"/>
                    <a:pt x="79460" y="266521"/>
                    <a:pt x="75660" y="269746"/>
                  </a:cubicBezTo>
                  <a:cubicBezTo>
                    <a:pt x="71833" y="272995"/>
                    <a:pt x="67341" y="277483"/>
                    <a:pt x="61179" y="283646"/>
                  </a:cubicBezTo>
                  <a:moveTo>
                    <a:pt x="14984" y="349354"/>
                  </a:moveTo>
                  <a:cubicBezTo>
                    <a:pt x="17279" y="356418"/>
                    <a:pt x="23405" y="362544"/>
                    <a:pt x="35657" y="374796"/>
                  </a:cubicBezTo>
                  <a:lnTo>
                    <a:pt x="58992" y="398130"/>
                  </a:lnTo>
                  <a:cubicBezTo>
                    <a:pt x="71243" y="410382"/>
                    <a:pt x="77369" y="416508"/>
                    <a:pt x="84433" y="418803"/>
                  </a:cubicBezTo>
                  <a:cubicBezTo>
                    <a:pt x="90647" y="420822"/>
                    <a:pt x="97340" y="420822"/>
                    <a:pt x="103554" y="418803"/>
                  </a:cubicBezTo>
                  <a:cubicBezTo>
                    <a:pt x="110617" y="416508"/>
                    <a:pt x="116743" y="410382"/>
                    <a:pt x="128995" y="398130"/>
                  </a:cubicBezTo>
                  <a:lnTo>
                    <a:pt x="152330" y="374796"/>
                  </a:lnTo>
                  <a:cubicBezTo>
                    <a:pt x="164582" y="362544"/>
                    <a:pt x="170707" y="356418"/>
                    <a:pt x="173003" y="349354"/>
                  </a:cubicBezTo>
                  <a:cubicBezTo>
                    <a:pt x="175021" y="343141"/>
                    <a:pt x="175021" y="336448"/>
                    <a:pt x="173003" y="330234"/>
                  </a:cubicBezTo>
                  <a:cubicBezTo>
                    <a:pt x="170707" y="323170"/>
                    <a:pt x="164582" y="317044"/>
                    <a:pt x="152330" y="304792"/>
                  </a:cubicBezTo>
                  <a:lnTo>
                    <a:pt x="128995" y="281458"/>
                  </a:lnTo>
                  <a:cubicBezTo>
                    <a:pt x="116743" y="269206"/>
                    <a:pt x="110617" y="263080"/>
                    <a:pt x="103554" y="260785"/>
                  </a:cubicBezTo>
                  <a:cubicBezTo>
                    <a:pt x="97340" y="258766"/>
                    <a:pt x="90647" y="258766"/>
                    <a:pt x="84433" y="260785"/>
                  </a:cubicBezTo>
                  <a:cubicBezTo>
                    <a:pt x="77369" y="263080"/>
                    <a:pt x="71243" y="269206"/>
                    <a:pt x="58992" y="281458"/>
                  </a:cubicBezTo>
                  <a:lnTo>
                    <a:pt x="35657" y="304792"/>
                  </a:lnTo>
                  <a:cubicBezTo>
                    <a:pt x="23405" y="317044"/>
                    <a:pt x="17279" y="323170"/>
                    <a:pt x="14984" y="330234"/>
                  </a:cubicBezTo>
                  <a:cubicBezTo>
                    <a:pt x="12965" y="336448"/>
                    <a:pt x="12965" y="343141"/>
                    <a:pt x="14984" y="349354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56" name="shape256"/>
            <p:cNvSpPr/>
            <p:nvPr/>
          </p:nvSpPr>
          <p:spPr>
            <a:xfrm>
              <a:off x="533977" y="2775499"/>
              <a:ext cx="140800" cy="140800"/>
            </a:xfrm>
            <a:custGeom>
              <a:avLst/>
              <a:gdLst/>
              <a:ahLst/>
              <a:cxnLst/>
              <a:rect l="0" t="0" r="0" b="0"/>
              <a:pathLst>
                <a:path w="140800" h="140800">
                  <a:moveTo>
                    <a:pt x="62631" y="346481"/>
                  </a:moveTo>
                  <a:lnTo>
                    <a:pt x="87178" y="371027"/>
                  </a:lnTo>
                  <a:lnTo>
                    <a:pt x="87178" y="363501"/>
                  </a:lnTo>
                  <a:cubicBezTo>
                    <a:pt x="87178" y="359794"/>
                    <a:pt x="90183" y="356789"/>
                    <a:pt x="93890" y="356789"/>
                  </a:cubicBezTo>
                  <a:cubicBezTo>
                    <a:pt x="97597" y="356789"/>
                    <a:pt x="100602" y="359794"/>
                    <a:pt x="100602" y="363501"/>
                  </a:cubicBezTo>
                  <a:lnTo>
                    <a:pt x="100602" y="379130"/>
                  </a:lnTo>
                  <a:cubicBezTo>
                    <a:pt x="100602" y="388100"/>
                    <a:pt x="89757" y="392592"/>
                    <a:pt x="83414" y="386249"/>
                  </a:cubicBezTo>
                  <a:lnTo>
                    <a:pt x="47410" y="350245"/>
                  </a:lnTo>
                  <a:cubicBezTo>
                    <a:pt x="41067" y="343902"/>
                    <a:pt x="45559" y="333057"/>
                    <a:pt x="54529" y="333057"/>
                  </a:cubicBezTo>
                  <a:lnTo>
                    <a:pt x="125148" y="333057"/>
                  </a:lnTo>
                  <a:lnTo>
                    <a:pt x="100602" y="308510"/>
                  </a:lnTo>
                  <a:lnTo>
                    <a:pt x="100602" y="316037"/>
                  </a:lnTo>
                  <a:cubicBezTo>
                    <a:pt x="100602" y="319744"/>
                    <a:pt x="97597" y="322750"/>
                    <a:pt x="93890" y="322750"/>
                  </a:cubicBezTo>
                  <a:cubicBezTo>
                    <a:pt x="90183" y="322750"/>
                    <a:pt x="87178" y="319744"/>
                    <a:pt x="87178" y="316037"/>
                  </a:cubicBezTo>
                  <a:lnTo>
                    <a:pt x="87178" y="300408"/>
                  </a:lnTo>
                  <a:cubicBezTo>
                    <a:pt x="87178" y="291438"/>
                    <a:pt x="98023" y="286946"/>
                    <a:pt x="104365" y="293289"/>
                  </a:cubicBezTo>
                  <a:lnTo>
                    <a:pt x="140370" y="329293"/>
                  </a:lnTo>
                  <a:cubicBezTo>
                    <a:pt x="146713" y="335636"/>
                    <a:pt x="142221" y="346481"/>
                    <a:pt x="133251" y="346481"/>
                  </a:cubicBezTo>
                  <a:lnTo>
                    <a:pt x="62631" y="346481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57" name="shape257"/>
            <p:cNvSpPr/>
            <p:nvPr/>
          </p:nvSpPr>
          <p:spPr>
            <a:xfrm>
              <a:off x="533977" y="2775499"/>
              <a:ext cx="1782000" cy="1782000"/>
            </a:xfrm>
            <a:custGeom>
              <a:avLst/>
              <a:gdLst/>
              <a:ahLst/>
              <a:cxnLst/>
              <a:rect l="0" t="0" r="0" b="0"/>
              <a:pathLst>
                <a:path w="1782000" h="1782000">
                  <a:moveTo>
                    <a:pt x="162059" y="211988"/>
                  </a:moveTo>
                  <a:lnTo>
                    <a:pt x="156886" y="217160"/>
                  </a:lnTo>
                  <a:lnTo>
                    <a:pt x="171548" y="241389"/>
                  </a:lnTo>
                  <a:lnTo>
                    <a:pt x="146230" y="227817"/>
                  </a:lnTo>
                  <a:lnTo>
                    <a:pt x="141252" y="232795"/>
                  </a:lnTo>
                  <a:lnTo>
                    <a:pt x="154786" y="258074"/>
                  </a:lnTo>
                  <a:lnTo>
                    <a:pt x="130596" y="243451"/>
                  </a:lnTo>
                  <a:lnTo>
                    <a:pt x="125229" y="248818"/>
                  </a:lnTo>
                  <a:lnTo>
                    <a:pt x="159881" y="268613"/>
                  </a:lnTo>
                  <a:lnTo>
                    <a:pt x="164897" y="263596"/>
                  </a:lnTo>
                  <a:lnTo>
                    <a:pt x="151013" y="237734"/>
                  </a:lnTo>
                  <a:lnTo>
                    <a:pt x="176876" y="251618"/>
                  </a:lnTo>
                  <a:lnTo>
                    <a:pt x="181854" y="246640"/>
                  </a:lnTo>
                  <a:lnTo>
                    <a:pt x="162059" y="211988"/>
                  </a:lnTo>
                  <a:moveTo>
                    <a:pt x="178618" y="209118"/>
                  </a:moveTo>
                  <a:cubicBezTo>
                    <a:pt x="172784" y="214951"/>
                    <a:pt x="172590" y="222924"/>
                    <a:pt x="179085" y="229419"/>
                  </a:cubicBezTo>
                  <a:cubicBezTo>
                    <a:pt x="185618" y="235953"/>
                    <a:pt x="193591" y="235758"/>
                    <a:pt x="199425" y="229925"/>
                  </a:cubicBezTo>
                  <a:cubicBezTo>
                    <a:pt x="205297" y="224052"/>
                    <a:pt x="205491" y="216080"/>
                    <a:pt x="198958" y="209546"/>
                  </a:cubicBezTo>
                  <a:cubicBezTo>
                    <a:pt x="192463" y="203051"/>
                    <a:pt x="184491" y="203245"/>
                    <a:pt x="178618" y="209118"/>
                  </a:cubicBezTo>
                  <a:moveTo>
                    <a:pt x="183051" y="213629"/>
                  </a:moveTo>
                  <a:cubicBezTo>
                    <a:pt x="185968" y="210712"/>
                    <a:pt x="190013" y="210479"/>
                    <a:pt x="194019" y="214485"/>
                  </a:cubicBezTo>
                  <a:cubicBezTo>
                    <a:pt x="197791" y="218257"/>
                    <a:pt x="198141" y="222263"/>
                    <a:pt x="195030" y="225374"/>
                  </a:cubicBezTo>
                  <a:cubicBezTo>
                    <a:pt x="192113" y="228291"/>
                    <a:pt x="188068" y="228525"/>
                    <a:pt x="184024" y="224480"/>
                  </a:cubicBezTo>
                  <a:cubicBezTo>
                    <a:pt x="180290" y="220746"/>
                    <a:pt x="179940" y="216740"/>
                    <a:pt x="183051" y="213629"/>
                  </a:cubicBezTo>
                  <a:moveTo>
                    <a:pt x="202753" y="184983"/>
                  </a:moveTo>
                  <a:cubicBezTo>
                    <a:pt x="199408" y="188327"/>
                    <a:pt x="199175" y="191361"/>
                    <a:pt x="199914" y="194355"/>
                  </a:cubicBezTo>
                  <a:lnTo>
                    <a:pt x="196997" y="191439"/>
                  </a:lnTo>
                  <a:lnTo>
                    <a:pt x="192214" y="196222"/>
                  </a:lnTo>
                  <a:lnTo>
                    <a:pt x="212242" y="216251"/>
                  </a:lnTo>
                  <a:lnTo>
                    <a:pt x="217065" y="211429"/>
                  </a:lnTo>
                  <a:lnTo>
                    <a:pt x="206254" y="200617"/>
                  </a:lnTo>
                  <a:cubicBezTo>
                    <a:pt x="202987" y="197350"/>
                    <a:pt x="202520" y="193850"/>
                    <a:pt x="205398" y="190972"/>
                  </a:cubicBezTo>
                  <a:cubicBezTo>
                    <a:pt x="207770" y="188600"/>
                    <a:pt x="210453" y="188561"/>
                    <a:pt x="212709" y="190817"/>
                  </a:cubicBezTo>
                  <a:lnTo>
                    <a:pt x="225193" y="203300"/>
                  </a:lnTo>
                  <a:lnTo>
                    <a:pt x="230016" y="198478"/>
                  </a:lnTo>
                  <a:lnTo>
                    <a:pt x="217104" y="185566"/>
                  </a:lnTo>
                  <a:cubicBezTo>
                    <a:pt x="212320" y="180783"/>
                    <a:pt x="207303" y="180433"/>
                    <a:pt x="202753" y="184983"/>
                  </a:cubicBezTo>
                  <a:moveTo>
                    <a:pt x="225555" y="147636"/>
                  </a:moveTo>
                  <a:lnTo>
                    <a:pt x="220733" y="152458"/>
                  </a:lnTo>
                  <a:lnTo>
                    <a:pt x="231000" y="162725"/>
                  </a:lnTo>
                  <a:cubicBezTo>
                    <a:pt x="227850" y="161986"/>
                    <a:pt x="224349" y="163387"/>
                    <a:pt x="221744" y="165992"/>
                  </a:cubicBezTo>
                  <a:cubicBezTo>
                    <a:pt x="216843" y="170892"/>
                    <a:pt x="216182" y="178398"/>
                    <a:pt x="223105" y="185321"/>
                  </a:cubicBezTo>
                  <a:cubicBezTo>
                    <a:pt x="230144" y="192360"/>
                    <a:pt x="237650" y="191699"/>
                    <a:pt x="242550" y="186799"/>
                  </a:cubicBezTo>
                  <a:cubicBezTo>
                    <a:pt x="245311" y="184037"/>
                    <a:pt x="246595" y="180343"/>
                    <a:pt x="245389" y="176960"/>
                  </a:cubicBezTo>
                  <a:lnTo>
                    <a:pt x="248462" y="180032"/>
                  </a:lnTo>
                  <a:lnTo>
                    <a:pt x="253206" y="175287"/>
                  </a:lnTo>
                  <a:lnTo>
                    <a:pt x="225555" y="147636"/>
                  </a:lnTo>
                  <a:moveTo>
                    <a:pt x="239245" y="181237"/>
                  </a:moveTo>
                  <a:cubicBezTo>
                    <a:pt x="236445" y="184037"/>
                    <a:pt x="232050" y="184465"/>
                    <a:pt x="228005" y="180421"/>
                  </a:cubicBezTo>
                  <a:cubicBezTo>
                    <a:pt x="223922" y="176337"/>
                    <a:pt x="224349" y="171942"/>
                    <a:pt x="227150" y="169142"/>
                  </a:cubicBezTo>
                  <a:cubicBezTo>
                    <a:pt x="229755" y="166536"/>
                    <a:pt x="234344" y="165836"/>
                    <a:pt x="238467" y="169959"/>
                  </a:cubicBezTo>
                  <a:cubicBezTo>
                    <a:pt x="242550" y="174042"/>
                    <a:pt x="241850" y="178632"/>
                    <a:pt x="239245" y="181237"/>
                  </a:cubicBezTo>
                  <a:moveTo>
                    <a:pt x="266570" y="144811"/>
                  </a:moveTo>
                  <a:lnTo>
                    <a:pt x="264587" y="142828"/>
                  </a:lnTo>
                  <a:cubicBezTo>
                    <a:pt x="257976" y="136217"/>
                    <a:pt x="250625" y="137111"/>
                    <a:pt x="245764" y="141972"/>
                  </a:cubicBezTo>
                  <a:cubicBezTo>
                    <a:pt x="240669" y="147067"/>
                    <a:pt x="239619" y="155117"/>
                    <a:pt x="246619" y="162118"/>
                  </a:cubicBezTo>
                  <a:cubicBezTo>
                    <a:pt x="253581" y="169079"/>
                    <a:pt x="261398" y="167952"/>
                    <a:pt x="266453" y="162895"/>
                  </a:cubicBezTo>
                  <a:cubicBezTo>
                    <a:pt x="270537" y="158812"/>
                    <a:pt x="272171" y="152745"/>
                    <a:pt x="268943" y="147495"/>
                  </a:cubicBezTo>
                  <a:lnTo>
                    <a:pt x="264431" y="152006"/>
                  </a:lnTo>
                  <a:cubicBezTo>
                    <a:pt x="265326" y="154301"/>
                    <a:pt x="264392" y="156634"/>
                    <a:pt x="262487" y="158540"/>
                  </a:cubicBezTo>
                  <a:cubicBezTo>
                    <a:pt x="259609" y="161418"/>
                    <a:pt x="255992" y="161923"/>
                    <a:pt x="252608" y="158773"/>
                  </a:cubicBezTo>
                  <a:lnTo>
                    <a:pt x="266570" y="144811"/>
                  </a:lnTo>
                  <a:moveTo>
                    <a:pt x="249886" y="146172"/>
                  </a:moveTo>
                  <a:cubicBezTo>
                    <a:pt x="252492" y="143567"/>
                    <a:pt x="255642" y="143372"/>
                    <a:pt x="258287" y="146017"/>
                  </a:cubicBezTo>
                  <a:lnTo>
                    <a:pt x="249186" y="155117"/>
                  </a:lnTo>
                  <a:cubicBezTo>
                    <a:pt x="246697" y="151773"/>
                    <a:pt x="247592" y="148467"/>
                    <a:pt x="249886" y="146172"/>
                  </a:cubicBezTo>
                  <a:moveTo>
                    <a:pt x="269500" y="118469"/>
                  </a:moveTo>
                  <a:lnTo>
                    <a:pt x="268178" y="119791"/>
                  </a:lnTo>
                  <a:cubicBezTo>
                    <a:pt x="265844" y="122125"/>
                    <a:pt x="264989" y="125003"/>
                    <a:pt x="266156" y="128192"/>
                  </a:cubicBezTo>
                  <a:lnTo>
                    <a:pt x="263200" y="125236"/>
                  </a:lnTo>
                  <a:lnTo>
                    <a:pt x="258416" y="130020"/>
                  </a:lnTo>
                  <a:lnTo>
                    <a:pt x="278445" y="150048"/>
                  </a:lnTo>
                  <a:lnTo>
                    <a:pt x="283268" y="145226"/>
                  </a:lnTo>
                  <a:lnTo>
                    <a:pt x="273467" y="135425"/>
                  </a:lnTo>
                  <a:cubicBezTo>
                    <a:pt x="269539" y="131498"/>
                    <a:pt x="269539" y="127842"/>
                    <a:pt x="272923" y="124458"/>
                  </a:cubicBezTo>
                  <a:lnTo>
                    <a:pt x="274206" y="123175"/>
                  </a:lnTo>
                  <a:lnTo>
                    <a:pt x="269500" y="118469"/>
                  </a:lnTo>
                  <a:moveTo>
                    <a:pt x="288342" y="116272"/>
                  </a:moveTo>
                  <a:cubicBezTo>
                    <a:pt x="285542" y="118372"/>
                    <a:pt x="283481" y="119812"/>
                    <a:pt x="281925" y="118256"/>
                  </a:cubicBezTo>
                  <a:cubicBezTo>
                    <a:pt x="280758" y="117089"/>
                    <a:pt x="280642" y="115106"/>
                    <a:pt x="283014" y="112733"/>
                  </a:cubicBezTo>
                  <a:cubicBezTo>
                    <a:pt x="285076" y="110672"/>
                    <a:pt x="287253" y="110050"/>
                    <a:pt x="289431" y="111839"/>
                  </a:cubicBezTo>
                  <a:lnTo>
                    <a:pt x="294137" y="107133"/>
                  </a:lnTo>
                  <a:cubicBezTo>
                    <a:pt x="289392" y="102933"/>
                    <a:pt x="283636" y="104100"/>
                    <a:pt x="278970" y="108766"/>
                  </a:cubicBezTo>
                  <a:cubicBezTo>
                    <a:pt x="274808" y="112928"/>
                    <a:pt x="272825" y="118567"/>
                    <a:pt x="277375" y="123117"/>
                  </a:cubicBezTo>
                  <a:cubicBezTo>
                    <a:pt x="282314" y="128056"/>
                    <a:pt x="287448" y="124245"/>
                    <a:pt x="292037" y="120978"/>
                  </a:cubicBezTo>
                  <a:cubicBezTo>
                    <a:pt x="295265" y="118683"/>
                    <a:pt x="296509" y="118061"/>
                    <a:pt x="297754" y="119306"/>
                  </a:cubicBezTo>
                  <a:cubicBezTo>
                    <a:pt x="299270" y="120823"/>
                    <a:pt x="298493" y="122923"/>
                    <a:pt x="296432" y="124984"/>
                  </a:cubicBezTo>
                  <a:cubicBezTo>
                    <a:pt x="294176" y="127240"/>
                    <a:pt x="291570" y="128134"/>
                    <a:pt x="289198" y="126462"/>
                  </a:cubicBezTo>
                  <a:lnTo>
                    <a:pt x="284336" y="131323"/>
                  </a:lnTo>
                  <a:cubicBezTo>
                    <a:pt x="289742" y="136029"/>
                    <a:pt x="296004" y="133346"/>
                    <a:pt x="300165" y="129184"/>
                  </a:cubicBezTo>
                  <a:cubicBezTo>
                    <a:pt x="304638" y="124712"/>
                    <a:pt x="306504" y="118567"/>
                    <a:pt x="301993" y="114055"/>
                  </a:cubicBezTo>
                  <a:cubicBezTo>
                    <a:pt x="297326" y="109389"/>
                    <a:pt x="292464" y="113239"/>
                    <a:pt x="288342" y="116272"/>
                  </a:cubicBezTo>
                  <a:moveTo>
                    <a:pt x="301849" y="85887"/>
                  </a:moveTo>
                  <a:cubicBezTo>
                    <a:pt x="298465" y="89271"/>
                    <a:pt x="298310" y="92226"/>
                    <a:pt x="299088" y="95260"/>
                  </a:cubicBezTo>
                  <a:lnTo>
                    <a:pt x="288509" y="84682"/>
                  </a:lnTo>
                  <a:lnTo>
                    <a:pt x="283687" y="89504"/>
                  </a:lnTo>
                  <a:lnTo>
                    <a:pt x="311338" y="117155"/>
                  </a:lnTo>
                  <a:lnTo>
                    <a:pt x="316161" y="112333"/>
                  </a:lnTo>
                  <a:lnTo>
                    <a:pt x="305349" y="101521"/>
                  </a:lnTo>
                  <a:cubicBezTo>
                    <a:pt x="302082" y="98254"/>
                    <a:pt x="301616" y="94754"/>
                    <a:pt x="304494" y="91876"/>
                  </a:cubicBezTo>
                  <a:cubicBezTo>
                    <a:pt x="306866" y="89504"/>
                    <a:pt x="309549" y="89465"/>
                    <a:pt x="311805" y="91721"/>
                  </a:cubicBezTo>
                  <a:lnTo>
                    <a:pt x="324289" y="104205"/>
                  </a:lnTo>
                  <a:lnTo>
                    <a:pt x="329111" y="99382"/>
                  </a:lnTo>
                  <a:lnTo>
                    <a:pt x="316200" y="86471"/>
                  </a:lnTo>
                  <a:cubicBezTo>
                    <a:pt x="311416" y="81687"/>
                    <a:pt x="306399" y="81337"/>
                    <a:pt x="301849" y="85887"/>
                  </a:cubicBezTo>
                  <a:moveTo>
                    <a:pt x="321734" y="66002"/>
                  </a:moveTo>
                  <a:cubicBezTo>
                    <a:pt x="316756" y="70980"/>
                    <a:pt x="315473" y="76775"/>
                    <a:pt x="319362" y="82219"/>
                  </a:cubicBezTo>
                  <a:lnTo>
                    <a:pt x="323951" y="77631"/>
                  </a:lnTo>
                  <a:cubicBezTo>
                    <a:pt x="322862" y="75686"/>
                    <a:pt x="322278" y="73391"/>
                    <a:pt x="325273" y="70396"/>
                  </a:cubicBezTo>
                  <a:cubicBezTo>
                    <a:pt x="326984" y="68685"/>
                    <a:pt x="329123" y="67635"/>
                    <a:pt x="330640" y="69152"/>
                  </a:cubicBezTo>
                  <a:cubicBezTo>
                    <a:pt x="332312" y="70825"/>
                    <a:pt x="331068" y="72691"/>
                    <a:pt x="330407" y="73586"/>
                  </a:cubicBezTo>
                  <a:lnTo>
                    <a:pt x="326946" y="78214"/>
                  </a:lnTo>
                  <a:cubicBezTo>
                    <a:pt x="325390" y="80314"/>
                    <a:pt x="321695" y="85719"/>
                    <a:pt x="326712" y="90736"/>
                  </a:cubicBezTo>
                  <a:cubicBezTo>
                    <a:pt x="330951" y="94976"/>
                    <a:pt x="335929" y="93420"/>
                    <a:pt x="339118" y="90231"/>
                  </a:cubicBezTo>
                  <a:cubicBezTo>
                    <a:pt x="341257" y="88092"/>
                    <a:pt x="343085" y="84708"/>
                    <a:pt x="342074" y="80586"/>
                  </a:cubicBezTo>
                  <a:lnTo>
                    <a:pt x="344991" y="83503"/>
                  </a:lnTo>
                  <a:lnTo>
                    <a:pt x="349697" y="78797"/>
                  </a:lnTo>
                  <a:lnTo>
                    <a:pt x="335812" y="64913"/>
                  </a:lnTo>
                  <a:cubicBezTo>
                    <a:pt x="331107" y="60207"/>
                    <a:pt x="326128" y="61607"/>
                    <a:pt x="321734" y="66002"/>
                  </a:cubicBezTo>
                  <a:moveTo>
                    <a:pt x="336357" y="84981"/>
                  </a:moveTo>
                  <a:cubicBezTo>
                    <a:pt x="334646" y="86692"/>
                    <a:pt x="332740" y="87120"/>
                    <a:pt x="331146" y="85525"/>
                  </a:cubicBezTo>
                  <a:cubicBezTo>
                    <a:pt x="328929" y="83308"/>
                    <a:pt x="330951" y="80586"/>
                    <a:pt x="331690" y="79614"/>
                  </a:cubicBezTo>
                  <a:lnTo>
                    <a:pt x="333401" y="77280"/>
                  </a:lnTo>
                  <a:cubicBezTo>
                    <a:pt x="334257" y="76113"/>
                    <a:pt x="334957" y="75180"/>
                    <a:pt x="335385" y="74130"/>
                  </a:cubicBezTo>
                  <a:lnTo>
                    <a:pt x="336474" y="75219"/>
                  </a:lnTo>
                  <a:cubicBezTo>
                    <a:pt x="339157" y="77902"/>
                    <a:pt x="339274" y="82064"/>
                    <a:pt x="336357" y="84981"/>
                  </a:cubicBezTo>
                  <a:moveTo>
                    <a:pt x="345237" y="42732"/>
                  </a:moveTo>
                  <a:lnTo>
                    <a:pt x="343915" y="44055"/>
                  </a:lnTo>
                  <a:cubicBezTo>
                    <a:pt x="341581" y="46388"/>
                    <a:pt x="340726" y="49266"/>
                    <a:pt x="341892" y="52455"/>
                  </a:cubicBezTo>
                  <a:lnTo>
                    <a:pt x="338937" y="49499"/>
                  </a:lnTo>
                  <a:lnTo>
                    <a:pt x="334153" y="54283"/>
                  </a:lnTo>
                  <a:lnTo>
                    <a:pt x="354182" y="74312"/>
                  </a:lnTo>
                  <a:lnTo>
                    <a:pt x="359004" y="69489"/>
                  </a:lnTo>
                  <a:lnTo>
                    <a:pt x="349204" y="59689"/>
                  </a:lnTo>
                  <a:cubicBezTo>
                    <a:pt x="345276" y="55761"/>
                    <a:pt x="345276" y="52105"/>
                    <a:pt x="348660" y="48721"/>
                  </a:cubicBezTo>
                  <a:lnTo>
                    <a:pt x="349943" y="47438"/>
                  </a:lnTo>
                  <a:lnTo>
                    <a:pt x="345237" y="42732"/>
                  </a:lnTo>
                  <a:moveTo>
                    <a:pt x="376378" y="35004"/>
                  </a:moveTo>
                  <a:lnTo>
                    <a:pt x="374394" y="33020"/>
                  </a:lnTo>
                  <a:cubicBezTo>
                    <a:pt x="367783" y="26409"/>
                    <a:pt x="360433" y="27303"/>
                    <a:pt x="355571" y="32165"/>
                  </a:cubicBezTo>
                  <a:cubicBezTo>
                    <a:pt x="350476" y="37259"/>
                    <a:pt x="349426" y="45310"/>
                    <a:pt x="356427" y="52310"/>
                  </a:cubicBezTo>
                  <a:cubicBezTo>
                    <a:pt x="363388" y="59272"/>
                    <a:pt x="371205" y="58144"/>
                    <a:pt x="376261" y="53088"/>
                  </a:cubicBezTo>
                  <a:cubicBezTo>
                    <a:pt x="380345" y="49005"/>
                    <a:pt x="381978" y="42938"/>
                    <a:pt x="378750" y="37687"/>
                  </a:cubicBezTo>
                  <a:lnTo>
                    <a:pt x="374239" y="42199"/>
                  </a:lnTo>
                  <a:cubicBezTo>
                    <a:pt x="375133" y="44493"/>
                    <a:pt x="374200" y="46827"/>
                    <a:pt x="372294" y="48732"/>
                  </a:cubicBezTo>
                  <a:cubicBezTo>
                    <a:pt x="369417" y="51610"/>
                    <a:pt x="365799" y="52116"/>
                    <a:pt x="362416" y="48966"/>
                  </a:cubicBezTo>
                  <a:lnTo>
                    <a:pt x="376378" y="35004"/>
                  </a:lnTo>
                  <a:moveTo>
                    <a:pt x="359693" y="36365"/>
                  </a:moveTo>
                  <a:cubicBezTo>
                    <a:pt x="362299" y="33759"/>
                    <a:pt x="365449" y="33565"/>
                    <a:pt x="368094" y="36209"/>
                  </a:cubicBezTo>
                  <a:lnTo>
                    <a:pt x="358993" y="45310"/>
                  </a:lnTo>
                  <a:cubicBezTo>
                    <a:pt x="356505" y="41965"/>
                    <a:pt x="357399" y="38660"/>
                    <a:pt x="359693" y="36365"/>
                  </a:cubicBezTo>
                  <a:moveTo>
                    <a:pt x="214250" y="295137"/>
                  </a:moveTo>
                  <a:lnTo>
                    <a:pt x="209505" y="290392"/>
                  </a:lnTo>
                  <a:lnTo>
                    <a:pt x="195543" y="304354"/>
                  </a:lnTo>
                  <a:lnTo>
                    <a:pt x="188893" y="297704"/>
                  </a:lnTo>
                  <a:lnTo>
                    <a:pt x="201066" y="285531"/>
                  </a:lnTo>
                  <a:lnTo>
                    <a:pt x="196321" y="280786"/>
                  </a:lnTo>
                  <a:lnTo>
                    <a:pt x="184148" y="292959"/>
                  </a:lnTo>
                  <a:lnTo>
                    <a:pt x="177809" y="286620"/>
                  </a:lnTo>
                  <a:lnTo>
                    <a:pt x="191032" y="273397"/>
                  </a:lnTo>
                  <a:lnTo>
                    <a:pt x="186287" y="268652"/>
                  </a:lnTo>
                  <a:lnTo>
                    <a:pt x="168009" y="286931"/>
                  </a:lnTo>
                  <a:lnTo>
                    <a:pt x="195232" y="314154"/>
                  </a:lnTo>
                  <a:lnTo>
                    <a:pt x="214250" y="295137"/>
                  </a:lnTo>
                  <a:moveTo>
                    <a:pt x="208611" y="245472"/>
                  </a:moveTo>
                  <a:lnTo>
                    <a:pt x="203789" y="250294"/>
                  </a:lnTo>
                  <a:lnTo>
                    <a:pt x="214056" y="260562"/>
                  </a:lnTo>
                  <a:cubicBezTo>
                    <a:pt x="210906" y="259823"/>
                    <a:pt x="207406" y="261223"/>
                    <a:pt x="204800" y="263828"/>
                  </a:cubicBezTo>
                  <a:cubicBezTo>
                    <a:pt x="199900" y="268729"/>
                    <a:pt x="199239" y="276235"/>
                    <a:pt x="206162" y="283157"/>
                  </a:cubicBezTo>
                  <a:cubicBezTo>
                    <a:pt x="213201" y="290197"/>
                    <a:pt x="220707" y="289535"/>
                    <a:pt x="225607" y="284635"/>
                  </a:cubicBezTo>
                  <a:cubicBezTo>
                    <a:pt x="228368" y="281874"/>
                    <a:pt x="229651" y="278179"/>
                    <a:pt x="228446" y="274796"/>
                  </a:cubicBezTo>
                  <a:lnTo>
                    <a:pt x="231518" y="277868"/>
                  </a:lnTo>
                  <a:lnTo>
                    <a:pt x="236263" y="273123"/>
                  </a:lnTo>
                  <a:lnTo>
                    <a:pt x="208611" y="245472"/>
                  </a:lnTo>
                  <a:moveTo>
                    <a:pt x="222301" y="279074"/>
                  </a:moveTo>
                  <a:cubicBezTo>
                    <a:pt x="219501" y="281874"/>
                    <a:pt x="215106" y="282302"/>
                    <a:pt x="211062" y="278257"/>
                  </a:cubicBezTo>
                  <a:cubicBezTo>
                    <a:pt x="206978" y="274174"/>
                    <a:pt x="207406" y="269779"/>
                    <a:pt x="210206" y="266979"/>
                  </a:cubicBezTo>
                  <a:cubicBezTo>
                    <a:pt x="212812" y="264373"/>
                    <a:pt x="217401" y="263673"/>
                    <a:pt x="221523" y="267795"/>
                  </a:cubicBezTo>
                  <a:cubicBezTo>
                    <a:pt x="225607" y="271879"/>
                    <a:pt x="224907" y="276468"/>
                    <a:pt x="222301" y="279074"/>
                  </a:cubicBezTo>
                  <a:moveTo>
                    <a:pt x="231971" y="236892"/>
                  </a:moveTo>
                  <a:lnTo>
                    <a:pt x="230648" y="238214"/>
                  </a:lnTo>
                  <a:cubicBezTo>
                    <a:pt x="228315" y="240548"/>
                    <a:pt x="227459" y="243426"/>
                    <a:pt x="228626" y="246614"/>
                  </a:cubicBezTo>
                  <a:lnTo>
                    <a:pt x="225670" y="243659"/>
                  </a:lnTo>
                  <a:lnTo>
                    <a:pt x="220887" y="248442"/>
                  </a:lnTo>
                  <a:lnTo>
                    <a:pt x="240915" y="268471"/>
                  </a:lnTo>
                  <a:lnTo>
                    <a:pt x="245738" y="263649"/>
                  </a:lnTo>
                  <a:lnTo>
                    <a:pt x="235937" y="253848"/>
                  </a:lnTo>
                  <a:cubicBezTo>
                    <a:pt x="232009" y="249920"/>
                    <a:pt x="232009" y="246264"/>
                    <a:pt x="235393" y="242881"/>
                  </a:cubicBezTo>
                  <a:lnTo>
                    <a:pt x="236676" y="241597"/>
                  </a:lnTo>
                  <a:lnTo>
                    <a:pt x="231971" y="236892"/>
                  </a:lnTo>
                  <a:moveTo>
                    <a:pt x="242538" y="226091"/>
                  </a:moveTo>
                  <a:cubicBezTo>
                    <a:pt x="237560" y="231069"/>
                    <a:pt x="236276" y="236864"/>
                    <a:pt x="240166" y="242308"/>
                  </a:cubicBezTo>
                  <a:lnTo>
                    <a:pt x="244755" y="237719"/>
                  </a:lnTo>
                  <a:cubicBezTo>
                    <a:pt x="243666" y="235775"/>
                    <a:pt x="243082" y="233480"/>
                    <a:pt x="246077" y="230486"/>
                  </a:cubicBezTo>
                  <a:cubicBezTo>
                    <a:pt x="247788" y="228774"/>
                    <a:pt x="249927" y="227725"/>
                    <a:pt x="251444" y="229241"/>
                  </a:cubicBezTo>
                  <a:cubicBezTo>
                    <a:pt x="253116" y="230913"/>
                    <a:pt x="251872" y="232780"/>
                    <a:pt x="251211" y="233675"/>
                  </a:cubicBezTo>
                  <a:lnTo>
                    <a:pt x="247749" y="238303"/>
                  </a:lnTo>
                  <a:cubicBezTo>
                    <a:pt x="246194" y="240403"/>
                    <a:pt x="242499" y="245809"/>
                    <a:pt x="247516" y="250826"/>
                  </a:cubicBezTo>
                  <a:cubicBezTo>
                    <a:pt x="251755" y="255065"/>
                    <a:pt x="256733" y="253509"/>
                    <a:pt x="259922" y="250320"/>
                  </a:cubicBezTo>
                  <a:cubicBezTo>
                    <a:pt x="262061" y="248181"/>
                    <a:pt x="263889" y="244798"/>
                    <a:pt x="262878" y="240675"/>
                  </a:cubicBezTo>
                  <a:lnTo>
                    <a:pt x="265795" y="243592"/>
                  </a:lnTo>
                  <a:lnTo>
                    <a:pt x="270501" y="238886"/>
                  </a:lnTo>
                  <a:lnTo>
                    <a:pt x="256616" y="225002"/>
                  </a:lnTo>
                  <a:cubicBezTo>
                    <a:pt x="251911" y="220296"/>
                    <a:pt x="246932" y="221696"/>
                    <a:pt x="242538" y="226091"/>
                  </a:cubicBezTo>
                  <a:moveTo>
                    <a:pt x="257161" y="245070"/>
                  </a:moveTo>
                  <a:cubicBezTo>
                    <a:pt x="255449" y="246781"/>
                    <a:pt x="253544" y="247209"/>
                    <a:pt x="251949" y="245614"/>
                  </a:cubicBezTo>
                  <a:cubicBezTo>
                    <a:pt x="249733" y="243397"/>
                    <a:pt x="251755" y="240675"/>
                    <a:pt x="252494" y="239703"/>
                  </a:cubicBezTo>
                  <a:lnTo>
                    <a:pt x="254205" y="237369"/>
                  </a:lnTo>
                  <a:cubicBezTo>
                    <a:pt x="255061" y="236203"/>
                    <a:pt x="255761" y="235269"/>
                    <a:pt x="256189" y="234219"/>
                  </a:cubicBezTo>
                  <a:lnTo>
                    <a:pt x="257278" y="235308"/>
                  </a:lnTo>
                  <a:cubicBezTo>
                    <a:pt x="259961" y="237992"/>
                    <a:pt x="260078" y="242153"/>
                    <a:pt x="257161" y="245070"/>
                  </a:cubicBezTo>
                  <a:moveTo>
                    <a:pt x="284475" y="184854"/>
                  </a:moveTo>
                  <a:lnTo>
                    <a:pt x="279497" y="189832"/>
                  </a:lnTo>
                  <a:lnTo>
                    <a:pt x="288870" y="207605"/>
                  </a:lnTo>
                  <a:lnTo>
                    <a:pt x="270980" y="198349"/>
                  </a:lnTo>
                  <a:lnTo>
                    <a:pt x="266274" y="203055"/>
                  </a:lnTo>
                  <a:lnTo>
                    <a:pt x="275569" y="220906"/>
                  </a:lnTo>
                  <a:lnTo>
                    <a:pt x="257757" y="211572"/>
                  </a:lnTo>
                  <a:lnTo>
                    <a:pt x="252624" y="216705"/>
                  </a:lnTo>
                  <a:lnTo>
                    <a:pt x="279575" y="229812"/>
                  </a:lnTo>
                  <a:lnTo>
                    <a:pt x="284242" y="225144"/>
                  </a:lnTo>
                  <a:lnTo>
                    <a:pt x="275569" y="207838"/>
                  </a:lnTo>
                  <a:lnTo>
                    <a:pt x="292915" y="216472"/>
                  </a:lnTo>
                  <a:lnTo>
                    <a:pt x="297543" y="211844"/>
                  </a:lnTo>
                  <a:lnTo>
                    <a:pt x="284475" y="184854"/>
                  </a:lnTo>
                  <a:moveTo>
                    <a:pt x="307941" y="146998"/>
                  </a:moveTo>
                  <a:lnTo>
                    <a:pt x="301524" y="153415"/>
                  </a:lnTo>
                  <a:lnTo>
                    <a:pt x="314786" y="181767"/>
                  </a:lnTo>
                  <a:lnTo>
                    <a:pt x="286434" y="168505"/>
                  </a:lnTo>
                  <a:lnTo>
                    <a:pt x="280017" y="174922"/>
                  </a:lnTo>
                  <a:lnTo>
                    <a:pt x="307241" y="202146"/>
                  </a:lnTo>
                  <a:lnTo>
                    <a:pt x="311869" y="197517"/>
                  </a:lnTo>
                  <a:lnTo>
                    <a:pt x="292696" y="178344"/>
                  </a:lnTo>
                  <a:lnTo>
                    <a:pt x="318869" y="190517"/>
                  </a:lnTo>
                  <a:lnTo>
                    <a:pt x="323420" y="185967"/>
                  </a:lnTo>
                  <a:lnTo>
                    <a:pt x="311247" y="159793"/>
                  </a:lnTo>
                  <a:lnTo>
                    <a:pt x="330420" y="178966"/>
                  </a:lnTo>
                  <a:lnTo>
                    <a:pt x="335165" y="174222"/>
                  </a:lnTo>
                  <a:lnTo>
                    <a:pt x="307941" y="146998"/>
                  </a:lnTo>
                  <a:moveTo>
                    <a:pt x="317292" y="146748"/>
                  </a:moveTo>
                  <a:lnTo>
                    <a:pt x="322425" y="141614"/>
                  </a:lnTo>
                  <a:lnTo>
                    <a:pt x="316942" y="136131"/>
                  </a:lnTo>
                  <a:lnTo>
                    <a:pt x="311808" y="141264"/>
                  </a:lnTo>
                  <a:lnTo>
                    <a:pt x="317292" y="146748"/>
                  </a:lnTo>
                  <a:moveTo>
                    <a:pt x="340121" y="169266"/>
                  </a:moveTo>
                  <a:lnTo>
                    <a:pt x="344943" y="164443"/>
                  </a:lnTo>
                  <a:lnTo>
                    <a:pt x="324914" y="144415"/>
                  </a:lnTo>
                  <a:lnTo>
                    <a:pt x="320092" y="149237"/>
                  </a:lnTo>
                  <a:lnTo>
                    <a:pt x="340121" y="169266"/>
                  </a:lnTo>
                  <a:moveTo>
                    <a:pt x="340017" y="128612"/>
                  </a:moveTo>
                  <a:cubicBezTo>
                    <a:pt x="336672" y="131957"/>
                    <a:pt x="336439" y="134990"/>
                    <a:pt x="337178" y="137985"/>
                  </a:cubicBezTo>
                  <a:lnTo>
                    <a:pt x="334261" y="135068"/>
                  </a:lnTo>
                  <a:lnTo>
                    <a:pt x="329477" y="139852"/>
                  </a:lnTo>
                  <a:lnTo>
                    <a:pt x="349506" y="159881"/>
                  </a:lnTo>
                  <a:lnTo>
                    <a:pt x="354328" y="155058"/>
                  </a:lnTo>
                  <a:lnTo>
                    <a:pt x="343517" y="144247"/>
                  </a:lnTo>
                  <a:cubicBezTo>
                    <a:pt x="340250" y="140980"/>
                    <a:pt x="339783" y="137479"/>
                    <a:pt x="342661" y="134601"/>
                  </a:cubicBezTo>
                  <a:cubicBezTo>
                    <a:pt x="345033" y="132229"/>
                    <a:pt x="347717" y="132190"/>
                    <a:pt x="349972" y="134446"/>
                  </a:cubicBezTo>
                  <a:lnTo>
                    <a:pt x="362457" y="146930"/>
                  </a:lnTo>
                  <a:lnTo>
                    <a:pt x="367279" y="142107"/>
                  </a:lnTo>
                  <a:lnTo>
                    <a:pt x="354367" y="129195"/>
                  </a:lnTo>
                  <a:cubicBezTo>
                    <a:pt x="349584" y="124412"/>
                    <a:pt x="344567" y="124062"/>
                    <a:pt x="340017" y="128612"/>
                  </a:cubicBezTo>
                  <a:moveTo>
                    <a:pt x="362819" y="91265"/>
                  </a:moveTo>
                  <a:lnTo>
                    <a:pt x="357996" y="96088"/>
                  </a:lnTo>
                  <a:lnTo>
                    <a:pt x="368263" y="106355"/>
                  </a:lnTo>
                  <a:cubicBezTo>
                    <a:pt x="365113" y="105616"/>
                    <a:pt x="361613" y="107016"/>
                    <a:pt x="359007" y="109622"/>
                  </a:cubicBezTo>
                  <a:cubicBezTo>
                    <a:pt x="354107" y="114522"/>
                    <a:pt x="353446" y="122028"/>
                    <a:pt x="360368" y="128950"/>
                  </a:cubicBezTo>
                  <a:cubicBezTo>
                    <a:pt x="367407" y="135990"/>
                    <a:pt x="374913" y="135329"/>
                    <a:pt x="379814" y="130428"/>
                  </a:cubicBezTo>
                  <a:cubicBezTo>
                    <a:pt x="382575" y="127667"/>
                    <a:pt x="383859" y="123973"/>
                    <a:pt x="382653" y="120589"/>
                  </a:cubicBezTo>
                  <a:lnTo>
                    <a:pt x="385725" y="123661"/>
                  </a:lnTo>
                  <a:lnTo>
                    <a:pt x="390470" y="118917"/>
                  </a:lnTo>
                  <a:lnTo>
                    <a:pt x="362819" y="91265"/>
                  </a:lnTo>
                  <a:moveTo>
                    <a:pt x="376508" y="124867"/>
                  </a:moveTo>
                  <a:cubicBezTo>
                    <a:pt x="373708" y="127667"/>
                    <a:pt x="369313" y="128095"/>
                    <a:pt x="365269" y="124050"/>
                  </a:cubicBezTo>
                  <a:cubicBezTo>
                    <a:pt x="361185" y="119967"/>
                    <a:pt x="361613" y="115572"/>
                    <a:pt x="364413" y="112772"/>
                  </a:cubicBezTo>
                  <a:cubicBezTo>
                    <a:pt x="367019" y="110166"/>
                    <a:pt x="371608" y="109466"/>
                    <a:pt x="375730" y="113589"/>
                  </a:cubicBezTo>
                  <a:cubicBezTo>
                    <a:pt x="379814" y="117672"/>
                    <a:pt x="379114" y="122261"/>
                    <a:pt x="376508" y="124867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58" name="shape258"/>
            <p:cNvSpPr/>
            <p:nvPr/>
          </p:nvSpPr>
          <p:spPr>
            <a:xfrm>
              <a:off x="2315977" y="2775499"/>
              <a:ext cx="140800" cy="140800"/>
            </a:xfrm>
            <a:custGeom>
              <a:avLst/>
              <a:gdLst/>
              <a:ahLst/>
              <a:cxnLst/>
              <a:rect l="0" t="0" r="0" b="0"/>
              <a:pathLst>
                <a:path w="140800" h="140800">
                  <a:moveTo>
                    <a:pt x="61179" y="283646"/>
                  </a:moveTo>
                  <a:lnTo>
                    <a:pt x="37845" y="306980"/>
                  </a:lnTo>
                  <a:cubicBezTo>
                    <a:pt x="31683" y="313142"/>
                    <a:pt x="27194" y="317634"/>
                    <a:pt x="23945" y="321461"/>
                  </a:cubicBezTo>
                  <a:cubicBezTo>
                    <a:pt x="20720" y="325260"/>
                    <a:pt x="18898" y="328201"/>
                    <a:pt x="17927" y="331190"/>
                  </a:cubicBezTo>
                  <a:cubicBezTo>
                    <a:pt x="16110" y="336782"/>
                    <a:pt x="16110" y="342806"/>
                    <a:pt x="17927" y="348399"/>
                  </a:cubicBezTo>
                  <a:cubicBezTo>
                    <a:pt x="18898" y="351387"/>
                    <a:pt x="20720" y="354328"/>
                    <a:pt x="23945" y="358127"/>
                  </a:cubicBezTo>
                  <a:cubicBezTo>
                    <a:pt x="27194" y="361955"/>
                    <a:pt x="31683" y="366447"/>
                    <a:pt x="37845" y="372608"/>
                  </a:cubicBezTo>
                  <a:lnTo>
                    <a:pt x="61179" y="395943"/>
                  </a:lnTo>
                  <a:cubicBezTo>
                    <a:pt x="67341" y="402105"/>
                    <a:pt x="71833" y="406593"/>
                    <a:pt x="75660" y="409842"/>
                  </a:cubicBezTo>
                  <a:cubicBezTo>
                    <a:pt x="79460" y="413068"/>
                    <a:pt x="82400" y="414890"/>
                    <a:pt x="85389" y="415861"/>
                  </a:cubicBezTo>
                  <a:cubicBezTo>
                    <a:pt x="90981" y="417678"/>
                    <a:pt x="97005" y="417678"/>
                    <a:pt x="102597" y="415861"/>
                  </a:cubicBezTo>
                  <a:cubicBezTo>
                    <a:pt x="105586" y="414890"/>
                    <a:pt x="108527" y="413068"/>
                    <a:pt x="112327" y="409842"/>
                  </a:cubicBezTo>
                  <a:cubicBezTo>
                    <a:pt x="116154" y="406593"/>
                    <a:pt x="120645" y="402105"/>
                    <a:pt x="126808" y="395943"/>
                  </a:cubicBezTo>
                  <a:lnTo>
                    <a:pt x="150142" y="372608"/>
                  </a:lnTo>
                  <a:cubicBezTo>
                    <a:pt x="156304" y="366447"/>
                    <a:pt x="160792" y="361955"/>
                    <a:pt x="164041" y="358127"/>
                  </a:cubicBezTo>
                  <a:cubicBezTo>
                    <a:pt x="167267" y="354328"/>
                    <a:pt x="169089" y="351387"/>
                    <a:pt x="170060" y="348398"/>
                  </a:cubicBezTo>
                  <a:cubicBezTo>
                    <a:pt x="171877" y="342806"/>
                    <a:pt x="171877" y="336782"/>
                    <a:pt x="170060" y="331190"/>
                  </a:cubicBezTo>
                  <a:cubicBezTo>
                    <a:pt x="169089" y="328201"/>
                    <a:pt x="167267" y="325260"/>
                    <a:pt x="164041" y="321461"/>
                  </a:cubicBezTo>
                  <a:cubicBezTo>
                    <a:pt x="160792" y="317634"/>
                    <a:pt x="156304" y="313142"/>
                    <a:pt x="150142" y="306980"/>
                  </a:cubicBezTo>
                  <a:lnTo>
                    <a:pt x="126808" y="283646"/>
                  </a:lnTo>
                  <a:cubicBezTo>
                    <a:pt x="120645" y="277483"/>
                    <a:pt x="116154" y="272995"/>
                    <a:pt x="112327" y="269746"/>
                  </a:cubicBezTo>
                  <a:cubicBezTo>
                    <a:pt x="108527" y="266521"/>
                    <a:pt x="105586" y="264698"/>
                    <a:pt x="102597" y="263727"/>
                  </a:cubicBezTo>
                  <a:cubicBezTo>
                    <a:pt x="97005" y="261910"/>
                    <a:pt x="90981" y="261910"/>
                    <a:pt x="85389" y="263727"/>
                  </a:cubicBezTo>
                  <a:cubicBezTo>
                    <a:pt x="82400" y="264698"/>
                    <a:pt x="79460" y="266521"/>
                    <a:pt x="75660" y="269746"/>
                  </a:cubicBezTo>
                  <a:cubicBezTo>
                    <a:pt x="71833" y="272995"/>
                    <a:pt x="67341" y="277483"/>
                    <a:pt x="61179" y="283646"/>
                  </a:cubicBezTo>
                  <a:moveTo>
                    <a:pt x="14984" y="349354"/>
                  </a:moveTo>
                  <a:cubicBezTo>
                    <a:pt x="17279" y="356418"/>
                    <a:pt x="23405" y="362544"/>
                    <a:pt x="35657" y="374796"/>
                  </a:cubicBezTo>
                  <a:lnTo>
                    <a:pt x="58992" y="398130"/>
                  </a:lnTo>
                  <a:cubicBezTo>
                    <a:pt x="71243" y="410382"/>
                    <a:pt x="77369" y="416508"/>
                    <a:pt x="84433" y="418803"/>
                  </a:cubicBezTo>
                  <a:cubicBezTo>
                    <a:pt x="90647" y="420822"/>
                    <a:pt x="97340" y="420822"/>
                    <a:pt x="103554" y="418803"/>
                  </a:cubicBezTo>
                  <a:cubicBezTo>
                    <a:pt x="110617" y="416508"/>
                    <a:pt x="116743" y="410382"/>
                    <a:pt x="128995" y="398130"/>
                  </a:cubicBezTo>
                  <a:lnTo>
                    <a:pt x="152330" y="374796"/>
                  </a:lnTo>
                  <a:cubicBezTo>
                    <a:pt x="164582" y="362544"/>
                    <a:pt x="170707" y="356418"/>
                    <a:pt x="173003" y="349354"/>
                  </a:cubicBezTo>
                  <a:cubicBezTo>
                    <a:pt x="175021" y="343141"/>
                    <a:pt x="175021" y="336448"/>
                    <a:pt x="173003" y="330234"/>
                  </a:cubicBezTo>
                  <a:cubicBezTo>
                    <a:pt x="170707" y="323170"/>
                    <a:pt x="164582" y="317044"/>
                    <a:pt x="152330" y="304792"/>
                  </a:cubicBezTo>
                  <a:lnTo>
                    <a:pt x="128995" y="281458"/>
                  </a:lnTo>
                  <a:cubicBezTo>
                    <a:pt x="116743" y="269206"/>
                    <a:pt x="110617" y="263080"/>
                    <a:pt x="103554" y="260785"/>
                  </a:cubicBezTo>
                  <a:cubicBezTo>
                    <a:pt x="97340" y="258766"/>
                    <a:pt x="90647" y="258766"/>
                    <a:pt x="84433" y="260785"/>
                  </a:cubicBezTo>
                  <a:cubicBezTo>
                    <a:pt x="77369" y="263080"/>
                    <a:pt x="71243" y="269206"/>
                    <a:pt x="58992" y="281458"/>
                  </a:cubicBezTo>
                  <a:lnTo>
                    <a:pt x="35657" y="304792"/>
                  </a:lnTo>
                  <a:cubicBezTo>
                    <a:pt x="23405" y="317044"/>
                    <a:pt x="17279" y="323170"/>
                    <a:pt x="14984" y="330234"/>
                  </a:cubicBezTo>
                  <a:cubicBezTo>
                    <a:pt x="12965" y="336448"/>
                    <a:pt x="12965" y="343141"/>
                    <a:pt x="14984" y="349354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59" name="shape259"/>
            <p:cNvSpPr/>
            <p:nvPr/>
          </p:nvSpPr>
          <p:spPr>
            <a:xfrm>
              <a:off x="2315977" y="2775499"/>
              <a:ext cx="140800" cy="140800"/>
            </a:xfrm>
            <a:custGeom>
              <a:avLst/>
              <a:gdLst/>
              <a:ahLst/>
              <a:cxnLst/>
              <a:rect l="0" t="0" r="0" b="0"/>
              <a:pathLst>
                <a:path w="140800" h="140800">
                  <a:moveTo>
                    <a:pt x="62631" y="346481"/>
                  </a:moveTo>
                  <a:lnTo>
                    <a:pt x="87178" y="371027"/>
                  </a:lnTo>
                  <a:lnTo>
                    <a:pt x="87178" y="363501"/>
                  </a:lnTo>
                  <a:cubicBezTo>
                    <a:pt x="87178" y="359794"/>
                    <a:pt x="90183" y="356789"/>
                    <a:pt x="93890" y="356789"/>
                  </a:cubicBezTo>
                  <a:cubicBezTo>
                    <a:pt x="97597" y="356789"/>
                    <a:pt x="100602" y="359794"/>
                    <a:pt x="100602" y="363501"/>
                  </a:cubicBezTo>
                  <a:lnTo>
                    <a:pt x="100602" y="379130"/>
                  </a:lnTo>
                  <a:cubicBezTo>
                    <a:pt x="100602" y="388100"/>
                    <a:pt x="89757" y="392592"/>
                    <a:pt x="83414" y="386249"/>
                  </a:cubicBezTo>
                  <a:lnTo>
                    <a:pt x="47410" y="350245"/>
                  </a:lnTo>
                  <a:cubicBezTo>
                    <a:pt x="41067" y="343902"/>
                    <a:pt x="45559" y="333057"/>
                    <a:pt x="54529" y="333057"/>
                  </a:cubicBezTo>
                  <a:lnTo>
                    <a:pt x="125148" y="333057"/>
                  </a:lnTo>
                  <a:lnTo>
                    <a:pt x="100602" y="308510"/>
                  </a:lnTo>
                  <a:lnTo>
                    <a:pt x="100602" y="316037"/>
                  </a:lnTo>
                  <a:cubicBezTo>
                    <a:pt x="100602" y="319744"/>
                    <a:pt x="97597" y="322750"/>
                    <a:pt x="93890" y="322750"/>
                  </a:cubicBezTo>
                  <a:cubicBezTo>
                    <a:pt x="90183" y="322750"/>
                    <a:pt x="87178" y="319744"/>
                    <a:pt x="87178" y="316037"/>
                  </a:cubicBezTo>
                  <a:lnTo>
                    <a:pt x="87178" y="300408"/>
                  </a:lnTo>
                  <a:cubicBezTo>
                    <a:pt x="87178" y="291438"/>
                    <a:pt x="98023" y="286946"/>
                    <a:pt x="104365" y="293289"/>
                  </a:cubicBezTo>
                  <a:lnTo>
                    <a:pt x="140370" y="329293"/>
                  </a:lnTo>
                  <a:cubicBezTo>
                    <a:pt x="146713" y="335636"/>
                    <a:pt x="142221" y="346481"/>
                    <a:pt x="133251" y="346481"/>
                  </a:cubicBezTo>
                  <a:lnTo>
                    <a:pt x="62631" y="346481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60" name="shape260"/>
            <p:cNvSpPr/>
            <p:nvPr/>
          </p:nvSpPr>
          <p:spPr>
            <a:xfrm>
              <a:off x="2315977" y="2775499"/>
              <a:ext cx="1782000" cy="1782000"/>
            </a:xfrm>
            <a:custGeom>
              <a:avLst/>
              <a:gdLst/>
              <a:ahLst/>
              <a:cxnLst/>
              <a:rect l="0" t="0" r="0" b="0"/>
              <a:pathLst>
                <a:path w="1782000" h="1782000">
                  <a:moveTo>
                    <a:pt x="162059" y="211988"/>
                  </a:moveTo>
                  <a:lnTo>
                    <a:pt x="156886" y="217160"/>
                  </a:lnTo>
                  <a:lnTo>
                    <a:pt x="171548" y="241389"/>
                  </a:lnTo>
                  <a:lnTo>
                    <a:pt x="146230" y="227817"/>
                  </a:lnTo>
                  <a:lnTo>
                    <a:pt x="141252" y="232795"/>
                  </a:lnTo>
                  <a:lnTo>
                    <a:pt x="154786" y="258074"/>
                  </a:lnTo>
                  <a:lnTo>
                    <a:pt x="130596" y="243451"/>
                  </a:lnTo>
                  <a:lnTo>
                    <a:pt x="125229" y="248818"/>
                  </a:lnTo>
                  <a:lnTo>
                    <a:pt x="159881" y="268613"/>
                  </a:lnTo>
                  <a:lnTo>
                    <a:pt x="164897" y="263596"/>
                  </a:lnTo>
                  <a:lnTo>
                    <a:pt x="151013" y="237734"/>
                  </a:lnTo>
                  <a:lnTo>
                    <a:pt x="176876" y="251618"/>
                  </a:lnTo>
                  <a:lnTo>
                    <a:pt x="181854" y="246640"/>
                  </a:lnTo>
                  <a:lnTo>
                    <a:pt x="162059" y="211988"/>
                  </a:lnTo>
                  <a:moveTo>
                    <a:pt x="178618" y="209118"/>
                  </a:moveTo>
                  <a:cubicBezTo>
                    <a:pt x="172784" y="214951"/>
                    <a:pt x="172590" y="222924"/>
                    <a:pt x="179085" y="229419"/>
                  </a:cubicBezTo>
                  <a:cubicBezTo>
                    <a:pt x="185618" y="235953"/>
                    <a:pt x="193591" y="235758"/>
                    <a:pt x="199425" y="229925"/>
                  </a:cubicBezTo>
                  <a:cubicBezTo>
                    <a:pt x="205297" y="224052"/>
                    <a:pt x="205491" y="216080"/>
                    <a:pt x="198958" y="209546"/>
                  </a:cubicBezTo>
                  <a:cubicBezTo>
                    <a:pt x="192463" y="203051"/>
                    <a:pt x="184491" y="203245"/>
                    <a:pt x="178618" y="209118"/>
                  </a:cubicBezTo>
                  <a:moveTo>
                    <a:pt x="183051" y="213629"/>
                  </a:moveTo>
                  <a:cubicBezTo>
                    <a:pt x="185968" y="210712"/>
                    <a:pt x="190013" y="210479"/>
                    <a:pt x="194019" y="214485"/>
                  </a:cubicBezTo>
                  <a:cubicBezTo>
                    <a:pt x="197791" y="218257"/>
                    <a:pt x="198141" y="222263"/>
                    <a:pt x="195030" y="225374"/>
                  </a:cubicBezTo>
                  <a:cubicBezTo>
                    <a:pt x="192113" y="228291"/>
                    <a:pt x="188068" y="228525"/>
                    <a:pt x="184024" y="224480"/>
                  </a:cubicBezTo>
                  <a:cubicBezTo>
                    <a:pt x="180290" y="220746"/>
                    <a:pt x="179940" y="216740"/>
                    <a:pt x="183051" y="213629"/>
                  </a:cubicBezTo>
                  <a:moveTo>
                    <a:pt x="202753" y="184983"/>
                  </a:moveTo>
                  <a:cubicBezTo>
                    <a:pt x="199408" y="188327"/>
                    <a:pt x="199175" y="191361"/>
                    <a:pt x="199914" y="194355"/>
                  </a:cubicBezTo>
                  <a:lnTo>
                    <a:pt x="196997" y="191439"/>
                  </a:lnTo>
                  <a:lnTo>
                    <a:pt x="192214" y="196222"/>
                  </a:lnTo>
                  <a:lnTo>
                    <a:pt x="212242" y="216251"/>
                  </a:lnTo>
                  <a:lnTo>
                    <a:pt x="217065" y="211429"/>
                  </a:lnTo>
                  <a:lnTo>
                    <a:pt x="206254" y="200617"/>
                  </a:lnTo>
                  <a:cubicBezTo>
                    <a:pt x="202987" y="197350"/>
                    <a:pt x="202520" y="193850"/>
                    <a:pt x="205398" y="190972"/>
                  </a:cubicBezTo>
                  <a:cubicBezTo>
                    <a:pt x="207770" y="188600"/>
                    <a:pt x="210453" y="188561"/>
                    <a:pt x="212709" y="190817"/>
                  </a:cubicBezTo>
                  <a:lnTo>
                    <a:pt x="225193" y="203300"/>
                  </a:lnTo>
                  <a:lnTo>
                    <a:pt x="230016" y="198478"/>
                  </a:lnTo>
                  <a:lnTo>
                    <a:pt x="217104" y="185566"/>
                  </a:lnTo>
                  <a:cubicBezTo>
                    <a:pt x="212320" y="180783"/>
                    <a:pt x="207303" y="180433"/>
                    <a:pt x="202753" y="184983"/>
                  </a:cubicBezTo>
                  <a:moveTo>
                    <a:pt x="225555" y="147636"/>
                  </a:moveTo>
                  <a:lnTo>
                    <a:pt x="220733" y="152458"/>
                  </a:lnTo>
                  <a:lnTo>
                    <a:pt x="231000" y="162725"/>
                  </a:lnTo>
                  <a:cubicBezTo>
                    <a:pt x="227850" y="161986"/>
                    <a:pt x="224349" y="163387"/>
                    <a:pt x="221744" y="165992"/>
                  </a:cubicBezTo>
                  <a:cubicBezTo>
                    <a:pt x="216843" y="170892"/>
                    <a:pt x="216182" y="178398"/>
                    <a:pt x="223105" y="185321"/>
                  </a:cubicBezTo>
                  <a:cubicBezTo>
                    <a:pt x="230144" y="192360"/>
                    <a:pt x="237650" y="191699"/>
                    <a:pt x="242550" y="186799"/>
                  </a:cubicBezTo>
                  <a:cubicBezTo>
                    <a:pt x="245311" y="184037"/>
                    <a:pt x="246595" y="180343"/>
                    <a:pt x="245389" y="176960"/>
                  </a:cubicBezTo>
                  <a:lnTo>
                    <a:pt x="248462" y="180032"/>
                  </a:lnTo>
                  <a:lnTo>
                    <a:pt x="253206" y="175287"/>
                  </a:lnTo>
                  <a:lnTo>
                    <a:pt x="225555" y="147636"/>
                  </a:lnTo>
                  <a:moveTo>
                    <a:pt x="239245" y="181237"/>
                  </a:moveTo>
                  <a:cubicBezTo>
                    <a:pt x="236445" y="184037"/>
                    <a:pt x="232050" y="184465"/>
                    <a:pt x="228005" y="180421"/>
                  </a:cubicBezTo>
                  <a:cubicBezTo>
                    <a:pt x="223922" y="176337"/>
                    <a:pt x="224349" y="171942"/>
                    <a:pt x="227150" y="169142"/>
                  </a:cubicBezTo>
                  <a:cubicBezTo>
                    <a:pt x="229755" y="166536"/>
                    <a:pt x="234344" y="165836"/>
                    <a:pt x="238467" y="169959"/>
                  </a:cubicBezTo>
                  <a:cubicBezTo>
                    <a:pt x="242550" y="174042"/>
                    <a:pt x="241850" y="178632"/>
                    <a:pt x="239245" y="181237"/>
                  </a:cubicBezTo>
                  <a:moveTo>
                    <a:pt x="266570" y="144811"/>
                  </a:moveTo>
                  <a:lnTo>
                    <a:pt x="264587" y="142828"/>
                  </a:lnTo>
                  <a:cubicBezTo>
                    <a:pt x="257976" y="136217"/>
                    <a:pt x="250625" y="137111"/>
                    <a:pt x="245764" y="141972"/>
                  </a:cubicBezTo>
                  <a:cubicBezTo>
                    <a:pt x="240669" y="147067"/>
                    <a:pt x="239619" y="155117"/>
                    <a:pt x="246619" y="162118"/>
                  </a:cubicBezTo>
                  <a:cubicBezTo>
                    <a:pt x="253581" y="169079"/>
                    <a:pt x="261398" y="167952"/>
                    <a:pt x="266453" y="162895"/>
                  </a:cubicBezTo>
                  <a:cubicBezTo>
                    <a:pt x="270537" y="158812"/>
                    <a:pt x="272171" y="152745"/>
                    <a:pt x="268943" y="147495"/>
                  </a:cubicBezTo>
                  <a:lnTo>
                    <a:pt x="264431" y="152006"/>
                  </a:lnTo>
                  <a:cubicBezTo>
                    <a:pt x="265326" y="154301"/>
                    <a:pt x="264392" y="156634"/>
                    <a:pt x="262487" y="158540"/>
                  </a:cubicBezTo>
                  <a:cubicBezTo>
                    <a:pt x="259609" y="161418"/>
                    <a:pt x="255992" y="161923"/>
                    <a:pt x="252608" y="158773"/>
                  </a:cubicBezTo>
                  <a:lnTo>
                    <a:pt x="266570" y="144811"/>
                  </a:lnTo>
                  <a:moveTo>
                    <a:pt x="249886" y="146172"/>
                  </a:moveTo>
                  <a:cubicBezTo>
                    <a:pt x="252492" y="143567"/>
                    <a:pt x="255642" y="143372"/>
                    <a:pt x="258287" y="146017"/>
                  </a:cubicBezTo>
                  <a:lnTo>
                    <a:pt x="249186" y="155117"/>
                  </a:lnTo>
                  <a:cubicBezTo>
                    <a:pt x="246697" y="151773"/>
                    <a:pt x="247592" y="148467"/>
                    <a:pt x="249886" y="146172"/>
                  </a:cubicBezTo>
                  <a:moveTo>
                    <a:pt x="269500" y="118469"/>
                  </a:moveTo>
                  <a:lnTo>
                    <a:pt x="268178" y="119791"/>
                  </a:lnTo>
                  <a:cubicBezTo>
                    <a:pt x="265844" y="122125"/>
                    <a:pt x="264989" y="125003"/>
                    <a:pt x="266156" y="128192"/>
                  </a:cubicBezTo>
                  <a:lnTo>
                    <a:pt x="263200" y="125236"/>
                  </a:lnTo>
                  <a:lnTo>
                    <a:pt x="258416" y="130020"/>
                  </a:lnTo>
                  <a:lnTo>
                    <a:pt x="278445" y="150048"/>
                  </a:lnTo>
                  <a:lnTo>
                    <a:pt x="283268" y="145226"/>
                  </a:lnTo>
                  <a:lnTo>
                    <a:pt x="273467" y="135425"/>
                  </a:lnTo>
                  <a:cubicBezTo>
                    <a:pt x="269539" y="131498"/>
                    <a:pt x="269539" y="127842"/>
                    <a:pt x="272923" y="124458"/>
                  </a:cubicBezTo>
                  <a:lnTo>
                    <a:pt x="274206" y="123175"/>
                  </a:lnTo>
                  <a:lnTo>
                    <a:pt x="269500" y="118469"/>
                  </a:lnTo>
                  <a:moveTo>
                    <a:pt x="288342" y="116272"/>
                  </a:moveTo>
                  <a:cubicBezTo>
                    <a:pt x="285542" y="118372"/>
                    <a:pt x="283481" y="119812"/>
                    <a:pt x="281925" y="118256"/>
                  </a:cubicBezTo>
                  <a:cubicBezTo>
                    <a:pt x="280758" y="117089"/>
                    <a:pt x="280642" y="115106"/>
                    <a:pt x="283014" y="112733"/>
                  </a:cubicBezTo>
                  <a:cubicBezTo>
                    <a:pt x="285076" y="110672"/>
                    <a:pt x="287253" y="110050"/>
                    <a:pt x="289431" y="111839"/>
                  </a:cubicBezTo>
                  <a:lnTo>
                    <a:pt x="294137" y="107133"/>
                  </a:lnTo>
                  <a:cubicBezTo>
                    <a:pt x="289392" y="102933"/>
                    <a:pt x="283636" y="104100"/>
                    <a:pt x="278970" y="108766"/>
                  </a:cubicBezTo>
                  <a:cubicBezTo>
                    <a:pt x="274808" y="112928"/>
                    <a:pt x="272825" y="118567"/>
                    <a:pt x="277375" y="123117"/>
                  </a:cubicBezTo>
                  <a:cubicBezTo>
                    <a:pt x="282314" y="128056"/>
                    <a:pt x="287448" y="124245"/>
                    <a:pt x="292037" y="120978"/>
                  </a:cubicBezTo>
                  <a:cubicBezTo>
                    <a:pt x="295265" y="118683"/>
                    <a:pt x="296509" y="118061"/>
                    <a:pt x="297754" y="119306"/>
                  </a:cubicBezTo>
                  <a:cubicBezTo>
                    <a:pt x="299270" y="120823"/>
                    <a:pt x="298493" y="122923"/>
                    <a:pt x="296432" y="124984"/>
                  </a:cubicBezTo>
                  <a:cubicBezTo>
                    <a:pt x="294176" y="127240"/>
                    <a:pt x="291570" y="128134"/>
                    <a:pt x="289198" y="126462"/>
                  </a:cubicBezTo>
                  <a:lnTo>
                    <a:pt x="284336" y="131323"/>
                  </a:lnTo>
                  <a:cubicBezTo>
                    <a:pt x="289742" y="136029"/>
                    <a:pt x="296004" y="133346"/>
                    <a:pt x="300165" y="129184"/>
                  </a:cubicBezTo>
                  <a:cubicBezTo>
                    <a:pt x="304638" y="124712"/>
                    <a:pt x="306504" y="118567"/>
                    <a:pt x="301993" y="114055"/>
                  </a:cubicBezTo>
                  <a:cubicBezTo>
                    <a:pt x="297326" y="109389"/>
                    <a:pt x="292464" y="113239"/>
                    <a:pt x="288342" y="116272"/>
                  </a:cubicBezTo>
                  <a:moveTo>
                    <a:pt x="301849" y="85887"/>
                  </a:moveTo>
                  <a:cubicBezTo>
                    <a:pt x="298465" y="89271"/>
                    <a:pt x="298310" y="92226"/>
                    <a:pt x="299088" y="95260"/>
                  </a:cubicBezTo>
                  <a:lnTo>
                    <a:pt x="288509" y="84682"/>
                  </a:lnTo>
                  <a:lnTo>
                    <a:pt x="283687" y="89504"/>
                  </a:lnTo>
                  <a:lnTo>
                    <a:pt x="311338" y="117155"/>
                  </a:lnTo>
                  <a:lnTo>
                    <a:pt x="316161" y="112333"/>
                  </a:lnTo>
                  <a:lnTo>
                    <a:pt x="305349" y="101521"/>
                  </a:lnTo>
                  <a:cubicBezTo>
                    <a:pt x="302082" y="98254"/>
                    <a:pt x="301616" y="94754"/>
                    <a:pt x="304494" y="91876"/>
                  </a:cubicBezTo>
                  <a:cubicBezTo>
                    <a:pt x="306866" y="89504"/>
                    <a:pt x="309549" y="89465"/>
                    <a:pt x="311805" y="91721"/>
                  </a:cubicBezTo>
                  <a:lnTo>
                    <a:pt x="324289" y="104205"/>
                  </a:lnTo>
                  <a:lnTo>
                    <a:pt x="329111" y="99382"/>
                  </a:lnTo>
                  <a:lnTo>
                    <a:pt x="316200" y="86471"/>
                  </a:lnTo>
                  <a:cubicBezTo>
                    <a:pt x="311416" y="81687"/>
                    <a:pt x="306399" y="81337"/>
                    <a:pt x="301849" y="85887"/>
                  </a:cubicBezTo>
                  <a:moveTo>
                    <a:pt x="321734" y="66002"/>
                  </a:moveTo>
                  <a:cubicBezTo>
                    <a:pt x="316756" y="70980"/>
                    <a:pt x="315473" y="76775"/>
                    <a:pt x="319362" y="82219"/>
                  </a:cubicBezTo>
                  <a:lnTo>
                    <a:pt x="323951" y="77631"/>
                  </a:lnTo>
                  <a:cubicBezTo>
                    <a:pt x="322862" y="75686"/>
                    <a:pt x="322278" y="73391"/>
                    <a:pt x="325273" y="70396"/>
                  </a:cubicBezTo>
                  <a:cubicBezTo>
                    <a:pt x="326984" y="68685"/>
                    <a:pt x="329123" y="67635"/>
                    <a:pt x="330640" y="69152"/>
                  </a:cubicBezTo>
                  <a:cubicBezTo>
                    <a:pt x="332312" y="70825"/>
                    <a:pt x="331068" y="72691"/>
                    <a:pt x="330407" y="73586"/>
                  </a:cubicBezTo>
                  <a:lnTo>
                    <a:pt x="326946" y="78214"/>
                  </a:lnTo>
                  <a:cubicBezTo>
                    <a:pt x="325390" y="80314"/>
                    <a:pt x="321695" y="85719"/>
                    <a:pt x="326712" y="90736"/>
                  </a:cubicBezTo>
                  <a:cubicBezTo>
                    <a:pt x="330951" y="94976"/>
                    <a:pt x="335929" y="93420"/>
                    <a:pt x="339118" y="90231"/>
                  </a:cubicBezTo>
                  <a:cubicBezTo>
                    <a:pt x="341257" y="88092"/>
                    <a:pt x="343085" y="84708"/>
                    <a:pt x="342074" y="80586"/>
                  </a:cubicBezTo>
                  <a:lnTo>
                    <a:pt x="344991" y="83503"/>
                  </a:lnTo>
                  <a:lnTo>
                    <a:pt x="349697" y="78797"/>
                  </a:lnTo>
                  <a:lnTo>
                    <a:pt x="335812" y="64913"/>
                  </a:lnTo>
                  <a:cubicBezTo>
                    <a:pt x="331107" y="60207"/>
                    <a:pt x="326128" y="61607"/>
                    <a:pt x="321734" y="66002"/>
                  </a:cubicBezTo>
                  <a:moveTo>
                    <a:pt x="336357" y="84981"/>
                  </a:moveTo>
                  <a:cubicBezTo>
                    <a:pt x="334646" y="86692"/>
                    <a:pt x="332740" y="87120"/>
                    <a:pt x="331146" y="85525"/>
                  </a:cubicBezTo>
                  <a:cubicBezTo>
                    <a:pt x="328929" y="83308"/>
                    <a:pt x="330951" y="80586"/>
                    <a:pt x="331690" y="79614"/>
                  </a:cubicBezTo>
                  <a:lnTo>
                    <a:pt x="333401" y="77280"/>
                  </a:lnTo>
                  <a:cubicBezTo>
                    <a:pt x="334257" y="76113"/>
                    <a:pt x="334957" y="75180"/>
                    <a:pt x="335385" y="74130"/>
                  </a:cubicBezTo>
                  <a:lnTo>
                    <a:pt x="336474" y="75219"/>
                  </a:lnTo>
                  <a:cubicBezTo>
                    <a:pt x="339157" y="77902"/>
                    <a:pt x="339274" y="82064"/>
                    <a:pt x="336357" y="84981"/>
                  </a:cubicBezTo>
                  <a:moveTo>
                    <a:pt x="345237" y="42732"/>
                  </a:moveTo>
                  <a:lnTo>
                    <a:pt x="343915" y="44055"/>
                  </a:lnTo>
                  <a:cubicBezTo>
                    <a:pt x="341581" y="46388"/>
                    <a:pt x="340726" y="49266"/>
                    <a:pt x="341892" y="52455"/>
                  </a:cubicBezTo>
                  <a:lnTo>
                    <a:pt x="338937" y="49499"/>
                  </a:lnTo>
                  <a:lnTo>
                    <a:pt x="334153" y="54283"/>
                  </a:lnTo>
                  <a:lnTo>
                    <a:pt x="354182" y="74312"/>
                  </a:lnTo>
                  <a:lnTo>
                    <a:pt x="359004" y="69489"/>
                  </a:lnTo>
                  <a:lnTo>
                    <a:pt x="349204" y="59689"/>
                  </a:lnTo>
                  <a:cubicBezTo>
                    <a:pt x="345276" y="55761"/>
                    <a:pt x="345276" y="52105"/>
                    <a:pt x="348660" y="48721"/>
                  </a:cubicBezTo>
                  <a:lnTo>
                    <a:pt x="349943" y="47438"/>
                  </a:lnTo>
                  <a:lnTo>
                    <a:pt x="345237" y="42732"/>
                  </a:lnTo>
                  <a:moveTo>
                    <a:pt x="376378" y="35004"/>
                  </a:moveTo>
                  <a:lnTo>
                    <a:pt x="374394" y="33020"/>
                  </a:lnTo>
                  <a:cubicBezTo>
                    <a:pt x="367783" y="26409"/>
                    <a:pt x="360433" y="27303"/>
                    <a:pt x="355571" y="32165"/>
                  </a:cubicBezTo>
                  <a:cubicBezTo>
                    <a:pt x="350476" y="37259"/>
                    <a:pt x="349426" y="45310"/>
                    <a:pt x="356427" y="52310"/>
                  </a:cubicBezTo>
                  <a:cubicBezTo>
                    <a:pt x="363388" y="59272"/>
                    <a:pt x="371205" y="58144"/>
                    <a:pt x="376261" y="53088"/>
                  </a:cubicBezTo>
                  <a:cubicBezTo>
                    <a:pt x="380345" y="49005"/>
                    <a:pt x="381978" y="42938"/>
                    <a:pt x="378750" y="37687"/>
                  </a:cubicBezTo>
                  <a:lnTo>
                    <a:pt x="374239" y="42199"/>
                  </a:lnTo>
                  <a:cubicBezTo>
                    <a:pt x="375133" y="44493"/>
                    <a:pt x="374200" y="46827"/>
                    <a:pt x="372294" y="48732"/>
                  </a:cubicBezTo>
                  <a:cubicBezTo>
                    <a:pt x="369417" y="51610"/>
                    <a:pt x="365799" y="52116"/>
                    <a:pt x="362416" y="48966"/>
                  </a:cubicBezTo>
                  <a:lnTo>
                    <a:pt x="376378" y="35004"/>
                  </a:lnTo>
                  <a:moveTo>
                    <a:pt x="359693" y="36365"/>
                  </a:moveTo>
                  <a:cubicBezTo>
                    <a:pt x="362299" y="33759"/>
                    <a:pt x="365449" y="33565"/>
                    <a:pt x="368094" y="36209"/>
                  </a:cubicBezTo>
                  <a:lnTo>
                    <a:pt x="358993" y="45310"/>
                  </a:lnTo>
                  <a:cubicBezTo>
                    <a:pt x="356505" y="41965"/>
                    <a:pt x="357399" y="38660"/>
                    <a:pt x="359693" y="36365"/>
                  </a:cubicBezTo>
                  <a:moveTo>
                    <a:pt x="214250" y="295137"/>
                  </a:moveTo>
                  <a:lnTo>
                    <a:pt x="209505" y="290392"/>
                  </a:lnTo>
                  <a:lnTo>
                    <a:pt x="195543" y="304354"/>
                  </a:lnTo>
                  <a:lnTo>
                    <a:pt x="188893" y="297704"/>
                  </a:lnTo>
                  <a:lnTo>
                    <a:pt x="201066" y="285531"/>
                  </a:lnTo>
                  <a:lnTo>
                    <a:pt x="196321" y="280786"/>
                  </a:lnTo>
                  <a:lnTo>
                    <a:pt x="184148" y="292959"/>
                  </a:lnTo>
                  <a:lnTo>
                    <a:pt x="177809" y="286620"/>
                  </a:lnTo>
                  <a:lnTo>
                    <a:pt x="191032" y="273397"/>
                  </a:lnTo>
                  <a:lnTo>
                    <a:pt x="186287" y="268652"/>
                  </a:lnTo>
                  <a:lnTo>
                    <a:pt x="168009" y="286931"/>
                  </a:lnTo>
                  <a:lnTo>
                    <a:pt x="195232" y="314154"/>
                  </a:lnTo>
                  <a:lnTo>
                    <a:pt x="214250" y="295137"/>
                  </a:lnTo>
                  <a:moveTo>
                    <a:pt x="208611" y="245472"/>
                  </a:moveTo>
                  <a:lnTo>
                    <a:pt x="203789" y="250294"/>
                  </a:lnTo>
                  <a:lnTo>
                    <a:pt x="214056" y="260562"/>
                  </a:lnTo>
                  <a:cubicBezTo>
                    <a:pt x="210906" y="259823"/>
                    <a:pt x="207406" y="261223"/>
                    <a:pt x="204800" y="263828"/>
                  </a:cubicBezTo>
                  <a:cubicBezTo>
                    <a:pt x="199900" y="268729"/>
                    <a:pt x="199239" y="276235"/>
                    <a:pt x="206162" y="283157"/>
                  </a:cubicBezTo>
                  <a:cubicBezTo>
                    <a:pt x="213201" y="290197"/>
                    <a:pt x="220707" y="289535"/>
                    <a:pt x="225607" y="284635"/>
                  </a:cubicBezTo>
                  <a:cubicBezTo>
                    <a:pt x="228368" y="281874"/>
                    <a:pt x="229651" y="278179"/>
                    <a:pt x="228446" y="274796"/>
                  </a:cubicBezTo>
                  <a:lnTo>
                    <a:pt x="231518" y="277868"/>
                  </a:lnTo>
                  <a:lnTo>
                    <a:pt x="236263" y="273123"/>
                  </a:lnTo>
                  <a:lnTo>
                    <a:pt x="208611" y="245472"/>
                  </a:lnTo>
                  <a:moveTo>
                    <a:pt x="222301" y="279074"/>
                  </a:moveTo>
                  <a:cubicBezTo>
                    <a:pt x="219501" y="281874"/>
                    <a:pt x="215106" y="282302"/>
                    <a:pt x="211062" y="278257"/>
                  </a:cubicBezTo>
                  <a:cubicBezTo>
                    <a:pt x="206978" y="274174"/>
                    <a:pt x="207406" y="269779"/>
                    <a:pt x="210206" y="266979"/>
                  </a:cubicBezTo>
                  <a:cubicBezTo>
                    <a:pt x="212812" y="264373"/>
                    <a:pt x="217401" y="263673"/>
                    <a:pt x="221523" y="267795"/>
                  </a:cubicBezTo>
                  <a:cubicBezTo>
                    <a:pt x="225607" y="271879"/>
                    <a:pt x="224907" y="276468"/>
                    <a:pt x="222301" y="279074"/>
                  </a:cubicBezTo>
                  <a:moveTo>
                    <a:pt x="231971" y="236892"/>
                  </a:moveTo>
                  <a:lnTo>
                    <a:pt x="230648" y="238214"/>
                  </a:lnTo>
                  <a:cubicBezTo>
                    <a:pt x="228315" y="240548"/>
                    <a:pt x="227459" y="243426"/>
                    <a:pt x="228626" y="246614"/>
                  </a:cubicBezTo>
                  <a:lnTo>
                    <a:pt x="225670" y="243659"/>
                  </a:lnTo>
                  <a:lnTo>
                    <a:pt x="220887" y="248442"/>
                  </a:lnTo>
                  <a:lnTo>
                    <a:pt x="240915" y="268471"/>
                  </a:lnTo>
                  <a:lnTo>
                    <a:pt x="245738" y="263649"/>
                  </a:lnTo>
                  <a:lnTo>
                    <a:pt x="235937" y="253848"/>
                  </a:lnTo>
                  <a:cubicBezTo>
                    <a:pt x="232009" y="249920"/>
                    <a:pt x="232009" y="246264"/>
                    <a:pt x="235393" y="242881"/>
                  </a:cubicBezTo>
                  <a:lnTo>
                    <a:pt x="236676" y="241597"/>
                  </a:lnTo>
                  <a:lnTo>
                    <a:pt x="231971" y="236892"/>
                  </a:lnTo>
                  <a:moveTo>
                    <a:pt x="242538" y="226091"/>
                  </a:moveTo>
                  <a:cubicBezTo>
                    <a:pt x="237560" y="231069"/>
                    <a:pt x="236276" y="236864"/>
                    <a:pt x="240166" y="242308"/>
                  </a:cubicBezTo>
                  <a:lnTo>
                    <a:pt x="244755" y="237719"/>
                  </a:lnTo>
                  <a:cubicBezTo>
                    <a:pt x="243666" y="235775"/>
                    <a:pt x="243082" y="233480"/>
                    <a:pt x="246077" y="230486"/>
                  </a:cubicBezTo>
                  <a:cubicBezTo>
                    <a:pt x="247788" y="228774"/>
                    <a:pt x="249927" y="227725"/>
                    <a:pt x="251444" y="229241"/>
                  </a:cubicBezTo>
                  <a:cubicBezTo>
                    <a:pt x="253116" y="230913"/>
                    <a:pt x="251872" y="232780"/>
                    <a:pt x="251211" y="233675"/>
                  </a:cubicBezTo>
                  <a:lnTo>
                    <a:pt x="247749" y="238303"/>
                  </a:lnTo>
                  <a:cubicBezTo>
                    <a:pt x="246194" y="240403"/>
                    <a:pt x="242499" y="245809"/>
                    <a:pt x="247516" y="250826"/>
                  </a:cubicBezTo>
                  <a:cubicBezTo>
                    <a:pt x="251755" y="255065"/>
                    <a:pt x="256733" y="253509"/>
                    <a:pt x="259922" y="250320"/>
                  </a:cubicBezTo>
                  <a:cubicBezTo>
                    <a:pt x="262061" y="248181"/>
                    <a:pt x="263889" y="244798"/>
                    <a:pt x="262878" y="240675"/>
                  </a:cubicBezTo>
                  <a:lnTo>
                    <a:pt x="265795" y="243592"/>
                  </a:lnTo>
                  <a:lnTo>
                    <a:pt x="270501" y="238886"/>
                  </a:lnTo>
                  <a:lnTo>
                    <a:pt x="256616" y="225002"/>
                  </a:lnTo>
                  <a:cubicBezTo>
                    <a:pt x="251911" y="220296"/>
                    <a:pt x="246932" y="221696"/>
                    <a:pt x="242538" y="226091"/>
                  </a:cubicBezTo>
                  <a:moveTo>
                    <a:pt x="257161" y="245070"/>
                  </a:moveTo>
                  <a:cubicBezTo>
                    <a:pt x="255449" y="246781"/>
                    <a:pt x="253544" y="247209"/>
                    <a:pt x="251949" y="245614"/>
                  </a:cubicBezTo>
                  <a:cubicBezTo>
                    <a:pt x="249733" y="243397"/>
                    <a:pt x="251755" y="240675"/>
                    <a:pt x="252494" y="239703"/>
                  </a:cubicBezTo>
                  <a:lnTo>
                    <a:pt x="254205" y="237369"/>
                  </a:lnTo>
                  <a:cubicBezTo>
                    <a:pt x="255061" y="236203"/>
                    <a:pt x="255761" y="235269"/>
                    <a:pt x="256189" y="234219"/>
                  </a:cubicBezTo>
                  <a:lnTo>
                    <a:pt x="257278" y="235308"/>
                  </a:lnTo>
                  <a:cubicBezTo>
                    <a:pt x="259961" y="237992"/>
                    <a:pt x="260078" y="242153"/>
                    <a:pt x="257161" y="245070"/>
                  </a:cubicBezTo>
                  <a:moveTo>
                    <a:pt x="284475" y="184854"/>
                  </a:moveTo>
                  <a:lnTo>
                    <a:pt x="279497" y="189832"/>
                  </a:lnTo>
                  <a:lnTo>
                    <a:pt x="288870" y="207605"/>
                  </a:lnTo>
                  <a:lnTo>
                    <a:pt x="270980" y="198349"/>
                  </a:lnTo>
                  <a:lnTo>
                    <a:pt x="266274" y="203055"/>
                  </a:lnTo>
                  <a:lnTo>
                    <a:pt x="275569" y="220906"/>
                  </a:lnTo>
                  <a:lnTo>
                    <a:pt x="257757" y="211572"/>
                  </a:lnTo>
                  <a:lnTo>
                    <a:pt x="252624" y="216705"/>
                  </a:lnTo>
                  <a:lnTo>
                    <a:pt x="279575" y="229812"/>
                  </a:lnTo>
                  <a:lnTo>
                    <a:pt x="284242" y="225144"/>
                  </a:lnTo>
                  <a:lnTo>
                    <a:pt x="275569" y="207838"/>
                  </a:lnTo>
                  <a:lnTo>
                    <a:pt x="292915" y="216472"/>
                  </a:lnTo>
                  <a:lnTo>
                    <a:pt x="297543" y="211844"/>
                  </a:lnTo>
                  <a:lnTo>
                    <a:pt x="284475" y="184854"/>
                  </a:lnTo>
                  <a:moveTo>
                    <a:pt x="307941" y="146998"/>
                  </a:moveTo>
                  <a:lnTo>
                    <a:pt x="301524" y="153415"/>
                  </a:lnTo>
                  <a:lnTo>
                    <a:pt x="314786" y="181767"/>
                  </a:lnTo>
                  <a:lnTo>
                    <a:pt x="286434" y="168505"/>
                  </a:lnTo>
                  <a:lnTo>
                    <a:pt x="280017" y="174922"/>
                  </a:lnTo>
                  <a:lnTo>
                    <a:pt x="307241" y="202146"/>
                  </a:lnTo>
                  <a:lnTo>
                    <a:pt x="311869" y="197517"/>
                  </a:lnTo>
                  <a:lnTo>
                    <a:pt x="292696" y="178344"/>
                  </a:lnTo>
                  <a:lnTo>
                    <a:pt x="318869" y="190517"/>
                  </a:lnTo>
                  <a:lnTo>
                    <a:pt x="323420" y="185967"/>
                  </a:lnTo>
                  <a:lnTo>
                    <a:pt x="311247" y="159793"/>
                  </a:lnTo>
                  <a:lnTo>
                    <a:pt x="330420" y="178966"/>
                  </a:lnTo>
                  <a:lnTo>
                    <a:pt x="335165" y="174222"/>
                  </a:lnTo>
                  <a:lnTo>
                    <a:pt x="307941" y="146998"/>
                  </a:lnTo>
                  <a:moveTo>
                    <a:pt x="317292" y="146748"/>
                  </a:moveTo>
                  <a:lnTo>
                    <a:pt x="322425" y="141614"/>
                  </a:lnTo>
                  <a:lnTo>
                    <a:pt x="316942" y="136131"/>
                  </a:lnTo>
                  <a:lnTo>
                    <a:pt x="311808" y="141264"/>
                  </a:lnTo>
                  <a:lnTo>
                    <a:pt x="317292" y="146748"/>
                  </a:lnTo>
                  <a:moveTo>
                    <a:pt x="340121" y="169266"/>
                  </a:moveTo>
                  <a:lnTo>
                    <a:pt x="344943" y="164443"/>
                  </a:lnTo>
                  <a:lnTo>
                    <a:pt x="324914" y="144415"/>
                  </a:lnTo>
                  <a:lnTo>
                    <a:pt x="320092" y="149237"/>
                  </a:lnTo>
                  <a:lnTo>
                    <a:pt x="340121" y="169266"/>
                  </a:lnTo>
                  <a:moveTo>
                    <a:pt x="340017" y="128612"/>
                  </a:moveTo>
                  <a:cubicBezTo>
                    <a:pt x="336672" y="131957"/>
                    <a:pt x="336439" y="134990"/>
                    <a:pt x="337178" y="137985"/>
                  </a:cubicBezTo>
                  <a:lnTo>
                    <a:pt x="334261" y="135068"/>
                  </a:lnTo>
                  <a:lnTo>
                    <a:pt x="329477" y="139852"/>
                  </a:lnTo>
                  <a:lnTo>
                    <a:pt x="349506" y="159881"/>
                  </a:lnTo>
                  <a:lnTo>
                    <a:pt x="354328" y="155058"/>
                  </a:lnTo>
                  <a:lnTo>
                    <a:pt x="343517" y="144247"/>
                  </a:lnTo>
                  <a:cubicBezTo>
                    <a:pt x="340250" y="140980"/>
                    <a:pt x="339783" y="137479"/>
                    <a:pt x="342661" y="134601"/>
                  </a:cubicBezTo>
                  <a:cubicBezTo>
                    <a:pt x="345033" y="132229"/>
                    <a:pt x="347717" y="132190"/>
                    <a:pt x="349972" y="134446"/>
                  </a:cubicBezTo>
                  <a:lnTo>
                    <a:pt x="362457" y="146930"/>
                  </a:lnTo>
                  <a:lnTo>
                    <a:pt x="367279" y="142107"/>
                  </a:lnTo>
                  <a:lnTo>
                    <a:pt x="354367" y="129195"/>
                  </a:lnTo>
                  <a:cubicBezTo>
                    <a:pt x="349584" y="124412"/>
                    <a:pt x="344567" y="124062"/>
                    <a:pt x="340017" y="128612"/>
                  </a:cubicBezTo>
                  <a:moveTo>
                    <a:pt x="362819" y="91265"/>
                  </a:moveTo>
                  <a:lnTo>
                    <a:pt x="357996" y="96088"/>
                  </a:lnTo>
                  <a:lnTo>
                    <a:pt x="368263" y="106355"/>
                  </a:lnTo>
                  <a:cubicBezTo>
                    <a:pt x="365113" y="105616"/>
                    <a:pt x="361613" y="107016"/>
                    <a:pt x="359007" y="109622"/>
                  </a:cubicBezTo>
                  <a:cubicBezTo>
                    <a:pt x="354107" y="114522"/>
                    <a:pt x="353446" y="122028"/>
                    <a:pt x="360368" y="128950"/>
                  </a:cubicBezTo>
                  <a:cubicBezTo>
                    <a:pt x="367407" y="135990"/>
                    <a:pt x="374913" y="135329"/>
                    <a:pt x="379814" y="130428"/>
                  </a:cubicBezTo>
                  <a:cubicBezTo>
                    <a:pt x="382575" y="127667"/>
                    <a:pt x="383859" y="123973"/>
                    <a:pt x="382653" y="120589"/>
                  </a:cubicBezTo>
                  <a:lnTo>
                    <a:pt x="385725" y="123661"/>
                  </a:lnTo>
                  <a:lnTo>
                    <a:pt x="390470" y="118917"/>
                  </a:lnTo>
                  <a:lnTo>
                    <a:pt x="362819" y="91265"/>
                  </a:lnTo>
                  <a:moveTo>
                    <a:pt x="376508" y="124867"/>
                  </a:moveTo>
                  <a:cubicBezTo>
                    <a:pt x="373708" y="127667"/>
                    <a:pt x="369313" y="128095"/>
                    <a:pt x="365269" y="124050"/>
                  </a:cubicBezTo>
                  <a:cubicBezTo>
                    <a:pt x="361185" y="119967"/>
                    <a:pt x="361613" y="115572"/>
                    <a:pt x="364413" y="112772"/>
                  </a:cubicBezTo>
                  <a:cubicBezTo>
                    <a:pt x="367019" y="110166"/>
                    <a:pt x="371608" y="109466"/>
                    <a:pt x="375730" y="113589"/>
                  </a:cubicBezTo>
                  <a:cubicBezTo>
                    <a:pt x="379814" y="117672"/>
                    <a:pt x="379114" y="122261"/>
                    <a:pt x="376508" y="124867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61" name="shape261"/>
            <p:cNvSpPr/>
            <p:nvPr/>
          </p:nvSpPr>
          <p:spPr>
            <a:xfrm>
              <a:off x="4097977" y="2775499"/>
              <a:ext cx="140800" cy="140800"/>
            </a:xfrm>
            <a:custGeom>
              <a:avLst/>
              <a:gdLst/>
              <a:ahLst/>
              <a:cxnLst/>
              <a:rect l="0" t="0" r="0" b="0"/>
              <a:pathLst>
                <a:path w="140800" h="140800">
                  <a:moveTo>
                    <a:pt x="61179" y="283646"/>
                  </a:moveTo>
                  <a:lnTo>
                    <a:pt x="37845" y="306980"/>
                  </a:lnTo>
                  <a:cubicBezTo>
                    <a:pt x="31683" y="313142"/>
                    <a:pt x="27194" y="317634"/>
                    <a:pt x="23945" y="321461"/>
                  </a:cubicBezTo>
                  <a:cubicBezTo>
                    <a:pt x="20720" y="325260"/>
                    <a:pt x="18898" y="328201"/>
                    <a:pt x="17927" y="331190"/>
                  </a:cubicBezTo>
                  <a:cubicBezTo>
                    <a:pt x="16110" y="336782"/>
                    <a:pt x="16110" y="342806"/>
                    <a:pt x="17927" y="348399"/>
                  </a:cubicBezTo>
                  <a:cubicBezTo>
                    <a:pt x="18898" y="351387"/>
                    <a:pt x="20720" y="354328"/>
                    <a:pt x="23945" y="358127"/>
                  </a:cubicBezTo>
                  <a:cubicBezTo>
                    <a:pt x="27194" y="361955"/>
                    <a:pt x="31683" y="366447"/>
                    <a:pt x="37845" y="372608"/>
                  </a:cubicBezTo>
                  <a:lnTo>
                    <a:pt x="61179" y="395943"/>
                  </a:lnTo>
                  <a:cubicBezTo>
                    <a:pt x="67341" y="402105"/>
                    <a:pt x="71833" y="406593"/>
                    <a:pt x="75660" y="409842"/>
                  </a:cubicBezTo>
                  <a:cubicBezTo>
                    <a:pt x="79460" y="413068"/>
                    <a:pt x="82400" y="414890"/>
                    <a:pt x="85389" y="415861"/>
                  </a:cubicBezTo>
                  <a:cubicBezTo>
                    <a:pt x="90981" y="417678"/>
                    <a:pt x="97005" y="417678"/>
                    <a:pt x="102597" y="415861"/>
                  </a:cubicBezTo>
                  <a:cubicBezTo>
                    <a:pt x="105586" y="414890"/>
                    <a:pt x="108527" y="413068"/>
                    <a:pt x="112327" y="409842"/>
                  </a:cubicBezTo>
                  <a:cubicBezTo>
                    <a:pt x="116154" y="406593"/>
                    <a:pt x="120645" y="402105"/>
                    <a:pt x="126808" y="395943"/>
                  </a:cubicBezTo>
                  <a:lnTo>
                    <a:pt x="150142" y="372608"/>
                  </a:lnTo>
                  <a:cubicBezTo>
                    <a:pt x="156304" y="366447"/>
                    <a:pt x="160792" y="361955"/>
                    <a:pt x="164041" y="358127"/>
                  </a:cubicBezTo>
                  <a:cubicBezTo>
                    <a:pt x="167267" y="354328"/>
                    <a:pt x="169089" y="351387"/>
                    <a:pt x="170060" y="348398"/>
                  </a:cubicBezTo>
                  <a:cubicBezTo>
                    <a:pt x="171877" y="342806"/>
                    <a:pt x="171877" y="336782"/>
                    <a:pt x="170060" y="331190"/>
                  </a:cubicBezTo>
                  <a:cubicBezTo>
                    <a:pt x="169089" y="328201"/>
                    <a:pt x="167267" y="325260"/>
                    <a:pt x="164041" y="321461"/>
                  </a:cubicBezTo>
                  <a:cubicBezTo>
                    <a:pt x="160792" y="317634"/>
                    <a:pt x="156304" y="313142"/>
                    <a:pt x="150142" y="306980"/>
                  </a:cubicBezTo>
                  <a:lnTo>
                    <a:pt x="126808" y="283646"/>
                  </a:lnTo>
                  <a:cubicBezTo>
                    <a:pt x="120645" y="277483"/>
                    <a:pt x="116154" y="272995"/>
                    <a:pt x="112327" y="269746"/>
                  </a:cubicBezTo>
                  <a:cubicBezTo>
                    <a:pt x="108527" y="266521"/>
                    <a:pt x="105586" y="264698"/>
                    <a:pt x="102597" y="263727"/>
                  </a:cubicBezTo>
                  <a:cubicBezTo>
                    <a:pt x="97005" y="261910"/>
                    <a:pt x="90981" y="261910"/>
                    <a:pt x="85389" y="263727"/>
                  </a:cubicBezTo>
                  <a:cubicBezTo>
                    <a:pt x="82400" y="264698"/>
                    <a:pt x="79460" y="266521"/>
                    <a:pt x="75660" y="269746"/>
                  </a:cubicBezTo>
                  <a:cubicBezTo>
                    <a:pt x="71833" y="272995"/>
                    <a:pt x="67341" y="277483"/>
                    <a:pt x="61179" y="283646"/>
                  </a:cubicBezTo>
                  <a:moveTo>
                    <a:pt x="14984" y="349354"/>
                  </a:moveTo>
                  <a:cubicBezTo>
                    <a:pt x="17279" y="356418"/>
                    <a:pt x="23405" y="362544"/>
                    <a:pt x="35657" y="374796"/>
                  </a:cubicBezTo>
                  <a:lnTo>
                    <a:pt x="58992" y="398130"/>
                  </a:lnTo>
                  <a:cubicBezTo>
                    <a:pt x="71243" y="410382"/>
                    <a:pt x="77369" y="416508"/>
                    <a:pt x="84433" y="418803"/>
                  </a:cubicBezTo>
                  <a:cubicBezTo>
                    <a:pt x="90647" y="420822"/>
                    <a:pt x="97340" y="420822"/>
                    <a:pt x="103554" y="418803"/>
                  </a:cubicBezTo>
                  <a:cubicBezTo>
                    <a:pt x="110617" y="416508"/>
                    <a:pt x="116743" y="410382"/>
                    <a:pt x="128995" y="398130"/>
                  </a:cubicBezTo>
                  <a:lnTo>
                    <a:pt x="152330" y="374796"/>
                  </a:lnTo>
                  <a:cubicBezTo>
                    <a:pt x="164582" y="362544"/>
                    <a:pt x="170707" y="356418"/>
                    <a:pt x="173003" y="349354"/>
                  </a:cubicBezTo>
                  <a:cubicBezTo>
                    <a:pt x="175021" y="343141"/>
                    <a:pt x="175021" y="336448"/>
                    <a:pt x="173003" y="330234"/>
                  </a:cubicBezTo>
                  <a:cubicBezTo>
                    <a:pt x="170707" y="323170"/>
                    <a:pt x="164582" y="317044"/>
                    <a:pt x="152330" y="304792"/>
                  </a:cubicBezTo>
                  <a:lnTo>
                    <a:pt x="128995" y="281458"/>
                  </a:lnTo>
                  <a:cubicBezTo>
                    <a:pt x="116743" y="269206"/>
                    <a:pt x="110617" y="263080"/>
                    <a:pt x="103554" y="260785"/>
                  </a:cubicBezTo>
                  <a:cubicBezTo>
                    <a:pt x="97340" y="258766"/>
                    <a:pt x="90647" y="258766"/>
                    <a:pt x="84433" y="260785"/>
                  </a:cubicBezTo>
                  <a:cubicBezTo>
                    <a:pt x="77369" y="263080"/>
                    <a:pt x="71243" y="269206"/>
                    <a:pt x="58992" y="281458"/>
                  </a:cubicBezTo>
                  <a:lnTo>
                    <a:pt x="35657" y="304792"/>
                  </a:lnTo>
                  <a:cubicBezTo>
                    <a:pt x="23405" y="317044"/>
                    <a:pt x="17279" y="323170"/>
                    <a:pt x="14984" y="330234"/>
                  </a:cubicBezTo>
                  <a:cubicBezTo>
                    <a:pt x="12965" y="336448"/>
                    <a:pt x="12965" y="343141"/>
                    <a:pt x="14984" y="349354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62" name="shape262"/>
            <p:cNvSpPr/>
            <p:nvPr/>
          </p:nvSpPr>
          <p:spPr>
            <a:xfrm>
              <a:off x="4097977" y="2775499"/>
              <a:ext cx="140800" cy="140800"/>
            </a:xfrm>
            <a:custGeom>
              <a:avLst/>
              <a:gdLst/>
              <a:ahLst/>
              <a:cxnLst/>
              <a:rect l="0" t="0" r="0" b="0"/>
              <a:pathLst>
                <a:path w="140800" h="140800">
                  <a:moveTo>
                    <a:pt x="62631" y="346481"/>
                  </a:moveTo>
                  <a:lnTo>
                    <a:pt x="87178" y="371027"/>
                  </a:lnTo>
                  <a:lnTo>
                    <a:pt x="87178" y="363501"/>
                  </a:lnTo>
                  <a:cubicBezTo>
                    <a:pt x="87178" y="359794"/>
                    <a:pt x="90183" y="356789"/>
                    <a:pt x="93890" y="356789"/>
                  </a:cubicBezTo>
                  <a:cubicBezTo>
                    <a:pt x="97597" y="356789"/>
                    <a:pt x="100602" y="359794"/>
                    <a:pt x="100602" y="363501"/>
                  </a:cubicBezTo>
                  <a:lnTo>
                    <a:pt x="100602" y="379130"/>
                  </a:lnTo>
                  <a:cubicBezTo>
                    <a:pt x="100602" y="388100"/>
                    <a:pt x="89757" y="392592"/>
                    <a:pt x="83414" y="386249"/>
                  </a:cubicBezTo>
                  <a:lnTo>
                    <a:pt x="47410" y="350245"/>
                  </a:lnTo>
                  <a:cubicBezTo>
                    <a:pt x="41067" y="343902"/>
                    <a:pt x="45559" y="333057"/>
                    <a:pt x="54529" y="333057"/>
                  </a:cubicBezTo>
                  <a:lnTo>
                    <a:pt x="125148" y="333057"/>
                  </a:lnTo>
                  <a:lnTo>
                    <a:pt x="100602" y="308510"/>
                  </a:lnTo>
                  <a:lnTo>
                    <a:pt x="100602" y="316037"/>
                  </a:lnTo>
                  <a:cubicBezTo>
                    <a:pt x="100602" y="319744"/>
                    <a:pt x="97597" y="322750"/>
                    <a:pt x="93890" y="322750"/>
                  </a:cubicBezTo>
                  <a:cubicBezTo>
                    <a:pt x="90183" y="322750"/>
                    <a:pt x="87178" y="319744"/>
                    <a:pt x="87178" y="316037"/>
                  </a:cubicBezTo>
                  <a:lnTo>
                    <a:pt x="87178" y="300408"/>
                  </a:lnTo>
                  <a:cubicBezTo>
                    <a:pt x="87178" y="291438"/>
                    <a:pt x="98023" y="286946"/>
                    <a:pt x="104365" y="293289"/>
                  </a:cubicBezTo>
                  <a:lnTo>
                    <a:pt x="140370" y="329293"/>
                  </a:lnTo>
                  <a:cubicBezTo>
                    <a:pt x="146713" y="335636"/>
                    <a:pt x="142221" y="346481"/>
                    <a:pt x="133251" y="346481"/>
                  </a:cubicBezTo>
                  <a:lnTo>
                    <a:pt x="62631" y="346481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63" name="shape263"/>
            <p:cNvSpPr/>
            <p:nvPr/>
          </p:nvSpPr>
          <p:spPr>
            <a:xfrm>
              <a:off x="4097977" y="2775499"/>
              <a:ext cx="1782000" cy="1782000"/>
            </a:xfrm>
            <a:custGeom>
              <a:avLst/>
              <a:gdLst/>
              <a:ahLst/>
              <a:cxnLst/>
              <a:rect l="0" t="0" r="0" b="0"/>
              <a:pathLst>
                <a:path w="1782000" h="1782000">
                  <a:moveTo>
                    <a:pt x="162059" y="211988"/>
                  </a:moveTo>
                  <a:lnTo>
                    <a:pt x="156886" y="217160"/>
                  </a:lnTo>
                  <a:lnTo>
                    <a:pt x="171548" y="241389"/>
                  </a:lnTo>
                  <a:lnTo>
                    <a:pt x="146230" y="227817"/>
                  </a:lnTo>
                  <a:lnTo>
                    <a:pt x="141252" y="232795"/>
                  </a:lnTo>
                  <a:lnTo>
                    <a:pt x="154786" y="258074"/>
                  </a:lnTo>
                  <a:lnTo>
                    <a:pt x="130596" y="243451"/>
                  </a:lnTo>
                  <a:lnTo>
                    <a:pt x="125229" y="248818"/>
                  </a:lnTo>
                  <a:lnTo>
                    <a:pt x="159881" y="268613"/>
                  </a:lnTo>
                  <a:lnTo>
                    <a:pt x="164897" y="263596"/>
                  </a:lnTo>
                  <a:lnTo>
                    <a:pt x="151013" y="237734"/>
                  </a:lnTo>
                  <a:lnTo>
                    <a:pt x="176876" y="251618"/>
                  </a:lnTo>
                  <a:lnTo>
                    <a:pt x="181854" y="246640"/>
                  </a:lnTo>
                  <a:lnTo>
                    <a:pt x="162059" y="211988"/>
                  </a:lnTo>
                  <a:moveTo>
                    <a:pt x="178618" y="209118"/>
                  </a:moveTo>
                  <a:cubicBezTo>
                    <a:pt x="172784" y="214951"/>
                    <a:pt x="172590" y="222924"/>
                    <a:pt x="179085" y="229419"/>
                  </a:cubicBezTo>
                  <a:cubicBezTo>
                    <a:pt x="185618" y="235953"/>
                    <a:pt x="193591" y="235758"/>
                    <a:pt x="199425" y="229925"/>
                  </a:cubicBezTo>
                  <a:cubicBezTo>
                    <a:pt x="205297" y="224052"/>
                    <a:pt x="205491" y="216080"/>
                    <a:pt x="198958" y="209546"/>
                  </a:cubicBezTo>
                  <a:cubicBezTo>
                    <a:pt x="192463" y="203051"/>
                    <a:pt x="184491" y="203245"/>
                    <a:pt x="178618" y="209118"/>
                  </a:cubicBezTo>
                  <a:moveTo>
                    <a:pt x="183051" y="213629"/>
                  </a:moveTo>
                  <a:cubicBezTo>
                    <a:pt x="185968" y="210712"/>
                    <a:pt x="190013" y="210479"/>
                    <a:pt x="194019" y="214485"/>
                  </a:cubicBezTo>
                  <a:cubicBezTo>
                    <a:pt x="197791" y="218257"/>
                    <a:pt x="198141" y="222263"/>
                    <a:pt x="195030" y="225374"/>
                  </a:cubicBezTo>
                  <a:cubicBezTo>
                    <a:pt x="192113" y="228291"/>
                    <a:pt x="188068" y="228525"/>
                    <a:pt x="184024" y="224480"/>
                  </a:cubicBezTo>
                  <a:cubicBezTo>
                    <a:pt x="180290" y="220746"/>
                    <a:pt x="179940" y="216740"/>
                    <a:pt x="183051" y="213629"/>
                  </a:cubicBezTo>
                  <a:moveTo>
                    <a:pt x="202753" y="184983"/>
                  </a:moveTo>
                  <a:cubicBezTo>
                    <a:pt x="199408" y="188327"/>
                    <a:pt x="199175" y="191361"/>
                    <a:pt x="199914" y="194355"/>
                  </a:cubicBezTo>
                  <a:lnTo>
                    <a:pt x="196997" y="191439"/>
                  </a:lnTo>
                  <a:lnTo>
                    <a:pt x="192214" y="196222"/>
                  </a:lnTo>
                  <a:lnTo>
                    <a:pt x="212242" y="216251"/>
                  </a:lnTo>
                  <a:lnTo>
                    <a:pt x="217065" y="211429"/>
                  </a:lnTo>
                  <a:lnTo>
                    <a:pt x="206254" y="200617"/>
                  </a:lnTo>
                  <a:cubicBezTo>
                    <a:pt x="202987" y="197350"/>
                    <a:pt x="202520" y="193850"/>
                    <a:pt x="205398" y="190972"/>
                  </a:cubicBezTo>
                  <a:cubicBezTo>
                    <a:pt x="207770" y="188600"/>
                    <a:pt x="210453" y="188561"/>
                    <a:pt x="212709" y="190817"/>
                  </a:cubicBezTo>
                  <a:lnTo>
                    <a:pt x="225193" y="203300"/>
                  </a:lnTo>
                  <a:lnTo>
                    <a:pt x="230016" y="198478"/>
                  </a:lnTo>
                  <a:lnTo>
                    <a:pt x="217104" y="185566"/>
                  </a:lnTo>
                  <a:cubicBezTo>
                    <a:pt x="212320" y="180783"/>
                    <a:pt x="207303" y="180433"/>
                    <a:pt x="202753" y="184983"/>
                  </a:cubicBezTo>
                  <a:moveTo>
                    <a:pt x="225555" y="147636"/>
                  </a:moveTo>
                  <a:lnTo>
                    <a:pt x="220733" y="152458"/>
                  </a:lnTo>
                  <a:lnTo>
                    <a:pt x="231000" y="162725"/>
                  </a:lnTo>
                  <a:cubicBezTo>
                    <a:pt x="227850" y="161986"/>
                    <a:pt x="224349" y="163387"/>
                    <a:pt x="221744" y="165992"/>
                  </a:cubicBezTo>
                  <a:cubicBezTo>
                    <a:pt x="216843" y="170892"/>
                    <a:pt x="216182" y="178398"/>
                    <a:pt x="223105" y="185321"/>
                  </a:cubicBezTo>
                  <a:cubicBezTo>
                    <a:pt x="230144" y="192360"/>
                    <a:pt x="237650" y="191699"/>
                    <a:pt x="242550" y="186799"/>
                  </a:cubicBezTo>
                  <a:cubicBezTo>
                    <a:pt x="245311" y="184037"/>
                    <a:pt x="246595" y="180343"/>
                    <a:pt x="245389" y="176960"/>
                  </a:cubicBezTo>
                  <a:lnTo>
                    <a:pt x="248462" y="180032"/>
                  </a:lnTo>
                  <a:lnTo>
                    <a:pt x="253206" y="175287"/>
                  </a:lnTo>
                  <a:lnTo>
                    <a:pt x="225555" y="147636"/>
                  </a:lnTo>
                  <a:moveTo>
                    <a:pt x="239245" y="181237"/>
                  </a:moveTo>
                  <a:cubicBezTo>
                    <a:pt x="236445" y="184037"/>
                    <a:pt x="232050" y="184465"/>
                    <a:pt x="228005" y="180421"/>
                  </a:cubicBezTo>
                  <a:cubicBezTo>
                    <a:pt x="223922" y="176337"/>
                    <a:pt x="224349" y="171942"/>
                    <a:pt x="227150" y="169142"/>
                  </a:cubicBezTo>
                  <a:cubicBezTo>
                    <a:pt x="229755" y="166536"/>
                    <a:pt x="234344" y="165836"/>
                    <a:pt x="238467" y="169959"/>
                  </a:cubicBezTo>
                  <a:cubicBezTo>
                    <a:pt x="242550" y="174042"/>
                    <a:pt x="241850" y="178632"/>
                    <a:pt x="239245" y="181237"/>
                  </a:cubicBezTo>
                  <a:moveTo>
                    <a:pt x="266570" y="144811"/>
                  </a:moveTo>
                  <a:lnTo>
                    <a:pt x="264587" y="142828"/>
                  </a:lnTo>
                  <a:cubicBezTo>
                    <a:pt x="257976" y="136217"/>
                    <a:pt x="250625" y="137111"/>
                    <a:pt x="245764" y="141972"/>
                  </a:cubicBezTo>
                  <a:cubicBezTo>
                    <a:pt x="240669" y="147067"/>
                    <a:pt x="239619" y="155117"/>
                    <a:pt x="246619" y="162118"/>
                  </a:cubicBezTo>
                  <a:cubicBezTo>
                    <a:pt x="253581" y="169079"/>
                    <a:pt x="261398" y="167952"/>
                    <a:pt x="266453" y="162895"/>
                  </a:cubicBezTo>
                  <a:cubicBezTo>
                    <a:pt x="270537" y="158812"/>
                    <a:pt x="272171" y="152745"/>
                    <a:pt x="268943" y="147495"/>
                  </a:cubicBezTo>
                  <a:lnTo>
                    <a:pt x="264431" y="152006"/>
                  </a:lnTo>
                  <a:cubicBezTo>
                    <a:pt x="265326" y="154301"/>
                    <a:pt x="264392" y="156634"/>
                    <a:pt x="262487" y="158540"/>
                  </a:cubicBezTo>
                  <a:cubicBezTo>
                    <a:pt x="259609" y="161418"/>
                    <a:pt x="255992" y="161923"/>
                    <a:pt x="252608" y="158773"/>
                  </a:cubicBezTo>
                  <a:lnTo>
                    <a:pt x="266570" y="144811"/>
                  </a:lnTo>
                  <a:moveTo>
                    <a:pt x="249886" y="146172"/>
                  </a:moveTo>
                  <a:cubicBezTo>
                    <a:pt x="252492" y="143567"/>
                    <a:pt x="255642" y="143372"/>
                    <a:pt x="258287" y="146017"/>
                  </a:cubicBezTo>
                  <a:lnTo>
                    <a:pt x="249186" y="155117"/>
                  </a:lnTo>
                  <a:cubicBezTo>
                    <a:pt x="246697" y="151773"/>
                    <a:pt x="247592" y="148467"/>
                    <a:pt x="249886" y="146172"/>
                  </a:cubicBezTo>
                  <a:moveTo>
                    <a:pt x="269500" y="118469"/>
                  </a:moveTo>
                  <a:lnTo>
                    <a:pt x="268178" y="119791"/>
                  </a:lnTo>
                  <a:cubicBezTo>
                    <a:pt x="265844" y="122125"/>
                    <a:pt x="264989" y="125003"/>
                    <a:pt x="266156" y="128192"/>
                  </a:cubicBezTo>
                  <a:lnTo>
                    <a:pt x="263200" y="125236"/>
                  </a:lnTo>
                  <a:lnTo>
                    <a:pt x="258416" y="130020"/>
                  </a:lnTo>
                  <a:lnTo>
                    <a:pt x="278445" y="150048"/>
                  </a:lnTo>
                  <a:lnTo>
                    <a:pt x="283268" y="145226"/>
                  </a:lnTo>
                  <a:lnTo>
                    <a:pt x="273467" y="135425"/>
                  </a:lnTo>
                  <a:cubicBezTo>
                    <a:pt x="269539" y="131498"/>
                    <a:pt x="269539" y="127842"/>
                    <a:pt x="272923" y="124458"/>
                  </a:cubicBezTo>
                  <a:lnTo>
                    <a:pt x="274206" y="123175"/>
                  </a:lnTo>
                  <a:lnTo>
                    <a:pt x="269500" y="118469"/>
                  </a:lnTo>
                  <a:moveTo>
                    <a:pt x="288342" y="116272"/>
                  </a:moveTo>
                  <a:cubicBezTo>
                    <a:pt x="285542" y="118372"/>
                    <a:pt x="283481" y="119812"/>
                    <a:pt x="281925" y="118256"/>
                  </a:cubicBezTo>
                  <a:cubicBezTo>
                    <a:pt x="280758" y="117089"/>
                    <a:pt x="280642" y="115106"/>
                    <a:pt x="283014" y="112733"/>
                  </a:cubicBezTo>
                  <a:cubicBezTo>
                    <a:pt x="285076" y="110672"/>
                    <a:pt x="287253" y="110050"/>
                    <a:pt x="289431" y="111839"/>
                  </a:cubicBezTo>
                  <a:lnTo>
                    <a:pt x="294137" y="107133"/>
                  </a:lnTo>
                  <a:cubicBezTo>
                    <a:pt x="289392" y="102933"/>
                    <a:pt x="283636" y="104100"/>
                    <a:pt x="278970" y="108766"/>
                  </a:cubicBezTo>
                  <a:cubicBezTo>
                    <a:pt x="274808" y="112928"/>
                    <a:pt x="272825" y="118567"/>
                    <a:pt x="277375" y="123117"/>
                  </a:cubicBezTo>
                  <a:cubicBezTo>
                    <a:pt x="282314" y="128056"/>
                    <a:pt x="287448" y="124245"/>
                    <a:pt x="292037" y="120978"/>
                  </a:cubicBezTo>
                  <a:cubicBezTo>
                    <a:pt x="295265" y="118683"/>
                    <a:pt x="296509" y="118061"/>
                    <a:pt x="297754" y="119306"/>
                  </a:cubicBezTo>
                  <a:cubicBezTo>
                    <a:pt x="299270" y="120823"/>
                    <a:pt x="298493" y="122923"/>
                    <a:pt x="296432" y="124984"/>
                  </a:cubicBezTo>
                  <a:cubicBezTo>
                    <a:pt x="294176" y="127240"/>
                    <a:pt x="291570" y="128134"/>
                    <a:pt x="289198" y="126462"/>
                  </a:cubicBezTo>
                  <a:lnTo>
                    <a:pt x="284336" y="131323"/>
                  </a:lnTo>
                  <a:cubicBezTo>
                    <a:pt x="289742" y="136029"/>
                    <a:pt x="296004" y="133346"/>
                    <a:pt x="300165" y="129184"/>
                  </a:cubicBezTo>
                  <a:cubicBezTo>
                    <a:pt x="304638" y="124712"/>
                    <a:pt x="306504" y="118567"/>
                    <a:pt x="301993" y="114055"/>
                  </a:cubicBezTo>
                  <a:cubicBezTo>
                    <a:pt x="297326" y="109389"/>
                    <a:pt x="292464" y="113239"/>
                    <a:pt x="288342" y="116272"/>
                  </a:cubicBezTo>
                  <a:moveTo>
                    <a:pt x="301849" y="85887"/>
                  </a:moveTo>
                  <a:cubicBezTo>
                    <a:pt x="298465" y="89271"/>
                    <a:pt x="298310" y="92226"/>
                    <a:pt x="299088" y="95260"/>
                  </a:cubicBezTo>
                  <a:lnTo>
                    <a:pt x="288509" y="84682"/>
                  </a:lnTo>
                  <a:lnTo>
                    <a:pt x="283687" y="89504"/>
                  </a:lnTo>
                  <a:lnTo>
                    <a:pt x="311338" y="117155"/>
                  </a:lnTo>
                  <a:lnTo>
                    <a:pt x="316161" y="112333"/>
                  </a:lnTo>
                  <a:lnTo>
                    <a:pt x="305349" y="101521"/>
                  </a:lnTo>
                  <a:cubicBezTo>
                    <a:pt x="302082" y="98254"/>
                    <a:pt x="301616" y="94754"/>
                    <a:pt x="304494" y="91876"/>
                  </a:cubicBezTo>
                  <a:cubicBezTo>
                    <a:pt x="306866" y="89504"/>
                    <a:pt x="309549" y="89465"/>
                    <a:pt x="311805" y="91721"/>
                  </a:cubicBezTo>
                  <a:lnTo>
                    <a:pt x="324289" y="104205"/>
                  </a:lnTo>
                  <a:lnTo>
                    <a:pt x="329111" y="99382"/>
                  </a:lnTo>
                  <a:lnTo>
                    <a:pt x="316200" y="86471"/>
                  </a:lnTo>
                  <a:cubicBezTo>
                    <a:pt x="311416" y="81687"/>
                    <a:pt x="306399" y="81337"/>
                    <a:pt x="301849" y="85887"/>
                  </a:cubicBezTo>
                  <a:moveTo>
                    <a:pt x="321734" y="66002"/>
                  </a:moveTo>
                  <a:cubicBezTo>
                    <a:pt x="316756" y="70980"/>
                    <a:pt x="315473" y="76775"/>
                    <a:pt x="319362" y="82219"/>
                  </a:cubicBezTo>
                  <a:lnTo>
                    <a:pt x="323951" y="77631"/>
                  </a:lnTo>
                  <a:cubicBezTo>
                    <a:pt x="322862" y="75686"/>
                    <a:pt x="322278" y="73391"/>
                    <a:pt x="325273" y="70396"/>
                  </a:cubicBezTo>
                  <a:cubicBezTo>
                    <a:pt x="326984" y="68685"/>
                    <a:pt x="329123" y="67635"/>
                    <a:pt x="330640" y="69152"/>
                  </a:cubicBezTo>
                  <a:cubicBezTo>
                    <a:pt x="332312" y="70825"/>
                    <a:pt x="331068" y="72691"/>
                    <a:pt x="330407" y="73586"/>
                  </a:cubicBezTo>
                  <a:lnTo>
                    <a:pt x="326946" y="78214"/>
                  </a:lnTo>
                  <a:cubicBezTo>
                    <a:pt x="325390" y="80314"/>
                    <a:pt x="321695" y="85719"/>
                    <a:pt x="326712" y="90736"/>
                  </a:cubicBezTo>
                  <a:cubicBezTo>
                    <a:pt x="330951" y="94976"/>
                    <a:pt x="335929" y="93420"/>
                    <a:pt x="339118" y="90231"/>
                  </a:cubicBezTo>
                  <a:cubicBezTo>
                    <a:pt x="341257" y="88092"/>
                    <a:pt x="343085" y="84708"/>
                    <a:pt x="342074" y="80586"/>
                  </a:cubicBezTo>
                  <a:lnTo>
                    <a:pt x="344991" y="83503"/>
                  </a:lnTo>
                  <a:lnTo>
                    <a:pt x="349697" y="78797"/>
                  </a:lnTo>
                  <a:lnTo>
                    <a:pt x="335812" y="64913"/>
                  </a:lnTo>
                  <a:cubicBezTo>
                    <a:pt x="331107" y="60207"/>
                    <a:pt x="326128" y="61607"/>
                    <a:pt x="321734" y="66002"/>
                  </a:cubicBezTo>
                  <a:moveTo>
                    <a:pt x="336357" y="84981"/>
                  </a:moveTo>
                  <a:cubicBezTo>
                    <a:pt x="334646" y="86692"/>
                    <a:pt x="332740" y="87120"/>
                    <a:pt x="331146" y="85525"/>
                  </a:cubicBezTo>
                  <a:cubicBezTo>
                    <a:pt x="328929" y="83308"/>
                    <a:pt x="330951" y="80586"/>
                    <a:pt x="331690" y="79614"/>
                  </a:cubicBezTo>
                  <a:lnTo>
                    <a:pt x="333401" y="77280"/>
                  </a:lnTo>
                  <a:cubicBezTo>
                    <a:pt x="334257" y="76113"/>
                    <a:pt x="334957" y="75180"/>
                    <a:pt x="335385" y="74130"/>
                  </a:cubicBezTo>
                  <a:lnTo>
                    <a:pt x="336474" y="75219"/>
                  </a:lnTo>
                  <a:cubicBezTo>
                    <a:pt x="339157" y="77902"/>
                    <a:pt x="339274" y="82064"/>
                    <a:pt x="336357" y="84981"/>
                  </a:cubicBezTo>
                  <a:moveTo>
                    <a:pt x="345237" y="42732"/>
                  </a:moveTo>
                  <a:lnTo>
                    <a:pt x="343915" y="44055"/>
                  </a:lnTo>
                  <a:cubicBezTo>
                    <a:pt x="341581" y="46388"/>
                    <a:pt x="340726" y="49266"/>
                    <a:pt x="341892" y="52455"/>
                  </a:cubicBezTo>
                  <a:lnTo>
                    <a:pt x="338937" y="49499"/>
                  </a:lnTo>
                  <a:lnTo>
                    <a:pt x="334153" y="54283"/>
                  </a:lnTo>
                  <a:lnTo>
                    <a:pt x="354182" y="74312"/>
                  </a:lnTo>
                  <a:lnTo>
                    <a:pt x="359004" y="69489"/>
                  </a:lnTo>
                  <a:lnTo>
                    <a:pt x="349204" y="59689"/>
                  </a:lnTo>
                  <a:cubicBezTo>
                    <a:pt x="345276" y="55761"/>
                    <a:pt x="345276" y="52105"/>
                    <a:pt x="348660" y="48721"/>
                  </a:cubicBezTo>
                  <a:lnTo>
                    <a:pt x="349943" y="47438"/>
                  </a:lnTo>
                  <a:lnTo>
                    <a:pt x="345237" y="42732"/>
                  </a:lnTo>
                  <a:moveTo>
                    <a:pt x="376378" y="35004"/>
                  </a:moveTo>
                  <a:lnTo>
                    <a:pt x="374394" y="33020"/>
                  </a:lnTo>
                  <a:cubicBezTo>
                    <a:pt x="367783" y="26409"/>
                    <a:pt x="360433" y="27303"/>
                    <a:pt x="355571" y="32165"/>
                  </a:cubicBezTo>
                  <a:cubicBezTo>
                    <a:pt x="350476" y="37259"/>
                    <a:pt x="349426" y="45310"/>
                    <a:pt x="356427" y="52310"/>
                  </a:cubicBezTo>
                  <a:cubicBezTo>
                    <a:pt x="363388" y="59272"/>
                    <a:pt x="371205" y="58144"/>
                    <a:pt x="376261" y="53088"/>
                  </a:cubicBezTo>
                  <a:cubicBezTo>
                    <a:pt x="380345" y="49005"/>
                    <a:pt x="381978" y="42938"/>
                    <a:pt x="378750" y="37687"/>
                  </a:cubicBezTo>
                  <a:lnTo>
                    <a:pt x="374239" y="42199"/>
                  </a:lnTo>
                  <a:cubicBezTo>
                    <a:pt x="375133" y="44493"/>
                    <a:pt x="374200" y="46827"/>
                    <a:pt x="372294" y="48732"/>
                  </a:cubicBezTo>
                  <a:cubicBezTo>
                    <a:pt x="369417" y="51610"/>
                    <a:pt x="365799" y="52116"/>
                    <a:pt x="362416" y="48966"/>
                  </a:cubicBezTo>
                  <a:lnTo>
                    <a:pt x="376378" y="35004"/>
                  </a:lnTo>
                  <a:moveTo>
                    <a:pt x="359693" y="36365"/>
                  </a:moveTo>
                  <a:cubicBezTo>
                    <a:pt x="362299" y="33759"/>
                    <a:pt x="365449" y="33565"/>
                    <a:pt x="368094" y="36209"/>
                  </a:cubicBezTo>
                  <a:lnTo>
                    <a:pt x="358993" y="45310"/>
                  </a:lnTo>
                  <a:cubicBezTo>
                    <a:pt x="356505" y="41965"/>
                    <a:pt x="357399" y="38660"/>
                    <a:pt x="359693" y="36365"/>
                  </a:cubicBezTo>
                  <a:moveTo>
                    <a:pt x="214250" y="295137"/>
                  </a:moveTo>
                  <a:lnTo>
                    <a:pt x="209505" y="290392"/>
                  </a:lnTo>
                  <a:lnTo>
                    <a:pt x="195543" y="304354"/>
                  </a:lnTo>
                  <a:lnTo>
                    <a:pt x="188893" y="297704"/>
                  </a:lnTo>
                  <a:lnTo>
                    <a:pt x="201066" y="285531"/>
                  </a:lnTo>
                  <a:lnTo>
                    <a:pt x="196321" y="280786"/>
                  </a:lnTo>
                  <a:lnTo>
                    <a:pt x="184148" y="292959"/>
                  </a:lnTo>
                  <a:lnTo>
                    <a:pt x="177809" y="286620"/>
                  </a:lnTo>
                  <a:lnTo>
                    <a:pt x="191032" y="273397"/>
                  </a:lnTo>
                  <a:lnTo>
                    <a:pt x="186287" y="268652"/>
                  </a:lnTo>
                  <a:lnTo>
                    <a:pt x="168009" y="286931"/>
                  </a:lnTo>
                  <a:lnTo>
                    <a:pt x="195232" y="314154"/>
                  </a:lnTo>
                  <a:lnTo>
                    <a:pt x="214250" y="295137"/>
                  </a:lnTo>
                  <a:moveTo>
                    <a:pt x="208611" y="245472"/>
                  </a:moveTo>
                  <a:lnTo>
                    <a:pt x="203789" y="250294"/>
                  </a:lnTo>
                  <a:lnTo>
                    <a:pt x="214056" y="260562"/>
                  </a:lnTo>
                  <a:cubicBezTo>
                    <a:pt x="210906" y="259823"/>
                    <a:pt x="207406" y="261223"/>
                    <a:pt x="204800" y="263828"/>
                  </a:cubicBezTo>
                  <a:cubicBezTo>
                    <a:pt x="199900" y="268729"/>
                    <a:pt x="199239" y="276235"/>
                    <a:pt x="206162" y="283157"/>
                  </a:cubicBezTo>
                  <a:cubicBezTo>
                    <a:pt x="213201" y="290197"/>
                    <a:pt x="220707" y="289535"/>
                    <a:pt x="225607" y="284635"/>
                  </a:cubicBezTo>
                  <a:cubicBezTo>
                    <a:pt x="228368" y="281874"/>
                    <a:pt x="229651" y="278179"/>
                    <a:pt x="228446" y="274796"/>
                  </a:cubicBezTo>
                  <a:lnTo>
                    <a:pt x="231518" y="277868"/>
                  </a:lnTo>
                  <a:lnTo>
                    <a:pt x="236263" y="273123"/>
                  </a:lnTo>
                  <a:lnTo>
                    <a:pt x="208611" y="245472"/>
                  </a:lnTo>
                  <a:moveTo>
                    <a:pt x="222301" y="279074"/>
                  </a:moveTo>
                  <a:cubicBezTo>
                    <a:pt x="219501" y="281874"/>
                    <a:pt x="215106" y="282302"/>
                    <a:pt x="211062" y="278257"/>
                  </a:cubicBezTo>
                  <a:cubicBezTo>
                    <a:pt x="206978" y="274174"/>
                    <a:pt x="207406" y="269779"/>
                    <a:pt x="210206" y="266979"/>
                  </a:cubicBezTo>
                  <a:cubicBezTo>
                    <a:pt x="212812" y="264373"/>
                    <a:pt x="217401" y="263673"/>
                    <a:pt x="221523" y="267795"/>
                  </a:cubicBezTo>
                  <a:cubicBezTo>
                    <a:pt x="225607" y="271879"/>
                    <a:pt x="224907" y="276468"/>
                    <a:pt x="222301" y="279074"/>
                  </a:cubicBezTo>
                  <a:moveTo>
                    <a:pt x="231971" y="236892"/>
                  </a:moveTo>
                  <a:lnTo>
                    <a:pt x="230648" y="238214"/>
                  </a:lnTo>
                  <a:cubicBezTo>
                    <a:pt x="228315" y="240548"/>
                    <a:pt x="227459" y="243426"/>
                    <a:pt x="228626" y="246614"/>
                  </a:cubicBezTo>
                  <a:lnTo>
                    <a:pt x="225670" y="243659"/>
                  </a:lnTo>
                  <a:lnTo>
                    <a:pt x="220887" y="248442"/>
                  </a:lnTo>
                  <a:lnTo>
                    <a:pt x="240915" y="268471"/>
                  </a:lnTo>
                  <a:lnTo>
                    <a:pt x="245738" y="263649"/>
                  </a:lnTo>
                  <a:lnTo>
                    <a:pt x="235937" y="253848"/>
                  </a:lnTo>
                  <a:cubicBezTo>
                    <a:pt x="232009" y="249920"/>
                    <a:pt x="232009" y="246264"/>
                    <a:pt x="235393" y="242881"/>
                  </a:cubicBezTo>
                  <a:lnTo>
                    <a:pt x="236676" y="241597"/>
                  </a:lnTo>
                  <a:lnTo>
                    <a:pt x="231971" y="236892"/>
                  </a:lnTo>
                  <a:moveTo>
                    <a:pt x="242538" y="226091"/>
                  </a:moveTo>
                  <a:cubicBezTo>
                    <a:pt x="237560" y="231069"/>
                    <a:pt x="236276" y="236864"/>
                    <a:pt x="240166" y="242308"/>
                  </a:cubicBezTo>
                  <a:lnTo>
                    <a:pt x="244755" y="237719"/>
                  </a:lnTo>
                  <a:cubicBezTo>
                    <a:pt x="243666" y="235775"/>
                    <a:pt x="243082" y="233480"/>
                    <a:pt x="246077" y="230486"/>
                  </a:cubicBezTo>
                  <a:cubicBezTo>
                    <a:pt x="247788" y="228774"/>
                    <a:pt x="249927" y="227725"/>
                    <a:pt x="251444" y="229241"/>
                  </a:cubicBezTo>
                  <a:cubicBezTo>
                    <a:pt x="253116" y="230913"/>
                    <a:pt x="251872" y="232780"/>
                    <a:pt x="251211" y="233675"/>
                  </a:cubicBezTo>
                  <a:lnTo>
                    <a:pt x="247749" y="238303"/>
                  </a:lnTo>
                  <a:cubicBezTo>
                    <a:pt x="246194" y="240403"/>
                    <a:pt x="242499" y="245809"/>
                    <a:pt x="247516" y="250826"/>
                  </a:cubicBezTo>
                  <a:cubicBezTo>
                    <a:pt x="251755" y="255065"/>
                    <a:pt x="256733" y="253509"/>
                    <a:pt x="259922" y="250320"/>
                  </a:cubicBezTo>
                  <a:cubicBezTo>
                    <a:pt x="262061" y="248181"/>
                    <a:pt x="263889" y="244798"/>
                    <a:pt x="262878" y="240675"/>
                  </a:cubicBezTo>
                  <a:lnTo>
                    <a:pt x="265795" y="243592"/>
                  </a:lnTo>
                  <a:lnTo>
                    <a:pt x="270501" y="238886"/>
                  </a:lnTo>
                  <a:lnTo>
                    <a:pt x="256616" y="225002"/>
                  </a:lnTo>
                  <a:cubicBezTo>
                    <a:pt x="251911" y="220296"/>
                    <a:pt x="246932" y="221696"/>
                    <a:pt x="242538" y="226091"/>
                  </a:cubicBezTo>
                  <a:moveTo>
                    <a:pt x="257161" y="245070"/>
                  </a:moveTo>
                  <a:cubicBezTo>
                    <a:pt x="255449" y="246781"/>
                    <a:pt x="253544" y="247209"/>
                    <a:pt x="251949" y="245614"/>
                  </a:cubicBezTo>
                  <a:cubicBezTo>
                    <a:pt x="249733" y="243397"/>
                    <a:pt x="251755" y="240675"/>
                    <a:pt x="252494" y="239703"/>
                  </a:cubicBezTo>
                  <a:lnTo>
                    <a:pt x="254205" y="237369"/>
                  </a:lnTo>
                  <a:cubicBezTo>
                    <a:pt x="255061" y="236203"/>
                    <a:pt x="255761" y="235269"/>
                    <a:pt x="256189" y="234219"/>
                  </a:cubicBezTo>
                  <a:lnTo>
                    <a:pt x="257278" y="235308"/>
                  </a:lnTo>
                  <a:cubicBezTo>
                    <a:pt x="259961" y="237992"/>
                    <a:pt x="260078" y="242153"/>
                    <a:pt x="257161" y="245070"/>
                  </a:cubicBezTo>
                  <a:moveTo>
                    <a:pt x="284475" y="184854"/>
                  </a:moveTo>
                  <a:lnTo>
                    <a:pt x="279497" y="189832"/>
                  </a:lnTo>
                  <a:lnTo>
                    <a:pt x="288870" y="207605"/>
                  </a:lnTo>
                  <a:lnTo>
                    <a:pt x="270980" y="198349"/>
                  </a:lnTo>
                  <a:lnTo>
                    <a:pt x="266274" y="203055"/>
                  </a:lnTo>
                  <a:lnTo>
                    <a:pt x="275569" y="220906"/>
                  </a:lnTo>
                  <a:lnTo>
                    <a:pt x="257757" y="211572"/>
                  </a:lnTo>
                  <a:lnTo>
                    <a:pt x="252624" y="216705"/>
                  </a:lnTo>
                  <a:lnTo>
                    <a:pt x="279575" y="229812"/>
                  </a:lnTo>
                  <a:lnTo>
                    <a:pt x="284242" y="225144"/>
                  </a:lnTo>
                  <a:lnTo>
                    <a:pt x="275569" y="207838"/>
                  </a:lnTo>
                  <a:lnTo>
                    <a:pt x="292915" y="216472"/>
                  </a:lnTo>
                  <a:lnTo>
                    <a:pt x="297543" y="211844"/>
                  </a:lnTo>
                  <a:lnTo>
                    <a:pt x="284475" y="184854"/>
                  </a:lnTo>
                  <a:moveTo>
                    <a:pt x="307941" y="146998"/>
                  </a:moveTo>
                  <a:lnTo>
                    <a:pt x="301524" y="153415"/>
                  </a:lnTo>
                  <a:lnTo>
                    <a:pt x="314786" y="181767"/>
                  </a:lnTo>
                  <a:lnTo>
                    <a:pt x="286434" y="168505"/>
                  </a:lnTo>
                  <a:lnTo>
                    <a:pt x="280017" y="174922"/>
                  </a:lnTo>
                  <a:lnTo>
                    <a:pt x="307241" y="202146"/>
                  </a:lnTo>
                  <a:lnTo>
                    <a:pt x="311869" y="197517"/>
                  </a:lnTo>
                  <a:lnTo>
                    <a:pt x="292696" y="178344"/>
                  </a:lnTo>
                  <a:lnTo>
                    <a:pt x="318869" y="190517"/>
                  </a:lnTo>
                  <a:lnTo>
                    <a:pt x="323420" y="185967"/>
                  </a:lnTo>
                  <a:lnTo>
                    <a:pt x="311247" y="159793"/>
                  </a:lnTo>
                  <a:lnTo>
                    <a:pt x="330420" y="178966"/>
                  </a:lnTo>
                  <a:lnTo>
                    <a:pt x="335165" y="174222"/>
                  </a:lnTo>
                  <a:lnTo>
                    <a:pt x="307941" y="146998"/>
                  </a:lnTo>
                  <a:moveTo>
                    <a:pt x="317292" y="146748"/>
                  </a:moveTo>
                  <a:lnTo>
                    <a:pt x="322425" y="141614"/>
                  </a:lnTo>
                  <a:lnTo>
                    <a:pt x="316942" y="136131"/>
                  </a:lnTo>
                  <a:lnTo>
                    <a:pt x="311808" y="141264"/>
                  </a:lnTo>
                  <a:lnTo>
                    <a:pt x="317292" y="146748"/>
                  </a:lnTo>
                  <a:moveTo>
                    <a:pt x="340121" y="169266"/>
                  </a:moveTo>
                  <a:lnTo>
                    <a:pt x="344943" y="164443"/>
                  </a:lnTo>
                  <a:lnTo>
                    <a:pt x="324914" y="144415"/>
                  </a:lnTo>
                  <a:lnTo>
                    <a:pt x="320092" y="149237"/>
                  </a:lnTo>
                  <a:lnTo>
                    <a:pt x="340121" y="169266"/>
                  </a:lnTo>
                  <a:moveTo>
                    <a:pt x="340017" y="128612"/>
                  </a:moveTo>
                  <a:cubicBezTo>
                    <a:pt x="336672" y="131957"/>
                    <a:pt x="336439" y="134990"/>
                    <a:pt x="337178" y="137985"/>
                  </a:cubicBezTo>
                  <a:lnTo>
                    <a:pt x="334261" y="135068"/>
                  </a:lnTo>
                  <a:lnTo>
                    <a:pt x="329477" y="139852"/>
                  </a:lnTo>
                  <a:lnTo>
                    <a:pt x="349506" y="159881"/>
                  </a:lnTo>
                  <a:lnTo>
                    <a:pt x="354328" y="155058"/>
                  </a:lnTo>
                  <a:lnTo>
                    <a:pt x="343517" y="144247"/>
                  </a:lnTo>
                  <a:cubicBezTo>
                    <a:pt x="340250" y="140980"/>
                    <a:pt x="339783" y="137479"/>
                    <a:pt x="342661" y="134601"/>
                  </a:cubicBezTo>
                  <a:cubicBezTo>
                    <a:pt x="345033" y="132229"/>
                    <a:pt x="347717" y="132190"/>
                    <a:pt x="349972" y="134446"/>
                  </a:cubicBezTo>
                  <a:lnTo>
                    <a:pt x="362457" y="146930"/>
                  </a:lnTo>
                  <a:lnTo>
                    <a:pt x="367279" y="142107"/>
                  </a:lnTo>
                  <a:lnTo>
                    <a:pt x="354367" y="129195"/>
                  </a:lnTo>
                  <a:cubicBezTo>
                    <a:pt x="349584" y="124412"/>
                    <a:pt x="344567" y="124062"/>
                    <a:pt x="340017" y="128612"/>
                  </a:cubicBezTo>
                  <a:moveTo>
                    <a:pt x="362819" y="91265"/>
                  </a:moveTo>
                  <a:lnTo>
                    <a:pt x="357996" y="96088"/>
                  </a:lnTo>
                  <a:lnTo>
                    <a:pt x="368263" y="106355"/>
                  </a:lnTo>
                  <a:cubicBezTo>
                    <a:pt x="365113" y="105616"/>
                    <a:pt x="361613" y="107016"/>
                    <a:pt x="359007" y="109622"/>
                  </a:cubicBezTo>
                  <a:cubicBezTo>
                    <a:pt x="354107" y="114522"/>
                    <a:pt x="353446" y="122028"/>
                    <a:pt x="360368" y="128950"/>
                  </a:cubicBezTo>
                  <a:cubicBezTo>
                    <a:pt x="367407" y="135990"/>
                    <a:pt x="374913" y="135329"/>
                    <a:pt x="379814" y="130428"/>
                  </a:cubicBezTo>
                  <a:cubicBezTo>
                    <a:pt x="382575" y="127667"/>
                    <a:pt x="383859" y="123973"/>
                    <a:pt x="382653" y="120589"/>
                  </a:cubicBezTo>
                  <a:lnTo>
                    <a:pt x="385725" y="123661"/>
                  </a:lnTo>
                  <a:lnTo>
                    <a:pt x="390470" y="118917"/>
                  </a:lnTo>
                  <a:lnTo>
                    <a:pt x="362819" y="91265"/>
                  </a:lnTo>
                  <a:moveTo>
                    <a:pt x="376508" y="124867"/>
                  </a:moveTo>
                  <a:cubicBezTo>
                    <a:pt x="373708" y="127667"/>
                    <a:pt x="369313" y="128095"/>
                    <a:pt x="365269" y="124050"/>
                  </a:cubicBezTo>
                  <a:cubicBezTo>
                    <a:pt x="361185" y="119967"/>
                    <a:pt x="361613" y="115572"/>
                    <a:pt x="364413" y="112772"/>
                  </a:cubicBezTo>
                  <a:cubicBezTo>
                    <a:pt x="367019" y="110166"/>
                    <a:pt x="371608" y="109466"/>
                    <a:pt x="375730" y="113589"/>
                  </a:cubicBezTo>
                  <a:cubicBezTo>
                    <a:pt x="379814" y="117672"/>
                    <a:pt x="379114" y="122261"/>
                    <a:pt x="376508" y="124867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64" name="shape264"/>
            <p:cNvSpPr/>
            <p:nvPr/>
          </p:nvSpPr>
          <p:spPr>
            <a:xfrm>
              <a:off x="5879977" y="2775499"/>
              <a:ext cx="140800" cy="140800"/>
            </a:xfrm>
            <a:custGeom>
              <a:avLst/>
              <a:gdLst/>
              <a:ahLst/>
              <a:cxnLst/>
              <a:rect l="0" t="0" r="0" b="0"/>
              <a:pathLst>
                <a:path w="140800" h="140800">
                  <a:moveTo>
                    <a:pt x="61179" y="283646"/>
                  </a:moveTo>
                  <a:lnTo>
                    <a:pt x="37845" y="306980"/>
                  </a:lnTo>
                  <a:cubicBezTo>
                    <a:pt x="31683" y="313142"/>
                    <a:pt x="27194" y="317634"/>
                    <a:pt x="23945" y="321461"/>
                  </a:cubicBezTo>
                  <a:cubicBezTo>
                    <a:pt x="20720" y="325260"/>
                    <a:pt x="18898" y="328201"/>
                    <a:pt x="17927" y="331190"/>
                  </a:cubicBezTo>
                  <a:cubicBezTo>
                    <a:pt x="16110" y="336782"/>
                    <a:pt x="16110" y="342806"/>
                    <a:pt x="17927" y="348399"/>
                  </a:cubicBezTo>
                  <a:cubicBezTo>
                    <a:pt x="18898" y="351387"/>
                    <a:pt x="20720" y="354328"/>
                    <a:pt x="23945" y="358127"/>
                  </a:cubicBezTo>
                  <a:cubicBezTo>
                    <a:pt x="27194" y="361955"/>
                    <a:pt x="31683" y="366447"/>
                    <a:pt x="37845" y="372608"/>
                  </a:cubicBezTo>
                  <a:lnTo>
                    <a:pt x="61179" y="395943"/>
                  </a:lnTo>
                  <a:cubicBezTo>
                    <a:pt x="67341" y="402105"/>
                    <a:pt x="71833" y="406593"/>
                    <a:pt x="75660" y="409842"/>
                  </a:cubicBezTo>
                  <a:cubicBezTo>
                    <a:pt x="79460" y="413068"/>
                    <a:pt x="82400" y="414890"/>
                    <a:pt x="85389" y="415861"/>
                  </a:cubicBezTo>
                  <a:cubicBezTo>
                    <a:pt x="90981" y="417678"/>
                    <a:pt x="97005" y="417678"/>
                    <a:pt x="102597" y="415861"/>
                  </a:cubicBezTo>
                  <a:cubicBezTo>
                    <a:pt x="105586" y="414890"/>
                    <a:pt x="108527" y="413068"/>
                    <a:pt x="112327" y="409842"/>
                  </a:cubicBezTo>
                  <a:cubicBezTo>
                    <a:pt x="116154" y="406593"/>
                    <a:pt x="120645" y="402105"/>
                    <a:pt x="126808" y="395943"/>
                  </a:cubicBezTo>
                  <a:lnTo>
                    <a:pt x="150142" y="372608"/>
                  </a:lnTo>
                  <a:cubicBezTo>
                    <a:pt x="156304" y="366447"/>
                    <a:pt x="160792" y="361955"/>
                    <a:pt x="164041" y="358127"/>
                  </a:cubicBezTo>
                  <a:cubicBezTo>
                    <a:pt x="167267" y="354328"/>
                    <a:pt x="169089" y="351387"/>
                    <a:pt x="170060" y="348398"/>
                  </a:cubicBezTo>
                  <a:cubicBezTo>
                    <a:pt x="171877" y="342806"/>
                    <a:pt x="171877" y="336782"/>
                    <a:pt x="170060" y="331190"/>
                  </a:cubicBezTo>
                  <a:cubicBezTo>
                    <a:pt x="169089" y="328201"/>
                    <a:pt x="167267" y="325260"/>
                    <a:pt x="164041" y="321461"/>
                  </a:cubicBezTo>
                  <a:cubicBezTo>
                    <a:pt x="160792" y="317634"/>
                    <a:pt x="156304" y="313142"/>
                    <a:pt x="150142" y="306980"/>
                  </a:cubicBezTo>
                  <a:lnTo>
                    <a:pt x="126808" y="283646"/>
                  </a:lnTo>
                  <a:cubicBezTo>
                    <a:pt x="120645" y="277483"/>
                    <a:pt x="116154" y="272995"/>
                    <a:pt x="112327" y="269746"/>
                  </a:cubicBezTo>
                  <a:cubicBezTo>
                    <a:pt x="108527" y="266521"/>
                    <a:pt x="105586" y="264698"/>
                    <a:pt x="102597" y="263727"/>
                  </a:cubicBezTo>
                  <a:cubicBezTo>
                    <a:pt x="97005" y="261910"/>
                    <a:pt x="90981" y="261910"/>
                    <a:pt x="85389" y="263727"/>
                  </a:cubicBezTo>
                  <a:cubicBezTo>
                    <a:pt x="82400" y="264698"/>
                    <a:pt x="79460" y="266521"/>
                    <a:pt x="75660" y="269746"/>
                  </a:cubicBezTo>
                  <a:cubicBezTo>
                    <a:pt x="71833" y="272995"/>
                    <a:pt x="67341" y="277483"/>
                    <a:pt x="61179" y="283646"/>
                  </a:cubicBezTo>
                  <a:moveTo>
                    <a:pt x="14984" y="349354"/>
                  </a:moveTo>
                  <a:cubicBezTo>
                    <a:pt x="17279" y="356418"/>
                    <a:pt x="23405" y="362544"/>
                    <a:pt x="35657" y="374796"/>
                  </a:cubicBezTo>
                  <a:lnTo>
                    <a:pt x="58992" y="398130"/>
                  </a:lnTo>
                  <a:cubicBezTo>
                    <a:pt x="71243" y="410382"/>
                    <a:pt x="77369" y="416508"/>
                    <a:pt x="84433" y="418803"/>
                  </a:cubicBezTo>
                  <a:cubicBezTo>
                    <a:pt x="90647" y="420822"/>
                    <a:pt x="97340" y="420822"/>
                    <a:pt x="103554" y="418803"/>
                  </a:cubicBezTo>
                  <a:cubicBezTo>
                    <a:pt x="110617" y="416508"/>
                    <a:pt x="116743" y="410382"/>
                    <a:pt x="128995" y="398130"/>
                  </a:cubicBezTo>
                  <a:lnTo>
                    <a:pt x="152330" y="374796"/>
                  </a:lnTo>
                  <a:cubicBezTo>
                    <a:pt x="164582" y="362544"/>
                    <a:pt x="170707" y="356418"/>
                    <a:pt x="173003" y="349354"/>
                  </a:cubicBezTo>
                  <a:cubicBezTo>
                    <a:pt x="175021" y="343141"/>
                    <a:pt x="175021" y="336448"/>
                    <a:pt x="173003" y="330234"/>
                  </a:cubicBezTo>
                  <a:cubicBezTo>
                    <a:pt x="170707" y="323170"/>
                    <a:pt x="164582" y="317044"/>
                    <a:pt x="152330" y="304792"/>
                  </a:cubicBezTo>
                  <a:lnTo>
                    <a:pt x="128995" y="281458"/>
                  </a:lnTo>
                  <a:cubicBezTo>
                    <a:pt x="116743" y="269206"/>
                    <a:pt x="110617" y="263080"/>
                    <a:pt x="103554" y="260785"/>
                  </a:cubicBezTo>
                  <a:cubicBezTo>
                    <a:pt x="97340" y="258766"/>
                    <a:pt x="90647" y="258766"/>
                    <a:pt x="84433" y="260785"/>
                  </a:cubicBezTo>
                  <a:cubicBezTo>
                    <a:pt x="77369" y="263080"/>
                    <a:pt x="71243" y="269206"/>
                    <a:pt x="58992" y="281458"/>
                  </a:cubicBezTo>
                  <a:lnTo>
                    <a:pt x="35657" y="304792"/>
                  </a:lnTo>
                  <a:cubicBezTo>
                    <a:pt x="23405" y="317044"/>
                    <a:pt x="17279" y="323170"/>
                    <a:pt x="14984" y="330234"/>
                  </a:cubicBezTo>
                  <a:cubicBezTo>
                    <a:pt x="12965" y="336448"/>
                    <a:pt x="12965" y="343141"/>
                    <a:pt x="14984" y="349354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65" name="shape265"/>
            <p:cNvSpPr/>
            <p:nvPr/>
          </p:nvSpPr>
          <p:spPr>
            <a:xfrm>
              <a:off x="5879977" y="2775499"/>
              <a:ext cx="140800" cy="140800"/>
            </a:xfrm>
            <a:custGeom>
              <a:avLst/>
              <a:gdLst/>
              <a:ahLst/>
              <a:cxnLst/>
              <a:rect l="0" t="0" r="0" b="0"/>
              <a:pathLst>
                <a:path w="140800" h="140800">
                  <a:moveTo>
                    <a:pt x="62631" y="346481"/>
                  </a:moveTo>
                  <a:lnTo>
                    <a:pt x="87178" y="371027"/>
                  </a:lnTo>
                  <a:lnTo>
                    <a:pt x="87178" y="363501"/>
                  </a:lnTo>
                  <a:cubicBezTo>
                    <a:pt x="87178" y="359794"/>
                    <a:pt x="90183" y="356789"/>
                    <a:pt x="93890" y="356789"/>
                  </a:cubicBezTo>
                  <a:cubicBezTo>
                    <a:pt x="97597" y="356789"/>
                    <a:pt x="100602" y="359794"/>
                    <a:pt x="100602" y="363501"/>
                  </a:cubicBezTo>
                  <a:lnTo>
                    <a:pt x="100602" y="379130"/>
                  </a:lnTo>
                  <a:cubicBezTo>
                    <a:pt x="100602" y="388100"/>
                    <a:pt x="89757" y="392592"/>
                    <a:pt x="83414" y="386249"/>
                  </a:cubicBezTo>
                  <a:lnTo>
                    <a:pt x="47410" y="350245"/>
                  </a:lnTo>
                  <a:cubicBezTo>
                    <a:pt x="41067" y="343902"/>
                    <a:pt x="45559" y="333057"/>
                    <a:pt x="54529" y="333057"/>
                  </a:cubicBezTo>
                  <a:lnTo>
                    <a:pt x="125148" y="333057"/>
                  </a:lnTo>
                  <a:lnTo>
                    <a:pt x="100602" y="308510"/>
                  </a:lnTo>
                  <a:lnTo>
                    <a:pt x="100602" y="316037"/>
                  </a:lnTo>
                  <a:cubicBezTo>
                    <a:pt x="100602" y="319744"/>
                    <a:pt x="97597" y="322750"/>
                    <a:pt x="93890" y="322750"/>
                  </a:cubicBezTo>
                  <a:cubicBezTo>
                    <a:pt x="90183" y="322750"/>
                    <a:pt x="87178" y="319744"/>
                    <a:pt x="87178" y="316037"/>
                  </a:cubicBezTo>
                  <a:lnTo>
                    <a:pt x="87178" y="300408"/>
                  </a:lnTo>
                  <a:cubicBezTo>
                    <a:pt x="87178" y="291438"/>
                    <a:pt x="98023" y="286946"/>
                    <a:pt x="104365" y="293289"/>
                  </a:cubicBezTo>
                  <a:lnTo>
                    <a:pt x="140370" y="329293"/>
                  </a:lnTo>
                  <a:cubicBezTo>
                    <a:pt x="146713" y="335636"/>
                    <a:pt x="142221" y="346481"/>
                    <a:pt x="133251" y="346481"/>
                  </a:cubicBezTo>
                  <a:lnTo>
                    <a:pt x="62631" y="346481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66" name="shape266"/>
            <p:cNvSpPr/>
            <p:nvPr/>
          </p:nvSpPr>
          <p:spPr>
            <a:xfrm>
              <a:off x="5879977" y="2775499"/>
              <a:ext cx="1782000" cy="1782000"/>
            </a:xfrm>
            <a:custGeom>
              <a:avLst/>
              <a:gdLst/>
              <a:ahLst/>
              <a:cxnLst/>
              <a:rect l="0" t="0" r="0" b="0"/>
              <a:pathLst>
                <a:path w="1782000" h="1782000">
                  <a:moveTo>
                    <a:pt x="162059" y="211988"/>
                  </a:moveTo>
                  <a:lnTo>
                    <a:pt x="156886" y="217160"/>
                  </a:lnTo>
                  <a:lnTo>
                    <a:pt x="171548" y="241389"/>
                  </a:lnTo>
                  <a:lnTo>
                    <a:pt x="146230" y="227817"/>
                  </a:lnTo>
                  <a:lnTo>
                    <a:pt x="141252" y="232795"/>
                  </a:lnTo>
                  <a:lnTo>
                    <a:pt x="154786" y="258074"/>
                  </a:lnTo>
                  <a:lnTo>
                    <a:pt x="130596" y="243451"/>
                  </a:lnTo>
                  <a:lnTo>
                    <a:pt x="125229" y="248818"/>
                  </a:lnTo>
                  <a:lnTo>
                    <a:pt x="159881" y="268613"/>
                  </a:lnTo>
                  <a:lnTo>
                    <a:pt x="164897" y="263596"/>
                  </a:lnTo>
                  <a:lnTo>
                    <a:pt x="151013" y="237734"/>
                  </a:lnTo>
                  <a:lnTo>
                    <a:pt x="176876" y="251618"/>
                  </a:lnTo>
                  <a:lnTo>
                    <a:pt x="181854" y="246640"/>
                  </a:lnTo>
                  <a:lnTo>
                    <a:pt x="162059" y="211988"/>
                  </a:lnTo>
                  <a:moveTo>
                    <a:pt x="178618" y="209118"/>
                  </a:moveTo>
                  <a:cubicBezTo>
                    <a:pt x="172784" y="214951"/>
                    <a:pt x="172590" y="222924"/>
                    <a:pt x="179085" y="229419"/>
                  </a:cubicBezTo>
                  <a:cubicBezTo>
                    <a:pt x="185618" y="235953"/>
                    <a:pt x="193591" y="235758"/>
                    <a:pt x="199425" y="229925"/>
                  </a:cubicBezTo>
                  <a:cubicBezTo>
                    <a:pt x="205297" y="224052"/>
                    <a:pt x="205491" y="216080"/>
                    <a:pt x="198958" y="209546"/>
                  </a:cubicBezTo>
                  <a:cubicBezTo>
                    <a:pt x="192463" y="203051"/>
                    <a:pt x="184491" y="203245"/>
                    <a:pt x="178618" y="209118"/>
                  </a:cubicBezTo>
                  <a:moveTo>
                    <a:pt x="183051" y="213629"/>
                  </a:moveTo>
                  <a:cubicBezTo>
                    <a:pt x="185968" y="210712"/>
                    <a:pt x="190013" y="210479"/>
                    <a:pt x="194019" y="214485"/>
                  </a:cubicBezTo>
                  <a:cubicBezTo>
                    <a:pt x="197791" y="218257"/>
                    <a:pt x="198141" y="222263"/>
                    <a:pt x="195030" y="225374"/>
                  </a:cubicBezTo>
                  <a:cubicBezTo>
                    <a:pt x="192113" y="228291"/>
                    <a:pt x="188068" y="228525"/>
                    <a:pt x="184024" y="224480"/>
                  </a:cubicBezTo>
                  <a:cubicBezTo>
                    <a:pt x="180290" y="220746"/>
                    <a:pt x="179940" y="216740"/>
                    <a:pt x="183051" y="213629"/>
                  </a:cubicBezTo>
                  <a:moveTo>
                    <a:pt x="202753" y="184983"/>
                  </a:moveTo>
                  <a:cubicBezTo>
                    <a:pt x="199408" y="188327"/>
                    <a:pt x="199175" y="191361"/>
                    <a:pt x="199914" y="194355"/>
                  </a:cubicBezTo>
                  <a:lnTo>
                    <a:pt x="196997" y="191439"/>
                  </a:lnTo>
                  <a:lnTo>
                    <a:pt x="192214" y="196222"/>
                  </a:lnTo>
                  <a:lnTo>
                    <a:pt x="212242" y="216251"/>
                  </a:lnTo>
                  <a:lnTo>
                    <a:pt x="217065" y="211429"/>
                  </a:lnTo>
                  <a:lnTo>
                    <a:pt x="206254" y="200617"/>
                  </a:lnTo>
                  <a:cubicBezTo>
                    <a:pt x="202987" y="197350"/>
                    <a:pt x="202520" y="193850"/>
                    <a:pt x="205398" y="190972"/>
                  </a:cubicBezTo>
                  <a:cubicBezTo>
                    <a:pt x="207770" y="188600"/>
                    <a:pt x="210453" y="188561"/>
                    <a:pt x="212709" y="190817"/>
                  </a:cubicBezTo>
                  <a:lnTo>
                    <a:pt x="225193" y="203300"/>
                  </a:lnTo>
                  <a:lnTo>
                    <a:pt x="230016" y="198478"/>
                  </a:lnTo>
                  <a:lnTo>
                    <a:pt x="217104" y="185566"/>
                  </a:lnTo>
                  <a:cubicBezTo>
                    <a:pt x="212320" y="180783"/>
                    <a:pt x="207303" y="180433"/>
                    <a:pt x="202753" y="184983"/>
                  </a:cubicBezTo>
                  <a:moveTo>
                    <a:pt x="225555" y="147636"/>
                  </a:moveTo>
                  <a:lnTo>
                    <a:pt x="220733" y="152458"/>
                  </a:lnTo>
                  <a:lnTo>
                    <a:pt x="231000" y="162725"/>
                  </a:lnTo>
                  <a:cubicBezTo>
                    <a:pt x="227850" y="161986"/>
                    <a:pt x="224349" y="163387"/>
                    <a:pt x="221744" y="165992"/>
                  </a:cubicBezTo>
                  <a:cubicBezTo>
                    <a:pt x="216843" y="170892"/>
                    <a:pt x="216182" y="178398"/>
                    <a:pt x="223105" y="185321"/>
                  </a:cubicBezTo>
                  <a:cubicBezTo>
                    <a:pt x="230144" y="192360"/>
                    <a:pt x="237650" y="191699"/>
                    <a:pt x="242550" y="186799"/>
                  </a:cubicBezTo>
                  <a:cubicBezTo>
                    <a:pt x="245311" y="184037"/>
                    <a:pt x="246595" y="180343"/>
                    <a:pt x="245389" y="176960"/>
                  </a:cubicBezTo>
                  <a:lnTo>
                    <a:pt x="248462" y="180032"/>
                  </a:lnTo>
                  <a:lnTo>
                    <a:pt x="253206" y="175287"/>
                  </a:lnTo>
                  <a:lnTo>
                    <a:pt x="225555" y="147636"/>
                  </a:lnTo>
                  <a:moveTo>
                    <a:pt x="239245" y="181237"/>
                  </a:moveTo>
                  <a:cubicBezTo>
                    <a:pt x="236445" y="184037"/>
                    <a:pt x="232050" y="184465"/>
                    <a:pt x="228005" y="180421"/>
                  </a:cubicBezTo>
                  <a:cubicBezTo>
                    <a:pt x="223922" y="176337"/>
                    <a:pt x="224349" y="171942"/>
                    <a:pt x="227150" y="169142"/>
                  </a:cubicBezTo>
                  <a:cubicBezTo>
                    <a:pt x="229755" y="166536"/>
                    <a:pt x="234344" y="165836"/>
                    <a:pt x="238467" y="169959"/>
                  </a:cubicBezTo>
                  <a:cubicBezTo>
                    <a:pt x="242550" y="174042"/>
                    <a:pt x="241850" y="178632"/>
                    <a:pt x="239245" y="181237"/>
                  </a:cubicBezTo>
                  <a:moveTo>
                    <a:pt x="266570" y="144811"/>
                  </a:moveTo>
                  <a:lnTo>
                    <a:pt x="264587" y="142828"/>
                  </a:lnTo>
                  <a:cubicBezTo>
                    <a:pt x="257976" y="136217"/>
                    <a:pt x="250625" y="137111"/>
                    <a:pt x="245764" y="141972"/>
                  </a:cubicBezTo>
                  <a:cubicBezTo>
                    <a:pt x="240669" y="147067"/>
                    <a:pt x="239619" y="155117"/>
                    <a:pt x="246619" y="162118"/>
                  </a:cubicBezTo>
                  <a:cubicBezTo>
                    <a:pt x="253581" y="169079"/>
                    <a:pt x="261398" y="167952"/>
                    <a:pt x="266453" y="162895"/>
                  </a:cubicBezTo>
                  <a:cubicBezTo>
                    <a:pt x="270537" y="158812"/>
                    <a:pt x="272171" y="152745"/>
                    <a:pt x="268943" y="147495"/>
                  </a:cubicBezTo>
                  <a:lnTo>
                    <a:pt x="264431" y="152006"/>
                  </a:lnTo>
                  <a:cubicBezTo>
                    <a:pt x="265326" y="154301"/>
                    <a:pt x="264392" y="156634"/>
                    <a:pt x="262487" y="158540"/>
                  </a:cubicBezTo>
                  <a:cubicBezTo>
                    <a:pt x="259609" y="161418"/>
                    <a:pt x="255992" y="161923"/>
                    <a:pt x="252608" y="158773"/>
                  </a:cubicBezTo>
                  <a:lnTo>
                    <a:pt x="266570" y="144811"/>
                  </a:lnTo>
                  <a:moveTo>
                    <a:pt x="249886" y="146172"/>
                  </a:moveTo>
                  <a:cubicBezTo>
                    <a:pt x="252492" y="143567"/>
                    <a:pt x="255642" y="143372"/>
                    <a:pt x="258287" y="146017"/>
                  </a:cubicBezTo>
                  <a:lnTo>
                    <a:pt x="249186" y="155117"/>
                  </a:lnTo>
                  <a:cubicBezTo>
                    <a:pt x="246697" y="151773"/>
                    <a:pt x="247592" y="148467"/>
                    <a:pt x="249886" y="146172"/>
                  </a:cubicBezTo>
                  <a:moveTo>
                    <a:pt x="269500" y="118469"/>
                  </a:moveTo>
                  <a:lnTo>
                    <a:pt x="268178" y="119791"/>
                  </a:lnTo>
                  <a:cubicBezTo>
                    <a:pt x="265844" y="122125"/>
                    <a:pt x="264989" y="125003"/>
                    <a:pt x="266156" y="128192"/>
                  </a:cubicBezTo>
                  <a:lnTo>
                    <a:pt x="263200" y="125236"/>
                  </a:lnTo>
                  <a:lnTo>
                    <a:pt x="258416" y="130020"/>
                  </a:lnTo>
                  <a:lnTo>
                    <a:pt x="278445" y="150048"/>
                  </a:lnTo>
                  <a:lnTo>
                    <a:pt x="283268" y="145226"/>
                  </a:lnTo>
                  <a:lnTo>
                    <a:pt x="273467" y="135425"/>
                  </a:lnTo>
                  <a:cubicBezTo>
                    <a:pt x="269539" y="131498"/>
                    <a:pt x="269539" y="127842"/>
                    <a:pt x="272923" y="124458"/>
                  </a:cubicBezTo>
                  <a:lnTo>
                    <a:pt x="274206" y="123175"/>
                  </a:lnTo>
                  <a:lnTo>
                    <a:pt x="269500" y="118469"/>
                  </a:lnTo>
                  <a:moveTo>
                    <a:pt x="288342" y="116272"/>
                  </a:moveTo>
                  <a:cubicBezTo>
                    <a:pt x="285542" y="118372"/>
                    <a:pt x="283481" y="119812"/>
                    <a:pt x="281925" y="118256"/>
                  </a:cubicBezTo>
                  <a:cubicBezTo>
                    <a:pt x="280758" y="117089"/>
                    <a:pt x="280642" y="115106"/>
                    <a:pt x="283014" y="112733"/>
                  </a:cubicBezTo>
                  <a:cubicBezTo>
                    <a:pt x="285076" y="110672"/>
                    <a:pt x="287253" y="110050"/>
                    <a:pt x="289431" y="111839"/>
                  </a:cubicBezTo>
                  <a:lnTo>
                    <a:pt x="294137" y="107133"/>
                  </a:lnTo>
                  <a:cubicBezTo>
                    <a:pt x="289392" y="102933"/>
                    <a:pt x="283636" y="104100"/>
                    <a:pt x="278970" y="108766"/>
                  </a:cubicBezTo>
                  <a:cubicBezTo>
                    <a:pt x="274808" y="112928"/>
                    <a:pt x="272825" y="118567"/>
                    <a:pt x="277375" y="123117"/>
                  </a:cubicBezTo>
                  <a:cubicBezTo>
                    <a:pt x="282314" y="128056"/>
                    <a:pt x="287448" y="124245"/>
                    <a:pt x="292037" y="120978"/>
                  </a:cubicBezTo>
                  <a:cubicBezTo>
                    <a:pt x="295265" y="118683"/>
                    <a:pt x="296509" y="118061"/>
                    <a:pt x="297754" y="119306"/>
                  </a:cubicBezTo>
                  <a:cubicBezTo>
                    <a:pt x="299270" y="120823"/>
                    <a:pt x="298493" y="122923"/>
                    <a:pt x="296432" y="124984"/>
                  </a:cubicBezTo>
                  <a:cubicBezTo>
                    <a:pt x="294176" y="127240"/>
                    <a:pt x="291570" y="128134"/>
                    <a:pt x="289198" y="126462"/>
                  </a:cubicBezTo>
                  <a:lnTo>
                    <a:pt x="284336" y="131323"/>
                  </a:lnTo>
                  <a:cubicBezTo>
                    <a:pt x="289742" y="136029"/>
                    <a:pt x="296004" y="133346"/>
                    <a:pt x="300165" y="129184"/>
                  </a:cubicBezTo>
                  <a:cubicBezTo>
                    <a:pt x="304638" y="124712"/>
                    <a:pt x="306504" y="118567"/>
                    <a:pt x="301993" y="114055"/>
                  </a:cubicBezTo>
                  <a:cubicBezTo>
                    <a:pt x="297326" y="109389"/>
                    <a:pt x="292464" y="113239"/>
                    <a:pt x="288342" y="116272"/>
                  </a:cubicBezTo>
                  <a:moveTo>
                    <a:pt x="301849" y="85887"/>
                  </a:moveTo>
                  <a:cubicBezTo>
                    <a:pt x="298465" y="89271"/>
                    <a:pt x="298310" y="92226"/>
                    <a:pt x="299088" y="95260"/>
                  </a:cubicBezTo>
                  <a:lnTo>
                    <a:pt x="288509" y="84682"/>
                  </a:lnTo>
                  <a:lnTo>
                    <a:pt x="283687" y="89504"/>
                  </a:lnTo>
                  <a:lnTo>
                    <a:pt x="311338" y="117155"/>
                  </a:lnTo>
                  <a:lnTo>
                    <a:pt x="316161" y="112333"/>
                  </a:lnTo>
                  <a:lnTo>
                    <a:pt x="305349" y="101521"/>
                  </a:lnTo>
                  <a:cubicBezTo>
                    <a:pt x="302082" y="98254"/>
                    <a:pt x="301616" y="94754"/>
                    <a:pt x="304494" y="91876"/>
                  </a:cubicBezTo>
                  <a:cubicBezTo>
                    <a:pt x="306866" y="89504"/>
                    <a:pt x="309549" y="89465"/>
                    <a:pt x="311805" y="91721"/>
                  </a:cubicBezTo>
                  <a:lnTo>
                    <a:pt x="324289" y="104205"/>
                  </a:lnTo>
                  <a:lnTo>
                    <a:pt x="329111" y="99382"/>
                  </a:lnTo>
                  <a:lnTo>
                    <a:pt x="316200" y="86471"/>
                  </a:lnTo>
                  <a:cubicBezTo>
                    <a:pt x="311416" y="81687"/>
                    <a:pt x="306399" y="81337"/>
                    <a:pt x="301849" y="85887"/>
                  </a:cubicBezTo>
                  <a:moveTo>
                    <a:pt x="321734" y="66002"/>
                  </a:moveTo>
                  <a:cubicBezTo>
                    <a:pt x="316756" y="70980"/>
                    <a:pt x="315473" y="76775"/>
                    <a:pt x="319362" y="82219"/>
                  </a:cubicBezTo>
                  <a:lnTo>
                    <a:pt x="323951" y="77631"/>
                  </a:lnTo>
                  <a:cubicBezTo>
                    <a:pt x="322862" y="75686"/>
                    <a:pt x="322278" y="73391"/>
                    <a:pt x="325273" y="70396"/>
                  </a:cubicBezTo>
                  <a:cubicBezTo>
                    <a:pt x="326984" y="68685"/>
                    <a:pt x="329123" y="67635"/>
                    <a:pt x="330640" y="69152"/>
                  </a:cubicBezTo>
                  <a:cubicBezTo>
                    <a:pt x="332312" y="70825"/>
                    <a:pt x="331068" y="72691"/>
                    <a:pt x="330407" y="73586"/>
                  </a:cubicBezTo>
                  <a:lnTo>
                    <a:pt x="326946" y="78214"/>
                  </a:lnTo>
                  <a:cubicBezTo>
                    <a:pt x="325390" y="80314"/>
                    <a:pt x="321695" y="85719"/>
                    <a:pt x="326712" y="90736"/>
                  </a:cubicBezTo>
                  <a:cubicBezTo>
                    <a:pt x="330951" y="94976"/>
                    <a:pt x="335929" y="93420"/>
                    <a:pt x="339118" y="90231"/>
                  </a:cubicBezTo>
                  <a:cubicBezTo>
                    <a:pt x="341257" y="88092"/>
                    <a:pt x="343085" y="84708"/>
                    <a:pt x="342074" y="80586"/>
                  </a:cubicBezTo>
                  <a:lnTo>
                    <a:pt x="344991" y="83503"/>
                  </a:lnTo>
                  <a:lnTo>
                    <a:pt x="349697" y="78797"/>
                  </a:lnTo>
                  <a:lnTo>
                    <a:pt x="335812" y="64913"/>
                  </a:lnTo>
                  <a:cubicBezTo>
                    <a:pt x="331107" y="60207"/>
                    <a:pt x="326128" y="61607"/>
                    <a:pt x="321734" y="66002"/>
                  </a:cubicBezTo>
                  <a:moveTo>
                    <a:pt x="336357" y="84981"/>
                  </a:moveTo>
                  <a:cubicBezTo>
                    <a:pt x="334646" y="86692"/>
                    <a:pt x="332740" y="87120"/>
                    <a:pt x="331146" y="85525"/>
                  </a:cubicBezTo>
                  <a:cubicBezTo>
                    <a:pt x="328929" y="83308"/>
                    <a:pt x="330951" y="80586"/>
                    <a:pt x="331690" y="79614"/>
                  </a:cubicBezTo>
                  <a:lnTo>
                    <a:pt x="333401" y="77280"/>
                  </a:lnTo>
                  <a:cubicBezTo>
                    <a:pt x="334257" y="76113"/>
                    <a:pt x="334957" y="75180"/>
                    <a:pt x="335385" y="74130"/>
                  </a:cubicBezTo>
                  <a:lnTo>
                    <a:pt x="336474" y="75219"/>
                  </a:lnTo>
                  <a:cubicBezTo>
                    <a:pt x="339157" y="77902"/>
                    <a:pt x="339274" y="82064"/>
                    <a:pt x="336357" y="84981"/>
                  </a:cubicBezTo>
                  <a:moveTo>
                    <a:pt x="345237" y="42732"/>
                  </a:moveTo>
                  <a:lnTo>
                    <a:pt x="343915" y="44055"/>
                  </a:lnTo>
                  <a:cubicBezTo>
                    <a:pt x="341581" y="46388"/>
                    <a:pt x="340726" y="49266"/>
                    <a:pt x="341892" y="52455"/>
                  </a:cubicBezTo>
                  <a:lnTo>
                    <a:pt x="338937" y="49499"/>
                  </a:lnTo>
                  <a:lnTo>
                    <a:pt x="334153" y="54283"/>
                  </a:lnTo>
                  <a:lnTo>
                    <a:pt x="354182" y="74312"/>
                  </a:lnTo>
                  <a:lnTo>
                    <a:pt x="359004" y="69489"/>
                  </a:lnTo>
                  <a:lnTo>
                    <a:pt x="349204" y="59689"/>
                  </a:lnTo>
                  <a:cubicBezTo>
                    <a:pt x="345276" y="55761"/>
                    <a:pt x="345276" y="52105"/>
                    <a:pt x="348660" y="48721"/>
                  </a:cubicBezTo>
                  <a:lnTo>
                    <a:pt x="349943" y="47438"/>
                  </a:lnTo>
                  <a:lnTo>
                    <a:pt x="345237" y="42732"/>
                  </a:lnTo>
                  <a:moveTo>
                    <a:pt x="376378" y="35004"/>
                  </a:moveTo>
                  <a:lnTo>
                    <a:pt x="374394" y="33020"/>
                  </a:lnTo>
                  <a:cubicBezTo>
                    <a:pt x="367783" y="26409"/>
                    <a:pt x="360433" y="27303"/>
                    <a:pt x="355571" y="32165"/>
                  </a:cubicBezTo>
                  <a:cubicBezTo>
                    <a:pt x="350476" y="37259"/>
                    <a:pt x="349426" y="45310"/>
                    <a:pt x="356427" y="52310"/>
                  </a:cubicBezTo>
                  <a:cubicBezTo>
                    <a:pt x="363388" y="59272"/>
                    <a:pt x="371205" y="58144"/>
                    <a:pt x="376261" y="53088"/>
                  </a:cubicBezTo>
                  <a:cubicBezTo>
                    <a:pt x="380345" y="49005"/>
                    <a:pt x="381978" y="42938"/>
                    <a:pt x="378750" y="37687"/>
                  </a:cubicBezTo>
                  <a:lnTo>
                    <a:pt x="374239" y="42199"/>
                  </a:lnTo>
                  <a:cubicBezTo>
                    <a:pt x="375133" y="44493"/>
                    <a:pt x="374200" y="46827"/>
                    <a:pt x="372294" y="48732"/>
                  </a:cubicBezTo>
                  <a:cubicBezTo>
                    <a:pt x="369417" y="51610"/>
                    <a:pt x="365799" y="52116"/>
                    <a:pt x="362416" y="48966"/>
                  </a:cubicBezTo>
                  <a:lnTo>
                    <a:pt x="376378" y="35004"/>
                  </a:lnTo>
                  <a:moveTo>
                    <a:pt x="359693" y="36365"/>
                  </a:moveTo>
                  <a:cubicBezTo>
                    <a:pt x="362299" y="33759"/>
                    <a:pt x="365449" y="33565"/>
                    <a:pt x="368094" y="36209"/>
                  </a:cubicBezTo>
                  <a:lnTo>
                    <a:pt x="358993" y="45310"/>
                  </a:lnTo>
                  <a:cubicBezTo>
                    <a:pt x="356505" y="41965"/>
                    <a:pt x="357399" y="38660"/>
                    <a:pt x="359693" y="36365"/>
                  </a:cubicBezTo>
                  <a:moveTo>
                    <a:pt x="214250" y="295137"/>
                  </a:moveTo>
                  <a:lnTo>
                    <a:pt x="209505" y="290392"/>
                  </a:lnTo>
                  <a:lnTo>
                    <a:pt x="195543" y="304354"/>
                  </a:lnTo>
                  <a:lnTo>
                    <a:pt x="188893" y="297704"/>
                  </a:lnTo>
                  <a:lnTo>
                    <a:pt x="201066" y="285531"/>
                  </a:lnTo>
                  <a:lnTo>
                    <a:pt x="196321" y="280786"/>
                  </a:lnTo>
                  <a:lnTo>
                    <a:pt x="184148" y="292959"/>
                  </a:lnTo>
                  <a:lnTo>
                    <a:pt x="177809" y="286620"/>
                  </a:lnTo>
                  <a:lnTo>
                    <a:pt x="191032" y="273397"/>
                  </a:lnTo>
                  <a:lnTo>
                    <a:pt x="186287" y="268652"/>
                  </a:lnTo>
                  <a:lnTo>
                    <a:pt x="168009" y="286931"/>
                  </a:lnTo>
                  <a:lnTo>
                    <a:pt x="195232" y="314154"/>
                  </a:lnTo>
                  <a:lnTo>
                    <a:pt x="214250" y="295137"/>
                  </a:lnTo>
                  <a:moveTo>
                    <a:pt x="208611" y="245472"/>
                  </a:moveTo>
                  <a:lnTo>
                    <a:pt x="203789" y="250294"/>
                  </a:lnTo>
                  <a:lnTo>
                    <a:pt x="214056" y="260562"/>
                  </a:lnTo>
                  <a:cubicBezTo>
                    <a:pt x="210906" y="259823"/>
                    <a:pt x="207406" y="261223"/>
                    <a:pt x="204800" y="263828"/>
                  </a:cubicBezTo>
                  <a:cubicBezTo>
                    <a:pt x="199900" y="268729"/>
                    <a:pt x="199239" y="276235"/>
                    <a:pt x="206162" y="283157"/>
                  </a:cubicBezTo>
                  <a:cubicBezTo>
                    <a:pt x="213201" y="290197"/>
                    <a:pt x="220707" y="289535"/>
                    <a:pt x="225607" y="284635"/>
                  </a:cubicBezTo>
                  <a:cubicBezTo>
                    <a:pt x="228368" y="281874"/>
                    <a:pt x="229651" y="278179"/>
                    <a:pt x="228446" y="274796"/>
                  </a:cubicBezTo>
                  <a:lnTo>
                    <a:pt x="231518" y="277868"/>
                  </a:lnTo>
                  <a:lnTo>
                    <a:pt x="236263" y="273123"/>
                  </a:lnTo>
                  <a:lnTo>
                    <a:pt x="208611" y="245472"/>
                  </a:lnTo>
                  <a:moveTo>
                    <a:pt x="222301" y="279074"/>
                  </a:moveTo>
                  <a:cubicBezTo>
                    <a:pt x="219501" y="281874"/>
                    <a:pt x="215106" y="282302"/>
                    <a:pt x="211062" y="278257"/>
                  </a:cubicBezTo>
                  <a:cubicBezTo>
                    <a:pt x="206978" y="274174"/>
                    <a:pt x="207406" y="269779"/>
                    <a:pt x="210206" y="266979"/>
                  </a:cubicBezTo>
                  <a:cubicBezTo>
                    <a:pt x="212812" y="264373"/>
                    <a:pt x="217401" y="263673"/>
                    <a:pt x="221523" y="267795"/>
                  </a:cubicBezTo>
                  <a:cubicBezTo>
                    <a:pt x="225607" y="271879"/>
                    <a:pt x="224907" y="276468"/>
                    <a:pt x="222301" y="279074"/>
                  </a:cubicBezTo>
                  <a:moveTo>
                    <a:pt x="231971" y="236892"/>
                  </a:moveTo>
                  <a:lnTo>
                    <a:pt x="230648" y="238214"/>
                  </a:lnTo>
                  <a:cubicBezTo>
                    <a:pt x="228315" y="240548"/>
                    <a:pt x="227459" y="243426"/>
                    <a:pt x="228626" y="246614"/>
                  </a:cubicBezTo>
                  <a:lnTo>
                    <a:pt x="225670" y="243659"/>
                  </a:lnTo>
                  <a:lnTo>
                    <a:pt x="220887" y="248442"/>
                  </a:lnTo>
                  <a:lnTo>
                    <a:pt x="240915" y="268471"/>
                  </a:lnTo>
                  <a:lnTo>
                    <a:pt x="245738" y="263649"/>
                  </a:lnTo>
                  <a:lnTo>
                    <a:pt x="235937" y="253848"/>
                  </a:lnTo>
                  <a:cubicBezTo>
                    <a:pt x="232009" y="249920"/>
                    <a:pt x="232009" y="246264"/>
                    <a:pt x="235393" y="242881"/>
                  </a:cubicBezTo>
                  <a:lnTo>
                    <a:pt x="236676" y="241597"/>
                  </a:lnTo>
                  <a:lnTo>
                    <a:pt x="231971" y="236892"/>
                  </a:lnTo>
                  <a:moveTo>
                    <a:pt x="242538" y="226091"/>
                  </a:moveTo>
                  <a:cubicBezTo>
                    <a:pt x="237560" y="231069"/>
                    <a:pt x="236276" y="236864"/>
                    <a:pt x="240166" y="242308"/>
                  </a:cubicBezTo>
                  <a:lnTo>
                    <a:pt x="244755" y="237719"/>
                  </a:lnTo>
                  <a:cubicBezTo>
                    <a:pt x="243666" y="235775"/>
                    <a:pt x="243082" y="233480"/>
                    <a:pt x="246077" y="230486"/>
                  </a:cubicBezTo>
                  <a:cubicBezTo>
                    <a:pt x="247788" y="228774"/>
                    <a:pt x="249927" y="227725"/>
                    <a:pt x="251444" y="229241"/>
                  </a:cubicBezTo>
                  <a:cubicBezTo>
                    <a:pt x="253116" y="230913"/>
                    <a:pt x="251872" y="232780"/>
                    <a:pt x="251211" y="233675"/>
                  </a:cubicBezTo>
                  <a:lnTo>
                    <a:pt x="247749" y="238303"/>
                  </a:lnTo>
                  <a:cubicBezTo>
                    <a:pt x="246194" y="240403"/>
                    <a:pt x="242499" y="245809"/>
                    <a:pt x="247516" y="250826"/>
                  </a:cubicBezTo>
                  <a:cubicBezTo>
                    <a:pt x="251755" y="255065"/>
                    <a:pt x="256733" y="253509"/>
                    <a:pt x="259922" y="250320"/>
                  </a:cubicBezTo>
                  <a:cubicBezTo>
                    <a:pt x="262061" y="248181"/>
                    <a:pt x="263889" y="244798"/>
                    <a:pt x="262878" y="240675"/>
                  </a:cubicBezTo>
                  <a:lnTo>
                    <a:pt x="265795" y="243592"/>
                  </a:lnTo>
                  <a:lnTo>
                    <a:pt x="270501" y="238886"/>
                  </a:lnTo>
                  <a:lnTo>
                    <a:pt x="256616" y="225002"/>
                  </a:lnTo>
                  <a:cubicBezTo>
                    <a:pt x="251911" y="220296"/>
                    <a:pt x="246932" y="221696"/>
                    <a:pt x="242538" y="226091"/>
                  </a:cubicBezTo>
                  <a:moveTo>
                    <a:pt x="257161" y="245070"/>
                  </a:moveTo>
                  <a:cubicBezTo>
                    <a:pt x="255449" y="246781"/>
                    <a:pt x="253544" y="247209"/>
                    <a:pt x="251949" y="245614"/>
                  </a:cubicBezTo>
                  <a:cubicBezTo>
                    <a:pt x="249733" y="243397"/>
                    <a:pt x="251755" y="240675"/>
                    <a:pt x="252494" y="239703"/>
                  </a:cubicBezTo>
                  <a:lnTo>
                    <a:pt x="254205" y="237369"/>
                  </a:lnTo>
                  <a:cubicBezTo>
                    <a:pt x="255061" y="236203"/>
                    <a:pt x="255761" y="235269"/>
                    <a:pt x="256189" y="234219"/>
                  </a:cubicBezTo>
                  <a:lnTo>
                    <a:pt x="257278" y="235308"/>
                  </a:lnTo>
                  <a:cubicBezTo>
                    <a:pt x="259961" y="237992"/>
                    <a:pt x="260078" y="242153"/>
                    <a:pt x="257161" y="245070"/>
                  </a:cubicBezTo>
                  <a:moveTo>
                    <a:pt x="284475" y="184854"/>
                  </a:moveTo>
                  <a:lnTo>
                    <a:pt x="279497" y="189832"/>
                  </a:lnTo>
                  <a:lnTo>
                    <a:pt x="288870" y="207605"/>
                  </a:lnTo>
                  <a:lnTo>
                    <a:pt x="270980" y="198349"/>
                  </a:lnTo>
                  <a:lnTo>
                    <a:pt x="266274" y="203055"/>
                  </a:lnTo>
                  <a:lnTo>
                    <a:pt x="275569" y="220906"/>
                  </a:lnTo>
                  <a:lnTo>
                    <a:pt x="257757" y="211572"/>
                  </a:lnTo>
                  <a:lnTo>
                    <a:pt x="252624" y="216705"/>
                  </a:lnTo>
                  <a:lnTo>
                    <a:pt x="279575" y="229812"/>
                  </a:lnTo>
                  <a:lnTo>
                    <a:pt x="284242" y="225144"/>
                  </a:lnTo>
                  <a:lnTo>
                    <a:pt x="275569" y="207838"/>
                  </a:lnTo>
                  <a:lnTo>
                    <a:pt x="292915" y="216472"/>
                  </a:lnTo>
                  <a:lnTo>
                    <a:pt x="297543" y="211844"/>
                  </a:lnTo>
                  <a:lnTo>
                    <a:pt x="284475" y="184854"/>
                  </a:lnTo>
                  <a:moveTo>
                    <a:pt x="307941" y="146998"/>
                  </a:moveTo>
                  <a:lnTo>
                    <a:pt x="301524" y="153415"/>
                  </a:lnTo>
                  <a:lnTo>
                    <a:pt x="314786" y="181767"/>
                  </a:lnTo>
                  <a:lnTo>
                    <a:pt x="286434" y="168505"/>
                  </a:lnTo>
                  <a:lnTo>
                    <a:pt x="280017" y="174922"/>
                  </a:lnTo>
                  <a:lnTo>
                    <a:pt x="307241" y="202146"/>
                  </a:lnTo>
                  <a:lnTo>
                    <a:pt x="311869" y="197517"/>
                  </a:lnTo>
                  <a:lnTo>
                    <a:pt x="292696" y="178344"/>
                  </a:lnTo>
                  <a:lnTo>
                    <a:pt x="318869" y="190517"/>
                  </a:lnTo>
                  <a:lnTo>
                    <a:pt x="323420" y="185967"/>
                  </a:lnTo>
                  <a:lnTo>
                    <a:pt x="311247" y="159793"/>
                  </a:lnTo>
                  <a:lnTo>
                    <a:pt x="330420" y="178966"/>
                  </a:lnTo>
                  <a:lnTo>
                    <a:pt x="335165" y="174222"/>
                  </a:lnTo>
                  <a:lnTo>
                    <a:pt x="307941" y="146998"/>
                  </a:lnTo>
                  <a:moveTo>
                    <a:pt x="317292" y="146748"/>
                  </a:moveTo>
                  <a:lnTo>
                    <a:pt x="322425" y="141614"/>
                  </a:lnTo>
                  <a:lnTo>
                    <a:pt x="316942" y="136131"/>
                  </a:lnTo>
                  <a:lnTo>
                    <a:pt x="311808" y="141264"/>
                  </a:lnTo>
                  <a:lnTo>
                    <a:pt x="317292" y="146748"/>
                  </a:lnTo>
                  <a:moveTo>
                    <a:pt x="340121" y="169266"/>
                  </a:moveTo>
                  <a:lnTo>
                    <a:pt x="344943" y="164443"/>
                  </a:lnTo>
                  <a:lnTo>
                    <a:pt x="324914" y="144415"/>
                  </a:lnTo>
                  <a:lnTo>
                    <a:pt x="320092" y="149237"/>
                  </a:lnTo>
                  <a:lnTo>
                    <a:pt x="340121" y="169266"/>
                  </a:lnTo>
                  <a:moveTo>
                    <a:pt x="340017" y="128612"/>
                  </a:moveTo>
                  <a:cubicBezTo>
                    <a:pt x="336672" y="131957"/>
                    <a:pt x="336439" y="134990"/>
                    <a:pt x="337178" y="137985"/>
                  </a:cubicBezTo>
                  <a:lnTo>
                    <a:pt x="334261" y="135068"/>
                  </a:lnTo>
                  <a:lnTo>
                    <a:pt x="329477" y="139852"/>
                  </a:lnTo>
                  <a:lnTo>
                    <a:pt x="349506" y="159881"/>
                  </a:lnTo>
                  <a:lnTo>
                    <a:pt x="354328" y="155058"/>
                  </a:lnTo>
                  <a:lnTo>
                    <a:pt x="343517" y="144247"/>
                  </a:lnTo>
                  <a:cubicBezTo>
                    <a:pt x="340250" y="140980"/>
                    <a:pt x="339783" y="137479"/>
                    <a:pt x="342661" y="134601"/>
                  </a:cubicBezTo>
                  <a:cubicBezTo>
                    <a:pt x="345033" y="132229"/>
                    <a:pt x="347717" y="132190"/>
                    <a:pt x="349972" y="134446"/>
                  </a:cubicBezTo>
                  <a:lnTo>
                    <a:pt x="362457" y="146930"/>
                  </a:lnTo>
                  <a:lnTo>
                    <a:pt x="367279" y="142107"/>
                  </a:lnTo>
                  <a:lnTo>
                    <a:pt x="354367" y="129195"/>
                  </a:lnTo>
                  <a:cubicBezTo>
                    <a:pt x="349584" y="124412"/>
                    <a:pt x="344567" y="124062"/>
                    <a:pt x="340017" y="128612"/>
                  </a:cubicBezTo>
                  <a:moveTo>
                    <a:pt x="362819" y="91265"/>
                  </a:moveTo>
                  <a:lnTo>
                    <a:pt x="357996" y="96088"/>
                  </a:lnTo>
                  <a:lnTo>
                    <a:pt x="368263" y="106355"/>
                  </a:lnTo>
                  <a:cubicBezTo>
                    <a:pt x="365113" y="105616"/>
                    <a:pt x="361613" y="107016"/>
                    <a:pt x="359007" y="109622"/>
                  </a:cubicBezTo>
                  <a:cubicBezTo>
                    <a:pt x="354107" y="114522"/>
                    <a:pt x="353446" y="122028"/>
                    <a:pt x="360368" y="128950"/>
                  </a:cubicBezTo>
                  <a:cubicBezTo>
                    <a:pt x="367407" y="135990"/>
                    <a:pt x="374913" y="135329"/>
                    <a:pt x="379814" y="130428"/>
                  </a:cubicBezTo>
                  <a:cubicBezTo>
                    <a:pt x="382575" y="127667"/>
                    <a:pt x="383859" y="123973"/>
                    <a:pt x="382653" y="120589"/>
                  </a:cubicBezTo>
                  <a:lnTo>
                    <a:pt x="385725" y="123661"/>
                  </a:lnTo>
                  <a:lnTo>
                    <a:pt x="390470" y="118917"/>
                  </a:lnTo>
                  <a:lnTo>
                    <a:pt x="362819" y="91265"/>
                  </a:lnTo>
                  <a:moveTo>
                    <a:pt x="376508" y="124867"/>
                  </a:moveTo>
                  <a:cubicBezTo>
                    <a:pt x="373708" y="127667"/>
                    <a:pt x="369313" y="128095"/>
                    <a:pt x="365269" y="124050"/>
                  </a:cubicBezTo>
                  <a:cubicBezTo>
                    <a:pt x="361185" y="119967"/>
                    <a:pt x="361613" y="115572"/>
                    <a:pt x="364413" y="112772"/>
                  </a:cubicBezTo>
                  <a:cubicBezTo>
                    <a:pt x="367019" y="110166"/>
                    <a:pt x="371608" y="109466"/>
                    <a:pt x="375730" y="113589"/>
                  </a:cubicBezTo>
                  <a:cubicBezTo>
                    <a:pt x="379814" y="117672"/>
                    <a:pt x="379114" y="122261"/>
                    <a:pt x="376508" y="124867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67" name="shape267"/>
            <p:cNvSpPr/>
            <p:nvPr/>
          </p:nvSpPr>
          <p:spPr>
            <a:xfrm>
              <a:off x="7661977" y="2775499"/>
              <a:ext cx="140800" cy="140800"/>
            </a:xfrm>
            <a:custGeom>
              <a:avLst/>
              <a:gdLst/>
              <a:ahLst/>
              <a:cxnLst/>
              <a:rect l="0" t="0" r="0" b="0"/>
              <a:pathLst>
                <a:path w="140800" h="140800">
                  <a:moveTo>
                    <a:pt x="61179" y="283646"/>
                  </a:moveTo>
                  <a:lnTo>
                    <a:pt x="37845" y="306980"/>
                  </a:lnTo>
                  <a:cubicBezTo>
                    <a:pt x="31683" y="313142"/>
                    <a:pt x="27194" y="317634"/>
                    <a:pt x="23945" y="321461"/>
                  </a:cubicBezTo>
                  <a:cubicBezTo>
                    <a:pt x="20720" y="325260"/>
                    <a:pt x="18898" y="328201"/>
                    <a:pt x="17927" y="331190"/>
                  </a:cubicBezTo>
                  <a:cubicBezTo>
                    <a:pt x="16110" y="336782"/>
                    <a:pt x="16110" y="342806"/>
                    <a:pt x="17927" y="348399"/>
                  </a:cubicBezTo>
                  <a:cubicBezTo>
                    <a:pt x="18898" y="351387"/>
                    <a:pt x="20720" y="354328"/>
                    <a:pt x="23945" y="358127"/>
                  </a:cubicBezTo>
                  <a:cubicBezTo>
                    <a:pt x="27194" y="361955"/>
                    <a:pt x="31683" y="366447"/>
                    <a:pt x="37845" y="372608"/>
                  </a:cubicBezTo>
                  <a:lnTo>
                    <a:pt x="61179" y="395943"/>
                  </a:lnTo>
                  <a:cubicBezTo>
                    <a:pt x="67341" y="402105"/>
                    <a:pt x="71833" y="406593"/>
                    <a:pt x="75660" y="409842"/>
                  </a:cubicBezTo>
                  <a:cubicBezTo>
                    <a:pt x="79460" y="413068"/>
                    <a:pt x="82400" y="414890"/>
                    <a:pt x="85389" y="415861"/>
                  </a:cubicBezTo>
                  <a:cubicBezTo>
                    <a:pt x="90981" y="417678"/>
                    <a:pt x="97005" y="417678"/>
                    <a:pt x="102597" y="415861"/>
                  </a:cubicBezTo>
                  <a:cubicBezTo>
                    <a:pt x="105586" y="414890"/>
                    <a:pt x="108527" y="413068"/>
                    <a:pt x="112327" y="409842"/>
                  </a:cubicBezTo>
                  <a:cubicBezTo>
                    <a:pt x="116154" y="406593"/>
                    <a:pt x="120645" y="402105"/>
                    <a:pt x="126808" y="395943"/>
                  </a:cubicBezTo>
                  <a:lnTo>
                    <a:pt x="150142" y="372608"/>
                  </a:lnTo>
                  <a:cubicBezTo>
                    <a:pt x="156304" y="366447"/>
                    <a:pt x="160792" y="361955"/>
                    <a:pt x="164041" y="358127"/>
                  </a:cubicBezTo>
                  <a:cubicBezTo>
                    <a:pt x="167267" y="354328"/>
                    <a:pt x="169089" y="351387"/>
                    <a:pt x="170060" y="348398"/>
                  </a:cubicBezTo>
                  <a:cubicBezTo>
                    <a:pt x="171877" y="342806"/>
                    <a:pt x="171877" y="336782"/>
                    <a:pt x="170060" y="331190"/>
                  </a:cubicBezTo>
                  <a:cubicBezTo>
                    <a:pt x="169089" y="328201"/>
                    <a:pt x="167267" y="325260"/>
                    <a:pt x="164041" y="321461"/>
                  </a:cubicBezTo>
                  <a:cubicBezTo>
                    <a:pt x="160792" y="317634"/>
                    <a:pt x="156304" y="313142"/>
                    <a:pt x="150142" y="306980"/>
                  </a:cubicBezTo>
                  <a:lnTo>
                    <a:pt x="126808" y="283646"/>
                  </a:lnTo>
                  <a:cubicBezTo>
                    <a:pt x="120645" y="277483"/>
                    <a:pt x="116154" y="272995"/>
                    <a:pt x="112327" y="269746"/>
                  </a:cubicBezTo>
                  <a:cubicBezTo>
                    <a:pt x="108527" y="266521"/>
                    <a:pt x="105586" y="264698"/>
                    <a:pt x="102597" y="263727"/>
                  </a:cubicBezTo>
                  <a:cubicBezTo>
                    <a:pt x="97005" y="261910"/>
                    <a:pt x="90981" y="261910"/>
                    <a:pt x="85389" y="263727"/>
                  </a:cubicBezTo>
                  <a:cubicBezTo>
                    <a:pt x="82400" y="264698"/>
                    <a:pt x="79460" y="266521"/>
                    <a:pt x="75660" y="269746"/>
                  </a:cubicBezTo>
                  <a:cubicBezTo>
                    <a:pt x="71833" y="272995"/>
                    <a:pt x="67341" y="277483"/>
                    <a:pt x="61179" y="283646"/>
                  </a:cubicBezTo>
                  <a:moveTo>
                    <a:pt x="14984" y="349354"/>
                  </a:moveTo>
                  <a:cubicBezTo>
                    <a:pt x="17279" y="356418"/>
                    <a:pt x="23405" y="362544"/>
                    <a:pt x="35657" y="374796"/>
                  </a:cubicBezTo>
                  <a:lnTo>
                    <a:pt x="58992" y="398130"/>
                  </a:lnTo>
                  <a:cubicBezTo>
                    <a:pt x="71243" y="410382"/>
                    <a:pt x="77369" y="416508"/>
                    <a:pt x="84433" y="418803"/>
                  </a:cubicBezTo>
                  <a:cubicBezTo>
                    <a:pt x="90647" y="420822"/>
                    <a:pt x="97340" y="420822"/>
                    <a:pt x="103554" y="418803"/>
                  </a:cubicBezTo>
                  <a:cubicBezTo>
                    <a:pt x="110617" y="416508"/>
                    <a:pt x="116743" y="410382"/>
                    <a:pt x="128995" y="398130"/>
                  </a:cubicBezTo>
                  <a:lnTo>
                    <a:pt x="152330" y="374796"/>
                  </a:lnTo>
                  <a:cubicBezTo>
                    <a:pt x="164582" y="362544"/>
                    <a:pt x="170707" y="356418"/>
                    <a:pt x="173003" y="349354"/>
                  </a:cubicBezTo>
                  <a:cubicBezTo>
                    <a:pt x="175021" y="343141"/>
                    <a:pt x="175021" y="336448"/>
                    <a:pt x="173003" y="330234"/>
                  </a:cubicBezTo>
                  <a:cubicBezTo>
                    <a:pt x="170707" y="323170"/>
                    <a:pt x="164582" y="317044"/>
                    <a:pt x="152330" y="304792"/>
                  </a:cubicBezTo>
                  <a:lnTo>
                    <a:pt x="128995" y="281458"/>
                  </a:lnTo>
                  <a:cubicBezTo>
                    <a:pt x="116743" y="269206"/>
                    <a:pt x="110617" y="263080"/>
                    <a:pt x="103554" y="260785"/>
                  </a:cubicBezTo>
                  <a:cubicBezTo>
                    <a:pt x="97340" y="258766"/>
                    <a:pt x="90647" y="258766"/>
                    <a:pt x="84433" y="260785"/>
                  </a:cubicBezTo>
                  <a:cubicBezTo>
                    <a:pt x="77369" y="263080"/>
                    <a:pt x="71243" y="269206"/>
                    <a:pt x="58992" y="281458"/>
                  </a:cubicBezTo>
                  <a:lnTo>
                    <a:pt x="35657" y="304792"/>
                  </a:lnTo>
                  <a:cubicBezTo>
                    <a:pt x="23405" y="317044"/>
                    <a:pt x="17279" y="323170"/>
                    <a:pt x="14984" y="330234"/>
                  </a:cubicBezTo>
                  <a:cubicBezTo>
                    <a:pt x="12965" y="336448"/>
                    <a:pt x="12965" y="343141"/>
                    <a:pt x="14984" y="349354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68" name="shape268"/>
            <p:cNvSpPr/>
            <p:nvPr/>
          </p:nvSpPr>
          <p:spPr>
            <a:xfrm>
              <a:off x="7661977" y="2775499"/>
              <a:ext cx="140800" cy="140800"/>
            </a:xfrm>
            <a:custGeom>
              <a:avLst/>
              <a:gdLst/>
              <a:ahLst/>
              <a:cxnLst/>
              <a:rect l="0" t="0" r="0" b="0"/>
              <a:pathLst>
                <a:path w="140800" h="140800">
                  <a:moveTo>
                    <a:pt x="62631" y="346481"/>
                  </a:moveTo>
                  <a:lnTo>
                    <a:pt x="87178" y="371027"/>
                  </a:lnTo>
                  <a:lnTo>
                    <a:pt x="87178" y="363501"/>
                  </a:lnTo>
                  <a:cubicBezTo>
                    <a:pt x="87178" y="359794"/>
                    <a:pt x="90183" y="356789"/>
                    <a:pt x="93890" y="356789"/>
                  </a:cubicBezTo>
                  <a:cubicBezTo>
                    <a:pt x="97597" y="356789"/>
                    <a:pt x="100602" y="359794"/>
                    <a:pt x="100602" y="363501"/>
                  </a:cubicBezTo>
                  <a:lnTo>
                    <a:pt x="100602" y="379130"/>
                  </a:lnTo>
                  <a:cubicBezTo>
                    <a:pt x="100602" y="388100"/>
                    <a:pt x="89757" y="392592"/>
                    <a:pt x="83414" y="386249"/>
                  </a:cubicBezTo>
                  <a:lnTo>
                    <a:pt x="47410" y="350245"/>
                  </a:lnTo>
                  <a:cubicBezTo>
                    <a:pt x="41067" y="343902"/>
                    <a:pt x="45559" y="333057"/>
                    <a:pt x="54529" y="333057"/>
                  </a:cubicBezTo>
                  <a:lnTo>
                    <a:pt x="125148" y="333057"/>
                  </a:lnTo>
                  <a:lnTo>
                    <a:pt x="100602" y="308510"/>
                  </a:lnTo>
                  <a:lnTo>
                    <a:pt x="100602" y="316037"/>
                  </a:lnTo>
                  <a:cubicBezTo>
                    <a:pt x="100602" y="319744"/>
                    <a:pt x="97597" y="322750"/>
                    <a:pt x="93890" y="322750"/>
                  </a:cubicBezTo>
                  <a:cubicBezTo>
                    <a:pt x="90183" y="322750"/>
                    <a:pt x="87178" y="319744"/>
                    <a:pt x="87178" y="316037"/>
                  </a:cubicBezTo>
                  <a:lnTo>
                    <a:pt x="87178" y="300408"/>
                  </a:lnTo>
                  <a:cubicBezTo>
                    <a:pt x="87178" y="291438"/>
                    <a:pt x="98023" y="286946"/>
                    <a:pt x="104365" y="293289"/>
                  </a:cubicBezTo>
                  <a:lnTo>
                    <a:pt x="140370" y="329293"/>
                  </a:lnTo>
                  <a:cubicBezTo>
                    <a:pt x="146713" y="335636"/>
                    <a:pt x="142221" y="346481"/>
                    <a:pt x="133251" y="346481"/>
                  </a:cubicBezTo>
                  <a:lnTo>
                    <a:pt x="62631" y="346481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69" name="shape269"/>
            <p:cNvSpPr/>
            <p:nvPr/>
          </p:nvSpPr>
          <p:spPr>
            <a:xfrm>
              <a:off x="7661977" y="2775499"/>
              <a:ext cx="1782000" cy="1782000"/>
            </a:xfrm>
            <a:custGeom>
              <a:avLst/>
              <a:gdLst/>
              <a:ahLst/>
              <a:cxnLst/>
              <a:rect l="0" t="0" r="0" b="0"/>
              <a:pathLst>
                <a:path w="1782000" h="1782000">
                  <a:moveTo>
                    <a:pt x="162059" y="211988"/>
                  </a:moveTo>
                  <a:lnTo>
                    <a:pt x="156886" y="217160"/>
                  </a:lnTo>
                  <a:lnTo>
                    <a:pt x="171548" y="241389"/>
                  </a:lnTo>
                  <a:lnTo>
                    <a:pt x="146230" y="227817"/>
                  </a:lnTo>
                  <a:lnTo>
                    <a:pt x="141252" y="232795"/>
                  </a:lnTo>
                  <a:lnTo>
                    <a:pt x="154786" y="258074"/>
                  </a:lnTo>
                  <a:lnTo>
                    <a:pt x="130596" y="243451"/>
                  </a:lnTo>
                  <a:lnTo>
                    <a:pt x="125229" y="248818"/>
                  </a:lnTo>
                  <a:lnTo>
                    <a:pt x="159881" y="268613"/>
                  </a:lnTo>
                  <a:lnTo>
                    <a:pt x="164897" y="263596"/>
                  </a:lnTo>
                  <a:lnTo>
                    <a:pt x="151013" y="237734"/>
                  </a:lnTo>
                  <a:lnTo>
                    <a:pt x="176876" y="251618"/>
                  </a:lnTo>
                  <a:lnTo>
                    <a:pt x="181854" y="246640"/>
                  </a:lnTo>
                  <a:lnTo>
                    <a:pt x="162059" y="211988"/>
                  </a:lnTo>
                  <a:moveTo>
                    <a:pt x="178618" y="209118"/>
                  </a:moveTo>
                  <a:cubicBezTo>
                    <a:pt x="172784" y="214951"/>
                    <a:pt x="172590" y="222924"/>
                    <a:pt x="179085" y="229419"/>
                  </a:cubicBezTo>
                  <a:cubicBezTo>
                    <a:pt x="185618" y="235953"/>
                    <a:pt x="193591" y="235758"/>
                    <a:pt x="199425" y="229925"/>
                  </a:cubicBezTo>
                  <a:cubicBezTo>
                    <a:pt x="205297" y="224052"/>
                    <a:pt x="205491" y="216080"/>
                    <a:pt x="198958" y="209546"/>
                  </a:cubicBezTo>
                  <a:cubicBezTo>
                    <a:pt x="192463" y="203051"/>
                    <a:pt x="184491" y="203245"/>
                    <a:pt x="178618" y="209118"/>
                  </a:cubicBezTo>
                  <a:moveTo>
                    <a:pt x="183051" y="213629"/>
                  </a:moveTo>
                  <a:cubicBezTo>
                    <a:pt x="185968" y="210712"/>
                    <a:pt x="190013" y="210479"/>
                    <a:pt x="194019" y="214485"/>
                  </a:cubicBezTo>
                  <a:cubicBezTo>
                    <a:pt x="197791" y="218257"/>
                    <a:pt x="198141" y="222263"/>
                    <a:pt x="195030" y="225374"/>
                  </a:cubicBezTo>
                  <a:cubicBezTo>
                    <a:pt x="192113" y="228291"/>
                    <a:pt x="188068" y="228525"/>
                    <a:pt x="184024" y="224480"/>
                  </a:cubicBezTo>
                  <a:cubicBezTo>
                    <a:pt x="180290" y="220746"/>
                    <a:pt x="179940" y="216740"/>
                    <a:pt x="183051" y="213629"/>
                  </a:cubicBezTo>
                  <a:moveTo>
                    <a:pt x="202753" y="184983"/>
                  </a:moveTo>
                  <a:cubicBezTo>
                    <a:pt x="199408" y="188327"/>
                    <a:pt x="199175" y="191361"/>
                    <a:pt x="199914" y="194355"/>
                  </a:cubicBezTo>
                  <a:lnTo>
                    <a:pt x="196997" y="191439"/>
                  </a:lnTo>
                  <a:lnTo>
                    <a:pt x="192214" y="196222"/>
                  </a:lnTo>
                  <a:lnTo>
                    <a:pt x="212242" y="216251"/>
                  </a:lnTo>
                  <a:lnTo>
                    <a:pt x="217065" y="211429"/>
                  </a:lnTo>
                  <a:lnTo>
                    <a:pt x="206254" y="200617"/>
                  </a:lnTo>
                  <a:cubicBezTo>
                    <a:pt x="202987" y="197350"/>
                    <a:pt x="202520" y="193850"/>
                    <a:pt x="205398" y="190972"/>
                  </a:cubicBezTo>
                  <a:cubicBezTo>
                    <a:pt x="207770" y="188600"/>
                    <a:pt x="210453" y="188561"/>
                    <a:pt x="212709" y="190817"/>
                  </a:cubicBezTo>
                  <a:lnTo>
                    <a:pt x="225193" y="203300"/>
                  </a:lnTo>
                  <a:lnTo>
                    <a:pt x="230016" y="198478"/>
                  </a:lnTo>
                  <a:lnTo>
                    <a:pt x="217104" y="185566"/>
                  </a:lnTo>
                  <a:cubicBezTo>
                    <a:pt x="212320" y="180783"/>
                    <a:pt x="207303" y="180433"/>
                    <a:pt x="202753" y="184983"/>
                  </a:cubicBezTo>
                  <a:moveTo>
                    <a:pt x="225555" y="147636"/>
                  </a:moveTo>
                  <a:lnTo>
                    <a:pt x="220733" y="152458"/>
                  </a:lnTo>
                  <a:lnTo>
                    <a:pt x="231000" y="162725"/>
                  </a:lnTo>
                  <a:cubicBezTo>
                    <a:pt x="227850" y="161986"/>
                    <a:pt x="224349" y="163387"/>
                    <a:pt x="221744" y="165992"/>
                  </a:cubicBezTo>
                  <a:cubicBezTo>
                    <a:pt x="216843" y="170892"/>
                    <a:pt x="216182" y="178398"/>
                    <a:pt x="223105" y="185321"/>
                  </a:cubicBezTo>
                  <a:cubicBezTo>
                    <a:pt x="230144" y="192360"/>
                    <a:pt x="237650" y="191699"/>
                    <a:pt x="242550" y="186799"/>
                  </a:cubicBezTo>
                  <a:cubicBezTo>
                    <a:pt x="245311" y="184037"/>
                    <a:pt x="246595" y="180343"/>
                    <a:pt x="245389" y="176960"/>
                  </a:cubicBezTo>
                  <a:lnTo>
                    <a:pt x="248462" y="180032"/>
                  </a:lnTo>
                  <a:lnTo>
                    <a:pt x="253206" y="175287"/>
                  </a:lnTo>
                  <a:lnTo>
                    <a:pt x="225555" y="147636"/>
                  </a:lnTo>
                  <a:moveTo>
                    <a:pt x="239245" y="181237"/>
                  </a:moveTo>
                  <a:cubicBezTo>
                    <a:pt x="236445" y="184037"/>
                    <a:pt x="232050" y="184465"/>
                    <a:pt x="228005" y="180421"/>
                  </a:cubicBezTo>
                  <a:cubicBezTo>
                    <a:pt x="223922" y="176337"/>
                    <a:pt x="224349" y="171942"/>
                    <a:pt x="227150" y="169142"/>
                  </a:cubicBezTo>
                  <a:cubicBezTo>
                    <a:pt x="229755" y="166536"/>
                    <a:pt x="234344" y="165836"/>
                    <a:pt x="238467" y="169959"/>
                  </a:cubicBezTo>
                  <a:cubicBezTo>
                    <a:pt x="242550" y="174042"/>
                    <a:pt x="241850" y="178632"/>
                    <a:pt x="239245" y="181237"/>
                  </a:cubicBezTo>
                  <a:moveTo>
                    <a:pt x="266570" y="144811"/>
                  </a:moveTo>
                  <a:lnTo>
                    <a:pt x="264587" y="142828"/>
                  </a:lnTo>
                  <a:cubicBezTo>
                    <a:pt x="257976" y="136217"/>
                    <a:pt x="250625" y="137111"/>
                    <a:pt x="245764" y="141972"/>
                  </a:cubicBezTo>
                  <a:cubicBezTo>
                    <a:pt x="240669" y="147067"/>
                    <a:pt x="239619" y="155117"/>
                    <a:pt x="246619" y="162118"/>
                  </a:cubicBezTo>
                  <a:cubicBezTo>
                    <a:pt x="253581" y="169079"/>
                    <a:pt x="261398" y="167952"/>
                    <a:pt x="266453" y="162895"/>
                  </a:cubicBezTo>
                  <a:cubicBezTo>
                    <a:pt x="270537" y="158812"/>
                    <a:pt x="272171" y="152745"/>
                    <a:pt x="268943" y="147495"/>
                  </a:cubicBezTo>
                  <a:lnTo>
                    <a:pt x="264431" y="152006"/>
                  </a:lnTo>
                  <a:cubicBezTo>
                    <a:pt x="265326" y="154301"/>
                    <a:pt x="264392" y="156634"/>
                    <a:pt x="262487" y="158540"/>
                  </a:cubicBezTo>
                  <a:cubicBezTo>
                    <a:pt x="259609" y="161418"/>
                    <a:pt x="255992" y="161923"/>
                    <a:pt x="252608" y="158773"/>
                  </a:cubicBezTo>
                  <a:lnTo>
                    <a:pt x="266570" y="144811"/>
                  </a:lnTo>
                  <a:moveTo>
                    <a:pt x="249886" y="146172"/>
                  </a:moveTo>
                  <a:cubicBezTo>
                    <a:pt x="252492" y="143567"/>
                    <a:pt x="255642" y="143372"/>
                    <a:pt x="258287" y="146017"/>
                  </a:cubicBezTo>
                  <a:lnTo>
                    <a:pt x="249186" y="155117"/>
                  </a:lnTo>
                  <a:cubicBezTo>
                    <a:pt x="246697" y="151773"/>
                    <a:pt x="247592" y="148467"/>
                    <a:pt x="249886" y="146172"/>
                  </a:cubicBezTo>
                  <a:moveTo>
                    <a:pt x="269500" y="118469"/>
                  </a:moveTo>
                  <a:lnTo>
                    <a:pt x="268178" y="119791"/>
                  </a:lnTo>
                  <a:cubicBezTo>
                    <a:pt x="265844" y="122125"/>
                    <a:pt x="264989" y="125003"/>
                    <a:pt x="266156" y="128192"/>
                  </a:cubicBezTo>
                  <a:lnTo>
                    <a:pt x="263200" y="125236"/>
                  </a:lnTo>
                  <a:lnTo>
                    <a:pt x="258416" y="130020"/>
                  </a:lnTo>
                  <a:lnTo>
                    <a:pt x="278445" y="150048"/>
                  </a:lnTo>
                  <a:lnTo>
                    <a:pt x="283268" y="145226"/>
                  </a:lnTo>
                  <a:lnTo>
                    <a:pt x="273467" y="135425"/>
                  </a:lnTo>
                  <a:cubicBezTo>
                    <a:pt x="269539" y="131498"/>
                    <a:pt x="269539" y="127842"/>
                    <a:pt x="272923" y="124458"/>
                  </a:cubicBezTo>
                  <a:lnTo>
                    <a:pt x="274206" y="123175"/>
                  </a:lnTo>
                  <a:lnTo>
                    <a:pt x="269500" y="118469"/>
                  </a:lnTo>
                  <a:moveTo>
                    <a:pt x="288342" y="116272"/>
                  </a:moveTo>
                  <a:cubicBezTo>
                    <a:pt x="285542" y="118372"/>
                    <a:pt x="283481" y="119812"/>
                    <a:pt x="281925" y="118256"/>
                  </a:cubicBezTo>
                  <a:cubicBezTo>
                    <a:pt x="280758" y="117089"/>
                    <a:pt x="280642" y="115106"/>
                    <a:pt x="283014" y="112733"/>
                  </a:cubicBezTo>
                  <a:cubicBezTo>
                    <a:pt x="285076" y="110672"/>
                    <a:pt x="287253" y="110050"/>
                    <a:pt x="289431" y="111839"/>
                  </a:cubicBezTo>
                  <a:lnTo>
                    <a:pt x="294137" y="107133"/>
                  </a:lnTo>
                  <a:cubicBezTo>
                    <a:pt x="289392" y="102933"/>
                    <a:pt x="283636" y="104100"/>
                    <a:pt x="278970" y="108766"/>
                  </a:cubicBezTo>
                  <a:cubicBezTo>
                    <a:pt x="274808" y="112928"/>
                    <a:pt x="272825" y="118567"/>
                    <a:pt x="277375" y="123117"/>
                  </a:cubicBezTo>
                  <a:cubicBezTo>
                    <a:pt x="282314" y="128056"/>
                    <a:pt x="287448" y="124245"/>
                    <a:pt x="292037" y="120978"/>
                  </a:cubicBezTo>
                  <a:cubicBezTo>
                    <a:pt x="295265" y="118683"/>
                    <a:pt x="296509" y="118061"/>
                    <a:pt x="297754" y="119306"/>
                  </a:cubicBezTo>
                  <a:cubicBezTo>
                    <a:pt x="299270" y="120823"/>
                    <a:pt x="298493" y="122923"/>
                    <a:pt x="296432" y="124984"/>
                  </a:cubicBezTo>
                  <a:cubicBezTo>
                    <a:pt x="294176" y="127240"/>
                    <a:pt x="291570" y="128134"/>
                    <a:pt x="289198" y="126462"/>
                  </a:cubicBezTo>
                  <a:lnTo>
                    <a:pt x="284336" y="131323"/>
                  </a:lnTo>
                  <a:cubicBezTo>
                    <a:pt x="289742" y="136029"/>
                    <a:pt x="296004" y="133346"/>
                    <a:pt x="300165" y="129184"/>
                  </a:cubicBezTo>
                  <a:cubicBezTo>
                    <a:pt x="304638" y="124712"/>
                    <a:pt x="306504" y="118567"/>
                    <a:pt x="301993" y="114055"/>
                  </a:cubicBezTo>
                  <a:cubicBezTo>
                    <a:pt x="297326" y="109389"/>
                    <a:pt x="292464" y="113239"/>
                    <a:pt x="288342" y="116272"/>
                  </a:cubicBezTo>
                  <a:moveTo>
                    <a:pt x="301849" y="85887"/>
                  </a:moveTo>
                  <a:cubicBezTo>
                    <a:pt x="298465" y="89271"/>
                    <a:pt x="298310" y="92226"/>
                    <a:pt x="299088" y="95260"/>
                  </a:cubicBezTo>
                  <a:lnTo>
                    <a:pt x="288509" y="84682"/>
                  </a:lnTo>
                  <a:lnTo>
                    <a:pt x="283687" y="89504"/>
                  </a:lnTo>
                  <a:lnTo>
                    <a:pt x="311338" y="117155"/>
                  </a:lnTo>
                  <a:lnTo>
                    <a:pt x="316161" y="112333"/>
                  </a:lnTo>
                  <a:lnTo>
                    <a:pt x="305349" y="101521"/>
                  </a:lnTo>
                  <a:cubicBezTo>
                    <a:pt x="302082" y="98254"/>
                    <a:pt x="301616" y="94754"/>
                    <a:pt x="304494" y="91876"/>
                  </a:cubicBezTo>
                  <a:cubicBezTo>
                    <a:pt x="306866" y="89504"/>
                    <a:pt x="309549" y="89465"/>
                    <a:pt x="311805" y="91721"/>
                  </a:cubicBezTo>
                  <a:lnTo>
                    <a:pt x="324289" y="104205"/>
                  </a:lnTo>
                  <a:lnTo>
                    <a:pt x="329111" y="99382"/>
                  </a:lnTo>
                  <a:lnTo>
                    <a:pt x="316200" y="86471"/>
                  </a:lnTo>
                  <a:cubicBezTo>
                    <a:pt x="311416" y="81687"/>
                    <a:pt x="306399" y="81337"/>
                    <a:pt x="301849" y="85887"/>
                  </a:cubicBezTo>
                  <a:moveTo>
                    <a:pt x="321734" y="66002"/>
                  </a:moveTo>
                  <a:cubicBezTo>
                    <a:pt x="316756" y="70980"/>
                    <a:pt x="315473" y="76775"/>
                    <a:pt x="319362" y="82219"/>
                  </a:cubicBezTo>
                  <a:lnTo>
                    <a:pt x="323951" y="77631"/>
                  </a:lnTo>
                  <a:cubicBezTo>
                    <a:pt x="322862" y="75686"/>
                    <a:pt x="322278" y="73391"/>
                    <a:pt x="325273" y="70396"/>
                  </a:cubicBezTo>
                  <a:cubicBezTo>
                    <a:pt x="326984" y="68685"/>
                    <a:pt x="329123" y="67635"/>
                    <a:pt x="330640" y="69152"/>
                  </a:cubicBezTo>
                  <a:cubicBezTo>
                    <a:pt x="332312" y="70825"/>
                    <a:pt x="331068" y="72691"/>
                    <a:pt x="330407" y="73586"/>
                  </a:cubicBezTo>
                  <a:lnTo>
                    <a:pt x="326946" y="78214"/>
                  </a:lnTo>
                  <a:cubicBezTo>
                    <a:pt x="325390" y="80314"/>
                    <a:pt x="321695" y="85719"/>
                    <a:pt x="326712" y="90736"/>
                  </a:cubicBezTo>
                  <a:cubicBezTo>
                    <a:pt x="330951" y="94976"/>
                    <a:pt x="335929" y="93420"/>
                    <a:pt x="339118" y="90231"/>
                  </a:cubicBezTo>
                  <a:cubicBezTo>
                    <a:pt x="341257" y="88092"/>
                    <a:pt x="343085" y="84708"/>
                    <a:pt x="342074" y="80586"/>
                  </a:cubicBezTo>
                  <a:lnTo>
                    <a:pt x="344991" y="83503"/>
                  </a:lnTo>
                  <a:lnTo>
                    <a:pt x="349697" y="78797"/>
                  </a:lnTo>
                  <a:lnTo>
                    <a:pt x="335812" y="64913"/>
                  </a:lnTo>
                  <a:cubicBezTo>
                    <a:pt x="331107" y="60207"/>
                    <a:pt x="326128" y="61607"/>
                    <a:pt x="321734" y="66002"/>
                  </a:cubicBezTo>
                  <a:moveTo>
                    <a:pt x="336357" y="84981"/>
                  </a:moveTo>
                  <a:cubicBezTo>
                    <a:pt x="334646" y="86692"/>
                    <a:pt x="332740" y="87120"/>
                    <a:pt x="331146" y="85525"/>
                  </a:cubicBezTo>
                  <a:cubicBezTo>
                    <a:pt x="328929" y="83308"/>
                    <a:pt x="330951" y="80586"/>
                    <a:pt x="331690" y="79614"/>
                  </a:cubicBezTo>
                  <a:lnTo>
                    <a:pt x="333401" y="77280"/>
                  </a:lnTo>
                  <a:cubicBezTo>
                    <a:pt x="334257" y="76113"/>
                    <a:pt x="334957" y="75180"/>
                    <a:pt x="335385" y="74130"/>
                  </a:cubicBezTo>
                  <a:lnTo>
                    <a:pt x="336474" y="75219"/>
                  </a:lnTo>
                  <a:cubicBezTo>
                    <a:pt x="339157" y="77902"/>
                    <a:pt x="339274" y="82064"/>
                    <a:pt x="336357" y="84981"/>
                  </a:cubicBezTo>
                  <a:moveTo>
                    <a:pt x="345237" y="42732"/>
                  </a:moveTo>
                  <a:lnTo>
                    <a:pt x="343915" y="44055"/>
                  </a:lnTo>
                  <a:cubicBezTo>
                    <a:pt x="341581" y="46388"/>
                    <a:pt x="340726" y="49266"/>
                    <a:pt x="341892" y="52455"/>
                  </a:cubicBezTo>
                  <a:lnTo>
                    <a:pt x="338937" y="49499"/>
                  </a:lnTo>
                  <a:lnTo>
                    <a:pt x="334153" y="54283"/>
                  </a:lnTo>
                  <a:lnTo>
                    <a:pt x="354182" y="74312"/>
                  </a:lnTo>
                  <a:lnTo>
                    <a:pt x="359004" y="69489"/>
                  </a:lnTo>
                  <a:lnTo>
                    <a:pt x="349204" y="59689"/>
                  </a:lnTo>
                  <a:cubicBezTo>
                    <a:pt x="345276" y="55761"/>
                    <a:pt x="345276" y="52105"/>
                    <a:pt x="348660" y="48721"/>
                  </a:cubicBezTo>
                  <a:lnTo>
                    <a:pt x="349943" y="47438"/>
                  </a:lnTo>
                  <a:lnTo>
                    <a:pt x="345237" y="42732"/>
                  </a:lnTo>
                  <a:moveTo>
                    <a:pt x="376378" y="35004"/>
                  </a:moveTo>
                  <a:lnTo>
                    <a:pt x="374394" y="33020"/>
                  </a:lnTo>
                  <a:cubicBezTo>
                    <a:pt x="367783" y="26409"/>
                    <a:pt x="360433" y="27303"/>
                    <a:pt x="355571" y="32165"/>
                  </a:cubicBezTo>
                  <a:cubicBezTo>
                    <a:pt x="350476" y="37259"/>
                    <a:pt x="349426" y="45310"/>
                    <a:pt x="356427" y="52310"/>
                  </a:cubicBezTo>
                  <a:cubicBezTo>
                    <a:pt x="363388" y="59272"/>
                    <a:pt x="371205" y="58144"/>
                    <a:pt x="376261" y="53088"/>
                  </a:cubicBezTo>
                  <a:cubicBezTo>
                    <a:pt x="380345" y="49005"/>
                    <a:pt x="381978" y="42938"/>
                    <a:pt x="378750" y="37687"/>
                  </a:cubicBezTo>
                  <a:lnTo>
                    <a:pt x="374239" y="42199"/>
                  </a:lnTo>
                  <a:cubicBezTo>
                    <a:pt x="375133" y="44493"/>
                    <a:pt x="374200" y="46827"/>
                    <a:pt x="372294" y="48732"/>
                  </a:cubicBezTo>
                  <a:cubicBezTo>
                    <a:pt x="369417" y="51610"/>
                    <a:pt x="365799" y="52116"/>
                    <a:pt x="362416" y="48966"/>
                  </a:cubicBezTo>
                  <a:lnTo>
                    <a:pt x="376378" y="35004"/>
                  </a:lnTo>
                  <a:moveTo>
                    <a:pt x="359693" y="36365"/>
                  </a:moveTo>
                  <a:cubicBezTo>
                    <a:pt x="362299" y="33759"/>
                    <a:pt x="365449" y="33565"/>
                    <a:pt x="368094" y="36209"/>
                  </a:cubicBezTo>
                  <a:lnTo>
                    <a:pt x="358993" y="45310"/>
                  </a:lnTo>
                  <a:cubicBezTo>
                    <a:pt x="356505" y="41965"/>
                    <a:pt x="357399" y="38660"/>
                    <a:pt x="359693" y="36365"/>
                  </a:cubicBezTo>
                  <a:moveTo>
                    <a:pt x="214250" y="295137"/>
                  </a:moveTo>
                  <a:lnTo>
                    <a:pt x="209505" y="290392"/>
                  </a:lnTo>
                  <a:lnTo>
                    <a:pt x="195543" y="304354"/>
                  </a:lnTo>
                  <a:lnTo>
                    <a:pt x="188893" y="297704"/>
                  </a:lnTo>
                  <a:lnTo>
                    <a:pt x="201066" y="285531"/>
                  </a:lnTo>
                  <a:lnTo>
                    <a:pt x="196321" y="280786"/>
                  </a:lnTo>
                  <a:lnTo>
                    <a:pt x="184148" y="292959"/>
                  </a:lnTo>
                  <a:lnTo>
                    <a:pt x="177809" y="286620"/>
                  </a:lnTo>
                  <a:lnTo>
                    <a:pt x="191032" y="273397"/>
                  </a:lnTo>
                  <a:lnTo>
                    <a:pt x="186287" y="268652"/>
                  </a:lnTo>
                  <a:lnTo>
                    <a:pt x="168009" y="286931"/>
                  </a:lnTo>
                  <a:lnTo>
                    <a:pt x="195232" y="314154"/>
                  </a:lnTo>
                  <a:lnTo>
                    <a:pt x="214250" y="295137"/>
                  </a:lnTo>
                  <a:moveTo>
                    <a:pt x="208611" y="245472"/>
                  </a:moveTo>
                  <a:lnTo>
                    <a:pt x="203789" y="250294"/>
                  </a:lnTo>
                  <a:lnTo>
                    <a:pt x="214056" y="260562"/>
                  </a:lnTo>
                  <a:cubicBezTo>
                    <a:pt x="210906" y="259823"/>
                    <a:pt x="207406" y="261223"/>
                    <a:pt x="204800" y="263828"/>
                  </a:cubicBezTo>
                  <a:cubicBezTo>
                    <a:pt x="199900" y="268729"/>
                    <a:pt x="199239" y="276235"/>
                    <a:pt x="206162" y="283157"/>
                  </a:cubicBezTo>
                  <a:cubicBezTo>
                    <a:pt x="213201" y="290197"/>
                    <a:pt x="220707" y="289535"/>
                    <a:pt x="225607" y="284635"/>
                  </a:cubicBezTo>
                  <a:cubicBezTo>
                    <a:pt x="228368" y="281874"/>
                    <a:pt x="229651" y="278179"/>
                    <a:pt x="228446" y="274796"/>
                  </a:cubicBezTo>
                  <a:lnTo>
                    <a:pt x="231518" y="277868"/>
                  </a:lnTo>
                  <a:lnTo>
                    <a:pt x="236263" y="273123"/>
                  </a:lnTo>
                  <a:lnTo>
                    <a:pt x="208611" y="245472"/>
                  </a:lnTo>
                  <a:moveTo>
                    <a:pt x="222301" y="279074"/>
                  </a:moveTo>
                  <a:cubicBezTo>
                    <a:pt x="219501" y="281874"/>
                    <a:pt x="215106" y="282302"/>
                    <a:pt x="211062" y="278257"/>
                  </a:cubicBezTo>
                  <a:cubicBezTo>
                    <a:pt x="206978" y="274174"/>
                    <a:pt x="207406" y="269779"/>
                    <a:pt x="210206" y="266979"/>
                  </a:cubicBezTo>
                  <a:cubicBezTo>
                    <a:pt x="212812" y="264373"/>
                    <a:pt x="217401" y="263673"/>
                    <a:pt x="221523" y="267795"/>
                  </a:cubicBezTo>
                  <a:cubicBezTo>
                    <a:pt x="225607" y="271879"/>
                    <a:pt x="224907" y="276468"/>
                    <a:pt x="222301" y="279074"/>
                  </a:cubicBezTo>
                  <a:moveTo>
                    <a:pt x="231971" y="236892"/>
                  </a:moveTo>
                  <a:lnTo>
                    <a:pt x="230648" y="238214"/>
                  </a:lnTo>
                  <a:cubicBezTo>
                    <a:pt x="228315" y="240548"/>
                    <a:pt x="227459" y="243426"/>
                    <a:pt x="228626" y="246614"/>
                  </a:cubicBezTo>
                  <a:lnTo>
                    <a:pt x="225670" y="243659"/>
                  </a:lnTo>
                  <a:lnTo>
                    <a:pt x="220887" y="248442"/>
                  </a:lnTo>
                  <a:lnTo>
                    <a:pt x="240915" y="268471"/>
                  </a:lnTo>
                  <a:lnTo>
                    <a:pt x="245738" y="263649"/>
                  </a:lnTo>
                  <a:lnTo>
                    <a:pt x="235937" y="253848"/>
                  </a:lnTo>
                  <a:cubicBezTo>
                    <a:pt x="232009" y="249920"/>
                    <a:pt x="232009" y="246264"/>
                    <a:pt x="235393" y="242881"/>
                  </a:cubicBezTo>
                  <a:lnTo>
                    <a:pt x="236676" y="241597"/>
                  </a:lnTo>
                  <a:lnTo>
                    <a:pt x="231971" y="236892"/>
                  </a:lnTo>
                  <a:moveTo>
                    <a:pt x="242538" y="226091"/>
                  </a:moveTo>
                  <a:cubicBezTo>
                    <a:pt x="237560" y="231069"/>
                    <a:pt x="236276" y="236864"/>
                    <a:pt x="240166" y="242308"/>
                  </a:cubicBezTo>
                  <a:lnTo>
                    <a:pt x="244755" y="237719"/>
                  </a:lnTo>
                  <a:cubicBezTo>
                    <a:pt x="243666" y="235775"/>
                    <a:pt x="243082" y="233480"/>
                    <a:pt x="246077" y="230486"/>
                  </a:cubicBezTo>
                  <a:cubicBezTo>
                    <a:pt x="247788" y="228774"/>
                    <a:pt x="249927" y="227725"/>
                    <a:pt x="251444" y="229241"/>
                  </a:cubicBezTo>
                  <a:cubicBezTo>
                    <a:pt x="253116" y="230913"/>
                    <a:pt x="251872" y="232780"/>
                    <a:pt x="251211" y="233675"/>
                  </a:cubicBezTo>
                  <a:lnTo>
                    <a:pt x="247749" y="238303"/>
                  </a:lnTo>
                  <a:cubicBezTo>
                    <a:pt x="246194" y="240403"/>
                    <a:pt x="242499" y="245809"/>
                    <a:pt x="247516" y="250826"/>
                  </a:cubicBezTo>
                  <a:cubicBezTo>
                    <a:pt x="251755" y="255065"/>
                    <a:pt x="256733" y="253509"/>
                    <a:pt x="259922" y="250320"/>
                  </a:cubicBezTo>
                  <a:cubicBezTo>
                    <a:pt x="262061" y="248181"/>
                    <a:pt x="263889" y="244798"/>
                    <a:pt x="262878" y="240675"/>
                  </a:cubicBezTo>
                  <a:lnTo>
                    <a:pt x="265795" y="243592"/>
                  </a:lnTo>
                  <a:lnTo>
                    <a:pt x="270501" y="238886"/>
                  </a:lnTo>
                  <a:lnTo>
                    <a:pt x="256616" y="225002"/>
                  </a:lnTo>
                  <a:cubicBezTo>
                    <a:pt x="251911" y="220296"/>
                    <a:pt x="246932" y="221696"/>
                    <a:pt x="242538" y="226091"/>
                  </a:cubicBezTo>
                  <a:moveTo>
                    <a:pt x="257161" y="245070"/>
                  </a:moveTo>
                  <a:cubicBezTo>
                    <a:pt x="255449" y="246781"/>
                    <a:pt x="253544" y="247209"/>
                    <a:pt x="251949" y="245614"/>
                  </a:cubicBezTo>
                  <a:cubicBezTo>
                    <a:pt x="249733" y="243397"/>
                    <a:pt x="251755" y="240675"/>
                    <a:pt x="252494" y="239703"/>
                  </a:cubicBezTo>
                  <a:lnTo>
                    <a:pt x="254205" y="237369"/>
                  </a:lnTo>
                  <a:cubicBezTo>
                    <a:pt x="255061" y="236203"/>
                    <a:pt x="255761" y="235269"/>
                    <a:pt x="256189" y="234219"/>
                  </a:cubicBezTo>
                  <a:lnTo>
                    <a:pt x="257278" y="235308"/>
                  </a:lnTo>
                  <a:cubicBezTo>
                    <a:pt x="259961" y="237992"/>
                    <a:pt x="260078" y="242153"/>
                    <a:pt x="257161" y="245070"/>
                  </a:cubicBezTo>
                  <a:moveTo>
                    <a:pt x="284475" y="184854"/>
                  </a:moveTo>
                  <a:lnTo>
                    <a:pt x="279497" y="189832"/>
                  </a:lnTo>
                  <a:lnTo>
                    <a:pt x="288870" y="207605"/>
                  </a:lnTo>
                  <a:lnTo>
                    <a:pt x="270980" y="198349"/>
                  </a:lnTo>
                  <a:lnTo>
                    <a:pt x="266274" y="203055"/>
                  </a:lnTo>
                  <a:lnTo>
                    <a:pt x="275569" y="220906"/>
                  </a:lnTo>
                  <a:lnTo>
                    <a:pt x="257757" y="211572"/>
                  </a:lnTo>
                  <a:lnTo>
                    <a:pt x="252624" y="216705"/>
                  </a:lnTo>
                  <a:lnTo>
                    <a:pt x="279575" y="229812"/>
                  </a:lnTo>
                  <a:lnTo>
                    <a:pt x="284242" y="225144"/>
                  </a:lnTo>
                  <a:lnTo>
                    <a:pt x="275569" y="207838"/>
                  </a:lnTo>
                  <a:lnTo>
                    <a:pt x="292915" y="216472"/>
                  </a:lnTo>
                  <a:lnTo>
                    <a:pt x="297543" y="211844"/>
                  </a:lnTo>
                  <a:lnTo>
                    <a:pt x="284475" y="184854"/>
                  </a:lnTo>
                  <a:moveTo>
                    <a:pt x="307941" y="146998"/>
                  </a:moveTo>
                  <a:lnTo>
                    <a:pt x="301524" y="153415"/>
                  </a:lnTo>
                  <a:lnTo>
                    <a:pt x="314786" y="181767"/>
                  </a:lnTo>
                  <a:lnTo>
                    <a:pt x="286434" y="168505"/>
                  </a:lnTo>
                  <a:lnTo>
                    <a:pt x="280017" y="174922"/>
                  </a:lnTo>
                  <a:lnTo>
                    <a:pt x="307241" y="202146"/>
                  </a:lnTo>
                  <a:lnTo>
                    <a:pt x="311869" y="197517"/>
                  </a:lnTo>
                  <a:lnTo>
                    <a:pt x="292696" y="178344"/>
                  </a:lnTo>
                  <a:lnTo>
                    <a:pt x="318869" y="190517"/>
                  </a:lnTo>
                  <a:lnTo>
                    <a:pt x="323420" y="185967"/>
                  </a:lnTo>
                  <a:lnTo>
                    <a:pt x="311247" y="159793"/>
                  </a:lnTo>
                  <a:lnTo>
                    <a:pt x="330420" y="178966"/>
                  </a:lnTo>
                  <a:lnTo>
                    <a:pt x="335165" y="174222"/>
                  </a:lnTo>
                  <a:lnTo>
                    <a:pt x="307941" y="146998"/>
                  </a:lnTo>
                  <a:moveTo>
                    <a:pt x="317292" y="146748"/>
                  </a:moveTo>
                  <a:lnTo>
                    <a:pt x="322425" y="141614"/>
                  </a:lnTo>
                  <a:lnTo>
                    <a:pt x="316942" y="136131"/>
                  </a:lnTo>
                  <a:lnTo>
                    <a:pt x="311808" y="141264"/>
                  </a:lnTo>
                  <a:lnTo>
                    <a:pt x="317292" y="146748"/>
                  </a:lnTo>
                  <a:moveTo>
                    <a:pt x="340121" y="169266"/>
                  </a:moveTo>
                  <a:lnTo>
                    <a:pt x="344943" y="164443"/>
                  </a:lnTo>
                  <a:lnTo>
                    <a:pt x="324914" y="144415"/>
                  </a:lnTo>
                  <a:lnTo>
                    <a:pt x="320092" y="149237"/>
                  </a:lnTo>
                  <a:lnTo>
                    <a:pt x="340121" y="169266"/>
                  </a:lnTo>
                  <a:moveTo>
                    <a:pt x="340017" y="128612"/>
                  </a:moveTo>
                  <a:cubicBezTo>
                    <a:pt x="336672" y="131957"/>
                    <a:pt x="336439" y="134990"/>
                    <a:pt x="337178" y="137985"/>
                  </a:cubicBezTo>
                  <a:lnTo>
                    <a:pt x="334261" y="135068"/>
                  </a:lnTo>
                  <a:lnTo>
                    <a:pt x="329477" y="139852"/>
                  </a:lnTo>
                  <a:lnTo>
                    <a:pt x="349506" y="159881"/>
                  </a:lnTo>
                  <a:lnTo>
                    <a:pt x="354328" y="155058"/>
                  </a:lnTo>
                  <a:lnTo>
                    <a:pt x="343517" y="144247"/>
                  </a:lnTo>
                  <a:cubicBezTo>
                    <a:pt x="340250" y="140980"/>
                    <a:pt x="339783" y="137479"/>
                    <a:pt x="342661" y="134601"/>
                  </a:cubicBezTo>
                  <a:cubicBezTo>
                    <a:pt x="345033" y="132229"/>
                    <a:pt x="347717" y="132190"/>
                    <a:pt x="349972" y="134446"/>
                  </a:cubicBezTo>
                  <a:lnTo>
                    <a:pt x="362457" y="146930"/>
                  </a:lnTo>
                  <a:lnTo>
                    <a:pt x="367279" y="142107"/>
                  </a:lnTo>
                  <a:lnTo>
                    <a:pt x="354367" y="129195"/>
                  </a:lnTo>
                  <a:cubicBezTo>
                    <a:pt x="349584" y="124412"/>
                    <a:pt x="344567" y="124062"/>
                    <a:pt x="340017" y="128612"/>
                  </a:cubicBezTo>
                  <a:moveTo>
                    <a:pt x="362819" y="91265"/>
                  </a:moveTo>
                  <a:lnTo>
                    <a:pt x="357996" y="96088"/>
                  </a:lnTo>
                  <a:lnTo>
                    <a:pt x="368263" y="106355"/>
                  </a:lnTo>
                  <a:cubicBezTo>
                    <a:pt x="365113" y="105616"/>
                    <a:pt x="361613" y="107016"/>
                    <a:pt x="359007" y="109622"/>
                  </a:cubicBezTo>
                  <a:cubicBezTo>
                    <a:pt x="354107" y="114522"/>
                    <a:pt x="353446" y="122028"/>
                    <a:pt x="360368" y="128950"/>
                  </a:cubicBezTo>
                  <a:cubicBezTo>
                    <a:pt x="367407" y="135990"/>
                    <a:pt x="374913" y="135329"/>
                    <a:pt x="379814" y="130428"/>
                  </a:cubicBezTo>
                  <a:cubicBezTo>
                    <a:pt x="382575" y="127667"/>
                    <a:pt x="383859" y="123973"/>
                    <a:pt x="382653" y="120589"/>
                  </a:cubicBezTo>
                  <a:lnTo>
                    <a:pt x="385725" y="123661"/>
                  </a:lnTo>
                  <a:lnTo>
                    <a:pt x="390470" y="118917"/>
                  </a:lnTo>
                  <a:lnTo>
                    <a:pt x="362819" y="91265"/>
                  </a:lnTo>
                  <a:moveTo>
                    <a:pt x="376508" y="124867"/>
                  </a:moveTo>
                  <a:cubicBezTo>
                    <a:pt x="373708" y="127667"/>
                    <a:pt x="369313" y="128095"/>
                    <a:pt x="365269" y="124050"/>
                  </a:cubicBezTo>
                  <a:cubicBezTo>
                    <a:pt x="361185" y="119967"/>
                    <a:pt x="361613" y="115572"/>
                    <a:pt x="364413" y="112772"/>
                  </a:cubicBezTo>
                  <a:cubicBezTo>
                    <a:pt x="367019" y="110166"/>
                    <a:pt x="371608" y="109466"/>
                    <a:pt x="375730" y="113589"/>
                  </a:cubicBezTo>
                  <a:cubicBezTo>
                    <a:pt x="379814" y="117672"/>
                    <a:pt x="379114" y="122261"/>
                    <a:pt x="376508" y="124867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70" name="shape270"/>
            <p:cNvSpPr/>
            <p:nvPr/>
          </p:nvSpPr>
          <p:spPr>
            <a:xfrm>
              <a:off x="533977" y="4557499"/>
              <a:ext cx="140800" cy="140800"/>
            </a:xfrm>
            <a:custGeom>
              <a:avLst/>
              <a:gdLst/>
              <a:ahLst/>
              <a:cxnLst/>
              <a:rect l="0" t="0" r="0" b="0"/>
              <a:pathLst>
                <a:path w="140800" h="140800">
                  <a:moveTo>
                    <a:pt x="61179" y="283646"/>
                  </a:moveTo>
                  <a:lnTo>
                    <a:pt x="37845" y="306980"/>
                  </a:lnTo>
                  <a:cubicBezTo>
                    <a:pt x="31683" y="313142"/>
                    <a:pt x="27194" y="317634"/>
                    <a:pt x="23945" y="321461"/>
                  </a:cubicBezTo>
                  <a:cubicBezTo>
                    <a:pt x="20720" y="325260"/>
                    <a:pt x="18898" y="328201"/>
                    <a:pt x="17927" y="331190"/>
                  </a:cubicBezTo>
                  <a:cubicBezTo>
                    <a:pt x="16110" y="336782"/>
                    <a:pt x="16110" y="342806"/>
                    <a:pt x="17927" y="348399"/>
                  </a:cubicBezTo>
                  <a:cubicBezTo>
                    <a:pt x="18898" y="351387"/>
                    <a:pt x="20720" y="354328"/>
                    <a:pt x="23945" y="358127"/>
                  </a:cubicBezTo>
                  <a:cubicBezTo>
                    <a:pt x="27194" y="361955"/>
                    <a:pt x="31683" y="366447"/>
                    <a:pt x="37845" y="372608"/>
                  </a:cubicBezTo>
                  <a:lnTo>
                    <a:pt x="61179" y="395943"/>
                  </a:lnTo>
                  <a:cubicBezTo>
                    <a:pt x="67341" y="402105"/>
                    <a:pt x="71833" y="406593"/>
                    <a:pt x="75660" y="409842"/>
                  </a:cubicBezTo>
                  <a:cubicBezTo>
                    <a:pt x="79460" y="413068"/>
                    <a:pt x="82400" y="414890"/>
                    <a:pt x="85389" y="415861"/>
                  </a:cubicBezTo>
                  <a:cubicBezTo>
                    <a:pt x="90981" y="417678"/>
                    <a:pt x="97005" y="417678"/>
                    <a:pt x="102597" y="415861"/>
                  </a:cubicBezTo>
                  <a:cubicBezTo>
                    <a:pt x="105586" y="414890"/>
                    <a:pt x="108527" y="413068"/>
                    <a:pt x="112327" y="409842"/>
                  </a:cubicBezTo>
                  <a:cubicBezTo>
                    <a:pt x="116154" y="406593"/>
                    <a:pt x="120645" y="402105"/>
                    <a:pt x="126808" y="395943"/>
                  </a:cubicBezTo>
                  <a:lnTo>
                    <a:pt x="150142" y="372608"/>
                  </a:lnTo>
                  <a:cubicBezTo>
                    <a:pt x="156304" y="366447"/>
                    <a:pt x="160792" y="361955"/>
                    <a:pt x="164041" y="358127"/>
                  </a:cubicBezTo>
                  <a:cubicBezTo>
                    <a:pt x="167267" y="354328"/>
                    <a:pt x="169089" y="351387"/>
                    <a:pt x="170060" y="348398"/>
                  </a:cubicBezTo>
                  <a:cubicBezTo>
                    <a:pt x="171877" y="342806"/>
                    <a:pt x="171877" y="336782"/>
                    <a:pt x="170060" y="331190"/>
                  </a:cubicBezTo>
                  <a:cubicBezTo>
                    <a:pt x="169089" y="328201"/>
                    <a:pt x="167267" y="325260"/>
                    <a:pt x="164041" y="321461"/>
                  </a:cubicBezTo>
                  <a:cubicBezTo>
                    <a:pt x="160792" y="317634"/>
                    <a:pt x="156304" y="313142"/>
                    <a:pt x="150142" y="306980"/>
                  </a:cubicBezTo>
                  <a:lnTo>
                    <a:pt x="126808" y="283646"/>
                  </a:lnTo>
                  <a:cubicBezTo>
                    <a:pt x="120645" y="277483"/>
                    <a:pt x="116154" y="272995"/>
                    <a:pt x="112327" y="269746"/>
                  </a:cubicBezTo>
                  <a:cubicBezTo>
                    <a:pt x="108527" y="266521"/>
                    <a:pt x="105586" y="264698"/>
                    <a:pt x="102597" y="263727"/>
                  </a:cubicBezTo>
                  <a:cubicBezTo>
                    <a:pt x="97005" y="261910"/>
                    <a:pt x="90981" y="261910"/>
                    <a:pt x="85389" y="263727"/>
                  </a:cubicBezTo>
                  <a:cubicBezTo>
                    <a:pt x="82400" y="264698"/>
                    <a:pt x="79460" y="266521"/>
                    <a:pt x="75660" y="269746"/>
                  </a:cubicBezTo>
                  <a:cubicBezTo>
                    <a:pt x="71833" y="272995"/>
                    <a:pt x="67341" y="277483"/>
                    <a:pt x="61179" y="283646"/>
                  </a:cubicBezTo>
                  <a:moveTo>
                    <a:pt x="14984" y="349354"/>
                  </a:moveTo>
                  <a:cubicBezTo>
                    <a:pt x="17279" y="356418"/>
                    <a:pt x="23405" y="362544"/>
                    <a:pt x="35657" y="374796"/>
                  </a:cubicBezTo>
                  <a:lnTo>
                    <a:pt x="58992" y="398130"/>
                  </a:lnTo>
                  <a:cubicBezTo>
                    <a:pt x="71243" y="410382"/>
                    <a:pt x="77369" y="416508"/>
                    <a:pt x="84433" y="418803"/>
                  </a:cubicBezTo>
                  <a:cubicBezTo>
                    <a:pt x="90647" y="420822"/>
                    <a:pt x="97340" y="420822"/>
                    <a:pt x="103554" y="418803"/>
                  </a:cubicBezTo>
                  <a:cubicBezTo>
                    <a:pt x="110617" y="416508"/>
                    <a:pt x="116743" y="410382"/>
                    <a:pt x="128995" y="398130"/>
                  </a:cubicBezTo>
                  <a:lnTo>
                    <a:pt x="152330" y="374796"/>
                  </a:lnTo>
                  <a:cubicBezTo>
                    <a:pt x="164582" y="362544"/>
                    <a:pt x="170707" y="356418"/>
                    <a:pt x="173003" y="349354"/>
                  </a:cubicBezTo>
                  <a:cubicBezTo>
                    <a:pt x="175021" y="343141"/>
                    <a:pt x="175021" y="336448"/>
                    <a:pt x="173003" y="330234"/>
                  </a:cubicBezTo>
                  <a:cubicBezTo>
                    <a:pt x="170707" y="323170"/>
                    <a:pt x="164582" y="317044"/>
                    <a:pt x="152330" y="304792"/>
                  </a:cubicBezTo>
                  <a:lnTo>
                    <a:pt x="128995" y="281458"/>
                  </a:lnTo>
                  <a:cubicBezTo>
                    <a:pt x="116743" y="269206"/>
                    <a:pt x="110617" y="263080"/>
                    <a:pt x="103554" y="260785"/>
                  </a:cubicBezTo>
                  <a:cubicBezTo>
                    <a:pt x="97340" y="258766"/>
                    <a:pt x="90647" y="258766"/>
                    <a:pt x="84433" y="260785"/>
                  </a:cubicBezTo>
                  <a:cubicBezTo>
                    <a:pt x="77369" y="263080"/>
                    <a:pt x="71243" y="269206"/>
                    <a:pt x="58992" y="281458"/>
                  </a:cubicBezTo>
                  <a:lnTo>
                    <a:pt x="35657" y="304792"/>
                  </a:lnTo>
                  <a:cubicBezTo>
                    <a:pt x="23405" y="317044"/>
                    <a:pt x="17279" y="323170"/>
                    <a:pt x="14984" y="330234"/>
                  </a:cubicBezTo>
                  <a:cubicBezTo>
                    <a:pt x="12965" y="336448"/>
                    <a:pt x="12965" y="343141"/>
                    <a:pt x="14984" y="349354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71" name="shape271"/>
            <p:cNvSpPr/>
            <p:nvPr/>
          </p:nvSpPr>
          <p:spPr>
            <a:xfrm>
              <a:off x="533977" y="4557499"/>
              <a:ext cx="140800" cy="140800"/>
            </a:xfrm>
            <a:custGeom>
              <a:avLst/>
              <a:gdLst/>
              <a:ahLst/>
              <a:cxnLst/>
              <a:rect l="0" t="0" r="0" b="0"/>
              <a:pathLst>
                <a:path w="140800" h="140800">
                  <a:moveTo>
                    <a:pt x="62631" y="346481"/>
                  </a:moveTo>
                  <a:lnTo>
                    <a:pt x="87178" y="371027"/>
                  </a:lnTo>
                  <a:lnTo>
                    <a:pt x="87178" y="363501"/>
                  </a:lnTo>
                  <a:cubicBezTo>
                    <a:pt x="87178" y="359794"/>
                    <a:pt x="90183" y="356789"/>
                    <a:pt x="93890" y="356789"/>
                  </a:cubicBezTo>
                  <a:cubicBezTo>
                    <a:pt x="97597" y="356789"/>
                    <a:pt x="100602" y="359794"/>
                    <a:pt x="100602" y="363501"/>
                  </a:cubicBezTo>
                  <a:lnTo>
                    <a:pt x="100602" y="379130"/>
                  </a:lnTo>
                  <a:cubicBezTo>
                    <a:pt x="100602" y="388100"/>
                    <a:pt x="89757" y="392592"/>
                    <a:pt x="83414" y="386249"/>
                  </a:cubicBezTo>
                  <a:lnTo>
                    <a:pt x="47410" y="350245"/>
                  </a:lnTo>
                  <a:cubicBezTo>
                    <a:pt x="41067" y="343902"/>
                    <a:pt x="45559" y="333057"/>
                    <a:pt x="54529" y="333057"/>
                  </a:cubicBezTo>
                  <a:lnTo>
                    <a:pt x="125148" y="333057"/>
                  </a:lnTo>
                  <a:lnTo>
                    <a:pt x="100602" y="308510"/>
                  </a:lnTo>
                  <a:lnTo>
                    <a:pt x="100602" y="316037"/>
                  </a:lnTo>
                  <a:cubicBezTo>
                    <a:pt x="100602" y="319744"/>
                    <a:pt x="97597" y="322750"/>
                    <a:pt x="93890" y="322750"/>
                  </a:cubicBezTo>
                  <a:cubicBezTo>
                    <a:pt x="90183" y="322750"/>
                    <a:pt x="87178" y="319744"/>
                    <a:pt x="87178" y="316037"/>
                  </a:cubicBezTo>
                  <a:lnTo>
                    <a:pt x="87178" y="300408"/>
                  </a:lnTo>
                  <a:cubicBezTo>
                    <a:pt x="87178" y="291438"/>
                    <a:pt x="98023" y="286946"/>
                    <a:pt x="104365" y="293289"/>
                  </a:cubicBezTo>
                  <a:lnTo>
                    <a:pt x="140370" y="329293"/>
                  </a:lnTo>
                  <a:cubicBezTo>
                    <a:pt x="146713" y="335636"/>
                    <a:pt x="142221" y="346481"/>
                    <a:pt x="133251" y="346481"/>
                  </a:cubicBezTo>
                  <a:lnTo>
                    <a:pt x="62631" y="346481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72" name="shape272"/>
            <p:cNvSpPr/>
            <p:nvPr/>
          </p:nvSpPr>
          <p:spPr>
            <a:xfrm>
              <a:off x="533977" y="4557499"/>
              <a:ext cx="1782000" cy="1782000"/>
            </a:xfrm>
            <a:custGeom>
              <a:avLst/>
              <a:gdLst/>
              <a:ahLst/>
              <a:cxnLst/>
              <a:rect l="0" t="0" r="0" b="0"/>
              <a:pathLst>
                <a:path w="1782000" h="1782000">
                  <a:moveTo>
                    <a:pt x="162059" y="211988"/>
                  </a:moveTo>
                  <a:lnTo>
                    <a:pt x="156886" y="217160"/>
                  </a:lnTo>
                  <a:lnTo>
                    <a:pt x="171548" y="241389"/>
                  </a:lnTo>
                  <a:lnTo>
                    <a:pt x="146230" y="227817"/>
                  </a:lnTo>
                  <a:lnTo>
                    <a:pt x="141252" y="232795"/>
                  </a:lnTo>
                  <a:lnTo>
                    <a:pt x="154786" y="258074"/>
                  </a:lnTo>
                  <a:lnTo>
                    <a:pt x="130596" y="243451"/>
                  </a:lnTo>
                  <a:lnTo>
                    <a:pt x="125229" y="248818"/>
                  </a:lnTo>
                  <a:lnTo>
                    <a:pt x="159881" y="268613"/>
                  </a:lnTo>
                  <a:lnTo>
                    <a:pt x="164897" y="263596"/>
                  </a:lnTo>
                  <a:lnTo>
                    <a:pt x="151013" y="237734"/>
                  </a:lnTo>
                  <a:lnTo>
                    <a:pt x="176876" y="251618"/>
                  </a:lnTo>
                  <a:lnTo>
                    <a:pt x="181854" y="246640"/>
                  </a:lnTo>
                  <a:lnTo>
                    <a:pt x="162059" y="211988"/>
                  </a:lnTo>
                  <a:moveTo>
                    <a:pt x="178618" y="209118"/>
                  </a:moveTo>
                  <a:cubicBezTo>
                    <a:pt x="172784" y="214951"/>
                    <a:pt x="172590" y="222924"/>
                    <a:pt x="179085" y="229419"/>
                  </a:cubicBezTo>
                  <a:cubicBezTo>
                    <a:pt x="185618" y="235953"/>
                    <a:pt x="193591" y="235758"/>
                    <a:pt x="199425" y="229925"/>
                  </a:cubicBezTo>
                  <a:cubicBezTo>
                    <a:pt x="205297" y="224052"/>
                    <a:pt x="205491" y="216080"/>
                    <a:pt x="198958" y="209546"/>
                  </a:cubicBezTo>
                  <a:cubicBezTo>
                    <a:pt x="192463" y="203051"/>
                    <a:pt x="184491" y="203245"/>
                    <a:pt x="178618" y="209118"/>
                  </a:cubicBezTo>
                  <a:moveTo>
                    <a:pt x="183051" y="213629"/>
                  </a:moveTo>
                  <a:cubicBezTo>
                    <a:pt x="185968" y="210712"/>
                    <a:pt x="190013" y="210479"/>
                    <a:pt x="194019" y="214485"/>
                  </a:cubicBezTo>
                  <a:cubicBezTo>
                    <a:pt x="197791" y="218257"/>
                    <a:pt x="198141" y="222263"/>
                    <a:pt x="195030" y="225374"/>
                  </a:cubicBezTo>
                  <a:cubicBezTo>
                    <a:pt x="192113" y="228291"/>
                    <a:pt x="188068" y="228525"/>
                    <a:pt x="184024" y="224480"/>
                  </a:cubicBezTo>
                  <a:cubicBezTo>
                    <a:pt x="180290" y="220746"/>
                    <a:pt x="179940" y="216740"/>
                    <a:pt x="183051" y="213629"/>
                  </a:cubicBezTo>
                  <a:moveTo>
                    <a:pt x="202753" y="184983"/>
                  </a:moveTo>
                  <a:cubicBezTo>
                    <a:pt x="199408" y="188327"/>
                    <a:pt x="199175" y="191361"/>
                    <a:pt x="199914" y="194355"/>
                  </a:cubicBezTo>
                  <a:lnTo>
                    <a:pt x="196997" y="191439"/>
                  </a:lnTo>
                  <a:lnTo>
                    <a:pt x="192214" y="196222"/>
                  </a:lnTo>
                  <a:lnTo>
                    <a:pt x="212242" y="216251"/>
                  </a:lnTo>
                  <a:lnTo>
                    <a:pt x="217065" y="211429"/>
                  </a:lnTo>
                  <a:lnTo>
                    <a:pt x="206254" y="200617"/>
                  </a:lnTo>
                  <a:cubicBezTo>
                    <a:pt x="202987" y="197350"/>
                    <a:pt x="202520" y="193850"/>
                    <a:pt x="205398" y="190972"/>
                  </a:cubicBezTo>
                  <a:cubicBezTo>
                    <a:pt x="207770" y="188600"/>
                    <a:pt x="210453" y="188561"/>
                    <a:pt x="212709" y="190817"/>
                  </a:cubicBezTo>
                  <a:lnTo>
                    <a:pt x="225193" y="203300"/>
                  </a:lnTo>
                  <a:lnTo>
                    <a:pt x="230016" y="198478"/>
                  </a:lnTo>
                  <a:lnTo>
                    <a:pt x="217104" y="185566"/>
                  </a:lnTo>
                  <a:cubicBezTo>
                    <a:pt x="212320" y="180783"/>
                    <a:pt x="207303" y="180433"/>
                    <a:pt x="202753" y="184983"/>
                  </a:cubicBezTo>
                  <a:moveTo>
                    <a:pt x="225555" y="147636"/>
                  </a:moveTo>
                  <a:lnTo>
                    <a:pt x="220733" y="152458"/>
                  </a:lnTo>
                  <a:lnTo>
                    <a:pt x="231000" y="162725"/>
                  </a:lnTo>
                  <a:cubicBezTo>
                    <a:pt x="227850" y="161986"/>
                    <a:pt x="224349" y="163387"/>
                    <a:pt x="221744" y="165992"/>
                  </a:cubicBezTo>
                  <a:cubicBezTo>
                    <a:pt x="216843" y="170892"/>
                    <a:pt x="216182" y="178398"/>
                    <a:pt x="223105" y="185321"/>
                  </a:cubicBezTo>
                  <a:cubicBezTo>
                    <a:pt x="230144" y="192360"/>
                    <a:pt x="237650" y="191699"/>
                    <a:pt x="242550" y="186799"/>
                  </a:cubicBezTo>
                  <a:cubicBezTo>
                    <a:pt x="245311" y="184037"/>
                    <a:pt x="246595" y="180343"/>
                    <a:pt x="245389" y="176960"/>
                  </a:cubicBezTo>
                  <a:lnTo>
                    <a:pt x="248462" y="180032"/>
                  </a:lnTo>
                  <a:lnTo>
                    <a:pt x="253206" y="175287"/>
                  </a:lnTo>
                  <a:lnTo>
                    <a:pt x="225555" y="147636"/>
                  </a:lnTo>
                  <a:moveTo>
                    <a:pt x="239245" y="181237"/>
                  </a:moveTo>
                  <a:cubicBezTo>
                    <a:pt x="236445" y="184037"/>
                    <a:pt x="232050" y="184465"/>
                    <a:pt x="228005" y="180421"/>
                  </a:cubicBezTo>
                  <a:cubicBezTo>
                    <a:pt x="223922" y="176337"/>
                    <a:pt x="224349" y="171942"/>
                    <a:pt x="227150" y="169142"/>
                  </a:cubicBezTo>
                  <a:cubicBezTo>
                    <a:pt x="229755" y="166536"/>
                    <a:pt x="234344" y="165836"/>
                    <a:pt x="238467" y="169959"/>
                  </a:cubicBezTo>
                  <a:cubicBezTo>
                    <a:pt x="242550" y="174042"/>
                    <a:pt x="241850" y="178632"/>
                    <a:pt x="239245" y="181237"/>
                  </a:cubicBezTo>
                  <a:moveTo>
                    <a:pt x="266570" y="144811"/>
                  </a:moveTo>
                  <a:lnTo>
                    <a:pt x="264587" y="142828"/>
                  </a:lnTo>
                  <a:cubicBezTo>
                    <a:pt x="257976" y="136217"/>
                    <a:pt x="250625" y="137111"/>
                    <a:pt x="245764" y="141972"/>
                  </a:cubicBezTo>
                  <a:cubicBezTo>
                    <a:pt x="240669" y="147067"/>
                    <a:pt x="239619" y="155117"/>
                    <a:pt x="246619" y="162118"/>
                  </a:cubicBezTo>
                  <a:cubicBezTo>
                    <a:pt x="253581" y="169079"/>
                    <a:pt x="261398" y="167952"/>
                    <a:pt x="266453" y="162895"/>
                  </a:cubicBezTo>
                  <a:cubicBezTo>
                    <a:pt x="270537" y="158812"/>
                    <a:pt x="272171" y="152745"/>
                    <a:pt x="268943" y="147495"/>
                  </a:cubicBezTo>
                  <a:lnTo>
                    <a:pt x="264431" y="152006"/>
                  </a:lnTo>
                  <a:cubicBezTo>
                    <a:pt x="265326" y="154301"/>
                    <a:pt x="264392" y="156634"/>
                    <a:pt x="262487" y="158540"/>
                  </a:cubicBezTo>
                  <a:cubicBezTo>
                    <a:pt x="259609" y="161418"/>
                    <a:pt x="255992" y="161923"/>
                    <a:pt x="252608" y="158773"/>
                  </a:cubicBezTo>
                  <a:lnTo>
                    <a:pt x="266570" y="144811"/>
                  </a:lnTo>
                  <a:moveTo>
                    <a:pt x="249886" y="146172"/>
                  </a:moveTo>
                  <a:cubicBezTo>
                    <a:pt x="252492" y="143567"/>
                    <a:pt x="255642" y="143372"/>
                    <a:pt x="258287" y="146017"/>
                  </a:cubicBezTo>
                  <a:lnTo>
                    <a:pt x="249186" y="155117"/>
                  </a:lnTo>
                  <a:cubicBezTo>
                    <a:pt x="246697" y="151773"/>
                    <a:pt x="247592" y="148467"/>
                    <a:pt x="249886" y="146172"/>
                  </a:cubicBezTo>
                  <a:moveTo>
                    <a:pt x="269500" y="118469"/>
                  </a:moveTo>
                  <a:lnTo>
                    <a:pt x="268178" y="119791"/>
                  </a:lnTo>
                  <a:cubicBezTo>
                    <a:pt x="265844" y="122125"/>
                    <a:pt x="264989" y="125003"/>
                    <a:pt x="266156" y="128192"/>
                  </a:cubicBezTo>
                  <a:lnTo>
                    <a:pt x="263200" y="125236"/>
                  </a:lnTo>
                  <a:lnTo>
                    <a:pt x="258416" y="130020"/>
                  </a:lnTo>
                  <a:lnTo>
                    <a:pt x="278445" y="150048"/>
                  </a:lnTo>
                  <a:lnTo>
                    <a:pt x="283268" y="145226"/>
                  </a:lnTo>
                  <a:lnTo>
                    <a:pt x="273467" y="135425"/>
                  </a:lnTo>
                  <a:cubicBezTo>
                    <a:pt x="269539" y="131498"/>
                    <a:pt x="269539" y="127842"/>
                    <a:pt x="272923" y="124458"/>
                  </a:cubicBezTo>
                  <a:lnTo>
                    <a:pt x="274206" y="123175"/>
                  </a:lnTo>
                  <a:lnTo>
                    <a:pt x="269500" y="118469"/>
                  </a:lnTo>
                  <a:moveTo>
                    <a:pt x="288342" y="116272"/>
                  </a:moveTo>
                  <a:cubicBezTo>
                    <a:pt x="285542" y="118372"/>
                    <a:pt x="283481" y="119812"/>
                    <a:pt x="281925" y="118256"/>
                  </a:cubicBezTo>
                  <a:cubicBezTo>
                    <a:pt x="280758" y="117089"/>
                    <a:pt x="280642" y="115106"/>
                    <a:pt x="283014" y="112733"/>
                  </a:cubicBezTo>
                  <a:cubicBezTo>
                    <a:pt x="285076" y="110672"/>
                    <a:pt x="287253" y="110050"/>
                    <a:pt x="289431" y="111839"/>
                  </a:cubicBezTo>
                  <a:lnTo>
                    <a:pt x="294137" y="107133"/>
                  </a:lnTo>
                  <a:cubicBezTo>
                    <a:pt x="289392" y="102933"/>
                    <a:pt x="283636" y="104100"/>
                    <a:pt x="278970" y="108766"/>
                  </a:cubicBezTo>
                  <a:cubicBezTo>
                    <a:pt x="274808" y="112928"/>
                    <a:pt x="272825" y="118567"/>
                    <a:pt x="277375" y="123117"/>
                  </a:cubicBezTo>
                  <a:cubicBezTo>
                    <a:pt x="282314" y="128056"/>
                    <a:pt x="287448" y="124245"/>
                    <a:pt x="292037" y="120978"/>
                  </a:cubicBezTo>
                  <a:cubicBezTo>
                    <a:pt x="295265" y="118683"/>
                    <a:pt x="296509" y="118061"/>
                    <a:pt x="297754" y="119306"/>
                  </a:cubicBezTo>
                  <a:cubicBezTo>
                    <a:pt x="299270" y="120823"/>
                    <a:pt x="298493" y="122923"/>
                    <a:pt x="296432" y="124984"/>
                  </a:cubicBezTo>
                  <a:cubicBezTo>
                    <a:pt x="294176" y="127240"/>
                    <a:pt x="291570" y="128134"/>
                    <a:pt x="289198" y="126462"/>
                  </a:cubicBezTo>
                  <a:lnTo>
                    <a:pt x="284336" y="131323"/>
                  </a:lnTo>
                  <a:cubicBezTo>
                    <a:pt x="289742" y="136029"/>
                    <a:pt x="296004" y="133346"/>
                    <a:pt x="300165" y="129184"/>
                  </a:cubicBezTo>
                  <a:cubicBezTo>
                    <a:pt x="304638" y="124712"/>
                    <a:pt x="306504" y="118567"/>
                    <a:pt x="301993" y="114055"/>
                  </a:cubicBezTo>
                  <a:cubicBezTo>
                    <a:pt x="297326" y="109389"/>
                    <a:pt x="292464" y="113239"/>
                    <a:pt x="288342" y="116272"/>
                  </a:cubicBezTo>
                  <a:moveTo>
                    <a:pt x="301849" y="85887"/>
                  </a:moveTo>
                  <a:cubicBezTo>
                    <a:pt x="298465" y="89271"/>
                    <a:pt x="298310" y="92226"/>
                    <a:pt x="299088" y="95260"/>
                  </a:cubicBezTo>
                  <a:lnTo>
                    <a:pt x="288509" y="84682"/>
                  </a:lnTo>
                  <a:lnTo>
                    <a:pt x="283687" y="89504"/>
                  </a:lnTo>
                  <a:lnTo>
                    <a:pt x="311338" y="117155"/>
                  </a:lnTo>
                  <a:lnTo>
                    <a:pt x="316161" y="112333"/>
                  </a:lnTo>
                  <a:lnTo>
                    <a:pt x="305349" y="101521"/>
                  </a:lnTo>
                  <a:cubicBezTo>
                    <a:pt x="302082" y="98254"/>
                    <a:pt x="301616" y="94754"/>
                    <a:pt x="304494" y="91876"/>
                  </a:cubicBezTo>
                  <a:cubicBezTo>
                    <a:pt x="306866" y="89504"/>
                    <a:pt x="309549" y="89465"/>
                    <a:pt x="311805" y="91721"/>
                  </a:cubicBezTo>
                  <a:lnTo>
                    <a:pt x="324289" y="104205"/>
                  </a:lnTo>
                  <a:lnTo>
                    <a:pt x="329111" y="99382"/>
                  </a:lnTo>
                  <a:lnTo>
                    <a:pt x="316200" y="86471"/>
                  </a:lnTo>
                  <a:cubicBezTo>
                    <a:pt x="311416" y="81687"/>
                    <a:pt x="306399" y="81337"/>
                    <a:pt x="301849" y="85887"/>
                  </a:cubicBezTo>
                  <a:moveTo>
                    <a:pt x="321734" y="66002"/>
                  </a:moveTo>
                  <a:cubicBezTo>
                    <a:pt x="316756" y="70980"/>
                    <a:pt x="315473" y="76775"/>
                    <a:pt x="319362" y="82219"/>
                  </a:cubicBezTo>
                  <a:lnTo>
                    <a:pt x="323951" y="77631"/>
                  </a:lnTo>
                  <a:cubicBezTo>
                    <a:pt x="322862" y="75686"/>
                    <a:pt x="322278" y="73391"/>
                    <a:pt x="325273" y="70396"/>
                  </a:cubicBezTo>
                  <a:cubicBezTo>
                    <a:pt x="326984" y="68685"/>
                    <a:pt x="329123" y="67635"/>
                    <a:pt x="330640" y="69152"/>
                  </a:cubicBezTo>
                  <a:cubicBezTo>
                    <a:pt x="332312" y="70825"/>
                    <a:pt x="331068" y="72691"/>
                    <a:pt x="330407" y="73586"/>
                  </a:cubicBezTo>
                  <a:lnTo>
                    <a:pt x="326946" y="78214"/>
                  </a:lnTo>
                  <a:cubicBezTo>
                    <a:pt x="325390" y="80314"/>
                    <a:pt x="321695" y="85719"/>
                    <a:pt x="326712" y="90736"/>
                  </a:cubicBezTo>
                  <a:cubicBezTo>
                    <a:pt x="330951" y="94976"/>
                    <a:pt x="335929" y="93420"/>
                    <a:pt x="339118" y="90231"/>
                  </a:cubicBezTo>
                  <a:cubicBezTo>
                    <a:pt x="341257" y="88092"/>
                    <a:pt x="343085" y="84708"/>
                    <a:pt x="342074" y="80586"/>
                  </a:cubicBezTo>
                  <a:lnTo>
                    <a:pt x="344991" y="83503"/>
                  </a:lnTo>
                  <a:lnTo>
                    <a:pt x="349697" y="78797"/>
                  </a:lnTo>
                  <a:lnTo>
                    <a:pt x="335812" y="64913"/>
                  </a:lnTo>
                  <a:cubicBezTo>
                    <a:pt x="331107" y="60207"/>
                    <a:pt x="326128" y="61607"/>
                    <a:pt x="321734" y="66002"/>
                  </a:cubicBezTo>
                  <a:moveTo>
                    <a:pt x="336357" y="84981"/>
                  </a:moveTo>
                  <a:cubicBezTo>
                    <a:pt x="334646" y="86692"/>
                    <a:pt x="332740" y="87120"/>
                    <a:pt x="331146" y="85525"/>
                  </a:cubicBezTo>
                  <a:cubicBezTo>
                    <a:pt x="328929" y="83308"/>
                    <a:pt x="330951" y="80586"/>
                    <a:pt x="331690" y="79614"/>
                  </a:cubicBezTo>
                  <a:lnTo>
                    <a:pt x="333401" y="77280"/>
                  </a:lnTo>
                  <a:cubicBezTo>
                    <a:pt x="334257" y="76113"/>
                    <a:pt x="334957" y="75180"/>
                    <a:pt x="335385" y="74130"/>
                  </a:cubicBezTo>
                  <a:lnTo>
                    <a:pt x="336474" y="75219"/>
                  </a:lnTo>
                  <a:cubicBezTo>
                    <a:pt x="339157" y="77902"/>
                    <a:pt x="339274" y="82064"/>
                    <a:pt x="336357" y="84981"/>
                  </a:cubicBezTo>
                  <a:moveTo>
                    <a:pt x="345237" y="42732"/>
                  </a:moveTo>
                  <a:lnTo>
                    <a:pt x="343915" y="44055"/>
                  </a:lnTo>
                  <a:cubicBezTo>
                    <a:pt x="341581" y="46388"/>
                    <a:pt x="340726" y="49266"/>
                    <a:pt x="341892" y="52455"/>
                  </a:cubicBezTo>
                  <a:lnTo>
                    <a:pt x="338937" y="49499"/>
                  </a:lnTo>
                  <a:lnTo>
                    <a:pt x="334153" y="54283"/>
                  </a:lnTo>
                  <a:lnTo>
                    <a:pt x="354182" y="74312"/>
                  </a:lnTo>
                  <a:lnTo>
                    <a:pt x="359004" y="69489"/>
                  </a:lnTo>
                  <a:lnTo>
                    <a:pt x="349204" y="59689"/>
                  </a:lnTo>
                  <a:cubicBezTo>
                    <a:pt x="345276" y="55761"/>
                    <a:pt x="345276" y="52105"/>
                    <a:pt x="348660" y="48721"/>
                  </a:cubicBezTo>
                  <a:lnTo>
                    <a:pt x="349943" y="47438"/>
                  </a:lnTo>
                  <a:lnTo>
                    <a:pt x="345237" y="42732"/>
                  </a:lnTo>
                  <a:moveTo>
                    <a:pt x="376378" y="35004"/>
                  </a:moveTo>
                  <a:lnTo>
                    <a:pt x="374394" y="33020"/>
                  </a:lnTo>
                  <a:cubicBezTo>
                    <a:pt x="367783" y="26409"/>
                    <a:pt x="360433" y="27303"/>
                    <a:pt x="355571" y="32165"/>
                  </a:cubicBezTo>
                  <a:cubicBezTo>
                    <a:pt x="350476" y="37259"/>
                    <a:pt x="349426" y="45310"/>
                    <a:pt x="356427" y="52310"/>
                  </a:cubicBezTo>
                  <a:cubicBezTo>
                    <a:pt x="363388" y="59272"/>
                    <a:pt x="371205" y="58144"/>
                    <a:pt x="376261" y="53088"/>
                  </a:cubicBezTo>
                  <a:cubicBezTo>
                    <a:pt x="380345" y="49005"/>
                    <a:pt x="381978" y="42938"/>
                    <a:pt x="378750" y="37687"/>
                  </a:cubicBezTo>
                  <a:lnTo>
                    <a:pt x="374239" y="42199"/>
                  </a:lnTo>
                  <a:cubicBezTo>
                    <a:pt x="375133" y="44493"/>
                    <a:pt x="374200" y="46827"/>
                    <a:pt x="372294" y="48732"/>
                  </a:cubicBezTo>
                  <a:cubicBezTo>
                    <a:pt x="369417" y="51610"/>
                    <a:pt x="365799" y="52116"/>
                    <a:pt x="362416" y="48966"/>
                  </a:cubicBezTo>
                  <a:lnTo>
                    <a:pt x="376378" y="35004"/>
                  </a:lnTo>
                  <a:moveTo>
                    <a:pt x="359693" y="36365"/>
                  </a:moveTo>
                  <a:cubicBezTo>
                    <a:pt x="362299" y="33759"/>
                    <a:pt x="365449" y="33565"/>
                    <a:pt x="368094" y="36209"/>
                  </a:cubicBezTo>
                  <a:lnTo>
                    <a:pt x="358993" y="45310"/>
                  </a:lnTo>
                  <a:cubicBezTo>
                    <a:pt x="356505" y="41965"/>
                    <a:pt x="357399" y="38660"/>
                    <a:pt x="359693" y="36365"/>
                  </a:cubicBezTo>
                  <a:moveTo>
                    <a:pt x="214250" y="295137"/>
                  </a:moveTo>
                  <a:lnTo>
                    <a:pt x="209505" y="290392"/>
                  </a:lnTo>
                  <a:lnTo>
                    <a:pt x="195543" y="304354"/>
                  </a:lnTo>
                  <a:lnTo>
                    <a:pt x="188893" y="297704"/>
                  </a:lnTo>
                  <a:lnTo>
                    <a:pt x="201066" y="285531"/>
                  </a:lnTo>
                  <a:lnTo>
                    <a:pt x="196321" y="280786"/>
                  </a:lnTo>
                  <a:lnTo>
                    <a:pt x="184148" y="292959"/>
                  </a:lnTo>
                  <a:lnTo>
                    <a:pt x="177809" y="286620"/>
                  </a:lnTo>
                  <a:lnTo>
                    <a:pt x="191032" y="273397"/>
                  </a:lnTo>
                  <a:lnTo>
                    <a:pt x="186287" y="268652"/>
                  </a:lnTo>
                  <a:lnTo>
                    <a:pt x="168009" y="286931"/>
                  </a:lnTo>
                  <a:lnTo>
                    <a:pt x="195232" y="314154"/>
                  </a:lnTo>
                  <a:lnTo>
                    <a:pt x="214250" y="295137"/>
                  </a:lnTo>
                  <a:moveTo>
                    <a:pt x="208611" y="245472"/>
                  </a:moveTo>
                  <a:lnTo>
                    <a:pt x="203789" y="250294"/>
                  </a:lnTo>
                  <a:lnTo>
                    <a:pt x="214056" y="260562"/>
                  </a:lnTo>
                  <a:cubicBezTo>
                    <a:pt x="210906" y="259823"/>
                    <a:pt x="207406" y="261223"/>
                    <a:pt x="204800" y="263828"/>
                  </a:cubicBezTo>
                  <a:cubicBezTo>
                    <a:pt x="199900" y="268729"/>
                    <a:pt x="199239" y="276235"/>
                    <a:pt x="206162" y="283157"/>
                  </a:cubicBezTo>
                  <a:cubicBezTo>
                    <a:pt x="213201" y="290197"/>
                    <a:pt x="220707" y="289535"/>
                    <a:pt x="225607" y="284635"/>
                  </a:cubicBezTo>
                  <a:cubicBezTo>
                    <a:pt x="228368" y="281874"/>
                    <a:pt x="229651" y="278179"/>
                    <a:pt x="228446" y="274796"/>
                  </a:cubicBezTo>
                  <a:lnTo>
                    <a:pt x="231518" y="277868"/>
                  </a:lnTo>
                  <a:lnTo>
                    <a:pt x="236263" y="273123"/>
                  </a:lnTo>
                  <a:lnTo>
                    <a:pt x="208611" y="245472"/>
                  </a:lnTo>
                  <a:moveTo>
                    <a:pt x="222301" y="279074"/>
                  </a:moveTo>
                  <a:cubicBezTo>
                    <a:pt x="219501" y="281874"/>
                    <a:pt x="215106" y="282302"/>
                    <a:pt x="211062" y="278257"/>
                  </a:cubicBezTo>
                  <a:cubicBezTo>
                    <a:pt x="206978" y="274174"/>
                    <a:pt x="207406" y="269779"/>
                    <a:pt x="210206" y="266979"/>
                  </a:cubicBezTo>
                  <a:cubicBezTo>
                    <a:pt x="212812" y="264373"/>
                    <a:pt x="217401" y="263673"/>
                    <a:pt x="221523" y="267795"/>
                  </a:cubicBezTo>
                  <a:cubicBezTo>
                    <a:pt x="225607" y="271879"/>
                    <a:pt x="224907" y="276468"/>
                    <a:pt x="222301" y="279074"/>
                  </a:cubicBezTo>
                  <a:moveTo>
                    <a:pt x="231971" y="236892"/>
                  </a:moveTo>
                  <a:lnTo>
                    <a:pt x="230648" y="238214"/>
                  </a:lnTo>
                  <a:cubicBezTo>
                    <a:pt x="228315" y="240548"/>
                    <a:pt x="227459" y="243426"/>
                    <a:pt x="228626" y="246614"/>
                  </a:cubicBezTo>
                  <a:lnTo>
                    <a:pt x="225670" y="243659"/>
                  </a:lnTo>
                  <a:lnTo>
                    <a:pt x="220887" y="248442"/>
                  </a:lnTo>
                  <a:lnTo>
                    <a:pt x="240915" y="268471"/>
                  </a:lnTo>
                  <a:lnTo>
                    <a:pt x="245738" y="263649"/>
                  </a:lnTo>
                  <a:lnTo>
                    <a:pt x="235937" y="253848"/>
                  </a:lnTo>
                  <a:cubicBezTo>
                    <a:pt x="232009" y="249920"/>
                    <a:pt x="232009" y="246264"/>
                    <a:pt x="235393" y="242881"/>
                  </a:cubicBezTo>
                  <a:lnTo>
                    <a:pt x="236676" y="241597"/>
                  </a:lnTo>
                  <a:lnTo>
                    <a:pt x="231971" y="236892"/>
                  </a:lnTo>
                  <a:moveTo>
                    <a:pt x="242538" y="226091"/>
                  </a:moveTo>
                  <a:cubicBezTo>
                    <a:pt x="237560" y="231069"/>
                    <a:pt x="236276" y="236864"/>
                    <a:pt x="240166" y="242308"/>
                  </a:cubicBezTo>
                  <a:lnTo>
                    <a:pt x="244755" y="237719"/>
                  </a:lnTo>
                  <a:cubicBezTo>
                    <a:pt x="243666" y="235775"/>
                    <a:pt x="243082" y="233480"/>
                    <a:pt x="246077" y="230486"/>
                  </a:cubicBezTo>
                  <a:cubicBezTo>
                    <a:pt x="247788" y="228774"/>
                    <a:pt x="249927" y="227725"/>
                    <a:pt x="251444" y="229241"/>
                  </a:cubicBezTo>
                  <a:cubicBezTo>
                    <a:pt x="253116" y="230913"/>
                    <a:pt x="251872" y="232780"/>
                    <a:pt x="251211" y="233675"/>
                  </a:cubicBezTo>
                  <a:lnTo>
                    <a:pt x="247749" y="238303"/>
                  </a:lnTo>
                  <a:cubicBezTo>
                    <a:pt x="246194" y="240403"/>
                    <a:pt x="242499" y="245809"/>
                    <a:pt x="247516" y="250826"/>
                  </a:cubicBezTo>
                  <a:cubicBezTo>
                    <a:pt x="251755" y="255065"/>
                    <a:pt x="256733" y="253509"/>
                    <a:pt x="259922" y="250320"/>
                  </a:cubicBezTo>
                  <a:cubicBezTo>
                    <a:pt x="262061" y="248181"/>
                    <a:pt x="263889" y="244798"/>
                    <a:pt x="262878" y="240675"/>
                  </a:cubicBezTo>
                  <a:lnTo>
                    <a:pt x="265795" y="243592"/>
                  </a:lnTo>
                  <a:lnTo>
                    <a:pt x="270501" y="238886"/>
                  </a:lnTo>
                  <a:lnTo>
                    <a:pt x="256616" y="225002"/>
                  </a:lnTo>
                  <a:cubicBezTo>
                    <a:pt x="251911" y="220296"/>
                    <a:pt x="246932" y="221696"/>
                    <a:pt x="242538" y="226091"/>
                  </a:cubicBezTo>
                  <a:moveTo>
                    <a:pt x="257161" y="245070"/>
                  </a:moveTo>
                  <a:cubicBezTo>
                    <a:pt x="255449" y="246781"/>
                    <a:pt x="253544" y="247209"/>
                    <a:pt x="251949" y="245614"/>
                  </a:cubicBezTo>
                  <a:cubicBezTo>
                    <a:pt x="249733" y="243397"/>
                    <a:pt x="251755" y="240675"/>
                    <a:pt x="252494" y="239703"/>
                  </a:cubicBezTo>
                  <a:lnTo>
                    <a:pt x="254205" y="237369"/>
                  </a:lnTo>
                  <a:cubicBezTo>
                    <a:pt x="255061" y="236203"/>
                    <a:pt x="255761" y="235269"/>
                    <a:pt x="256189" y="234219"/>
                  </a:cubicBezTo>
                  <a:lnTo>
                    <a:pt x="257278" y="235308"/>
                  </a:lnTo>
                  <a:cubicBezTo>
                    <a:pt x="259961" y="237992"/>
                    <a:pt x="260078" y="242153"/>
                    <a:pt x="257161" y="245070"/>
                  </a:cubicBezTo>
                  <a:moveTo>
                    <a:pt x="284475" y="184854"/>
                  </a:moveTo>
                  <a:lnTo>
                    <a:pt x="279497" y="189832"/>
                  </a:lnTo>
                  <a:lnTo>
                    <a:pt x="288870" y="207605"/>
                  </a:lnTo>
                  <a:lnTo>
                    <a:pt x="270980" y="198349"/>
                  </a:lnTo>
                  <a:lnTo>
                    <a:pt x="266274" y="203055"/>
                  </a:lnTo>
                  <a:lnTo>
                    <a:pt x="275569" y="220906"/>
                  </a:lnTo>
                  <a:lnTo>
                    <a:pt x="257757" y="211572"/>
                  </a:lnTo>
                  <a:lnTo>
                    <a:pt x="252624" y="216705"/>
                  </a:lnTo>
                  <a:lnTo>
                    <a:pt x="279575" y="229812"/>
                  </a:lnTo>
                  <a:lnTo>
                    <a:pt x="284242" y="225144"/>
                  </a:lnTo>
                  <a:lnTo>
                    <a:pt x="275569" y="207838"/>
                  </a:lnTo>
                  <a:lnTo>
                    <a:pt x="292915" y="216472"/>
                  </a:lnTo>
                  <a:lnTo>
                    <a:pt x="297543" y="211844"/>
                  </a:lnTo>
                  <a:lnTo>
                    <a:pt x="284475" y="184854"/>
                  </a:lnTo>
                  <a:moveTo>
                    <a:pt x="307941" y="146998"/>
                  </a:moveTo>
                  <a:lnTo>
                    <a:pt x="301524" y="153415"/>
                  </a:lnTo>
                  <a:lnTo>
                    <a:pt x="314786" y="181767"/>
                  </a:lnTo>
                  <a:lnTo>
                    <a:pt x="286434" y="168505"/>
                  </a:lnTo>
                  <a:lnTo>
                    <a:pt x="280017" y="174922"/>
                  </a:lnTo>
                  <a:lnTo>
                    <a:pt x="307241" y="202146"/>
                  </a:lnTo>
                  <a:lnTo>
                    <a:pt x="311869" y="197517"/>
                  </a:lnTo>
                  <a:lnTo>
                    <a:pt x="292696" y="178344"/>
                  </a:lnTo>
                  <a:lnTo>
                    <a:pt x="318869" y="190517"/>
                  </a:lnTo>
                  <a:lnTo>
                    <a:pt x="323420" y="185967"/>
                  </a:lnTo>
                  <a:lnTo>
                    <a:pt x="311247" y="159793"/>
                  </a:lnTo>
                  <a:lnTo>
                    <a:pt x="330420" y="178966"/>
                  </a:lnTo>
                  <a:lnTo>
                    <a:pt x="335165" y="174222"/>
                  </a:lnTo>
                  <a:lnTo>
                    <a:pt x="307941" y="146998"/>
                  </a:lnTo>
                  <a:moveTo>
                    <a:pt x="317292" y="146748"/>
                  </a:moveTo>
                  <a:lnTo>
                    <a:pt x="322425" y="141614"/>
                  </a:lnTo>
                  <a:lnTo>
                    <a:pt x="316942" y="136131"/>
                  </a:lnTo>
                  <a:lnTo>
                    <a:pt x="311808" y="141264"/>
                  </a:lnTo>
                  <a:lnTo>
                    <a:pt x="317292" y="146748"/>
                  </a:lnTo>
                  <a:moveTo>
                    <a:pt x="340121" y="169266"/>
                  </a:moveTo>
                  <a:lnTo>
                    <a:pt x="344943" y="164443"/>
                  </a:lnTo>
                  <a:lnTo>
                    <a:pt x="324914" y="144415"/>
                  </a:lnTo>
                  <a:lnTo>
                    <a:pt x="320092" y="149237"/>
                  </a:lnTo>
                  <a:lnTo>
                    <a:pt x="340121" y="169266"/>
                  </a:lnTo>
                  <a:moveTo>
                    <a:pt x="340017" y="128612"/>
                  </a:moveTo>
                  <a:cubicBezTo>
                    <a:pt x="336672" y="131957"/>
                    <a:pt x="336439" y="134990"/>
                    <a:pt x="337178" y="137985"/>
                  </a:cubicBezTo>
                  <a:lnTo>
                    <a:pt x="334261" y="135068"/>
                  </a:lnTo>
                  <a:lnTo>
                    <a:pt x="329477" y="139852"/>
                  </a:lnTo>
                  <a:lnTo>
                    <a:pt x="349506" y="159881"/>
                  </a:lnTo>
                  <a:lnTo>
                    <a:pt x="354328" y="155058"/>
                  </a:lnTo>
                  <a:lnTo>
                    <a:pt x="343517" y="144247"/>
                  </a:lnTo>
                  <a:cubicBezTo>
                    <a:pt x="340250" y="140980"/>
                    <a:pt x="339783" y="137479"/>
                    <a:pt x="342661" y="134601"/>
                  </a:cubicBezTo>
                  <a:cubicBezTo>
                    <a:pt x="345033" y="132229"/>
                    <a:pt x="347717" y="132190"/>
                    <a:pt x="349972" y="134446"/>
                  </a:cubicBezTo>
                  <a:lnTo>
                    <a:pt x="362457" y="146930"/>
                  </a:lnTo>
                  <a:lnTo>
                    <a:pt x="367279" y="142107"/>
                  </a:lnTo>
                  <a:lnTo>
                    <a:pt x="354367" y="129195"/>
                  </a:lnTo>
                  <a:cubicBezTo>
                    <a:pt x="349584" y="124412"/>
                    <a:pt x="344567" y="124062"/>
                    <a:pt x="340017" y="128612"/>
                  </a:cubicBezTo>
                  <a:moveTo>
                    <a:pt x="362819" y="91265"/>
                  </a:moveTo>
                  <a:lnTo>
                    <a:pt x="357996" y="96088"/>
                  </a:lnTo>
                  <a:lnTo>
                    <a:pt x="368263" y="106355"/>
                  </a:lnTo>
                  <a:cubicBezTo>
                    <a:pt x="365113" y="105616"/>
                    <a:pt x="361613" y="107016"/>
                    <a:pt x="359007" y="109622"/>
                  </a:cubicBezTo>
                  <a:cubicBezTo>
                    <a:pt x="354107" y="114522"/>
                    <a:pt x="353446" y="122028"/>
                    <a:pt x="360368" y="128950"/>
                  </a:cubicBezTo>
                  <a:cubicBezTo>
                    <a:pt x="367407" y="135990"/>
                    <a:pt x="374913" y="135329"/>
                    <a:pt x="379814" y="130428"/>
                  </a:cubicBezTo>
                  <a:cubicBezTo>
                    <a:pt x="382575" y="127667"/>
                    <a:pt x="383859" y="123973"/>
                    <a:pt x="382653" y="120589"/>
                  </a:cubicBezTo>
                  <a:lnTo>
                    <a:pt x="385725" y="123661"/>
                  </a:lnTo>
                  <a:lnTo>
                    <a:pt x="390470" y="118917"/>
                  </a:lnTo>
                  <a:lnTo>
                    <a:pt x="362819" y="91265"/>
                  </a:lnTo>
                  <a:moveTo>
                    <a:pt x="376508" y="124867"/>
                  </a:moveTo>
                  <a:cubicBezTo>
                    <a:pt x="373708" y="127667"/>
                    <a:pt x="369313" y="128095"/>
                    <a:pt x="365269" y="124050"/>
                  </a:cubicBezTo>
                  <a:cubicBezTo>
                    <a:pt x="361185" y="119967"/>
                    <a:pt x="361613" y="115572"/>
                    <a:pt x="364413" y="112772"/>
                  </a:cubicBezTo>
                  <a:cubicBezTo>
                    <a:pt x="367019" y="110166"/>
                    <a:pt x="371608" y="109466"/>
                    <a:pt x="375730" y="113589"/>
                  </a:cubicBezTo>
                  <a:cubicBezTo>
                    <a:pt x="379814" y="117672"/>
                    <a:pt x="379114" y="122261"/>
                    <a:pt x="376508" y="124867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73" name="shape273"/>
            <p:cNvSpPr/>
            <p:nvPr/>
          </p:nvSpPr>
          <p:spPr>
            <a:xfrm>
              <a:off x="2315977" y="4557499"/>
              <a:ext cx="140800" cy="140800"/>
            </a:xfrm>
            <a:custGeom>
              <a:avLst/>
              <a:gdLst/>
              <a:ahLst/>
              <a:cxnLst/>
              <a:rect l="0" t="0" r="0" b="0"/>
              <a:pathLst>
                <a:path w="140800" h="140800">
                  <a:moveTo>
                    <a:pt x="61179" y="283646"/>
                  </a:moveTo>
                  <a:lnTo>
                    <a:pt x="37845" y="306980"/>
                  </a:lnTo>
                  <a:cubicBezTo>
                    <a:pt x="31683" y="313142"/>
                    <a:pt x="27194" y="317634"/>
                    <a:pt x="23945" y="321461"/>
                  </a:cubicBezTo>
                  <a:cubicBezTo>
                    <a:pt x="20720" y="325260"/>
                    <a:pt x="18898" y="328201"/>
                    <a:pt x="17927" y="331190"/>
                  </a:cubicBezTo>
                  <a:cubicBezTo>
                    <a:pt x="16110" y="336782"/>
                    <a:pt x="16110" y="342806"/>
                    <a:pt x="17927" y="348399"/>
                  </a:cubicBezTo>
                  <a:cubicBezTo>
                    <a:pt x="18898" y="351387"/>
                    <a:pt x="20720" y="354328"/>
                    <a:pt x="23945" y="358127"/>
                  </a:cubicBezTo>
                  <a:cubicBezTo>
                    <a:pt x="27194" y="361955"/>
                    <a:pt x="31683" y="366447"/>
                    <a:pt x="37845" y="372608"/>
                  </a:cubicBezTo>
                  <a:lnTo>
                    <a:pt x="61179" y="395943"/>
                  </a:lnTo>
                  <a:cubicBezTo>
                    <a:pt x="67341" y="402105"/>
                    <a:pt x="71833" y="406593"/>
                    <a:pt x="75660" y="409842"/>
                  </a:cubicBezTo>
                  <a:cubicBezTo>
                    <a:pt x="79460" y="413068"/>
                    <a:pt x="82400" y="414890"/>
                    <a:pt x="85389" y="415861"/>
                  </a:cubicBezTo>
                  <a:cubicBezTo>
                    <a:pt x="90981" y="417678"/>
                    <a:pt x="97005" y="417678"/>
                    <a:pt x="102597" y="415861"/>
                  </a:cubicBezTo>
                  <a:cubicBezTo>
                    <a:pt x="105586" y="414890"/>
                    <a:pt x="108527" y="413068"/>
                    <a:pt x="112327" y="409842"/>
                  </a:cubicBezTo>
                  <a:cubicBezTo>
                    <a:pt x="116154" y="406593"/>
                    <a:pt x="120645" y="402105"/>
                    <a:pt x="126808" y="395943"/>
                  </a:cubicBezTo>
                  <a:lnTo>
                    <a:pt x="150142" y="372608"/>
                  </a:lnTo>
                  <a:cubicBezTo>
                    <a:pt x="156304" y="366447"/>
                    <a:pt x="160792" y="361955"/>
                    <a:pt x="164041" y="358127"/>
                  </a:cubicBezTo>
                  <a:cubicBezTo>
                    <a:pt x="167267" y="354328"/>
                    <a:pt x="169089" y="351387"/>
                    <a:pt x="170060" y="348398"/>
                  </a:cubicBezTo>
                  <a:cubicBezTo>
                    <a:pt x="171877" y="342806"/>
                    <a:pt x="171877" y="336782"/>
                    <a:pt x="170060" y="331190"/>
                  </a:cubicBezTo>
                  <a:cubicBezTo>
                    <a:pt x="169089" y="328201"/>
                    <a:pt x="167267" y="325260"/>
                    <a:pt x="164041" y="321461"/>
                  </a:cubicBezTo>
                  <a:cubicBezTo>
                    <a:pt x="160792" y="317634"/>
                    <a:pt x="156304" y="313142"/>
                    <a:pt x="150142" y="306980"/>
                  </a:cubicBezTo>
                  <a:lnTo>
                    <a:pt x="126808" y="283646"/>
                  </a:lnTo>
                  <a:cubicBezTo>
                    <a:pt x="120645" y="277483"/>
                    <a:pt x="116154" y="272995"/>
                    <a:pt x="112327" y="269746"/>
                  </a:cubicBezTo>
                  <a:cubicBezTo>
                    <a:pt x="108527" y="266521"/>
                    <a:pt x="105586" y="264698"/>
                    <a:pt x="102597" y="263727"/>
                  </a:cubicBezTo>
                  <a:cubicBezTo>
                    <a:pt x="97005" y="261910"/>
                    <a:pt x="90981" y="261910"/>
                    <a:pt x="85389" y="263727"/>
                  </a:cubicBezTo>
                  <a:cubicBezTo>
                    <a:pt x="82400" y="264698"/>
                    <a:pt x="79460" y="266521"/>
                    <a:pt x="75660" y="269746"/>
                  </a:cubicBezTo>
                  <a:cubicBezTo>
                    <a:pt x="71833" y="272995"/>
                    <a:pt x="67341" y="277483"/>
                    <a:pt x="61179" y="283646"/>
                  </a:cubicBezTo>
                  <a:moveTo>
                    <a:pt x="14984" y="349354"/>
                  </a:moveTo>
                  <a:cubicBezTo>
                    <a:pt x="17279" y="356418"/>
                    <a:pt x="23405" y="362544"/>
                    <a:pt x="35657" y="374796"/>
                  </a:cubicBezTo>
                  <a:lnTo>
                    <a:pt x="58992" y="398130"/>
                  </a:lnTo>
                  <a:cubicBezTo>
                    <a:pt x="71243" y="410382"/>
                    <a:pt x="77369" y="416508"/>
                    <a:pt x="84433" y="418803"/>
                  </a:cubicBezTo>
                  <a:cubicBezTo>
                    <a:pt x="90647" y="420822"/>
                    <a:pt x="97340" y="420822"/>
                    <a:pt x="103554" y="418803"/>
                  </a:cubicBezTo>
                  <a:cubicBezTo>
                    <a:pt x="110617" y="416508"/>
                    <a:pt x="116743" y="410382"/>
                    <a:pt x="128995" y="398130"/>
                  </a:cubicBezTo>
                  <a:lnTo>
                    <a:pt x="152330" y="374796"/>
                  </a:lnTo>
                  <a:cubicBezTo>
                    <a:pt x="164582" y="362544"/>
                    <a:pt x="170707" y="356418"/>
                    <a:pt x="173003" y="349354"/>
                  </a:cubicBezTo>
                  <a:cubicBezTo>
                    <a:pt x="175021" y="343141"/>
                    <a:pt x="175021" y="336448"/>
                    <a:pt x="173003" y="330234"/>
                  </a:cubicBezTo>
                  <a:cubicBezTo>
                    <a:pt x="170707" y="323170"/>
                    <a:pt x="164582" y="317044"/>
                    <a:pt x="152330" y="304792"/>
                  </a:cubicBezTo>
                  <a:lnTo>
                    <a:pt x="128995" y="281458"/>
                  </a:lnTo>
                  <a:cubicBezTo>
                    <a:pt x="116743" y="269206"/>
                    <a:pt x="110617" y="263080"/>
                    <a:pt x="103554" y="260785"/>
                  </a:cubicBezTo>
                  <a:cubicBezTo>
                    <a:pt x="97340" y="258766"/>
                    <a:pt x="90647" y="258766"/>
                    <a:pt x="84433" y="260785"/>
                  </a:cubicBezTo>
                  <a:cubicBezTo>
                    <a:pt x="77369" y="263080"/>
                    <a:pt x="71243" y="269206"/>
                    <a:pt x="58992" y="281458"/>
                  </a:cubicBezTo>
                  <a:lnTo>
                    <a:pt x="35657" y="304792"/>
                  </a:lnTo>
                  <a:cubicBezTo>
                    <a:pt x="23405" y="317044"/>
                    <a:pt x="17279" y="323170"/>
                    <a:pt x="14984" y="330234"/>
                  </a:cubicBezTo>
                  <a:cubicBezTo>
                    <a:pt x="12965" y="336448"/>
                    <a:pt x="12965" y="343141"/>
                    <a:pt x="14984" y="349354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74" name="shape274"/>
            <p:cNvSpPr/>
            <p:nvPr/>
          </p:nvSpPr>
          <p:spPr>
            <a:xfrm>
              <a:off x="2315977" y="4557499"/>
              <a:ext cx="140800" cy="140800"/>
            </a:xfrm>
            <a:custGeom>
              <a:avLst/>
              <a:gdLst/>
              <a:ahLst/>
              <a:cxnLst/>
              <a:rect l="0" t="0" r="0" b="0"/>
              <a:pathLst>
                <a:path w="140800" h="140800">
                  <a:moveTo>
                    <a:pt x="62631" y="346481"/>
                  </a:moveTo>
                  <a:lnTo>
                    <a:pt x="87178" y="371027"/>
                  </a:lnTo>
                  <a:lnTo>
                    <a:pt x="87178" y="363501"/>
                  </a:lnTo>
                  <a:cubicBezTo>
                    <a:pt x="87178" y="359794"/>
                    <a:pt x="90183" y="356789"/>
                    <a:pt x="93890" y="356789"/>
                  </a:cubicBezTo>
                  <a:cubicBezTo>
                    <a:pt x="97597" y="356789"/>
                    <a:pt x="100602" y="359794"/>
                    <a:pt x="100602" y="363501"/>
                  </a:cubicBezTo>
                  <a:lnTo>
                    <a:pt x="100602" y="379130"/>
                  </a:lnTo>
                  <a:cubicBezTo>
                    <a:pt x="100602" y="388100"/>
                    <a:pt x="89757" y="392592"/>
                    <a:pt x="83414" y="386249"/>
                  </a:cubicBezTo>
                  <a:lnTo>
                    <a:pt x="47410" y="350245"/>
                  </a:lnTo>
                  <a:cubicBezTo>
                    <a:pt x="41067" y="343902"/>
                    <a:pt x="45559" y="333057"/>
                    <a:pt x="54529" y="333057"/>
                  </a:cubicBezTo>
                  <a:lnTo>
                    <a:pt x="125148" y="333057"/>
                  </a:lnTo>
                  <a:lnTo>
                    <a:pt x="100602" y="308510"/>
                  </a:lnTo>
                  <a:lnTo>
                    <a:pt x="100602" y="316037"/>
                  </a:lnTo>
                  <a:cubicBezTo>
                    <a:pt x="100602" y="319744"/>
                    <a:pt x="97597" y="322750"/>
                    <a:pt x="93890" y="322750"/>
                  </a:cubicBezTo>
                  <a:cubicBezTo>
                    <a:pt x="90183" y="322750"/>
                    <a:pt x="87178" y="319744"/>
                    <a:pt x="87178" y="316037"/>
                  </a:cubicBezTo>
                  <a:lnTo>
                    <a:pt x="87178" y="300408"/>
                  </a:lnTo>
                  <a:cubicBezTo>
                    <a:pt x="87178" y="291438"/>
                    <a:pt x="98023" y="286946"/>
                    <a:pt x="104365" y="293289"/>
                  </a:cubicBezTo>
                  <a:lnTo>
                    <a:pt x="140370" y="329293"/>
                  </a:lnTo>
                  <a:cubicBezTo>
                    <a:pt x="146713" y="335636"/>
                    <a:pt x="142221" y="346481"/>
                    <a:pt x="133251" y="346481"/>
                  </a:cubicBezTo>
                  <a:lnTo>
                    <a:pt x="62631" y="346481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75" name="shape275"/>
            <p:cNvSpPr/>
            <p:nvPr/>
          </p:nvSpPr>
          <p:spPr>
            <a:xfrm>
              <a:off x="2315977" y="4557499"/>
              <a:ext cx="1782000" cy="1782000"/>
            </a:xfrm>
            <a:custGeom>
              <a:avLst/>
              <a:gdLst/>
              <a:ahLst/>
              <a:cxnLst/>
              <a:rect l="0" t="0" r="0" b="0"/>
              <a:pathLst>
                <a:path w="1782000" h="1782000">
                  <a:moveTo>
                    <a:pt x="162059" y="211988"/>
                  </a:moveTo>
                  <a:lnTo>
                    <a:pt x="156886" y="217160"/>
                  </a:lnTo>
                  <a:lnTo>
                    <a:pt x="171548" y="241389"/>
                  </a:lnTo>
                  <a:lnTo>
                    <a:pt x="146230" y="227817"/>
                  </a:lnTo>
                  <a:lnTo>
                    <a:pt x="141252" y="232795"/>
                  </a:lnTo>
                  <a:lnTo>
                    <a:pt x="154786" y="258074"/>
                  </a:lnTo>
                  <a:lnTo>
                    <a:pt x="130596" y="243451"/>
                  </a:lnTo>
                  <a:lnTo>
                    <a:pt x="125229" y="248818"/>
                  </a:lnTo>
                  <a:lnTo>
                    <a:pt x="159881" y="268613"/>
                  </a:lnTo>
                  <a:lnTo>
                    <a:pt x="164897" y="263596"/>
                  </a:lnTo>
                  <a:lnTo>
                    <a:pt x="151013" y="237734"/>
                  </a:lnTo>
                  <a:lnTo>
                    <a:pt x="176876" y="251618"/>
                  </a:lnTo>
                  <a:lnTo>
                    <a:pt x="181854" y="246640"/>
                  </a:lnTo>
                  <a:lnTo>
                    <a:pt x="162059" y="211988"/>
                  </a:lnTo>
                  <a:moveTo>
                    <a:pt x="178618" y="209118"/>
                  </a:moveTo>
                  <a:cubicBezTo>
                    <a:pt x="172784" y="214951"/>
                    <a:pt x="172590" y="222924"/>
                    <a:pt x="179085" y="229419"/>
                  </a:cubicBezTo>
                  <a:cubicBezTo>
                    <a:pt x="185618" y="235953"/>
                    <a:pt x="193591" y="235758"/>
                    <a:pt x="199425" y="229925"/>
                  </a:cubicBezTo>
                  <a:cubicBezTo>
                    <a:pt x="205297" y="224052"/>
                    <a:pt x="205491" y="216080"/>
                    <a:pt x="198958" y="209546"/>
                  </a:cubicBezTo>
                  <a:cubicBezTo>
                    <a:pt x="192463" y="203051"/>
                    <a:pt x="184491" y="203245"/>
                    <a:pt x="178618" y="209118"/>
                  </a:cubicBezTo>
                  <a:moveTo>
                    <a:pt x="183051" y="213629"/>
                  </a:moveTo>
                  <a:cubicBezTo>
                    <a:pt x="185968" y="210712"/>
                    <a:pt x="190013" y="210479"/>
                    <a:pt x="194019" y="214485"/>
                  </a:cubicBezTo>
                  <a:cubicBezTo>
                    <a:pt x="197791" y="218257"/>
                    <a:pt x="198141" y="222263"/>
                    <a:pt x="195030" y="225374"/>
                  </a:cubicBezTo>
                  <a:cubicBezTo>
                    <a:pt x="192113" y="228291"/>
                    <a:pt x="188068" y="228525"/>
                    <a:pt x="184024" y="224480"/>
                  </a:cubicBezTo>
                  <a:cubicBezTo>
                    <a:pt x="180290" y="220746"/>
                    <a:pt x="179940" y="216740"/>
                    <a:pt x="183051" y="213629"/>
                  </a:cubicBezTo>
                  <a:moveTo>
                    <a:pt x="202753" y="184983"/>
                  </a:moveTo>
                  <a:cubicBezTo>
                    <a:pt x="199408" y="188327"/>
                    <a:pt x="199175" y="191361"/>
                    <a:pt x="199914" y="194355"/>
                  </a:cubicBezTo>
                  <a:lnTo>
                    <a:pt x="196997" y="191439"/>
                  </a:lnTo>
                  <a:lnTo>
                    <a:pt x="192214" y="196222"/>
                  </a:lnTo>
                  <a:lnTo>
                    <a:pt x="212242" y="216251"/>
                  </a:lnTo>
                  <a:lnTo>
                    <a:pt x="217065" y="211429"/>
                  </a:lnTo>
                  <a:lnTo>
                    <a:pt x="206254" y="200617"/>
                  </a:lnTo>
                  <a:cubicBezTo>
                    <a:pt x="202987" y="197350"/>
                    <a:pt x="202520" y="193850"/>
                    <a:pt x="205398" y="190972"/>
                  </a:cubicBezTo>
                  <a:cubicBezTo>
                    <a:pt x="207770" y="188600"/>
                    <a:pt x="210453" y="188561"/>
                    <a:pt x="212709" y="190817"/>
                  </a:cubicBezTo>
                  <a:lnTo>
                    <a:pt x="225193" y="203300"/>
                  </a:lnTo>
                  <a:lnTo>
                    <a:pt x="230016" y="198478"/>
                  </a:lnTo>
                  <a:lnTo>
                    <a:pt x="217104" y="185566"/>
                  </a:lnTo>
                  <a:cubicBezTo>
                    <a:pt x="212320" y="180783"/>
                    <a:pt x="207303" y="180433"/>
                    <a:pt x="202753" y="184983"/>
                  </a:cubicBezTo>
                  <a:moveTo>
                    <a:pt x="225555" y="147636"/>
                  </a:moveTo>
                  <a:lnTo>
                    <a:pt x="220733" y="152458"/>
                  </a:lnTo>
                  <a:lnTo>
                    <a:pt x="231000" y="162725"/>
                  </a:lnTo>
                  <a:cubicBezTo>
                    <a:pt x="227850" y="161986"/>
                    <a:pt x="224349" y="163387"/>
                    <a:pt x="221744" y="165992"/>
                  </a:cubicBezTo>
                  <a:cubicBezTo>
                    <a:pt x="216843" y="170892"/>
                    <a:pt x="216182" y="178398"/>
                    <a:pt x="223105" y="185321"/>
                  </a:cubicBezTo>
                  <a:cubicBezTo>
                    <a:pt x="230144" y="192360"/>
                    <a:pt x="237650" y="191699"/>
                    <a:pt x="242550" y="186799"/>
                  </a:cubicBezTo>
                  <a:cubicBezTo>
                    <a:pt x="245311" y="184037"/>
                    <a:pt x="246595" y="180343"/>
                    <a:pt x="245389" y="176960"/>
                  </a:cubicBezTo>
                  <a:lnTo>
                    <a:pt x="248462" y="180032"/>
                  </a:lnTo>
                  <a:lnTo>
                    <a:pt x="253206" y="175287"/>
                  </a:lnTo>
                  <a:lnTo>
                    <a:pt x="225555" y="147636"/>
                  </a:lnTo>
                  <a:moveTo>
                    <a:pt x="239245" y="181237"/>
                  </a:moveTo>
                  <a:cubicBezTo>
                    <a:pt x="236445" y="184037"/>
                    <a:pt x="232050" y="184465"/>
                    <a:pt x="228005" y="180421"/>
                  </a:cubicBezTo>
                  <a:cubicBezTo>
                    <a:pt x="223922" y="176337"/>
                    <a:pt x="224349" y="171942"/>
                    <a:pt x="227150" y="169142"/>
                  </a:cubicBezTo>
                  <a:cubicBezTo>
                    <a:pt x="229755" y="166536"/>
                    <a:pt x="234344" y="165836"/>
                    <a:pt x="238467" y="169959"/>
                  </a:cubicBezTo>
                  <a:cubicBezTo>
                    <a:pt x="242550" y="174042"/>
                    <a:pt x="241850" y="178632"/>
                    <a:pt x="239245" y="181237"/>
                  </a:cubicBezTo>
                  <a:moveTo>
                    <a:pt x="266570" y="144811"/>
                  </a:moveTo>
                  <a:lnTo>
                    <a:pt x="264587" y="142828"/>
                  </a:lnTo>
                  <a:cubicBezTo>
                    <a:pt x="257976" y="136217"/>
                    <a:pt x="250625" y="137111"/>
                    <a:pt x="245764" y="141972"/>
                  </a:cubicBezTo>
                  <a:cubicBezTo>
                    <a:pt x="240669" y="147067"/>
                    <a:pt x="239619" y="155117"/>
                    <a:pt x="246619" y="162118"/>
                  </a:cubicBezTo>
                  <a:cubicBezTo>
                    <a:pt x="253581" y="169079"/>
                    <a:pt x="261398" y="167952"/>
                    <a:pt x="266453" y="162895"/>
                  </a:cubicBezTo>
                  <a:cubicBezTo>
                    <a:pt x="270537" y="158812"/>
                    <a:pt x="272171" y="152745"/>
                    <a:pt x="268943" y="147495"/>
                  </a:cubicBezTo>
                  <a:lnTo>
                    <a:pt x="264431" y="152006"/>
                  </a:lnTo>
                  <a:cubicBezTo>
                    <a:pt x="265326" y="154301"/>
                    <a:pt x="264392" y="156634"/>
                    <a:pt x="262487" y="158540"/>
                  </a:cubicBezTo>
                  <a:cubicBezTo>
                    <a:pt x="259609" y="161418"/>
                    <a:pt x="255992" y="161923"/>
                    <a:pt x="252608" y="158773"/>
                  </a:cubicBezTo>
                  <a:lnTo>
                    <a:pt x="266570" y="144811"/>
                  </a:lnTo>
                  <a:moveTo>
                    <a:pt x="249886" y="146172"/>
                  </a:moveTo>
                  <a:cubicBezTo>
                    <a:pt x="252492" y="143567"/>
                    <a:pt x="255642" y="143372"/>
                    <a:pt x="258287" y="146017"/>
                  </a:cubicBezTo>
                  <a:lnTo>
                    <a:pt x="249186" y="155117"/>
                  </a:lnTo>
                  <a:cubicBezTo>
                    <a:pt x="246697" y="151773"/>
                    <a:pt x="247592" y="148467"/>
                    <a:pt x="249886" y="146172"/>
                  </a:cubicBezTo>
                  <a:moveTo>
                    <a:pt x="269500" y="118469"/>
                  </a:moveTo>
                  <a:lnTo>
                    <a:pt x="268178" y="119791"/>
                  </a:lnTo>
                  <a:cubicBezTo>
                    <a:pt x="265844" y="122125"/>
                    <a:pt x="264989" y="125003"/>
                    <a:pt x="266156" y="128192"/>
                  </a:cubicBezTo>
                  <a:lnTo>
                    <a:pt x="263200" y="125236"/>
                  </a:lnTo>
                  <a:lnTo>
                    <a:pt x="258416" y="130020"/>
                  </a:lnTo>
                  <a:lnTo>
                    <a:pt x="278445" y="150048"/>
                  </a:lnTo>
                  <a:lnTo>
                    <a:pt x="283268" y="145226"/>
                  </a:lnTo>
                  <a:lnTo>
                    <a:pt x="273467" y="135425"/>
                  </a:lnTo>
                  <a:cubicBezTo>
                    <a:pt x="269539" y="131498"/>
                    <a:pt x="269539" y="127842"/>
                    <a:pt x="272923" y="124458"/>
                  </a:cubicBezTo>
                  <a:lnTo>
                    <a:pt x="274206" y="123175"/>
                  </a:lnTo>
                  <a:lnTo>
                    <a:pt x="269500" y="118469"/>
                  </a:lnTo>
                  <a:moveTo>
                    <a:pt x="288342" y="116272"/>
                  </a:moveTo>
                  <a:cubicBezTo>
                    <a:pt x="285542" y="118372"/>
                    <a:pt x="283481" y="119812"/>
                    <a:pt x="281925" y="118256"/>
                  </a:cubicBezTo>
                  <a:cubicBezTo>
                    <a:pt x="280758" y="117089"/>
                    <a:pt x="280642" y="115106"/>
                    <a:pt x="283014" y="112733"/>
                  </a:cubicBezTo>
                  <a:cubicBezTo>
                    <a:pt x="285076" y="110672"/>
                    <a:pt x="287253" y="110050"/>
                    <a:pt x="289431" y="111839"/>
                  </a:cubicBezTo>
                  <a:lnTo>
                    <a:pt x="294137" y="107133"/>
                  </a:lnTo>
                  <a:cubicBezTo>
                    <a:pt x="289392" y="102933"/>
                    <a:pt x="283636" y="104100"/>
                    <a:pt x="278970" y="108766"/>
                  </a:cubicBezTo>
                  <a:cubicBezTo>
                    <a:pt x="274808" y="112928"/>
                    <a:pt x="272825" y="118567"/>
                    <a:pt x="277375" y="123117"/>
                  </a:cubicBezTo>
                  <a:cubicBezTo>
                    <a:pt x="282314" y="128056"/>
                    <a:pt x="287448" y="124245"/>
                    <a:pt x="292037" y="120978"/>
                  </a:cubicBezTo>
                  <a:cubicBezTo>
                    <a:pt x="295265" y="118683"/>
                    <a:pt x="296509" y="118061"/>
                    <a:pt x="297754" y="119306"/>
                  </a:cubicBezTo>
                  <a:cubicBezTo>
                    <a:pt x="299270" y="120823"/>
                    <a:pt x="298493" y="122923"/>
                    <a:pt x="296432" y="124984"/>
                  </a:cubicBezTo>
                  <a:cubicBezTo>
                    <a:pt x="294176" y="127240"/>
                    <a:pt x="291570" y="128134"/>
                    <a:pt x="289198" y="126462"/>
                  </a:cubicBezTo>
                  <a:lnTo>
                    <a:pt x="284336" y="131323"/>
                  </a:lnTo>
                  <a:cubicBezTo>
                    <a:pt x="289742" y="136029"/>
                    <a:pt x="296004" y="133346"/>
                    <a:pt x="300165" y="129184"/>
                  </a:cubicBezTo>
                  <a:cubicBezTo>
                    <a:pt x="304638" y="124712"/>
                    <a:pt x="306504" y="118567"/>
                    <a:pt x="301993" y="114055"/>
                  </a:cubicBezTo>
                  <a:cubicBezTo>
                    <a:pt x="297326" y="109389"/>
                    <a:pt x="292464" y="113239"/>
                    <a:pt x="288342" y="116272"/>
                  </a:cubicBezTo>
                  <a:moveTo>
                    <a:pt x="301849" y="85887"/>
                  </a:moveTo>
                  <a:cubicBezTo>
                    <a:pt x="298465" y="89271"/>
                    <a:pt x="298310" y="92226"/>
                    <a:pt x="299088" y="95260"/>
                  </a:cubicBezTo>
                  <a:lnTo>
                    <a:pt x="288509" y="84682"/>
                  </a:lnTo>
                  <a:lnTo>
                    <a:pt x="283687" y="89504"/>
                  </a:lnTo>
                  <a:lnTo>
                    <a:pt x="311338" y="117155"/>
                  </a:lnTo>
                  <a:lnTo>
                    <a:pt x="316161" y="112333"/>
                  </a:lnTo>
                  <a:lnTo>
                    <a:pt x="305349" y="101521"/>
                  </a:lnTo>
                  <a:cubicBezTo>
                    <a:pt x="302082" y="98254"/>
                    <a:pt x="301616" y="94754"/>
                    <a:pt x="304494" y="91876"/>
                  </a:cubicBezTo>
                  <a:cubicBezTo>
                    <a:pt x="306866" y="89504"/>
                    <a:pt x="309549" y="89465"/>
                    <a:pt x="311805" y="91721"/>
                  </a:cubicBezTo>
                  <a:lnTo>
                    <a:pt x="324289" y="104205"/>
                  </a:lnTo>
                  <a:lnTo>
                    <a:pt x="329111" y="99382"/>
                  </a:lnTo>
                  <a:lnTo>
                    <a:pt x="316200" y="86471"/>
                  </a:lnTo>
                  <a:cubicBezTo>
                    <a:pt x="311416" y="81687"/>
                    <a:pt x="306399" y="81337"/>
                    <a:pt x="301849" y="85887"/>
                  </a:cubicBezTo>
                  <a:moveTo>
                    <a:pt x="321734" y="66002"/>
                  </a:moveTo>
                  <a:cubicBezTo>
                    <a:pt x="316756" y="70980"/>
                    <a:pt x="315473" y="76775"/>
                    <a:pt x="319362" y="82219"/>
                  </a:cubicBezTo>
                  <a:lnTo>
                    <a:pt x="323951" y="77631"/>
                  </a:lnTo>
                  <a:cubicBezTo>
                    <a:pt x="322862" y="75686"/>
                    <a:pt x="322278" y="73391"/>
                    <a:pt x="325273" y="70396"/>
                  </a:cubicBezTo>
                  <a:cubicBezTo>
                    <a:pt x="326984" y="68685"/>
                    <a:pt x="329123" y="67635"/>
                    <a:pt x="330640" y="69152"/>
                  </a:cubicBezTo>
                  <a:cubicBezTo>
                    <a:pt x="332312" y="70825"/>
                    <a:pt x="331068" y="72691"/>
                    <a:pt x="330407" y="73586"/>
                  </a:cubicBezTo>
                  <a:lnTo>
                    <a:pt x="326946" y="78214"/>
                  </a:lnTo>
                  <a:cubicBezTo>
                    <a:pt x="325390" y="80314"/>
                    <a:pt x="321695" y="85719"/>
                    <a:pt x="326712" y="90736"/>
                  </a:cubicBezTo>
                  <a:cubicBezTo>
                    <a:pt x="330951" y="94976"/>
                    <a:pt x="335929" y="93420"/>
                    <a:pt x="339118" y="90231"/>
                  </a:cubicBezTo>
                  <a:cubicBezTo>
                    <a:pt x="341257" y="88092"/>
                    <a:pt x="343085" y="84708"/>
                    <a:pt x="342074" y="80586"/>
                  </a:cubicBezTo>
                  <a:lnTo>
                    <a:pt x="344991" y="83503"/>
                  </a:lnTo>
                  <a:lnTo>
                    <a:pt x="349697" y="78797"/>
                  </a:lnTo>
                  <a:lnTo>
                    <a:pt x="335812" y="64913"/>
                  </a:lnTo>
                  <a:cubicBezTo>
                    <a:pt x="331107" y="60207"/>
                    <a:pt x="326128" y="61607"/>
                    <a:pt x="321734" y="66002"/>
                  </a:cubicBezTo>
                  <a:moveTo>
                    <a:pt x="336357" y="84981"/>
                  </a:moveTo>
                  <a:cubicBezTo>
                    <a:pt x="334646" y="86692"/>
                    <a:pt x="332740" y="87120"/>
                    <a:pt x="331146" y="85525"/>
                  </a:cubicBezTo>
                  <a:cubicBezTo>
                    <a:pt x="328929" y="83308"/>
                    <a:pt x="330951" y="80586"/>
                    <a:pt x="331690" y="79614"/>
                  </a:cubicBezTo>
                  <a:lnTo>
                    <a:pt x="333401" y="77280"/>
                  </a:lnTo>
                  <a:cubicBezTo>
                    <a:pt x="334257" y="76113"/>
                    <a:pt x="334957" y="75180"/>
                    <a:pt x="335385" y="74130"/>
                  </a:cubicBezTo>
                  <a:lnTo>
                    <a:pt x="336474" y="75219"/>
                  </a:lnTo>
                  <a:cubicBezTo>
                    <a:pt x="339157" y="77902"/>
                    <a:pt x="339274" y="82064"/>
                    <a:pt x="336357" y="84981"/>
                  </a:cubicBezTo>
                  <a:moveTo>
                    <a:pt x="345237" y="42732"/>
                  </a:moveTo>
                  <a:lnTo>
                    <a:pt x="343915" y="44055"/>
                  </a:lnTo>
                  <a:cubicBezTo>
                    <a:pt x="341581" y="46388"/>
                    <a:pt x="340726" y="49266"/>
                    <a:pt x="341892" y="52455"/>
                  </a:cubicBezTo>
                  <a:lnTo>
                    <a:pt x="338937" y="49499"/>
                  </a:lnTo>
                  <a:lnTo>
                    <a:pt x="334153" y="54283"/>
                  </a:lnTo>
                  <a:lnTo>
                    <a:pt x="354182" y="74312"/>
                  </a:lnTo>
                  <a:lnTo>
                    <a:pt x="359004" y="69489"/>
                  </a:lnTo>
                  <a:lnTo>
                    <a:pt x="349204" y="59689"/>
                  </a:lnTo>
                  <a:cubicBezTo>
                    <a:pt x="345276" y="55761"/>
                    <a:pt x="345276" y="52105"/>
                    <a:pt x="348660" y="48721"/>
                  </a:cubicBezTo>
                  <a:lnTo>
                    <a:pt x="349943" y="47438"/>
                  </a:lnTo>
                  <a:lnTo>
                    <a:pt x="345237" y="42732"/>
                  </a:lnTo>
                  <a:moveTo>
                    <a:pt x="376378" y="35004"/>
                  </a:moveTo>
                  <a:lnTo>
                    <a:pt x="374394" y="33020"/>
                  </a:lnTo>
                  <a:cubicBezTo>
                    <a:pt x="367783" y="26409"/>
                    <a:pt x="360433" y="27303"/>
                    <a:pt x="355571" y="32165"/>
                  </a:cubicBezTo>
                  <a:cubicBezTo>
                    <a:pt x="350476" y="37259"/>
                    <a:pt x="349426" y="45310"/>
                    <a:pt x="356427" y="52310"/>
                  </a:cubicBezTo>
                  <a:cubicBezTo>
                    <a:pt x="363388" y="59272"/>
                    <a:pt x="371205" y="58144"/>
                    <a:pt x="376261" y="53088"/>
                  </a:cubicBezTo>
                  <a:cubicBezTo>
                    <a:pt x="380345" y="49005"/>
                    <a:pt x="381978" y="42938"/>
                    <a:pt x="378750" y="37687"/>
                  </a:cubicBezTo>
                  <a:lnTo>
                    <a:pt x="374239" y="42199"/>
                  </a:lnTo>
                  <a:cubicBezTo>
                    <a:pt x="375133" y="44493"/>
                    <a:pt x="374200" y="46827"/>
                    <a:pt x="372294" y="48732"/>
                  </a:cubicBezTo>
                  <a:cubicBezTo>
                    <a:pt x="369417" y="51610"/>
                    <a:pt x="365799" y="52116"/>
                    <a:pt x="362416" y="48966"/>
                  </a:cubicBezTo>
                  <a:lnTo>
                    <a:pt x="376378" y="35004"/>
                  </a:lnTo>
                  <a:moveTo>
                    <a:pt x="359693" y="36365"/>
                  </a:moveTo>
                  <a:cubicBezTo>
                    <a:pt x="362299" y="33759"/>
                    <a:pt x="365449" y="33565"/>
                    <a:pt x="368094" y="36209"/>
                  </a:cubicBezTo>
                  <a:lnTo>
                    <a:pt x="358993" y="45310"/>
                  </a:lnTo>
                  <a:cubicBezTo>
                    <a:pt x="356505" y="41965"/>
                    <a:pt x="357399" y="38660"/>
                    <a:pt x="359693" y="36365"/>
                  </a:cubicBezTo>
                  <a:moveTo>
                    <a:pt x="214250" y="295137"/>
                  </a:moveTo>
                  <a:lnTo>
                    <a:pt x="209505" y="290392"/>
                  </a:lnTo>
                  <a:lnTo>
                    <a:pt x="195543" y="304354"/>
                  </a:lnTo>
                  <a:lnTo>
                    <a:pt x="188893" y="297704"/>
                  </a:lnTo>
                  <a:lnTo>
                    <a:pt x="201066" y="285531"/>
                  </a:lnTo>
                  <a:lnTo>
                    <a:pt x="196321" y="280786"/>
                  </a:lnTo>
                  <a:lnTo>
                    <a:pt x="184148" y="292959"/>
                  </a:lnTo>
                  <a:lnTo>
                    <a:pt x="177809" y="286620"/>
                  </a:lnTo>
                  <a:lnTo>
                    <a:pt x="191032" y="273397"/>
                  </a:lnTo>
                  <a:lnTo>
                    <a:pt x="186287" y="268652"/>
                  </a:lnTo>
                  <a:lnTo>
                    <a:pt x="168009" y="286931"/>
                  </a:lnTo>
                  <a:lnTo>
                    <a:pt x="195232" y="314154"/>
                  </a:lnTo>
                  <a:lnTo>
                    <a:pt x="214250" y="295137"/>
                  </a:lnTo>
                  <a:moveTo>
                    <a:pt x="208611" y="245472"/>
                  </a:moveTo>
                  <a:lnTo>
                    <a:pt x="203789" y="250294"/>
                  </a:lnTo>
                  <a:lnTo>
                    <a:pt x="214056" y="260562"/>
                  </a:lnTo>
                  <a:cubicBezTo>
                    <a:pt x="210906" y="259823"/>
                    <a:pt x="207406" y="261223"/>
                    <a:pt x="204800" y="263828"/>
                  </a:cubicBezTo>
                  <a:cubicBezTo>
                    <a:pt x="199900" y="268729"/>
                    <a:pt x="199239" y="276235"/>
                    <a:pt x="206162" y="283157"/>
                  </a:cubicBezTo>
                  <a:cubicBezTo>
                    <a:pt x="213201" y="290197"/>
                    <a:pt x="220707" y="289535"/>
                    <a:pt x="225607" y="284635"/>
                  </a:cubicBezTo>
                  <a:cubicBezTo>
                    <a:pt x="228368" y="281874"/>
                    <a:pt x="229651" y="278179"/>
                    <a:pt x="228446" y="274796"/>
                  </a:cubicBezTo>
                  <a:lnTo>
                    <a:pt x="231518" y="277868"/>
                  </a:lnTo>
                  <a:lnTo>
                    <a:pt x="236263" y="273123"/>
                  </a:lnTo>
                  <a:lnTo>
                    <a:pt x="208611" y="245472"/>
                  </a:lnTo>
                  <a:moveTo>
                    <a:pt x="222301" y="279074"/>
                  </a:moveTo>
                  <a:cubicBezTo>
                    <a:pt x="219501" y="281874"/>
                    <a:pt x="215106" y="282302"/>
                    <a:pt x="211062" y="278257"/>
                  </a:cubicBezTo>
                  <a:cubicBezTo>
                    <a:pt x="206978" y="274174"/>
                    <a:pt x="207406" y="269779"/>
                    <a:pt x="210206" y="266979"/>
                  </a:cubicBezTo>
                  <a:cubicBezTo>
                    <a:pt x="212812" y="264373"/>
                    <a:pt x="217401" y="263673"/>
                    <a:pt x="221523" y="267795"/>
                  </a:cubicBezTo>
                  <a:cubicBezTo>
                    <a:pt x="225607" y="271879"/>
                    <a:pt x="224907" y="276468"/>
                    <a:pt x="222301" y="279074"/>
                  </a:cubicBezTo>
                  <a:moveTo>
                    <a:pt x="231971" y="236892"/>
                  </a:moveTo>
                  <a:lnTo>
                    <a:pt x="230648" y="238214"/>
                  </a:lnTo>
                  <a:cubicBezTo>
                    <a:pt x="228315" y="240548"/>
                    <a:pt x="227459" y="243426"/>
                    <a:pt x="228626" y="246614"/>
                  </a:cubicBezTo>
                  <a:lnTo>
                    <a:pt x="225670" y="243659"/>
                  </a:lnTo>
                  <a:lnTo>
                    <a:pt x="220887" y="248442"/>
                  </a:lnTo>
                  <a:lnTo>
                    <a:pt x="240915" y="268471"/>
                  </a:lnTo>
                  <a:lnTo>
                    <a:pt x="245738" y="263649"/>
                  </a:lnTo>
                  <a:lnTo>
                    <a:pt x="235937" y="253848"/>
                  </a:lnTo>
                  <a:cubicBezTo>
                    <a:pt x="232009" y="249920"/>
                    <a:pt x="232009" y="246264"/>
                    <a:pt x="235393" y="242881"/>
                  </a:cubicBezTo>
                  <a:lnTo>
                    <a:pt x="236676" y="241597"/>
                  </a:lnTo>
                  <a:lnTo>
                    <a:pt x="231971" y="236892"/>
                  </a:lnTo>
                  <a:moveTo>
                    <a:pt x="242538" y="226091"/>
                  </a:moveTo>
                  <a:cubicBezTo>
                    <a:pt x="237560" y="231069"/>
                    <a:pt x="236276" y="236864"/>
                    <a:pt x="240166" y="242308"/>
                  </a:cubicBezTo>
                  <a:lnTo>
                    <a:pt x="244755" y="237719"/>
                  </a:lnTo>
                  <a:cubicBezTo>
                    <a:pt x="243666" y="235775"/>
                    <a:pt x="243082" y="233480"/>
                    <a:pt x="246077" y="230486"/>
                  </a:cubicBezTo>
                  <a:cubicBezTo>
                    <a:pt x="247788" y="228774"/>
                    <a:pt x="249927" y="227725"/>
                    <a:pt x="251444" y="229241"/>
                  </a:cubicBezTo>
                  <a:cubicBezTo>
                    <a:pt x="253116" y="230913"/>
                    <a:pt x="251872" y="232780"/>
                    <a:pt x="251211" y="233675"/>
                  </a:cubicBezTo>
                  <a:lnTo>
                    <a:pt x="247749" y="238303"/>
                  </a:lnTo>
                  <a:cubicBezTo>
                    <a:pt x="246194" y="240403"/>
                    <a:pt x="242499" y="245809"/>
                    <a:pt x="247516" y="250826"/>
                  </a:cubicBezTo>
                  <a:cubicBezTo>
                    <a:pt x="251755" y="255065"/>
                    <a:pt x="256733" y="253509"/>
                    <a:pt x="259922" y="250320"/>
                  </a:cubicBezTo>
                  <a:cubicBezTo>
                    <a:pt x="262061" y="248181"/>
                    <a:pt x="263889" y="244798"/>
                    <a:pt x="262878" y="240675"/>
                  </a:cubicBezTo>
                  <a:lnTo>
                    <a:pt x="265795" y="243592"/>
                  </a:lnTo>
                  <a:lnTo>
                    <a:pt x="270501" y="238886"/>
                  </a:lnTo>
                  <a:lnTo>
                    <a:pt x="256616" y="225002"/>
                  </a:lnTo>
                  <a:cubicBezTo>
                    <a:pt x="251911" y="220296"/>
                    <a:pt x="246932" y="221696"/>
                    <a:pt x="242538" y="226091"/>
                  </a:cubicBezTo>
                  <a:moveTo>
                    <a:pt x="257161" y="245070"/>
                  </a:moveTo>
                  <a:cubicBezTo>
                    <a:pt x="255449" y="246781"/>
                    <a:pt x="253544" y="247209"/>
                    <a:pt x="251949" y="245614"/>
                  </a:cubicBezTo>
                  <a:cubicBezTo>
                    <a:pt x="249733" y="243397"/>
                    <a:pt x="251755" y="240675"/>
                    <a:pt x="252494" y="239703"/>
                  </a:cubicBezTo>
                  <a:lnTo>
                    <a:pt x="254205" y="237369"/>
                  </a:lnTo>
                  <a:cubicBezTo>
                    <a:pt x="255061" y="236203"/>
                    <a:pt x="255761" y="235269"/>
                    <a:pt x="256189" y="234219"/>
                  </a:cubicBezTo>
                  <a:lnTo>
                    <a:pt x="257278" y="235308"/>
                  </a:lnTo>
                  <a:cubicBezTo>
                    <a:pt x="259961" y="237992"/>
                    <a:pt x="260078" y="242153"/>
                    <a:pt x="257161" y="245070"/>
                  </a:cubicBezTo>
                  <a:moveTo>
                    <a:pt x="284475" y="184854"/>
                  </a:moveTo>
                  <a:lnTo>
                    <a:pt x="279497" y="189832"/>
                  </a:lnTo>
                  <a:lnTo>
                    <a:pt x="288870" y="207605"/>
                  </a:lnTo>
                  <a:lnTo>
                    <a:pt x="270980" y="198349"/>
                  </a:lnTo>
                  <a:lnTo>
                    <a:pt x="266274" y="203055"/>
                  </a:lnTo>
                  <a:lnTo>
                    <a:pt x="275569" y="220906"/>
                  </a:lnTo>
                  <a:lnTo>
                    <a:pt x="257757" y="211572"/>
                  </a:lnTo>
                  <a:lnTo>
                    <a:pt x="252624" y="216705"/>
                  </a:lnTo>
                  <a:lnTo>
                    <a:pt x="279575" y="229812"/>
                  </a:lnTo>
                  <a:lnTo>
                    <a:pt x="284242" y="225144"/>
                  </a:lnTo>
                  <a:lnTo>
                    <a:pt x="275569" y="207838"/>
                  </a:lnTo>
                  <a:lnTo>
                    <a:pt x="292915" y="216472"/>
                  </a:lnTo>
                  <a:lnTo>
                    <a:pt x="297543" y="211844"/>
                  </a:lnTo>
                  <a:lnTo>
                    <a:pt x="284475" y="184854"/>
                  </a:lnTo>
                  <a:moveTo>
                    <a:pt x="307941" y="146998"/>
                  </a:moveTo>
                  <a:lnTo>
                    <a:pt x="301524" y="153415"/>
                  </a:lnTo>
                  <a:lnTo>
                    <a:pt x="314786" y="181767"/>
                  </a:lnTo>
                  <a:lnTo>
                    <a:pt x="286434" y="168505"/>
                  </a:lnTo>
                  <a:lnTo>
                    <a:pt x="280017" y="174922"/>
                  </a:lnTo>
                  <a:lnTo>
                    <a:pt x="307241" y="202146"/>
                  </a:lnTo>
                  <a:lnTo>
                    <a:pt x="311869" y="197517"/>
                  </a:lnTo>
                  <a:lnTo>
                    <a:pt x="292696" y="178344"/>
                  </a:lnTo>
                  <a:lnTo>
                    <a:pt x="318869" y="190517"/>
                  </a:lnTo>
                  <a:lnTo>
                    <a:pt x="323420" y="185967"/>
                  </a:lnTo>
                  <a:lnTo>
                    <a:pt x="311247" y="159793"/>
                  </a:lnTo>
                  <a:lnTo>
                    <a:pt x="330420" y="178966"/>
                  </a:lnTo>
                  <a:lnTo>
                    <a:pt x="335165" y="174222"/>
                  </a:lnTo>
                  <a:lnTo>
                    <a:pt x="307941" y="146998"/>
                  </a:lnTo>
                  <a:moveTo>
                    <a:pt x="317292" y="146748"/>
                  </a:moveTo>
                  <a:lnTo>
                    <a:pt x="322425" y="141614"/>
                  </a:lnTo>
                  <a:lnTo>
                    <a:pt x="316942" y="136131"/>
                  </a:lnTo>
                  <a:lnTo>
                    <a:pt x="311808" y="141264"/>
                  </a:lnTo>
                  <a:lnTo>
                    <a:pt x="317292" y="146748"/>
                  </a:lnTo>
                  <a:moveTo>
                    <a:pt x="340121" y="169266"/>
                  </a:moveTo>
                  <a:lnTo>
                    <a:pt x="344943" y="164443"/>
                  </a:lnTo>
                  <a:lnTo>
                    <a:pt x="324914" y="144415"/>
                  </a:lnTo>
                  <a:lnTo>
                    <a:pt x="320092" y="149237"/>
                  </a:lnTo>
                  <a:lnTo>
                    <a:pt x="340121" y="169266"/>
                  </a:lnTo>
                  <a:moveTo>
                    <a:pt x="340017" y="128612"/>
                  </a:moveTo>
                  <a:cubicBezTo>
                    <a:pt x="336672" y="131957"/>
                    <a:pt x="336439" y="134990"/>
                    <a:pt x="337178" y="137985"/>
                  </a:cubicBezTo>
                  <a:lnTo>
                    <a:pt x="334261" y="135068"/>
                  </a:lnTo>
                  <a:lnTo>
                    <a:pt x="329477" y="139852"/>
                  </a:lnTo>
                  <a:lnTo>
                    <a:pt x="349506" y="159881"/>
                  </a:lnTo>
                  <a:lnTo>
                    <a:pt x="354328" y="155058"/>
                  </a:lnTo>
                  <a:lnTo>
                    <a:pt x="343517" y="144247"/>
                  </a:lnTo>
                  <a:cubicBezTo>
                    <a:pt x="340250" y="140980"/>
                    <a:pt x="339783" y="137479"/>
                    <a:pt x="342661" y="134601"/>
                  </a:cubicBezTo>
                  <a:cubicBezTo>
                    <a:pt x="345033" y="132229"/>
                    <a:pt x="347717" y="132190"/>
                    <a:pt x="349972" y="134446"/>
                  </a:cubicBezTo>
                  <a:lnTo>
                    <a:pt x="362457" y="146930"/>
                  </a:lnTo>
                  <a:lnTo>
                    <a:pt x="367279" y="142107"/>
                  </a:lnTo>
                  <a:lnTo>
                    <a:pt x="354367" y="129195"/>
                  </a:lnTo>
                  <a:cubicBezTo>
                    <a:pt x="349584" y="124412"/>
                    <a:pt x="344567" y="124062"/>
                    <a:pt x="340017" y="128612"/>
                  </a:cubicBezTo>
                  <a:moveTo>
                    <a:pt x="362819" y="91265"/>
                  </a:moveTo>
                  <a:lnTo>
                    <a:pt x="357996" y="96088"/>
                  </a:lnTo>
                  <a:lnTo>
                    <a:pt x="368263" y="106355"/>
                  </a:lnTo>
                  <a:cubicBezTo>
                    <a:pt x="365113" y="105616"/>
                    <a:pt x="361613" y="107016"/>
                    <a:pt x="359007" y="109622"/>
                  </a:cubicBezTo>
                  <a:cubicBezTo>
                    <a:pt x="354107" y="114522"/>
                    <a:pt x="353446" y="122028"/>
                    <a:pt x="360368" y="128950"/>
                  </a:cubicBezTo>
                  <a:cubicBezTo>
                    <a:pt x="367407" y="135990"/>
                    <a:pt x="374913" y="135329"/>
                    <a:pt x="379814" y="130428"/>
                  </a:cubicBezTo>
                  <a:cubicBezTo>
                    <a:pt x="382575" y="127667"/>
                    <a:pt x="383859" y="123973"/>
                    <a:pt x="382653" y="120589"/>
                  </a:cubicBezTo>
                  <a:lnTo>
                    <a:pt x="385725" y="123661"/>
                  </a:lnTo>
                  <a:lnTo>
                    <a:pt x="390470" y="118917"/>
                  </a:lnTo>
                  <a:lnTo>
                    <a:pt x="362819" y="91265"/>
                  </a:lnTo>
                  <a:moveTo>
                    <a:pt x="376508" y="124867"/>
                  </a:moveTo>
                  <a:cubicBezTo>
                    <a:pt x="373708" y="127667"/>
                    <a:pt x="369313" y="128095"/>
                    <a:pt x="365269" y="124050"/>
                  </a:cubicBezTo>
                  <a:cubicBezTo>
                    <a:pt x="361185" y="119967"/>
                    <a:pt x="361613" y="115572"/>
                    <a:pt x="364413" y="112772"/>
                  </a:cubicBezTo>
                  <a:cubicBezTo>
                    <a:pt x="367019" y="110166"/>
                    <a:pt x="371608" y="109466"/>
                    <a:pt x="375730" y="113589"/>
                  </a:cubicBezTo>
                  <a:cubicBezTo>
                    <a:pt x="379814" y="117672"/>
                    <a:pt x="379114" y="122261"/>
                    <a:pt x="376508" y="124867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76" name="shape276"/>
            <p:cNvSpPr/>
            <p:nvPr/>
          </p:nvSpPr>
          <p:spPr>
            <a:xfrm>
              <a:off x="4097977" y="4557499"/>
              <a:ext cx="140800" cy="140800"/>
            </a:xfrm>
            <a:custGeom>
              <a:avLst/>
              <a:gdLst/>
              <a:ahLst/>
              <a:cxnLst/>
              <a:rect l="0" t="0" r="0" b="0"/>
              <a:pathLst>
                <a:path w="140800" h="140800">
                  <a:moveTo>
                    <a:pt x="61179" y="283646"/>
                  </a:moveTo>
                  <a:lnTo>
                    <a:pt x="37845" y="306980"/>
                  </a:lnTo>
                  <a:cubicBezTo>
                    <a:pt x="31683" y="313142"/>
                    <a:pt x="27194" y="317634"/>
                    <a:pt x="23945" y="321461"/>
                  </a:cubicBezTo>
                  <a:cubicBezTo>
                    <a:pt x="20720" y="325260"/>
                    <a:pt x="18898" y="328201"/>
                    <a:pt x="17927" y="331190"/>
                  </a:cubicBezTo>
                  <a:cubicBezTo>
                    <a:pt x="16110" y="336782"/>
                    <a:pt x="16110" y="342806"/>
                    <a:pt x="17927" y="348399"/>
                  </a:cubicBezTo>
                  <a:cubicBezTo>
                    <a:pt x="18898" y="351387"/>
                    <a:pt x="20720" y="354328"/>
                    <a:pt x="23945" y="358127"/>
                  </a:cubicBezTo>
                  <a:cubicBezTo>
                    <a:pt x="27194" y="361955"/>
                    <a:pt x="31683" y="366447"/>
                    <a:pt x="37845" y="372608"/>
                  </a:cubicBezTo>
                  <a:lnTo>
                    <a:pt x="61179" y="395943"/>
                  </a:lnTo>
                  <a:cubicBezTo>
                    <a:pt x="67341" y="402105"/>
                    <a:pt x="71833" y="406593"/>
                    <a:pt x="75660" y="409842"/>
                  </a:cubicBezTo>
                  <a:cubicBezTo>
                    <a:pt x="79460" y="413068"/>
                    <a:pt x="82400" y="414890"/>
                    <a:pt x="85389" y="415861"/>
                  </a:cubicBezTo>
                  <a:cubicBezTo>
                    <a:pt x="90981" y="417678"/>
                    <a:pt x="97005" y="417678"/>
                    <a:pt x="102597" y="415861"/>
                  </a:cubicBezTo>
                  <a:cubicBezTo>
                    <a:pt x="105586" y="414890"/>
                    <a:pt x="108527" y="413068"/>
                    <a:pt x="112327" y="409842"/>
                  </a:cubicBezTo>
                  <a:cubicBezTo>
                    <a:pt x="116154" y="406593"/>
                    <a:pt x="120645" y="402105"/>
                    <a:pt x="126808" y="395943"/>
                  </a:cubicBezTo>
                  <a:lnTo>
                    <a:pt x="150142" y="372608"/>
                  </a:lnTo>
                  <a:cubicBezTo>
                    <a:pt x="156304" y="366447"/>
                    <a:pt x="160792" y="361955"/>
                    <a:pt x="164041" y="358127"/>
                  </a:cubicBezTo>
                  <a:cubicBezTo>
                    <a:pt x="167267" y="354328"/>
                    <a:pt x="169089" y="351387"/>
                    <a:pt x="170060" y="348398"/>
                  </a:cubicBezTo>
                  <a:cubicBezTo>
                    <a:pt x="171877" y="342806"/>
                    <a:pt x="171877" y="336782"/>
                    <a:pt x="170060" y="331190"/>
                  </a:cubicBezTo>
                  <a:cubicBezTo>
                    <a:pt x="169089" y="328201"/>
                    <a:pt x="167267" y="325260"/>
                    <a:pt x="164041" y="321461"/>
                  </a:cubicBezTo>
                  <a:cubicBezTo>
                    <a:pt x="160792" y="317634"/>
                    <a:pt x="156304" y="313142"/>
                    <a:pt x="150142" y="306980"/>
                  </a:cubicBezTo>
                  <a:lnTo>
                    <a:pt x="126808" y="283646"/>
                  </a:lnTo>
                  <a:cubicBezTo>
                    <a:pt x="120645" y="277483"/>
                    <a:pt x="116154" y="272995"/>
                    <a:pt x="112327" y="269746"/>
                  </a:cubicBezTo>
                  <a:cubicBezTo>
                    <a:pt x="108527" y="266521"/>
                    <a:pt x="105586" y="264698"/>
                    <a:pt x="102597" y="263727"/>
                  </a:cubicBezTo>
                  <a:cubicBezTo>
                    <a:pt x="97005" y="261910"/>
                    <a:pt x="90981" y="261910"/>
                    <a:pt x="85389" y="263727"/>
                  </a:cubicBezTo>
                  <a:cubicBezTo>
                    <a:pt x="82400" y="264698"/>
                    <a:pt x="79460" y="266521"/>
                    <a:pt x="75660" y="269746"/>
                  </a:cubicBezTo>
                  <a:cubicBezTo>
                    <a:pt x="71833" y="272995"/>
                    <a:pt x="67341" y="277483"/>
                    <a:pt x="61179" y="283646"/>
                  </a:cubicBezTo>
                  <a:moveTo>
                    <a:pt x="14984" y="349354"/>
                  </a:moveTo>
                  <a:cubicBezTo>
                    <a:pt x="17279" y="356418"/>
                    <a:pt x="23405" y="362544"/>
                    <a:pt x="35657" y="374796"/>
                  </a:cubicBezTo>
                  <a:lnTo>
                    <a:pt x="58992" y="398130"/>
                  </a:lnTo>
                  <a:cubicBezTo>
                    <a:pt x="71243" y="410382"/>
                    <a:pt x="77369" y="416508"/>
                    <a:pt x="84433" y="418803"/>
                  </a:cubicBezTo>
                  <a:cubicBezTo>
                    <a:pt x="90647" y="420822"/>
                    <a:pt x="97340" y="420822"/>
                    <a:pt x="103554" y="418803"/>
                  </a:cubicBezTo>
                  <a:cubicBezTo>
                    <a:pt x="110617" y="416508"/>
                    <a:pt x="116743" y="410382"/>
                    <a:pt x="128995" y="398130"/>
                  </a:cubicBezTo>
                  <a:lnTo>
                    <a:pt x="152330" y="374796"/>
                  </a:lnTo>
                  <a:cubicBezTo>
                    <a:pt x="164582" y="362544"/>
                    <a:pt x="170707" y="356418"/>
                    <a:pt x="173003" y="349354"/>
                  </a:cubicBezTo>
                  <a:cubicBezTo>
                    <a:pt x="175021" y="343141"/>
                    <a:pt x="175021" y="336448"/>
                    <a:pt x="173003" y="330234"/>
                  </a:cubicBezTo>
                  <a:cubicBezTo>
                    <a:pt x="170707" y="323170"/>
                    <a:pt x="164582" y="317044"/>
                    <a:pt x="152330" y="304792"/>
                  </a:cubicBezTo>
                  <a:lnTo>
                    <a:pt x="128995" y="281458"/>
                  </a:lnTo>
                  <a:cubicBezTo>
                    <a:pt x="116743" y="269206"/>
                    <a:pt x="110617" y="263080"/>
                    <a:pt x="103554" y="260785"/>
                  </a:cubicBezTo>
                  <a:cubicBezTo>
                    <a:pt x="97340" y="258766"/>
                    <a:pt x="90647" y="258766"/>
                    <a:pt x="84433" y="260785"/>
                  </a:cubicBezTo>
                  <a:cubicBezTo>
                    <a:pt x="77369" y="263080"/>
                    <a:pt x="71243" y="269206"/>
                    <a:pt x="58992" y="281458"/>
                  </a:cubicBezTo>
                  <a:lnTo>
                    <a:pt x="35657" y="304792"/>
                  </a:lnTo>
                  <a:cubicBezTo>
                    <a:pt x="23405" y="317044"/>
                    <a:pt x="17279" y="323170"/>
                    <a:pt x="14984" y="330234"/>
                  </a:cubicBezTo>
                  <a:cubicBezTo>
                    <a:pt x="12965" y="336448"/>
                    <a:pt x="12965" y="343141"/>
                    <a:pt x="14984" y="349354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77" name="shape277"/>
            <p:cNvSpPr/>
            <p:nvPr/>
          </p:nvSpPr>
          <p:spPr>
            <a:xfrm>
              <a:off x="4097977" y="4557499"/>
              <a:ext cx="140800" cy="140800"/>
            </a:xfrm>
            <a:custGeom>
              <a:avLst/>
              <a:gdLst/>
              <a:ahLst/>
              <a:cxnLst/>
              <a:rect l="0" t="0" r="0" b="0"/>
              <a:pathLst>
                <a:path w="140800" h="140800">
                  <a:moveTo>
                    <a:pt x="62631" y="346481"/>
                  </a:moveTo>
                  <a:lnTo>
                    <a:pt x="87178" y="371027"/>
                  </a:lnTo>
                  <a:lnTo>
                    <a:pt x="87178" y="363501"/>
                  </a:lnTo>
                  <a:cubicBezTo>
                    <a:pt x="87178" y="359794"/>
                    <a:pt x="90183" y="356789"/>
                    <a:pt x="93890" y="356789"/>
                  </a:cubicBezTo>
                  <a:cubicBezTo>
                    <a:pt x="97597" y="356789"/>
                    <a:pt x="100602" y="359794"/>
                    <a:pt x="100602" y="363501"/>
                  </a:cubicBezTo>
                  <a:lnTo>
                    <a:pt x="100602" y="379130"/>
                  </a:lnTo>
                  <a:cubicBezTo>
                    <a:pt x="100602" y="388100"/>
                    <a:pt x="89757" y="392592"/>
                    <a:pt x="83414" y="386249"/>
                  </a:cubicBezTo>
                  <a:lnTo>
                    <a:pt x="47410" y="350245"/>
                  </a:lnTo>
                  <a:cubicBezTo>
                    <a:pt x="41067" y="343902"/>
                    <a:pt x="45559" y="333057"/>
                    <a:pt x="54529" y="333057"/>
                  </a:cubicBezTo>
                  <a:lnTo>
                    <a:pt x="125148" y="333057"/>
                  </a:lnTo>
                  <a:lnTo>
                    <a:pt x="100602" y="308510"/>
                  </a:lnTo>
                  <a:lnTo>
                    <a:pt x="100602" y="316037"/>
                  </a:lnTo>
                  <a:cubicBezTo>
                    <a:pt x="100602" y="319744"/>
                    <a:pt x="97597" y="322750"/>
                    <a:pt x="93890" y="322750"/>
                  </a:cubicBezTo>
                  <a:cubicBezTo>
                    <a:pt x="90183" y="322750"/>
                    <a:pt x="87178" y="319744"/>
                    <a:pt x="87178" y="316037"/>
                  </a:cubicBezTo>
                  <a:lnTo>
                    <a:pt x="87178" y="300408"/>
                  </a:lnTo>
                  <a:cubicBezTo>
                    <a:pt x="87178" y="291438"/>
                    <a:pt x="98023" y="286946"/>
                    <a:pt x="104365" y="293289"/>
                  </a:cubicBezTo>
                  <a:lnTo>
                    <a:pt x="140370" y="329293"/>
                  </a:lnTo>
                  <a:cubicBezTo>
                    <a:pt x="146713" y="335636"/>
                    <a:pt x="142221" y="346481"/>
                    <a:pt x="133251" y="346481"/>
                  </a:cubicBezTo>
                  <a:lnTo>
                    <a:pt x="62631" y="346481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78" name="shape278"/>
            <p:cNvSpPr/>
            <p:nvPr/>
          </p:nvSpPr>
          <p:spPr>
            <a:xfrm>
              <a:off x="4097977" y="4557499"/>
              <a:ext cx="1782000" cy="1782000"/>
            </a:xfrm>
            <a:custGeom>
              <a:avLst/>
              <a:gdLst/>
              <a:ahLst/>
              <a:cxnLst/>
              <a:rect l="0" t="0" r="0" b="0"/>
              <a:pathLst>
                <a:path w="1782000" h="1782000">
                  <a:moveTo>
                    <a:pt x="162059" y="211988"/>
                  </a:moveTo>
                  <a:lnTo>
                    <a:pt x="156886" y="217160"/>
                  </a:lnTo>
                  <a:lnTo>
                    <a:pt x="171548" y="241389"/>
                  </a:lnTo>
                  <a:lnTo>
                    <a:pt x="146230" y="227817"/>
                  </a:lnTo>
                  <a:lnTo>
                    <a:pt x="141252" y="232795"/>
                  </a:lnTo>
                  <a:lnTo>
                    <a:pt x="154786" y="258074"/>
                  </a:lnTo>
                  <a:lnTo>
                    <a:pt x="130596" y="243451"/>
                  </a:lnTo>
                  <a:lnTo>
                    <a:pt x="125229" y="248818"/>
                  </a:lnTo>
                  <a:lnTo>
                    <a:pt x="159881" y="268613"/>
                  </a:lnTo>
                  <a:lnTo>
                    <a:pt x="164897" y="263596"/>
                  </a:lnTo>
                  <a:lnTo>
                    <a:pt x="151013" y="237734"/>
                  </a:lnTo>
                  <a:lnTo>
                    <a:pt x="176876" y="251618"/>
                  </a:lnTo>
                  <a:lnTo>
                    <a:pt x="181854" y="246640"/>
                  </a:lnTo>
                  <a:lnTo>
                    <a:pt x="162059" y="211988"/>
                  </a:lnTo>
                  <a:moveTo>
                    <a:pt x="178618" y="209118"/>
                  </a:moveTo>
                  <a:cubicBezTo>
                    <a:pt x="172784" y="214951"/>
                    <a:pt x="172590" y="222924"/>
                    <a:pt x="179085" y="229419"/>
                  </a:cubicBezTo>
                  <a:cubicBezTo>
                    <a:pt x="185618" y="235953"/>
                    <a:pt x="193591" y="235758"/>
                    <a:pt x="199425" y="229925"/>
                  </a:cubicBezTo>
                  <a:cubicBezTo>
                    <a:pt x="205297" y="224052"/>
                    <a:pt x="205491" y="216080"/>
                    <a:pt x="198958" y="209546"/>
                  </a:cubicBezTo>
                  <a:cubicBezTo>
                    <a:pt x="192463" y="203051"/>
                    <a:pt x="184491" y="203245"/>
                    <a:pt x="178618" y="209118"/>
                  </a:cubicBezTo>
                  <a:moveTo>
                    <a:pt x="183051" y="213629"/>
                  </a:moveTo>
                  <a:cubicBezTo>
                    <a:pt x="185968" y="210712"/>
                    <a:pt x="190013" y="210479"/>
                    <a:pt x="194019" y="214485"/>
                  </a:cubicBezTo>
                  <a:cubicBezTo>
                    <a:pt x="197791" y="218257"/>
                    <a:pt x="198141" y="222263"/>
                    <a:pt x="195030" y="225374"/>
                  </a:cubicBezTo>
                  <a:cubicBezTo>
                    <a:pt x="192113" y="228291"/>
                    <a:pt x="188068" y="228525"/>
                    <a:pt x="184024" y="224480"/>
                  </a:cubicBezTo>
                  <a:cubicBezTo>
                    <a:pt x="180290" y="220746"/>
                    <a:pt x="179940" y="216740"/>
                    <a:pt x="183051" y="213629"/>
                  </a:cubicBezTo>
                  <a:moveTo>
                    <a:pt x="202753" y="184983"/>
                  </a:moveTo>
                  <a:cubicBezTo>
                    <a:pt x="199408" y="188327"/>
                    <a:pt x="199175" y="191361"/>
                    <a:pt x="199914" y="194355"/>
                  </a:cubicBezTo>
                  <a:lnTo>
                    <a:pt x="196997" y="191439"/>
                  </a:lnTo>
                  <a:lnTo>
                    <a:pt x="192214" y="196222"/>
                  </a:lnTo>
                  <a:lnTo>
                    <a:pt x="212242" y="216251"/>
                  </a:lnTo>
                  <a:lnTo>
                    <a:pt x="217065" y="211429"/>
                  </a:lnTo>
                  <a:lnTo>
                    <a:pt x="206254" y="200617"/>
                  </a:lnTo>
                  <a:cubicBezTo>
                    <a:pt x="202987" y="197350"/>
                    <a:pt x="202520" y="193850"/>
                    <a:pt x="205398" y="190972"/>
                  </a:cubicBezTo>
                  <a:cubicBezTo>
                    <a:pt x="207770" y="188600"/>
                    <a:pt x="210453" y="188561"/>
                    <a:pt x="212709" y="190817"/>
                  </a:cubicBezTo>
                  <a:lnTo>
                    <a:pt x="225193" y="203300"/>
                  </a:lnTo>
                  <a:lnTo>
                    <a:pt x="230016" y="198478"/>
                  </a:lnTo>
                  <a:lnTo>
                    <a:pt x="217104" y="185566"/>
                  </a:lnTo>
                  <a:cubicBezTo>
                    <a:pt x="212320" y="180783"/>
                    <a:pt x="207303" y="180433"/>
                    <a:pt x="202753" y="184983"/>
                  </a:cubicBezTo>
                  <a:moveTo>
                    <a:pt x="225555" y="147636"/>
                  </a:moveTo>
                  <a:lnTo>
                    <a:pt x="220733" y="152458"/>
                  </a:lnTo>
                  <a:lnTo>
                    <a:pt x="231000" y="162725"/>
                  </a:lnTo>
                  <a:cubicBezTo>
                    <a:pt x="227850" y="161986"/>
                    <a:pt x="224349" y="163387"/>
                    <a:pt x="221744" y="165992"/>
                  </a:cubicBezTo>
                  <a:cubicBezTo>
                    <a:pt x="216843" y="170892"/>
                    <a:pt x="216182" y="178398"/>
                    <a:pt x="223105" y="185321"/>
                  </a:cubicBezTo>
                  <a:cubicBezTo>
                    <a:pt x="230144" y="192360"/>
                    <a:pt x="237650" y="191699"/>
                    <a:pt x="242550" y="186799"/>
                  </a:cubicBezTo>
                  <a:cubicBezTo>
                    <a:pt x="245311" y="184037"/>
                    <a:pt x="246595" y="180343"/>
                    <a:pt x="245389" y="176960"/>
                  </a:cubicBezTo>
                  <a:lnTo>
                    <a:pt x="248462" y="180032"/>
                  </a:lnTo>
                  <a:lnTo>
                    <a:pt x="253206" y="175287"/>
                  </a:lnTo>
                  <a:lnTo>
                    <a:pt x="225555" y="147636"/>
                  </a:lnTo>
                  <a:moveTo>
                    <a:pt x="239245" y="181237"/>
                  </a:moveTo>
                  <a:cubicBezTo>
                    <a:pt x="236445" y="184037"/>
                    <a:pt x="232050" y="184465"/>
                    <a:pt x="228005" y="180421"/>
                  </a:cubicBezTo>
                  <a:cubicBezTo>
                    <a:pt x="223922" y="176337"/>
                    <a:pt x="224349" y="171942"/>
                    <a:pt x="227150" y="169142"/>
                  </a:cubicBezTo>
                  <a:cubicBezTo>
                    <a:pt x="229755" y="166536"/>
                    <a:pt x="234344" y="165836"/>
                    <a:pt x="238467" y="169959"/>
                  </a:cubicBezTo>
                  <a:cubicBezTo>
                    <a:pt x="242550" y="174042"/>
                    <a:pt x="241850" y="178632"/>
                    <a:pt x="239245" y="181237"/>
                  </a:cubicBezTo>
                  <a:moveTo>
                    <a:pt x="266570" y="144811"/>
                  </a:moveTo>
                  <a:lnTo>
                    <a:pt x="264587" y="142828"/>
                  </a:lnTo>
                  <a:cubicBezTo>
                    <a:pt x="257976" y="136217"/>
                    <a:pt x="250625" y="137111"/>
                    <a:pt x="245764" y="141972"/>
                  </a:cubicBezTo>
                  <a:cubicBezTo>
                    <a:pt x="240669" y="147067"/>
                    <a:pt x="239619" y="155117"/>
                    <a:pt x="246619" y="162118"/>
                  </a:cubicBezTo>
                  <a:cubicBezTo>
                    <a:pt x="253581" y="169079"/>
                    <a:pt x="261398" y="167952"/>
                    <a:pt x="266453" y="162895"/>
                  </a:cubicBezTo>
                  <a:cubicBezTo>
                    <a:pt x="270537" y="158812"/>
                    <a:pt x="272171" y="152745"/>
                    <a:pt x="268943" y="147495"/>
                  </a:cubicBezTo>
                  <a:lnTo>
                    <a:pt x="264431" y="152006"/>
                  </a:lnTo>
                  <a:cubicBezTo>
                    <a:pt x="265326" y="154301"/>
                    <a:pt x="264392" y="156634"/>
                    <a:pt x="262487" y="158540"/>
                  </a:cubicBezTo>
                  <a:cubicBezTo>
                    <a:pt x="259609" y="161418"/>
                    <a:pt x="255992" y="161923"/>
                    <a:pt x="252608" y="158773"/>
                  </a:cubicBezTo>
                  <a:lnTo>
                    <a:pt x="266570" y="144811"/>
                  </a:lnTo>
                  <a:moveTo>
                    <a:pt x="249886" y="146172"/>
                  </a:moveTo>
                  <a:cubicBezTo>
                    <a:pt x="252492" y="143567"/>
                    <a:pt x="255642" y="143372"/>
                    <a:pt x="258287" y="146017"/>
                  </a:cubicBezTo>
                  <a:lnTo>
                    <a:pt x="249186" y="155117"/>
                  </a:lnTo>
                  <a:cubicBezTo>
                    <a:pt x="246697" y="151773"/>
                    <a:pt x="247592" y="148467"/>
                    <a:pt x="249886" y="146172"/>
                  </a:cubicBezTo>
                  <a:moveTo>
                    <a:pt x="269500" y="118469"/>
                  </a:moveTo>
                  <a:lnTo>
                    <a:pt x="268178" y="119791"/>
                  </a:lnTo>
                  <a:cubicBezTo>
                    <a:pt x="265844" y="122125"/>
                    <a:pt x="264989" y="125003"/>
                    <a:pt x="266156" y="128192"/>
                  </a:cubicBezTo>
                  <a:lnTo>
                    <a:pt x="263200" y="125236"/>
                  </a:lnTo>
                  <a:lnTo>
                    <a:pt x="258416" y="130020"/>
                  </a:lnTo>
                  <a:lnTo>
                    <a:pt x="278445" y="150048"/>
                  </a:lnTo>
                  <a:lnTo>
                    <a:pt x="283268" y="145226"/>
                  </a:lnTo>
                  <a:lnTo>
                    <a:pt x="273467" y="135425"/>
                  </a:lnTo>
                  <a:cubicBezTo>
                    <a:pt x="269539" y="131498"/>
                    <a:pt x="269539" y="127842"/>
                    <a:pt x="272923" y="124458"/>
                  </a:cubicBezTo>
                  <a:lnTo>
                    <a:pt x="274206" y="123175"/>
                  </a:lnTo>
                  <a:lnTo>
                    <a:pt x="269500" y="118469"/>
                  </a:lnTo>
                  <a:moveTo>
                    <a:pt x="288342" y="116272"/>
                  </a:moveTo>
                  <a:cubicBezTo>
                    <a:pt x="285542" y="118372"/>
                    <a:pt x="283481" y="119812"/>
                    <a:pt x="281925" y="118256"/>
                  </a:cubicBezTo>
                  <a:cubicBezTo>
                    <a:pt x="280758" y="117089"/>
                    <a:pt x="280642" y="115106"/>
                    <a:pt x="283014" y="112733"/>
                  </a:cubicBezTo>
                  <a:cubicBezTo>
                    <a:pt x="285076" y="110672"/>
                    <a:pt x="287253" y="110050"/>
                    <a:pt x="289431" y="111839"/>
                  </a:cubicBezTo>
                  <a:lnTo>
                    <a:pt x="294137" y="107133"/>
                  </a:lnTo>
                  <a:cubicBezTo>
                    <a:pt x="289392" y="102933"/>
                    <a:pt x="283636" y="104100"/>
                    <a:pt x="278970" y="108766"/>
                  </a:cubicBezTo>
                  <a:cubicBezTo>
                    <a:pt x="274808" y="112928"/>
                    <a:pt x="272825" y="118567"/>
                    <a:pt x="277375" y="123117"/>
                  </a:cubicBezTo>
                  <a:cubicBezTo>
                    <a:pt x="282314" y="128056"/>
                    <a:pt x="287448" y="124245"/>
                    <a:pt x="292037" y="120978"/>
                  </a:cubicBezTo>
                  <a:cubicBezTo>
                    <a:pt x="295265" y="118683"/>
                    <a:pt x="296509" y="118061"/>
                    <a:pt x="297754" y="119306"/>
                  </a:cubicBezTo>
                  <a:cubicBezTo>
                    <a:pt x="299270" y="120823"/>
                    <a:pt x="298493" y="122923"/>
                    <a:pt x="296432" y="124984"/>
                  </a:cubicBezTo>
                  <a:cubicBezTo>
                    <a:pt x="294176" y="127240"/>
                    <a:pt x="291570" y="128134"/>
                    <a:pt x="289198" y="126462"/>
                  </a:cubicBezTo>
                  <a:lnTo>
                    <a:pt x="284336" y="131323"/>
                  </a:lnTo>
                  <a:cubicBezTo>
                    <a:pt x="289742" y="136029"/>
                    <a:pt x="296004" y="133346"/>
                    <a:pt x="300165" y="129184"/>
                  </a:cubicBezTo>
                  <a:cubicBezTo>
                    <a:pt x="304638" y="124712"/>
                    <a:pt x="306504" y="118567"/>
                    <a:pt x="301993" y="114055"/>
                  </a:cubicBezTo>
                  <a:cubicBezTo>
                    <a:pt x="297326" y="109389"/>
                    <a:pt x="292464" y="113239"/>
                    <a:pt x="288342" y="116272"/>
                  </a:cubicBezTo>
                  <a:moveTo>
                    <a:pt x="301849" y="85887"/>
                  </a:moveTo>
                  <a:cubicBezTo>
                    <a:pt x="298465" y="89271"/>
                    <a:pt x="298310" y="92226"/>
                    <a:pt x="299088" y="95260"/>
                  </a:cubicBezTo>
                  <a:lnTo>
                    <a:pt x="288509" y="84682"/>
                  </a:lnTo>
                  <a:lnTo>
                    <a:pt x="283687" y="89504"/>
                  </a:lnTo>
                  <a:lnTo>
                    <a:pt x="311338" y="117155"/>
                  </a:lnTo>
                  <a:lnTo>
                    <a:pt x="316161" y="112333"/>
                  </a:lnTo>
                  <a:lnTo>
                    <a:pt x="305349" y="101521"/>
                  </a:lnTo>
                  <a:cubicBezTo>
                    <a:pt x="302082" y="98254"/>
                    <a:pt x="301616" y="94754"/>
                    <a:pt x="304494" y="91876"/>
                  </a:cubicBezTo>
                  <a:cubicBezTo>
                    <a:pt x="306866" y="89504"/>
                    <a:pt x="309549" y="89465"/>
                    <a:pt x="311805" y="91721"/>
                  </a:cubicBezTo>
                  <a:lnTo>
                    <a:pt x="324289" y="104205"/>
                  </a:lnTo>
                  <a:lnTo>
                    <a:pt x="329111" y="99382"/>
                  </a:lnTo>
                  <a:lnTo>
                    <a:pt x="316200" y="86471"/>
                  </a:lnTo>
                  <a:cubicBezTo>
                    <a:pt x="311416" y="81687"/>
                    <a:pt x="306399" y="81337"/>
                    <a:pt x="301849" y="85887"/>
                  </a:cubicBezTo>
                  <a:moveTo>
                    <a:pt x="321734" y="66002"/>
                  </a:moveTo>
                  <a:cubicBezTo>
                    <a:pt x="316756" y="70980"/>
                    <a:pt x="315473" y="76775"/>
                    <a:pt x="319362" y="82219"/>
                  </a:cubicBezTo>
                  <a:lnTo>
                    <a:pt x="323951" y="77631"/>
                  </a:lnTo>
                  <a:cubicBezTo>
                    <a:pt x="322862" y="75686"/>
                    <a:pt x="322278" y="73391"/>
                    <a:pt x="325273" y="70396"/>
                  </a:cubicBezTo>
                  <a:cubicBezTo>
                    <a:pt x="326984" y="68685"/>
                    <a:pt x="329123" y="67635"/>
                    <a:pt x="330640" y="69152"/>
                  </a:cubicBezTo>
                  <a:cubicBezTo>
                    <a:pt x="332312" y="70825"/>
                    <a:pt x="331068" y="72691"/>
                    <a:pt x="330407" y="73586"/>
                  </a:cubicBezTo>
                  <a:lnTo>
                    <a:pt x="326946" y="78214"/>
                  </a:lnTo>
                  <a:cubicBezTo>
                    <a:pt x="325390" y="80314"/>
                    <a:pt x="321695" y="85719"/>
                    <a:pt x="326712" y="90736"/>
                  </a:cubicBezTo>
                  <a:cubicBezTo>
                    <a:pt x="330951" y="94976"/>
                    <a:pt x="335929" y="93420"/>
                    <a:pt x="339118" y="90231"/>
                  </a:cubicBezTo>
                  <a:cubicBezTo>
                    <a:pt x="341257" y="88092"/>
                    <a:pt x="343085" y="84708"/>
                    <a:pt x="342074" y="80586"/>
                  </a:cubicBezTo>
                  <a:lnTo>
                    <a:pt x="344991" y="83503"/>
                  </a:lnTo>
                  <a:lnTo>
                    <a:pt x="349697" y="78797"/>
                  </a:lnTo>
                  <a:lnTo>
                    <a:pt x="335812" y="64913"/>
                  </a:lnTo>
                  <a:cubicBezTo>
                    <a:pt x="331107" y="60207"/>
                    <a:pt x="326128" y="61607"/>
                    <a:pt x="321734" y="66002"/>
                  </a:cubicBezTo>
                  <a:moveTo>
                    <a:pt x="336357" y="84981"/>
                  </a:moveTo>
                  <a:cubicBezTo>
                    <a:pt x="334646" y="86692"/>
                    <a:pt x="332740" y="87120"/>
                    <a:pt x="331146" y="85525"/>
                  </a:cubicBezTo>
                  <a:cubicBezTo>
                    <a:pt x="328929" y="83308"/>
                    <a:pt x="330951" y="80586"/>
                    <a:pt x="331690" y="79614"/>
                  </a:cubicBezTo>
                  <a:lnTo>
                    <a:pt x="333401" y="77280"/>
                  </a:lnTo>
                  <a:cubicBezTo>
                    <a:pt x="334257" y="76113"/>
                    <a:pt x="334957" y="75180"/>
                    <a:pt x="335385" y="74130"/>
                  </a:cubicBezTo>
                  <a:lnTo>
                    <a:pt x="336474" y="75219"/>
                  </a:lnTo>
                  <a:cubicBezTo>
                    <a:pt x="339157" y="77902"/>
                    <a:pt x="339274" y="82064"/>
                    <a:pt x="336357" y="84981"/>
                  </a:cubicBezTo>
                  <a:moveTo>
                    <a:pt x="345237" y="42732"/>
                  </a:moveTo>
                  <a:lnTo>
                    <a:pt x="343915" y="44055"/>
                  </a:lnTo>
                  <a:cubicBezTo>
                    <a:pt x="341581" y="46388"/>
                    <a:pt x="340726" y="49266"/>
                    <a:pt x="341892" y="52455"/>
                  </a:cubicBezTo>
                  <a:lnTo>
                    <a:pt x="338937" y="49499"/>
                  </a:lnTo>
                  <a:lnTo>
                    <a:pt x="334153" y="54283"/>
                  </a:lnTo>
                  <a:lnTo>
                    <a:pt x="354182" y="74312"/>
                  </a:lnTo>
                  <a:lnTo>
                    <a:pt x="359004" y="69489"/>
                  </a:lnTo>
                  <a:lnTo>
                    <a:pt x="349204" y="59689"/>
                  </a:lnTo>
                  <a:cubicBezTo>
                    <a:pt x="345276" y="55761"/>
                    <a:pt x="345276" y="52105"/>
                    <a:pt x="348660" y="48721"/>
                  </a:cubicBezTo>
                  <a:lnTo>
                    <a:pt x="349943" y="47438"/>
                  </a:lnTo>
                  <a:lnTo>
                    <a:pt x="345237" y="42732"/>
                  </a:lnTo>
                  <a:moveTo>
                    <a:pt x="376378" y="35004"/>
                  </a:moveTo>
                  <a:lnTo>
                    <a:pt x="374394" y="33020"/>
                  </a:lnTo>
                  <a:cubicBezTo>
                    <a:pt x="367783" y="26409"/>
                    <a:pt x="360433" y="27303"/>
                    <a:pt x="355571" y="32165"/>
                  </a:cubicBezTo>
                  <a:cubicBezTo>
                    <a:pt x="350476" y="37259"/>
                    <a:pt x="349426" y="45310"/>
                    <a:pt x="356427" y="52310"/>
                  </a:cubicBezTo>
                  <a:cubicBezTo>
                    <a:pt x="363388" y="59272"/>
                    <a:pt x="371205" y="58144"/>
                    <a:pt x="376261" y="53088"/>
                  </a:cubicBezTo>
                  <a:cubicBezTo>
                    <a:pt x="380345" y="49005"/>
                    <a:pt x="381978" y="42938"/>
                    <a:pt x="378750" y="37687"/>
                  </a:cubicBezTo>
                  <a:lnTo>
                    <a:pt x="374239" y="42199"/>
                  </a:lnTo>
                  <a:cubicBezTo>
                    <a:pt x="375133" y="44493"/>
                    <a:pt x="374200" y="46827"/>
                    <a:pt x="372294" y="48732"/>
                  </a:cubicBezTo>
                  <a:cubicBezTo>
                    <a:pt x="369417" y="51610"/>
                    <a:pt x="365799" y="52116"/>
                    <a:pt x="362416" y="48966"/>
                  </a:cubicBezTo>
                  <a:lnTo>
                    <a:pt x="376378" y="35004"/>
                  </a:lnTo>
                  <a:moveTo>
                    <a:pt x="359693" y="36365"/>
                  </a:moveTo>
                  <a:cubicBezTo>
                    <a:pt x="362299" y="33759"/>
                    <a:pt x="365449" y="33565"/>
                    <a:pt x="368094" y="36209"/>
                  </a:cubicBezTo>
                  <a:lnTo>
                    <a:pt x="358993" y="45310"/>
                  </a:lnTo>
                  <a:cubicBezTo>
                    <a:pt x="356505" y="41965"/>
                    <a:pt x="357399" y="38660"/>
                    <a:pt x="359693" y="36365"/>
                  </a:cubicBezTo>
                  <a:moveTo>
                    <a:pt x="214250" y="295137"/>
                  </a:moveTo>
                  <a:lnTo>
                    <a:pt x="209505" y="290392"/>
                  </a:lnTo>
                  <a:lnTo>
                    <a:pt x="195543" y="304354"/>
                  </a:lnTo>
                  <a:lnTo>
                    <a:pt x="188893" y="297704"/>
                  </a:lnTo>
                  <a:lnTo>
                    <a:pt x="201066" y="285531"/>
                  </a:lnTo>
                  <a:lnTo>
                    <a:pt x="196321" y="280786"/>
                  </a:lnTo>
                  <a:lnTo>
                    <a:pt x="184148" y="292959"/>
                  </a:lnTo>
                  <a:lnTo>
                    <a:pt x="177809" y="286620"/>
                  </a:lnTo>
                  <a:lnTo>
                    <a:pt x="191032" y="273397"/>
                  </a:lnTo>
                  <a:lnTo>
                    <a:pt x="186287" y="268652"/>
                  </a:lnTo>
                  <a:lnTo>
                    <a:pt x="168009" y="286931"/>
                  </a:lnTo>
                  <a:lnTo>
                    <a:pt x="195232" y="314154"/>
                  </a:lnTo>
                  <a:lnTo>
                    <a:pt x="214250" y="295137"/>
                  </a:lnTo>
                  <a:moveTo>
                    <a:pt x="208611" y="245472"/>
                  </a:moveTo>
                  <a:lnTo>
                    <a:pt x="203789" y="250294"/>
                  </a:lnTo>
                  <a:lnTo>
                    <a:pt x="214056" y="260562"/>
                  </a:lnTo>
                  <a:cubicBezTo>
                    <a:pt x="210906" y="259823"/>
                    <a:pt x="207406" y="261223"/>
                    <a:pt x="204800" y="263828"/>
                  </a:cubicBezTo>
                  <a:cubicBezTo>
                    <a:pt x="199900" y="268729"/>
                    <a:pt x="199239" y="276235"/>
                    <a:pt x="206162" y="283157"/>
                  </a:cubicBezTo>
                  <a:cubicBezTo>
                    <a:pt x="213201" y="290197"/>
                    <a:pt x="220707" y="289535"/>
                    <a:pt x="225607" y="284635"/>
                  </a:cubicBezTo>
                  <a:cubicBezTo>
                    <a:pt x="228368" y="281874"/>
                    <a:pt x="229651" y="278179"/>
                    <a:pt x="228446" y="274796"/>
                  </a:cubicBezTo>
                  <a:lnTo>
                    <a:pt x="231518" y="277868"/>
                  </a:lnTo>
                  <a:lnTo>
                    <a:pt x="236263" y="273123"/>
                  </a:lnTo>
                  <a:lnTo>
                    <a:pt x="208611" y="245472"/>
                  </a:lnTo>
                  <a:moveTo>
                    <a:pt x="222301" y="279074"/>
                  </a:moveTo>
                  <a:cubicBezTo>
                    <a:pt x="219501" y="281874"/>
                    <a:pt x="215106" y="282302"/>
                    <a:pt x="211062" y="278257"/>
                  </a:cubicBezTo>
                  <a:cubicBezTo>
                    <a:pt x="206978" y="274174"/>
                    <a:pt x="207406" y="269779"/>
                    <a:pt x="210206" y="266979"/>
                  </a:cubicBezTo>
                  <a:cubicBezTo>
                    <a:pt x="212812" y="264373"/>
                    <a:pt x="217401" y="263673"/>
                    <a:pt x="221523" y="267795"/>
                  </a:cubicBezTo>
                  <a:cubicBezTo>
                    <a:pt x="225607" y="271879"/>
                    <a:pt x="224907" y="276468"/>
                    <a:pt x="222301" y="279074"/>
                  </a:cubicBezTo>
                  <a:moveTo>
                    <a:pt x="231971" y="236892"/>
                  </a:moveTo>
                  <a:lnTo>
                    <a:pt x="230648" y="238214"/>
                  </a:lnTo>
                  <a:cubicBezTo>
                    <a:pt x="228315" y="240548"/>
                    <a:pt x="227459" y="243426"/>
                    <a:pt x="228626" y="246614"/>
                  </a:cubicBezTo>
                  <a:lnTo>
                    <a:pt x="225670" y="243659"/>
                  </a:lnTo>
                  <a:lnTo>
                    <a:pt x="220887" y="248442"/>
                  </a:lnTo>
                  <a:lnTo>
                    <a:pt x="240915" y="268471"/>
                  </a:lnTo>
                  <a:lnTo>
                    <a:pt x="245738" y="263649"/>
                  </a:lnTo>
                  <a:lnTo>
                    <a:pt x="235937" y="253848"/>
                  </a:lnTo>
                  <a:cubicBezTo>
                    <a:pt x="232009" y="249920"/>
                    <a:pt x="232009" y="246264"/>
                    <a:pt x="235393" y="242881"/>
                  </a:cubicBezTo>
                  <a:lnTo>
                    <a:pt x="236676" y="241597"/>
                  </a:lnTo>
                  <a:lnTo>
                    <a:pt x="231971" y="236892"/>
                  </a:lnTo>
                  <a:moveTo>
                    <a:pt x="242538" y="226091"/>
                  </a:moveTo>
                  <a:cubicBezTo>
                    <a:pt x="237560" y="231069"/>
                    <a:pt x="236276" y="236864"/>
                    <a:pt x="240166" y="242308"/>
                  </a:cubicBezTo>
                  <a:lnTo>
                    <a:pt x="244755" y="237719"/>
                  </a:lnTo>
                  <a:cubicBezTo>
                    <a:pt x="243666" y="235775"/>
                    <a:pt x="243082" y="233480"/>
                    <a:pt x="246077" y="230486"/>
                  </a:cubicBezTo>
                  <a:cubicBezTo>
                    <a:pt x="247788" y="228774"/>
                    <a:pt x="249927" y="227725"/>
                    <a:pt x="251444" y="229241"/>
                  </a:cubicBezTo>
                  <a:cubicBezTo>
                    <a:pt x="253116" y="230913"/>
                    <a:pt x="251872" y="232780"/>
                    <a:pt x="251211" y="233675"/>
                  </a:cubicBezTo>
                  <a:lnTo>
                    <a:pt x="247749" y="238303"/>
                  </a:lnTo>
                  <a:cubicBezTo>
                    <a:pt x="246194" y="240403"/>
                    <a:pt x="242499" y="245809"/>
                    <a:pt x="247516" y="250826"/>
                  </a:cubicBezTo>
                  <a:cubicBezTo>
                    <a:pt x="251755" y="255065"/>
                    <a:pt x="256733" y="253509"/>
                    <a:pt x="259922" y="250320"/>
                  </a:cubicBezTo>
                  <a:cubicBezTo>
                    <a:pt x="262061" y="248181"/>
                    <a:pt x="263889" y="244798"/>
                    <a:pt x="262878" y="240675"/>
                  </a:cubicBezTo>
                  <a:lnTo>
                    <a:pt x="265795" y="243592"/>
                  </a:lnTo>
                  <a:lnTo>
                    <a:pt x="270501" y="238886"/>
                  </a:lnTo>
                  <a:lnTo>
                    <a:pt x="256616" y="225002"/>
                  </a:lnTo>
                  <a:cubicBezTo>
                    <a:pt x="251911" y="220296"/>
                    <a:pt x="246932" y="221696"/>
                    <a:pt x="242538" y="226091"/>
                  </a:cubicBezTo>
                  <a:moveTo>
                    <a:pt x="257161" y="245070"/>
                  </a:moveTo>
                  <a:cubicBezTo>
                    <a:pt x="255449" y="246781"/>
                    <a:pt x="253544" y="247209"/>
                    <a:pt x="251949" y="245614"/>
                  </a:cubicBezTo>
                  <a:cubicBezTo>
                    <a:pt x="249733" y="243397"/>
                    <a:pt x="251755" y="240675"/>
                    <a:pt x="252494" y="239703"/>
                  </a:cubicBezTo>
                  <a:lnTo>
                    <a:pt x="254205" y="237369"/>
                  </a:lnTo>
                  <a:cubicBezTo>
                    <a:pt x="255061" y="236203"/>
                    <a:pt x="255761" y="235269"/>
                    <a:pt x="256189" y="234219"/>
                  </a:cubicBezTo>
                  <a:lnTo>
                    <a:pt x="257278" y="235308"/>
                  </a:lnTo>
                  <a:cubicBezTo>
                    <a:pt x="259961" y="237992"/>
                    <a:pt x="260078" y="242153"/>
                    <a:pt x="257161" y="245070"/>
                  </a:cubicBezTo>
                  <a:moveTo>
                    <a:pt x="284475" y="184854"/>
                  </a:moveTo>
                  <a:lnTo>
                    <a:pt x="279497" y="189832"/>
                  </a:lnTo>
                  <a:lnTo>
                    <a:pt x="288870" y="207605"/>
                  </a:lnTo>
                  <a:lnTo>
                    <a:pt x="270980" y="198349"/>
                  </a:lnTo>
                  <a:lnTo>
                    <a:pt x="266274" y="203055"/>
                  </a:lnTo>
                  <a:lnTo>
                    <a:pt x="275569" y="220906"/>
                  </a:lnTo>
                  <a:lnTo>
                    <a:pt x="257757" y="211572"/>
                  </a:lnTo>
                  <a:lnTo>
                    <a:pt x="252624" y="216705"/>
                  </a:lnTo>
                  <a:lnTo>
                    <a:pt x="279575" y="229812"/>
                  </a:lnTo>
                  <a:lnTo>
                    <a:pt x="284242" y="225144"/>
                  </a:lnTo>
                  <a:lnTo>
                    <a:pt x="275569" y="207838"/>
                  </a:lnTo>
                  <a:lnTo>
                    <a:pt x="292915" y="216472"/>
                  </a:lnTo>
                  <a:lnTo>
                    <a:pt x="297543" y="211844"/>
                  </a:lnTo>
                  <a:lnTo>
                    <a:pt x="284475" y="184854"/>
                  </a:lnTo>
                  <a:moveTo>
                    <a:pt x="307941" y="146998"/>
                  </a:moveTo>
                  <a:lnTo>
                    <a:pt x="301524" y="153415"/>
                  </a:lnTo>
                  <a:lnTo>
                    <a:pt x="314786" y="181767"/>
                  </a:lnTo>
                  <a:lnTo>
                    <a:pt x="286434" y="168505"/>
                  </a:lnTo>
                  <a:lnTo>
                    <a:pt x="280017" y="174922"/>
                  </a:lnTo>
                  <a:lnTo>
                    <a:pt x="307241" y="202146"/>
                  </a:lnTo>
                  <a:lnTo>
                    <a:pt x="311869" y="197517"/>
                  </a:lnTo>
                  <a:lnTo>
                    <a:pt x="292696" y="178344"/>
                  </a:lnTo>
                  <a:lnTo>
                    <a:pt x="318869" y="190517"/>
                  </a:lnTo>
                  <a:lnTo>
                    <a:pt x="323420" y="185967"/>
                  </a:lnTo>
                  <a:lnTo>
                    <a:pt x="311247" y="159793"/>
                  </a:lnTo>
                  <a:lnTo>
                    <a:pt x="330420" y="178966"/>
                  </a:lnTo>
                  <a:lnTo>
                    <a:pt x="335165" y="174222"/>
                  </a:lnTo>
                  <a:lnTo>
                    <a:pt x="307941" y="146998"/>
                  </a:lnTo>
                  <a:moveTo>
                    <a:pt x="317292" y="146748"/>
                  </a:moveTo>
                  <a:lnTo>
                    <a:pt x="322425" y="141614"/>
                  </a:lnTo>
                  <a:lnTo>
                    <a:pt x="316942" y="136131"/>
                  </a:lnTo>
                  <a:lnTo>
                    <a:pt x="311808" y="141264"/>
                  </a:lnTo>
                  <a:lnTo>
                    <a:pt x="317292" y="146748"/>
                  </a:lnTo>
                  <a:moveTo>
                    <a:pt x="340121" y="169266"/>
                  </a:moveTo>
                  <a:lnTo>
                    <a:pt x="344943" y="164443"/>
                  </a:lnTo>
                  <a:lnTo>
                    <a:pt x="324914" y="144415"/>
                  </a:lnTo>
                  <a:lnTo>
                    <a:pt x="320092" y="149237"/>
                  </a:lnTo>
                  <a:lnTo>
                    <a:pt x="340121" y="169266"/>
                  </a:lnTo>
                  <a:moveTo>
                    <a:pt x="340017" y="128612"/>
                  </a:moveTo>
                  <a:cubicBezTo>
                    <a:pt x="336672" y="131957"/>
                    <a:pt x="336439" y="134990"/>
                    <a:pt x="337178" y="137985"/>
                  </a:cubicBezTo>
                  <a:lnTo>
                    <a:pt x="334261" y="135068"/>
                  </a:lnTo>
                  <a:lnTo>
                    <a:pt x="329477" y="139852"/>
                  </a:lnTo>
                  <a:lnTo>
                    <a:pt x="349506" y="159881"/>
                  </a:lnTo>
                  <a:lnTo>
                    <a:pt x="354328" y="155058"/>
                  </a:lnTo>
                  <a:lnTo>
                    <a:pt x="343517" y="144247"/>
                  </a:lnTo>
                  <a:cubicBezTo>
                    <a:pt x="340250" y="140980"/>
                    <a:pt x="339783" y="137479"/>
                    <a:pt x="342661" y="134601"/>
                  </a:cubicBezTo>
                  <a:cubicBezTo>
                    <a:pt x="345033" y="132229"/>
                    <a:pt x="347717" y="132190"/>
                    <a:pt x="349972" y="134446"/>
                  </a:cubicBezTo>
                  <a:lnTo>
                    <a:pt x="362457" y="146930"/>
                  </a:lnTo>
                  <a:lnTo>
                    <a:pt x="367279" y="142107"/>
                  </a:lnTo>
                  <a:lnTo>
                    <a:pt x="354367" y="129195"/>
                  </a:lnTo>
                  <a:cubicBezTo>
                    <a:pt x="349584" y="124412"/>
                    <a:pt x="344567" y="124062"/>
                    <a:pt x="340017" y="128612"/>
                  </a:cubicBezTo>
                  <a:moveTo>
                    <a:pt x="362819" y="91265"/>
                  </a:moveTo>
                  <a:lnTo>
                    <a:pt x="357996" y="96088"/>
                  </a:lnTo>
                  <a:lnTo>
                    <a:pt x="368263" y="106355"/>
                  </a:lnTo>
                  <a:cubicBezTo>
                    <a:pt x="365113" y="105616"/>
                    <a:pt x="361613" y="107016"/>
                    <a:pt x="359007" y="109622"/>
                  </a:cubicBezTo>
                  <a:cubicBezTo>
                    <a:pt x="354107" y="114522"/>
                    <a:pt x="353446" y="122028"/>
                    <a:pt x="360368" y="128950"/>
                  </a:cubicBezTo>
                  <a:cubicBezTo>
                    <a:pt x="367407" y="135990"/>
                    <a:pt x="374913" y="135329"/>
                    <a:pt x="379814" y="130428"/>
                  </a:cubicBezTo>
                  <a:cubicBezTo>
                    <a:pt x="382575" y="127667"/>
                    <a:pt x="383859" y="123973"/>
                    <a:pt x="382653" y="120589"/>
                  </a:cubicBezTo>
                  <a:lnTo>
                    <a:pt x="385725" y="123661"/>
                  </a:lnTo>
                  <a:lnTo>
                    <a:pt x="390470" y="118917"/>
                  </a:lnTo>
                  <a:lnTo>
                    <a:pt x="362819" y="91265"/>
                  </a:lnTo>
                  <a:moveTo>
                    <a:pt x="376508" y="124867"/>
                  </a:moveTo>
                  <a:cubicBezTo>
                    <a:pt x="373708" y="127667"/>
                    <a:pt x="369313" y="128095"/>
                    <a:pt x="365269" y="124050"/>
                  </a:cubicBezTo>
                  <a:cubicBezTo>
                    <a:pt x="361185" y="119967"/>
                    <a:pt x="361613" y="115572"/>
                    <a:pt x="364413" y="112772"/>
                  </a:cubicBezTo>
                  <a:cubicBezTo>
                    <a:pt x="367019" y="110166"/>
                    <a:pt x="371608" y="109466"/>
                    <a:pt x="375730" y="113589"/>
                  </a:cubicBezTo>
                  <a:cubicBezTo>
                    <a:pt x="379814" y="117672"/>
                    <a:pt x="379114" y="122261"/>
                    <a:pt x="376508" y="124867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79" name="shape279"/>
            <p:cNvSpPr/>
            <p:nvPr/>
          </p:nvSpPr>
          <p:spPr>
            <a:xfrm>
              <a:off x="5879977" y="4557499"/>
              <a:ext cx="140800" cy="140800"/>
            </a:xfrm>
            <a:custGeom>
              <a:avLst/>
              <a:gdLst/>
              <a:ahLst/>
              <a:cxnLst/>
              <a:rect l="0" t="0" r="0" b="0"/>
              <a:pathLst>
                <a:path w="140800" h="140800">
                  <a:moveTo>
                    <a:pt x="61179" y="283646"/>
                  </a:moveTo>
                  <a:lnTo>
                    <a:pt x="37845" y="306980"/>
                  </a:lnTo>
                  <a:cubicBezTo>
                    <a:pt x="31683" y="313142"/>
                    <a:pt x="27194" y="317634"/>
                    <a:pt x="23945" y="321461"/>
                  </a:cubicBezTo>
                  <a:cubicBezTo>
                    <a:pt x="20720" y="325260"/>
                    <a:pt x="18898" y="328201"/>
                    <a:pt x="17927" y="331190"/>
                  </a:cubicBezTo>
                  <a:cubicBezTo>
                    <a:pt x="16110" y="336782"/>
                    <a:pt x="16110" y="342806"/>
                    <a:pt x="17927" y="348399"/>
                  </a:cubicBezTo>
                  <a:cubicBezTo>
                    <a:pt x="18898" y="351387"/>
                    <a:pt x="20720" y="354328"/>
                    <a:pt x="23945" y="358127"/>
                  </a:cubicBezTo>
                  <a:cubicBezTo>
                    <a:pt x="27194" y="361955"/>
                    <a:pt x="31683" y="366447"/>
                    <a:pt x="37845" y="372608"/>
                  </a:cubicBezTo>
                  <a:lnTo>
                    <a:pt x="61179" y="395943"/>
                  </a:lnTo>
                  <a:cubicBezTo>
                    <a:pt x="67341" y="402105"/>
                    <a:pt x="71833" y="406593"/>
                    <a:pt x="75660" y="409842"/>
                  </a:cubicBezTo>
                  <a:cubicBezTo>
                    <a:pt x="79460" y="413068"/>
                    <a:pt x="82400" y="414890"/>
                    <a:pt x="85389" y="415861"/>
                  </a:cubicBezTo>
                  <a:cubicBezTo>
                    <a:pt x="90981" y="417678"/>
                    <a:pt x="97005" y="417678"/>
                    <a:pt x="102597" y="415861"/>
                  </a:cubicBezTo>
                  <a:cubicBezTo>
                    <a:pt x="105586" y="414890"/>
                    <a:pt x="108527" y="413068"/>
                    <a:pt x="112327" y="409842"/>
                  </a:cubicBezTo>
                  <a:cubicBezTo>
                    <a:pt x="116154" y="406593"/>
                    <a:pt x="120645" y="402105"/>
                    <a:pt x="126808" y="395943"/>
                  </a:cubicBezTo>
                  <a:lnTo>
                    <a:pt x="150142" y="372608"/>
                  </a:lnTo>
                  <a:cubicBezTo>
                    <a:pt x="156304" y="366447"/>
                    <a:pt x="160792" y="361955"/>
                    <a:pt x="164041" y="358127"/>
                  </a:cubicBezTo>
                  <a:cubicBezTo>
                    <a:pt x="167267" y="354328"/>
                    <a:pt x="169089" y="351387"/>
                    <a:pt x="170060" y="348398"/>
                  </a:cubicBezTo>
                  <a:cubicBezTo>
                    <a:pt x="171877" y="342806"/>
                    <a:pt x="171877" y="336782"/>
                    <a:pt x="170060" y="331190"/>
                  </a:cubicBezTo>
                  <a:cubicBezTo>
                    <a:pt x="169089" y="328201"/>
                    <a:pt x="167267" y="325260"/>
                    <a:pt x="164041" y="321461"/>
                  </a:cubicBezTo>
                  <a:cubicBezTo>
                    <a:pt x="160792" y="317634"/>
                    <a:pt x="156304" y="313142"/>
                    <a:pt x="150142" y="306980"/>
                  </a:cubicBezTo>
                  <a:lnTo>
                    <a:pt x="126808" y="283646"/>
                  </a:lnTo>
                  <a:cubicBezTo>
                    <a:pt x="120645" y="277483"/>
                    <a:pt x="116154" y="272995"/>
                    <a:pt x="112327" y="269746"/>
                  </a:cubicBezTo>
                  <a:cubicBezTo>
                    <a:pt x="108527" y="266521"/>
                    <a:pt x="105586" y="264698"/>
                    <a:pt x="102597" y="263727"/>
                  </a:cubicBezTo>
                  <a:cubicBezTo>
                    <a:pt x="97005" y="261910"/>
                    <a:pt x="90981" y="261910"/>
                    <a:pt x="85389" y="263727"/>
                  </a:cubicBezTo>
                  <a:cubicBezTo>
                    <a:pt x="82400" y="264698"/>
                    <a:pt x="79460" y="266521"/>
                    <a:pt x="75660" y="269746"/>
                  </a:cubicBezTo>
                  <a:cubicBezTo>
                    <a:pt x="71833" y="272995"/>
                    <a:pt x="67341" y="277483"/>
                    <a:pt x="61179" y="283646"/>
                  </a:cubicBezTo>
                  <a:moveTo>
                    <a:pt x="14984" y="349354"/>
                  </a:moveTo>
                  <a:cubicBezTo>
                    <a:pt x="17279" y="356418"/>
                    <a:pt x="23405" y="362544"/>
                    <a:pt x="35657" y="374796"/>
                  </a:cubicBezTo>
                  <a:lnTo>
                    <a:pt x="58992" y="398130"/>
                  </a:lnTo>
                  <a:cubicBezTo>
                    <a:pt x="71243" y="410382"/>
                    <a:pt x="77369" y="416508"/>
                    <a:pt x="84433" y="418803"/>
                  </a:cubicBezTo>
                  <a:cubicBezTo>
                    <a:pt x="90647" y="420822"/>
                    <a:pt x="97340" y="420822"/>
                    <a:pt x="103554" y="418803"/>
                  </a:cubicBezTo>
                  <a:cubicBezTo>
                    <a:pt x="110617" y="416508"/>
                    <a:pt x="116743" y="410382"/>
                    <a:pt x="128995" y="398130"/>
                  </a:cubicBezTo>
                  <a:lnTo>
                    <a:pt x="152330" y="374796"/>
                  </a:lnTo>
                  <a:cubicBezTo>
                    <a:pt x="164582" y="362544"/>
                    <a:pt x="170707" y="356418"/>
                    <a:pt x="173003" y="349354"/>
                  </a:cubicBezTo>
                  <a:cubicBezTo>
                    <a:pt x="175021" y="343141"/>
                    <a:pt x="175021" y="336448"/>
                    <a:pt x="173003" y="330234"/>
                  </a:cubicBezTo>
                  <a:cubicBezTo>
                    <a:pt x="170707" y="323170"/>
                    <a:pt x="164582" y="317044"/>
                    <a:pt x="152330" y="304792"/>
                  </a:cubicBezTo>
                  <a:lnTo>
                    <a:pt x="128995" y="281458"/>
                  </a:lnTo>
                  <a:cubicBezTo>
                    <a:pt x="116743" y="269206"/>
                    <a:pt x="110617" y="263080"/>
                    <a:pt x="103554" y="260785"/>
                  </a:cubicBezTo>
                  <a:cubicBezTo>
                    <a:pt x="97340" y="258766"/>
                    <a:pt x="90647" y="258766"/>
                    <a:pt x="84433" y="260785"/>
                  </a:cubicBezTo>
                  <a:cubicBezTo>
                    <a:pt x="77369" y="263080"/>
                    <a:pt x="71243" y="269206"/>
                    <a:pt x="58992" y="281458"/>
                  </a:cubicBezTo>
                  <a:lnTo>
                    <a:pt x="35657" y="304792"/>
                  </a:lnTo>
                  <a:cubicBezTo>
                    <a:pt x="23405" y="317044"/>
                    <a:pt x="17279" y="323170"/>
                    <a:pt x="14984" y="330234"/>
                  </a:cubicBezTo>
                  <a:cubicBezTo>
                    <a:pt x="12965" y="336448"/>
                    <a:pt x="12965" y="343141"/>
                    <a:pt x="14984" y="349354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80" name="shape280"/>
            <p:cNvSpPr/>
            <p:nvPr/>
          </p:nvSpPr>
          <p:spPr>
            <a:xfrm>
              <a:off x="5879977" y="4557499"/>
              <a:ext cx="140800" cy="140800"/>
            </a:xfrm>
            <a:custGeom>
              <a:avLst/>
              <a:gdLst/>
              <a:ahLst/>
              <a:cxnLst/>
              <a:rect l="0" t="0" r="0" b="0"/>
              <a:pathLst>
                <a:path w="140800" h="140800">
                  <a:moveTo>
                    <a:pt x="62631" y="346481"/>
                  </a:moveTo>
                  <a:lnTo>
                    <a:pt x="87178" y="371027"/>
                  </a:lnTo>
                  <a:lnTo>
                    <a:pt x="87178" y="363501"/>
                  </a:lnTo>
                  <a:cubicBezTo>
                    <a:pt x="87178" y="359794"/>
                    <a:pt x="90183" y="356789"/>
                    <a:pt x="93890" y="356789"/>
                  </a:cubicBezTo>
                  <a:cubicBezTo>
                    <a:pt x="97597" y="356789"/>
                    <a:pt x="100602" y="359794"/>
                    <a:pt x="100602" y="363501"/>
                  </a:cubicBezTo>
                  <a:lnTo>
                    <a:pt x="100602" y="379130"/>
                  </a:lnTo>
                  <a:cubicBezTo>
                    <a:pt x="100602" y="388100"/>
                    <a:pt x="89757" y="392592"/>
                    <a:pt x="83414" y="386249"/>
                  </a:cubicBezTo>
                  <a:lnTo>
                    <a:pt x="47410" y="350245"/>
                  </a:lnTo>
                  <a:cubicBezTo>
                    <a:pt x="41067" y="343902"/>
                    <a:pt x="45559" y="333057"/>
                    <a:pt x="54529" y="333057"/>
                  </a:cubicBezTo>
                  <a:lnTo>
                    <a:pt x="125148" y="333057"/>
                  </a:lnTo>
                  <a:lnTo>
                    <a:pt x="100602" y="308510"/>
                  </a:lnTo>
                  <a:lnTo>
                    <a:pt x="100602" y="316037"/>
                  </a:lnTo>
                  <a:cubicBezTo>
                    <a:pt x="100602" y="319744"/>
                    <a:pt x="97597" y="322750"/>
                    <a:pt x="93890" y="322750"/>
                  </a:cubicBezTo>
                  <a:cubicBezTo>
                    <a:pt x="90183" y="322750"/>
                    <a:pt x="87178" y="319744"/>
                    <a:pt x="87178" y="316037"/>
                  </a:cubicBezTo>
                  <a:lnTo>
                    <a:pt x="87178" y="300408"/>
                  </a:lnTo>
                  <a:cubicBezTo>
                    <a:pt x="87178" y="291438"/>
                    <a:pt x="98023" y="286946"/>
                    <a:pt x="104365" y="293289"/>
                  </a:cubicBezTo>
                  <a:lnTo>
                    <a:pt x="140370" y="329293"/>
                  </a:lnTo>
                  <a:cubicBezTo>
                    <a:pt x="146713" y="335636"/>
                    <a:pt x="142221" y="346481"/>
                    <a:pt x="133251" y="346481"/>
                  </a:cubicBezTo>
                  <a:lnTo>
                    <a:pt x="62631" y="346481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81" name="shape281"/>
            <p:cNvSpPr/>
            <p:nvPr/>
          </p:nvSpPr>
          <p:spPr>
            <a:xfrm>
              <a:off x="5879977" y="4557499"/>
              <a:ext cx="1782000" cy="1782000"/>
            </a:xfrm>
            <a:custGeom>
              <a:avLst/>
              <a:gdLst/>
              <a:ahLst/>
              <a:cxnLst/>
              <a:rect l="0" t="0" r="0" b="0"/>
              <a:pathLst>
                <a:path w="1782000" h="1782000">
                  <a:moveTo>
                    <a:pt x="162059" y="211988"/>
                  </a:moveTo>
                  <a:lnTo>
                    <a:pt x="156886" y="217160"/>
                  </a:lnTo>
                  <a:lnTo>
                    <a:pt x="171548" y="241389"/>
                  </a:lnTo>
                  <a:lnTo>
                    <a:pt x="146230" y="227817"/>
                  </a:lnTo>
                  <a:lnTo>
                    <a:pt x="141252" y="232795"/>
                  </a:lnTo>
                  <a:lnTo>
                    <a:pt x="154786" y="258074"/>
                  </a:lnTo>
                  <a:lnTo>
                    <a:pt x="130596" y="243451"/>
                  </a:lnTo>
                  <a:lnTo>
                    <a:pt x="125229" y="248818"/>
                  </a:lnTo>
                  <a:lnTo>
                    <a:pt x="159881" y="268613"/>
                  </a:lnTo>
                  <a:lnTo>
                    <a:pt x="164897" y="263596"/>
                  </a:lnTo>
                  <a:lnTo>
                    <a:pt x="151013" y="237734"/>
                  </a:lnTo>
                  <a:lnTo>
                    <a:pt x="176876" y="251618"/>
                  </a:lnTo>
                  <a:lnTo>
                    <a:pt x="181854" y="246640"/>
                  </a:lnTo>
                  <a:lnTo>
                    <a:pt x="162059" y="211988"/>
                  </a:lnTo>
                  <a:moveTo>
                    <a:pt x="178618" y="209118"/>
                  </a:moveTo>
                  <a:cubicBezTo>
                    <a:pt x="172784" y="214951"/>
                    <a:pt x="172590" y="222924"/>
                    <a:pt x="179085" y="229419"/>
                  </a:cubicBezTo>
                  <a:cubicBezTo>
                    <a:pt x="185618" y="235953"/>
                    <a:pt x="193591" y="235758"/>
                    <a:pt x="199425" y="229925"/>
                  </a:cubicBezTo>
                  <a:cubicBezTo>
                    <a:pt x="205297" y="224052"/>
                    <a:pt x="205491" y="216080"/>
                    <a:pt x="198958" y="209546"/>
                  </a:cubicBezTo>
                  <a:cubicBezTo>
                    <a:pt x="192463" y="203051"/>
                    <a:pt x="184491" y="203245"/>
                    <a:pt x="178618" y="209118"/>
                  </a:cubicBezTo>
                  <a:moveTo>
                    <a:pt x="183051" y="213629"/>
                  </a:moveTo>
                  <a:cubicBezTo>
                    <a:pt x="185968" y="210712"/>
                    <a:pt x="190013" y="210479"/>
                    <a:pt x="194019" y="214485"/>
                  </a:cubicBezTo>
                  <a:cubicBezTo>
                    <a:pt x="197791" y="218257"/>
                    <a:pt x="198141" y="222263"/>
                    <a:pt x="195030" y="225374"/>
                  </a:cubicBezTo>
                  <a:cubicBezTo>
                    <a:pt x="192113" y="228291"/>
                    <a:pt x="188068" y="228525"/>
                    <a:pt x="184024" y="224480"/>
                  </a:cubicBezTo>
                  <a:cubicBezTo>
                    <a:pt x="180290" y="220746"/>
                    <a:pt x="179940" y="216740"/>
                    <a:pt x="183051" y="213629"/>
                  </a:cubicBezTo>
                  <a:moveTo>
                    <a:pt x="202753" y="184983"/>
                  </a:moveTo>
                  <a:cubicBezTo>
                    <a:pt x="199408" y="188327"/>
                    <a:pt x="199175" y="191361"/>
                    <a:pt x="199914" y="194355"/>
                  </a:cubicBezTo>
                  <a:lnTo>
                    <a:pt x="196997" y="191439"/>
                  </a:lnTo>
                  <a:lnTo>
                    <a:pt x="192214" y="196222"/>
                  </a:lnTo>
                  <a:lnTo>
                    <a:pt x="212242" y="216251"/>
                  </a:lnTo>
                  <a:lnTo>
                    <a:pt x="217065" y="211429"/>
                  </a:lnTo>
                  <a:lnTo>
                    <a:pt x="206254" y="200617"/>
                  </a:lnTo>
                  <a:cubicBezTo>
                    <a:pt x="202987" y="197350"/>
                    <a:pt x="202520" y="193850"/>
                    <a:pt x="205398" y="190972"/>
                  </a:cubicBezTo>
                  <a:cubicBezTo>
                    <a:pt x="207770" y="188600"/>
                    <a:pt x="210453" y="188561"/>
                    <a:pt x="212709" y="190817"/>
                  </a:cubicBezTo>
                  <a:lnTo>
                    <a:pt x="225193" y="203300"/>
                  </a:lnTo>
                  <a:lnTo>
                    <a:pt x="230016" y="198478"/>
                  </a:lnTo>
                  <a:lnTo>
                    <a:pt x="217104" y="185566"/>
                  </a:lnTo>
                  <a:cubicBezTo>
                    <a:pt x="212320" y="180783"/>
                    <a:pt x="207303" y="180433"/>
                    <a:pt x="202753" y="184983"/>
                  </a:cubicBezTo>
                  <a:moveTo>
                    <a:pt x="225555" y="147636"/>
                  </a:moveTo>
                  <a:lnTo>
                    <a:pt x="220733" y="152458"/>
                  </a:lnTo>
                  <a:lnTo>
                    <a:pt x="231000" y="162725"/>
                  </a:lnTo>
                  <a:cubicBezTo>
                    <a:pt x="227850" y="161986"/>
                    <a:pt x="224349" y="163387"/>
                    <a:pt x="221744" y="165992"/>
                  </a:cubicBezTo>
                  <a:cubicBezTo>
                    <a:pt x="216843" y="170892"/>
                    <a:pt x="216182" y="178398"/>
                    <a:pt x="223105" y="185321"/>
                  </a:cubicBezTo>
                  <a:cubicBezTo>
                    <a:pt x="230144" y="192360"/>
                    <a:pt x="237650" y="191699"/>
                    <a:pt x="242550" y="186799"/>
                  </a:cubicBezTo>
                  <a:cubicBezTo>
                    <a:pt x="245311" y="184037"/>
                    <a:pt x="246595" y="180343"/>
                    <a:pt x="245389" y="176960"/>
                  </a:cubicBezTo>
                  <a:lnTo>
                    <a:pt x="248462" y="180032"/>
                  </a:lnTo>
                  <a:lnTo>
                    <a:pt x="253206" y="175287"/>
                  </a:lnTo>
                  <a:lnTo>
                    <a:pt x="225555" y="147636"/>
                  </a:lnTo>
                  <a:moveTo>
                    <a:pt x="239245" y="181237"/>
                  </a:moveTo>
                  <a:cubicBezTo>
                    <a:pt x="236445" y="184037"/>
                    <a:pt x="232050" y="184465"/>
                    <a:pt x="228005" y="180421"/>
                  </a:cubicBezTo>
                  <a:cubicBezTo>
                    <a:pt x="223922" y="176337"/>
                    <a:pt x="224349" y="171942"/>
                    <a:pt x="227150" y="169142"/>
                  </a:cubicBezTo>
                  <a:cubicBezTo>
                    <a:pt x="229755" y="166536"/>
                    <a:pt x="234344" y="165836"/>
                    <a:pt x="238467" y="169959"/>
                  </a:cubicBezTo>
                  <a:cubicBezTo>
                    <a:pt x="242550" y="174042"/>
                    <a:pt x="241850" y="178632"/>
                    <a:pt x="239245" y="181237"/>
                  </a:cubicBezTo>
                  <a:moveTo>
                    <a:pt x="266570" y="144811"/>
                  </a:moveTo>
                  <a:lnTo>
                    <a:pt x="264587" y="142828"/>
                  </a:lnTo>
                  <a:cubicBezTo>
                    <a:pt x="257976" y="136217"/>
                    <a:pt x="250625" y="137111"/>
                    <a:pt x="245764" y="141972"/>
                  </a:cubicBezTo>
                  <a:cubicBezTo>
                    <a:pt x="240669" y="147067"/>
                    <a:pt x="239619" y="155117"/>
                    <a:pt x="246619" y="162118"/>
                  </a:cubicBezTo>
                  <a:cubicBezTo>
                    <a:pt x="253581" y="169079"/>
                    <a:pt x="261398" y="167952"/>
                    <a:pt x="266453" y="162895"/>
                  </a:cubicBezTo>
                  <a:cubicBezTo>
                    <a:pt x="270537" y="158812"/>
                    <a:pt x="272171" y="152745"/>
                    <a:pt x="268943" y="147495"/>
                  </a:cubicBezTo>
                  <a:lnTo>
                    <a:pt x="264431" y="152006"/>
                  </a:lnTo>
                  <a:cubicBezTo>
                    <a:pt x="265326" y="154301"/>
                    <a:pt x="264392" y="156634"/>
                    <a:pt x="262487" y="158540"/>
                  </a:cubicBezTo>
                  <a:cubicBezTo>
                    <a:pt x="259609" y="161418"/>
                    <a:pt x="255992" y="161923"/>
                    <a:pt x="252608" y="158773"/>
                  </a:cubicBezTo>
                  <a:lnTo>
                    <a:pt x="266570" y="144811"/>
                  </a:lnTo>
                  <a:moveTo>
                    <a:pt x="249886" y="146172"/>
                  </a:moveTo>
                  <a:cubicBezTo>
                    <a:pt x="252492" y="143567"/>
                    <a:pt x="255642" y="143372"/>
                    <a:pt x="258287" y="146017"/>
                  </a:cubicBezTo>
                  <a:lnTo>
                    <a:pt x="249186" y="155117"/>
                  </a:lnTo>
                  <a:cubicBezTo>
                    <a:pt x="246697" y="151773"/>
                    <a:pt x="247592" y="148467"/>
                    <a:pt x="249886" y="146172"/>
                  </a:cubicBezTo>
                  <a:moveTo>
                    <a:pt x="269500" y="118469"/>
                  </a:moveTo>
                  <a:lnTo>
                    <a:pt x="268178" y="119791"/>
                  </a:lnTo>
                  <a:cubicBezTo>
                    <a:pt x="265844" y="122125"/>
                    <a:pt x="264989" y="125003"/>
                    <a:pt x="266156" y="128192"/>
                  </a:cubicBezTo>
                  <a:lnTo>
                    <a:pt x="263200" y="125236"/>
                  </a:lnTo>
                  <a:lnTo>
                    <a:pt x="258416" y="130020"/>
                  </a:lnTo>
                  <a:lnTo>
                    <a:pt x="278445" y="150048"/>
                  </a:lnTo>
                  <a:lnTo>
                    <a:pt x="283268" y="145226"/>
                  </a:lnTo>
                  <a:lnTo>
                    <a:pt x="273467" y="135425"/>
                  </a:lnTo>
                  <a:cubicBezTo>
                    <a:pt x="269539" y="131498"/>
                    <a:pt x="269539" y="127842"/>
                    <a:pt x="272923" y="124458"/>
                  </a:cubicBezTo>
                  <a:lnTo>
                    <a:pt x="274206" y="123175"/>
                  </a:lnTo>
                  <a:lnTo>
                    <a:pt x="269500" y="118469"/>
                  </a:lnTo>
                  <a:moveTo>
                    <a:pt x="288342" y="116272"/>
                  </a:moveTo>
                  <a:cubicBezTo>
                    <a:pt x="285542" y="118372"/>
                    <a:pt x="283481" y="119812"/>
                    <a:pt x="281925" y="118256"/>
                  </a:cubicBezTo>
                  <a:cubicBezTo>
                    <a:pt x="280758" y="117089"/>
                    <a:pt x="280642" y="115106"/>
                    <a:pt x="283014" y="112733"/>
                  </a:cubicBezTo>
                  <a:cubicBezTo>
                    <a:pt x="285076" y="110672"/>
                    <a:pt x="287253" y="110050"/>
                    <a:pt x="289431" y="111839"/>
                  </a:cubicBezTo>
                  <a:lnTo>
                    <a:pt x="294137" y="107133"/>
                  </a:lnTo>
                  <a:cubicBezTo>
                    <a:pt x="289392" y="102933"/>
                    <a:pt x="283636" y="104100"/>
                    <a:pt x="278970" y="108766"/>
                  </a:cubicBezTo>
                  <a:cubicBezTo>
                    <a:pt x="274808" y="112928"/>
                    <a:pt x="272825" y="118567"/>
                    <a:pt x="277375" y="123117"/>
                  </a:cubicBezTo>
                  <a:cubicBezTo>
                    <a:pt x="282314" y="128056"/>
                    <a:pt x="287448" y="124245"/>
                    <a:pt x="292037" y="120978"/>
                  </a:cubicBezTo>
                  <a:cubicBezTo>
                    <a:pt x="295265" y="118683"/>
                    <a:pt x="296509" y="118061"/>
                    <a:pt x="297754" y="119306"/>
                  </a:cubicBezTo>
                  <a:cubicBezTo>
                    <a:pt x="299270" y="120823"/>
                    <a:pt x="298493" y="122923"/>
                    <a:pt x="296432" y="124984"/>
                  </a:cubicBezTo>
                  <a:cubicBezTo>
                    <a:pt x="294176" y="127240"/>
                    <a:pt x="291570" y="128134"/>
                    <a:pt x="289198" y="126462"/>
                  </a:cubicBezTo>
                  <a:lnTo>
                    <a:pt x="284336" y="131323"/>
                  </a:lnTo>
                  <a:cubicBezTo>
                    <a:pt x="289742" y="136029"/>
                    <a:pt x="296004" y="133346"/>
                    <a:pt x="300165" y="129184"/>
                  </a:cubicBezTo>
                  <a:cubicBezTo>
                    <a:pt x="304638" y="124712"/>
                    <a:pt x="306504" y="118567"/>
                    <a:pt x="301993" y="114055"/>
                  </a:cubicBezTo>
                  <a:cubicBezTo>
                    <a:pt x="297326" y="109389"/>
                    <a:pt x="292464" y="113239"/>
                    <a:pt x="288342" y="116272"/>
                  </a:cubicBezTo>
                  <a:moveTo>
                    <a:pt x="301849" y="85887"/>
                  </a:moveTo>
                  <a:cubicBezTo>
                    <a:pt x="298465" y="89271"/>
                    <a:pt x="298310" y="92226"/>
                    <a:pt x="299088" y="95260"/>
                  </a:cubicBezTo>
                  <a:lnTo>
                    <a:pt x="288509" y="84682"/>
                  </a:lnTo>
                  <a:lnTo>
                    <a:pt x="283687" y="89504"/>
                  </a:lnTo>
                  <a:lnTo>
                    <a:pt x="311338" y="117155"/>
                  </a:lnTo>
                  <a:lnTo>
                    <a:pt x="316161" y="112333"/>
                  </a:lnTo>
                  <a:lnTo>
                    <a:pt x="305349" y="101521"/>
                  </a:lnTo>
                  <a:cubicBezTo>
                    <a:pt x="302082" y="98254"/>
                    <a:pt x="301616" y="94754"/>
                    <a:pt x="304494" y="91876"/>
                  </a:cubicBezTo>
                  <a:cubicBezTo>
                    <a:pt x="306866" y="89504"/>
                    <a:pt x="309549" y="89465"/>
                    <a:pt x="311805" y="91721"/>
                  </a:cubicBezTo>
                  <a:lnTo>
                    <a:pt x="324289" y="104205"/>
                  </a:lnTo>
                  <a:lnTo>
                    <a:pt x="329111" y="99382"/>
                  </a:lnTo>
                  <a:lnTo>
                    <a:pt x="316200" y="86471"/>
                  </a:lnTo>
                  <a:cubicBezTo>
                    <a:pt x="311416" y="81687"/>
                    <a:pt x="306399" y="81337"/>
                    <a:pt x="301849" y="85887"/>
                  </a:cubicBezTo>
                  <a:moveTo>
                    <a:pt x="321734" y="66002"/>
                  </a:moveTo>
                  <a:cubicBezTo>
                    <a:pt x="316756" y="70980"/>
                    <a:pt x="315473" y="76775"/>
                    <a:pt x="319362" y="82219"/>
                  </a:cubicBezTo>
                  <a:lnTo>
                    <a:pt x="323951" y="77631"/>
                  </a:lnTo>
                  <a:cubicBezTo>
                    <a:pt x="322862" y="75686"/>
                    <a:pt x="322278" y="73391"/>
                    <a:pt x="325273" y="70396"/>
                  </a:cubicBezTo>
                  <a:cubicBezTo>
                    <a:pt x="326984" y="68685"/>
                    <a:pt x="329123" y="67635"/>
                    <a:pt x="330640" y="69152"/>
                  </a:cubicBezTo>
                  <a:cubicBezTo>
                    <a:pt x="332312" y="70825"/>
                    <a:pt x="331068" y="72691"/>
                    <a:pt x="330407" y="73586"/>
                  </a:cubicBezTo>
                  <a:lnTo>
                    <a:pt x="326946" y="78214"/>
                  </a:lnTo>
                  <a:cubicBezTo>
                    <a:pt x="325390" y="80314"/>
                    <a:pt x="321695" y="85719"/>
                    <a:pt x="326712" y="90736"/>
                  </a:cubicBezTo>
                  <a:cubicBezTo>
                    <a:pt x="330951" y="94976"/>
                    <a:pt x="335929" y="93420"/>
                    <a:pt x="339118" y="90231"/>
                  </a:cubicBezTo>
                  <a:cubicBezTo>
                    <a:pt x="341257" y="88092"/>
                    <a:pt x="343085" y="84708"/>
                    <a:pt x="342074" y="80586"/>
                  </a:cubicBezTo>
                  <a:lnTo>
                    <a:pt x="344991" y="83503"/>
                  </a:lnTo>
                  <a:lnTo>
                    <a:pt x="349697" y="78797"/>
                  </a:lnTo>
                  <a:lnTo>
                    <a:pt x="335812" y="64913"/>
                  </a:lnTo>
                  <a:cubicBezTo>
                    <a:pt x="331107" y="60207"/>
                    <a:pt x="326128" y="61607"/>
                    <a:pt x="321734" y="66002"/>
                  </a:cubicBezTo>
                  <a:moveTo>
                    <a:pt x="336357" y="84981"/>
                  </a:moveTo>
                  <a:cubicBezTo>
                    <a:pt x="334646" y="86692"/>
                    <a:pt x="332740" y="87120"/>
                    <a:pt x="331146" y="85525"/>
                  </a:cubicBezTo>
                  <a:cubicBezTo>
                    <a:pt x="328929" y="83308"/>
                    <a:pt x="330951" y="80586"/>
                    <a:pt x="331690" y="79614"/>
                  </a:cubicBezTo>
                  <a:lnTo>
                    <a:pt x="333401" y="77280"/>
                  </a:lnTo>
                  <a:cubicBezTo>
                    <a:pt x="334257" y="76113"/>
                    <a:pt x="334957" y="75180"/>
                    <a:pt x="335385" y="74130"/>
                  </a:cubicBezTo>
                  <a:lnTo>
                    <a:pt x="336474" y="75219"/>
                  </a:lnTo>
                  <a:cubicBezTo>
                    <a:pt x="339157" y="77902"/>
                    <a:pt x="339274" y="82064"/>
                    <a:pt x="336357" y="84981"/>
                  </a:cubicBezTo>
                  <a:moveTo>
                    <a:pt x="345237" y="42732"/>
                  </a:moveTo>
                  <a:lnTo>
                    <a:pt x="343915" y="44055"/>
                  </a:lnTo>
                  <a:cubicBezTo>
                    <a:pt x="341581" y="46388"/>
                    <a:pt x="340726" y="49266"/>
                    <a:pt x="341892" y="52455"/>
                  </a:cubicBezTo>
                  <a:lnTo>
                    <a:pt x="338937" y="49499"/>
                  </a:lnTo>
                  <a:lnTo>
                    <a:pt x="334153" y="54283"/>
                  </a:lnTo>
                  <a:lnTo>
                    <a:pt x="354182" y="74312"/>
                  </a:lnTo>
                  <a:lnTo>
                    <a:pt x="359004" y="69489"/>
                  </a:lnTo>
                  <a:lnTo>
                    <a:pt x="349204" y="59689"/>
                  </a:lnTo>
                  <a:cubicBezTo>
                    <a:pt x="345276" y="55761"/>
                    <a:pt x="345276" y="52105"/>
                    <a:pt x="348660" y="48721"/>
                  </a:cubicBezTo>
                  <a:lnTo>
                    <a:pt x="349943" y="47438"/>
                  </a:lnTo>
                  <a:lnTo>
                    <a:pt x="345237" y="42732"/>
                  </a:lnTo>
                  <a:moveTo>
                    <a:pt x="376378" y="35004"/>
                  </a:moveTo>
                  <a:lnTo>
                    <a:pt x="374394" y="33020"/>
                  </a:lnTo>
                  <a:cubicBezTo>
                    <a:pt x="367783" y="26409"/>
                    <a:pt x="360433" y="27303"/>
                    <a:pt x="355571" y="32165"/>
                  </a:cubicBezTo>
                  <a:cubicBezTo>
                    <a:pt x="350476" y="37259"/>
                    <a:pt x="349426" y="45310"/>
                    <a:pt x="356427" y="52310"/>
                  </a:cubicBezTo>
                  <a:cubicBezTo>
                    <a:pt x="363388" y="59272"/>
                    <a:pt x="371205" y="58144"/>
                    <a:pt x="376261" y="53088"/>
                  </a:cubicBezTo>
                  <a:cubicBezTo>
                    <a:pt x="380345" y="49005"/>
                    <a:pt x="381978" y="42938"/>
                    <a:pt x="378750" y="37687"/>
                  </a:cubicBezTo>
                  <a:lnTo>
                    <a:pt x="374239" y="42199"/>
                  </a:lnTo>
                  <a:cubicBezTo>
                    <a:pt x="375133" y="44493"/>
                    <a:pt x="374200" y="46827"/>
                    <a:pt x="372294" y="48732"/>
                  </a:cubicBezTo>
                  <a:cubicBezTo>
                    <a:pt x="369417" y="51610"/>
                    <a:pt x="365799" y="52116"/>
                    <a:pt x="362416" y="48966"/>
                  </a:cubicBezTo>
                  <a:lnTo>
                    <a:pt x="376378" y="35004"/>
                  </a:lnTo>
                  <a:moveTo>
                    <a:pt x="359693" y="36365"/>
                  </a:moveTo>
                  <a:cubicBezTo>
                    <a:pt x="362299" y="33759"/>
                    <a:pt x="365449" y="33565"/>
                    <a:pt x="368094" y="36209"/>
                  </a:cubicBezTo>
                  <a:lnTo>
                    <a:pt x="358993" y="45310"/>
                  </a:lnTo>
                  <a:cubicBezTo>
                    <a:pt x="356505" y="41965"/>
                    <a:pt x="357399" y="38660"/>
                    <a:pt x="359693" y="36365"/>
                  </a:cubicBezTo>
                  <a:moveTo>
                    <a:pt x="214250" y="295137"/>
                  </a:moveTo>
                  <a:lnTo>
                    <a:pt x="209505" y="290392"/>
                  </a:lnTo>
                  <a:lnTo>
                    <a:pt x="195543" y="304354"/>
                  </a:lnTo>
                  <a:lnTo>
                    <a:pt x="188893" y="297704"/>
                  </a:lnTo>
                  <a:lnTo>
                    <a:pt x="201066" y="285531"/>
                  </a:lnTo>
                  <a:lnTo>
                    <a:pt x="196321" y="280786"/>
                  </a:lnTo>
                  <a:lnTo>
                    <a:pt x="184148" y="292959"/>
                  </a:lnTo>
                  <a:lnTo>
                    <a:pt x="177809" y="286620"/>
                  </a:lnTo>
                  <a:lnTo>
                    <a:pt x="191032" y="273397"/>
                  </a:lnTo>
                  <a:lnTo>
                    <a:pt x="186287" y="268652"/>
                  </a:lnTo>
                  <a:lnTo>
                    <a:pt x="168009" y="286931"/>
                  </a:lnTo>
                  <a:lnTo>
                    <a:pt x="195232" y="314154"/>
                  </a:lnTo>
                  <a:lnTo>
                    <a:pt x="214250" y="295137"/>
                  </a:lnTo>
                  <a:moveTo>
                    <a:pt x="208611" y="245472"/>
                  </a:moveTo>
                  <a:lnTo>
                    <a:pt x="203789" y="250294"/>
                  </a:lnTo>
                  <a:lnTo>
                    <a:pt x="214056" y="260562"/>
                  </a:lnTo>
                  <a:cubicBezTo>
                    <a:pt x="210906" y="259823"/>
                    <a:pt x="207406" y="261223"/>
                    <a:pt x="204800" y="263828"/>
                  </a:cubicBezTo>
                  <a:cubicBezTo>
                    <a:pt x="199900" y="268729"/>
                    <a:pt x="199239" y="276235"/>
                    <a:pt x="206162" y="283157"/>
                  </a:cubicBezTo>
                  <a:cubicBezTo>
                    <a:pt x="213201" y="290197"/>
                    <a:pt x="220707" y="289535"/>
                    <a:pt x="225607" y="284635"/>
                  </a:cubicBezTo>
                  <a:cubicBezTo>
                    <a:pt x="228368" y="281874"/>
                    <a:pt x="229651" y="278179"/>
                    <a:pt x="228446" y="274796"/>
                  </a:cubicBezTo>
                  <a:lnTo>
                    <a:pt x="231518" y="277868"/>
                  </a:lnTo>
                  <a:lnTo>
                    <a:pt x="236263" y="273123"/>
                  </a:lnTo>
                  <a:lnTo>
                    <a:pt x="208611" y="245472"/>
                  </a:lnTo>
                  <a:moveTo>
                    <a:pt x="222301" y="279074"/>
                  </a:moveTo>
                  <a:cubicBezTo>
                    <a:pt x="219501" y="281874"/>
                    <a:pt x="215106" y="282302"/>
                    <a:pt x="211062" y="278257"/>
                  </a:cubicBezTo>
                  <a:cubicBezTo>
                    <a:pt x="206978" y="274174"/>
                    <a:pt x="207406" y="269779"/>
                    <a:pt x="210206" y="266979"/>
                  </a:cubicBezTo>
                  <a:cubicBezTo>
                    <a:pt x="212812" y="264373"/>
                    <a:pt x="217401" y="263673"/>
                    <a:pt x="221523" y="267795"/>
                  </a:cubicBezTo>
                  <a:cubicBezTo>
                    <a:pt x="225607" y="271879"/>
                    <a:pt x="224907" y="276468"/>
                    <a:pt x="222301" y="279074"/>
                  </a:cubicBezTo>
                  <a:moveTo>
                    <a:pt x="231971" y="236892"/>
                  </a:moveTo>
                  <a:lnTo>
                    <a:pt x="230648" y="238214"/>
                  </a:lnTo>
                  <a:cubicBezTo>
                    <a:pt x="228315" y="240548"/>
                    <a:pt x="227459" y="243426"/>
                    <a:pt x="228626" y="246614"/>
                  </a:cubicBezTo>
                  <a:lnTo>
                    <a:pt x="225670" y="243659"/>
                  </a:lnTo>
                  <a:lnTo>
                    <a:pt x="220887" y="248442"/>
                  </a:lnTo>
                  <a:lnTo>
                    <a:pt x="240915" y="268471"/>
                  </a:lnTo>
                  <a:lnTo>
                    <a:pt x="245738" y="263649"/>
                  </a:lnTo>
                  <a:lnTo>
                    <a:pt x="235937" y="253848"/>
                  </a:lnTo>
                  <a:cubicBezTo>
                    <a:pt x="232009" y="249920"/>
                    <a:pt x="232009" y="246264"/>
                    <a:pt x="235393" y="242881"/>
                  </a:cubicBezTo>
                  <a:lnTo>
                    <a:pt x="236676" y="241597"/>
                  </a:lnTo>
                  <a:lnTo>
                    <a:pt x="231971" y="236892"/>
                  </a:lnTo>
                  <a:moveTo>
                    <a:pt x="242538" y="226091"/>
                  </a:moveTo>
                  <a:cubicBezTo>
                    <a:pt x="237560" y="231069"/>
                    <a:pt x="236276" y="236864"/>
                    <a:pt x="240166" y="242308"/>
                  </a:cubicBezTo>
                  <a:lnTo>
                    <a:pt x="244755" y="237719"/>
                  </a:lnTo>
                  <a:cubicBezTo>
                    <a:pt x="243666" y="235775"/>
                    <a:pt x="243082" y="233480"/>
                    <a:pt x="246077" y="230486"/>
                  </a:cubicBezTo>
                  <a:cubicBezTo>
                    <a:pt x="247788" y="228774"/>
                    <a:pt x="249927" y="227725"/>
                    <a:pt x="251444" y="229241"/>
                  </a:cubicBezTo>
                  <a:cubicBezTo>
                    <a:pt x="253116" y="230913"/>
                    <a:pt x="251872" y="232780"/>
                    <a:pt x="251211" y="233675"/>
                  </a:cubicBezTo>
                  <a:lnTo>
                    <a:pt x="247749" y="238303"/>
                  </a:lnTo>
                  <a:cubicBezTo>
                    <a:pt x="246194" y="240403"/>
                    <a:pt x="242499" y="245809"/>
                    <a:pt x="247516" y="250826"/>
                  </a:cubicBezTo>
                  <a:cubicBezTo>
                    <a:pt x="251755" y="255065"/>
                    <a:pt x="256733" y="253509"/>
                    <a:pt x="259922" y="250320"/>
                  </a:cubicBezTo>
                  <a:cubicBezTo>
                    <a:pt x="262061" y="248181"/>
                    <a:pt x="263889" y="244798"/>
                    <a:pt x="262878" y="240675"/>
                  </a:cubicBezTo>
                  <a:lnTo>
                    <a:pt x="265795" y="243592"/>
                  </a:lnTo>
                  <a:lnTo>
                    <a:pt x="270501" y="238886"/>
                  </a:lnTo>
                  <a:lnTo>
                    <a:pt x="256616" y="225002"/>
                  </a:lnTo>
                  <a:cubicBezTo>
                    <a:pt x="251911" y="220296"/>
                    <a:pt x="246932" y="221696"/>
                    <a:pt x="242538" y="226091"/>
                  </a:cubicBezTo>
                  <a:moveTo>
                    <a:pt x="257161" y="245070"/>
                  </a:moveTo>
                  <a:cubicBezTo>
                    <a:pt x="255449" y="246781"/>
                    <a:pt x="253544" y="247209"/>
                    <a:pt x="251949" y="245614"/>
                  </a:cubicBezTo>
                  <a:cubicBezTo>
                    <a:pt x="249733" y="243397"/>
                    <a:pt x="251755" y="240675"/>
                    <a:pt x="252494" y="239703"/>
                  </a:cubicBezTo>
                  <a:lnTo>
                    <a:pt x="254205" y="237369"/>
                  </a:lnTo>
                  <a:cubicBezTo>
                    <a:pt x="255061" y="236203"/>
                    <a:pt x="255761" y="235269"/>
                    <a:pt x="256189" y="234219"/>
                  </a:cubicBezTo>
                  <a:lnTo>
                    <a:pt x="257278" y="235308"/>
                  </a:lnTo>
                  <a:cubicBezTo>
                    <a:pt x="259961" y="237992"/>
                    <a:pt x="260078" y="242153"/>
                    <a:pt x="257161" y="245070"/>
                  </a:cubicBezTo>
                  <a:moveTo>
                    <a:pt x="284475" y="184854"/>
                  </a:moveTo>
                  <a:lnTo>
                    <a:pt x="279497" y="189832"/>
                  </a:lnTo>
                  <a:lnTo>
                    <a:pt x="288870" y="207605"/>
                  </a:lnTo>
                  <a:lnTo>
                    <a:pt x="270980" y="198349"/>
                  </a:lnTo>
                  <a:lnTo>
                    <a:pt x="266274" y="203055"/>
                  </a:lnTo>
                  <a:lnTo>
                    <a:pt x="275569" y="220906"/>
                  </a:lnTo>
                  <a:lnTo>
                    <a:pt x="257757" y="211572"/>
                  </a:lnTo>
                  <a:lnTo>
                    <a:pt x="252624" y="216705"/>
                  </a:lnTo>
                  <a:lnTo>
                    <a:pt x="279575" y="229812"/>
                  </a:lnTo>
                  <a:lnTo>
                    <a:pt x="284242" y="225144"/>
                  </a:lnTo>
                  <a:lnTo>
                    <a:pt x="275569" y="207838"/>
                  </a:lnTo>
                  <a:lnTo>
                    <a:pt x="292915" y="216472"/>
                  </a:lnTo>
                  <a:lnTo>
                    <a:pt x="297543" y="211844"/>
                  </a:lnTo>
                  <a:lnTo>
                    <a:pt x="284475" y="184854"/>
                  </a:lnTo>
                  <a:moveTo>
                    <a:pt x="307941" y="146998"/>
                  </a:moveTo>
                  <a:lnTo>
                    <a:pt x="301524" y="153415"/>
                  </a:lnTo>
                  <a:lnTo>
                    <a:pt x="314786" y="181767"/>
                  </a:lnTo>
                  <a:lnTo>
                    <a:pt x="286434" y="168505"/>
                  </a:lnTo>
                  <a:lnTo>
                    <a:pt x="280017" y="174922"/>
                  </a:lnTo>
                  <a:lnTo>
                    <a:pt x="307241" y="202146"/>
                  </a:lnTo>
                  <a:lnTo>
                    <a:pt x="311869" y="197517"/>
                  </a:lnTo>
                  <a:lnTo>
                    <a:pt x="292696" y="178344"/>
                  </a:lnTo>
                  <a:lnTo>
                    <a:pt x="318869" y="190517"/>
                  </a:lnTo>
                  <a:lnTo>
                    <a:pt x="323420" y="185967"/>
                  </a:lnTo>
                  <a:lnTo>
                    <a:pt x="311247" y="159793"/>
                  </a:lnTo>
                  <a:lnTo>
                    <a:pt x="330420" y="178966"/>
                  </a:lnTo>
                  <a:lnTo>
                    <a:pt x="335165" y="174222"/>
                  </a:lnTo>
                  <a:lnTo>
                    <a:pt x="307941" y="146998"/>
                  </a:lnTo>
                  <a:moveTo>
                    <a:pt x="317292" y="146748"/>
                  </a:moveTo>
                  <a:lnTo>
                    <a:pt x="322425" y="141614"/>
                  </a:lnTo>
                  <a:lnTo>
                    <a:pt x="316942" y="136131"/>
                  </a:lnTo>
                  <a:lnTo>
                    <a:pt x="311808" y="141264"/>
                  </a:lnTo>
                  <a:lnTo>
                    <a:pt x="317292" y="146748"/>
                  </a:lnTo>
                  <a:moveTo>
                    <a:pt x="340121" y="169266"/>
                  </a:moveTo>
                  <a:lnTo>
                    <a:pt x="344943" y="164443"/>
                  </a:lnTo>
                  <a:lnTo>
                    <a:pt x="324914" y="144415"/>
                  </a:lnTo>
                  <a:lnTo>
                    <a:pt x="320092" y="149237"/>
                  </a:lnTo>
                  <a:lnTo>
                    <a:pt x="340121" y="169266"/>
                  </a:lnTo>
                  <a:moveTo>
                    <a:pt x="340017" y="128612"/>
                  </a:moveTo>
                  <a:cubicBezTo>
                    <a:pt x="336672" y="131957"/>
                    <a:pt x="336439" y="134990"/>
                    <a:pt x="337178" y="137985"/>
                  </a:cubicBezTo>
                  <a:lnTo>
                    <a:pt x="334261" y="135068"/>
                  </a:lnTo>
                  <a:lnTo>
                    <a:pt x="329477" y="139852"/>
                  </a:lnTo>
                  <a:lnTo>
                    <a:pt x="349506" y="159881"/>
                  </a:lnTo>
                  <a:lnTo>
                    <a:pt x="354328" y="155058"/>
                  </a:lnTo>
                  <a:lnTo>
                    <a:pt x="343517" y="144247"/>
                  </a:lnTo>
                  <a:cubicBezTo>
                    <a:pt x="340250" y="140980"/>
                    <a:pt x="339783" y="137479"/>
                    <a:pt x="342661" y="134601"/>
                  </a:cubicBezTo>
                  <a:cubicBezTo>
                    <a:pt x="345033" y="132229"/>
                    <a:pt x="347717" y="132190"/>
                    <a:pt x="349972" y="134446"/>
                  </a:cubicBezTo>
                  <a:lnTo>
                    <a:pt x="362457" y="146930"/>
                  </a:lnTo>
                  <a:lnTo>
                    <a:pt x="367279" y="142107"/>
                  </a:lnTo>
                  <a:lnTo>
                    <a:pt x="354367" y="129195"/>
                  </a:lnTo>
                  <a:cubicBezTo>
                    <a:pt x="349584" y="124412"/>
                    <a:pt x="344567" y="124062"/>
                    <a:pt x="340017" y="128612"/>
                  </a:cubicBezTo>
                  <a:moveTo>
                    <a:pt x="362819" y="91265"/>
                  </a:moveTo>
                  <a:lnTo>
                    <a:pt x="357996" y="96088"/>
                  </a:lnTo>
                  <a:lnTo>
                    <a:pt x="368263" y="106355"/>
                  </a:lnTo>
                  <a:cubicBezTo>
                    <a:pt x="365113" y="105616"/>
                    <a:pt x="361613" y="107016"/>
                    <a:pt x="359007" y="109622"/>
                  </a:cubicBezTo>
                  <a:cubicBezTo>
                    <a:pt x="354107" y="114522"/>
                    <a:pt x="353446" y="122028"/>
                    <a:pt x="360368" y="128950"/>
                  </a:cubicBezTo>
                  <a:cubicBezTo>
                    <a:pt x="367407" y="135990"/>
                    <a:pt x="374913" y="135329"/>
                    <a:pt x="379814" y="130428"/>
                  </a:cubicBezTo>
                  <a:cubicBezTo>
                    <a:pt x="382575" y="127667"/>
                    <a:pt x="383859" y="123973"/>
                    <a:pt x="382653" y="120589"/>
                  </a:cubicBezTo>
                  <a:lnTo>
                    <a:pt x="385725" y="123661"/>
                  </a:lnTo>
                  <a:lnTo>
                    <a:pt x="390470" y="118917"/>
                  </a:lnTo>
                  <a:lnTo>
                    <a:pt x="362819" y="91265"/>
                  </a:lnTo>
                  <a:moveTo>
                    <a:pt x="376508" y="124867"/>
                  </a:moveTo>
                  <a:cubicBezTo>
                    <a:pt x="373708" y="127667"/>
                    <a:pt x="369313" y="128095"/>
                    <a:pt x="365269" y="124050"/>
                  </a:cubicBezTo>
                  <a:cubicBezTo>
                    <a:pt x="361185" y="119967"/>
                    <a:pt x="361613" y="115572"/>
                    <a:pt x="364413" y="112772"/>
                  </a:cubicBezTo>
                  <a:cubicBezTo>
                    <a:pt x="367019" y="110166"/>
                    <a:pt x="371608" y="109466"/>
                    <a:pt x="375730" y="113589"/>
                  </a:cubicBezTo>
                  <a:cubicBezTo>
                    <a:pt x="379814" y="117672"/>
                    <a:pt x="379114" y="122261"/>
                    <a:pt x="376508" y="124867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82" name="shape282"/>
            <p:cNvSpPr/>
            <p:nvPr/>
          </p:nvSpPr>
          <p:spPr>
            <a:xfrm>
              <a:off x="7661977" y="4557499"/>
              <a:ext cx="140800" cy="140800"/>
            </a:xfrm>
            <a:custGeom>
              <a:avLst/>
              <a:gdLst/>
              <a:ahLst/>
              <a:cxnLst/>
              <a:rect l="0" t="0" r="0" b="0"/>
              <a:pathLst>
                <a:path w="140800" h="140800">
                  <a:moveTo>
                    <a:pt x="61179" y="283646"/>
                  </a:moveTo>
                  <a:lnTo>
                    <a:pt x="37845" y="306980"/>
                  </a:lnTo>
                  <a:cubicBezTo>
                    <a:pt x="31683" y="313142"/>
                    <a:pt x="27194" y="317634"/>
                    <a:pt x="23945" y="321461"/>
                  </a:cubicBezTo>
                  <a:cubicBezTo>
                    <a:pt x="20720" y="325260"/>
                    <a:pt x="18898" y="328201"/>
                    <a:pt x="17927" y="331190"/>
                  </a:cubicBezTo>
                  <a:cubicBezTo>
                    <a:pt x="16110" y="336782"/>
                    <a:pt x="16110" y="342806"/>
                    <a:pt x="17927" y="348399"/>
                  </a:cubicBezTo>
                  <a:cubicBezTo>
                    <a:pt x="18898" y="351387"/>
                    <a:pt x="20720" y="354328"/>
                    <a:pt x="23945" y="358127"/>
                  </a:cubicBezTo>
                  <a:cubicBezTo>
                    <a:pt x="27194" y="361955"/>
                    <a:pt x="31683" y="366447"/>
                    <a:pt x="37845" y="372608"/>
                  </a:cubicBezTo>
                  <a:lnTo>
                    <a:pt x="61179" y="395943"/>
                  </a:lnTo>
                  <a:cubicBezTo>
                    <a:pt x="67341" y="402105"/>
                    <a:pt x="71833" y="406593"/>
                    <a:pt x="75660" y="409842"/>
                  </a:cubicBezTo>
                  <a:cubicBezTo>
                    <a:pt x="79460" y="413068"/>
                    <a:pt x="82400" y="414890"/>
                    <a:pt x="85389" y="415861"/>
                  </a:cubicBezTo>
                  <a:cubicBezTo>
                    <a:pt x="90981" y="417678"/>
                    <a:pt x="97005" y="417678"/>
                    <a:pt x="102597" y="415861"/>
                  </a:cubicBezTo>
                  <a:cubicBezTo>
                    <a:pt x="105586" y="414890"/>
                    <a:pt x="108527" y="413068"/>
                    <a:pt x="112327" y="409842"/>
                  </a:cubicBezTo>
                  <a:cubicBezTo>
                    <a:pt x="116154" y="406593"/>
                    <a:pt x="120645" y="402105"/>
                    <a:pt x="126808" y="395943"/>
                  </a:cubicBezTo>
                  <a:lnTo>
                    <a:pt x="150142" y="372608"/>
                  </a:lnTo>
                  <a:cubicBezTo>
                    <a:pt x="156304" y="366447"/>
                    <a:pt x="160792" y="361955"/>
                    <a:pt x="164041" y="358127"/>
                  </a:cubicBezTo>
                  <a:cubicBezTo>
                    <a:pt x="167267" y="354328"/>
                    <a:pt x="169089" y="351387"/>
                    <a:pt x="170060" y="348398"/>
                  </a:cubicBezTo>
                  <a:cubicBezTo>
                    <a:pt x="171877" y="342806"/>
                    <a:pt x="171877" y="336782"/>
                    <a:pt x="170060" y="331190"/>
                  </a:cubicBezTo>
                  <a:cubicBezTo>
                    <a:pt x="169089" y="328201"/>
                    <a:pt x="167267" y="325260"/>
                    <a:pt x="164041" y="321461"/>
                  </a:cubicBezTo>
                  <a:cubicBezTo>
                    <a:pt x="160792" y="317634"/>
                    <a:pt x="156304" y="313142"/>
                    <a:pt x="150142" y="306980"/>
                  </a:cubicBezTo>
                  <a:lnTo>
                    <a:pt x="126808" y="283646"/>
                  </a:lnTo>
                  <a:cubicBezTo>
                    <a:pt x="120645" y="277483"/>
                    <a:pt x="116154" y="272995"/>
                    <a:pt x="112327" y="269746"/>
                  </a:cubicBezTo>
                  <a:cubicBezTo>
                    <a:pt x="108527" y="266521"/>
                    <a:pt x="105586" y="264698"/>
                    <a:pt x="102597" y="263727"/>
                  </a:cubicBezTo>
                  <a:cubicBezTo>
                    <a:pt x="97005" y="261910"/>
                    <a:pt x="90981" y="261910"/>
                    <a:pt x="85389" y="263727"/>
                  </a:cubicBezTo>
                  <a:cubicBezTo>
                    <a:pt x="82400" y="264698"/>
                    <a:pt x="79460" y="266521"/>
                    <a:pt x="75660" y="269746"/>
                  </a:cubicBezTo>
                  <a:cubicBezTo>
                    <a:pt x="71833" y="272995"/>
                    <a:pt x="67341" y="277483"/>
                    <a:pt x="61179" y="283646"/>
                  </a:cubicBezTo>
                  <a:moveTo>
                    <a:pt x="14984" y="349354"/>
                  </a:moveTo>
                  <a:cubicBezTo>
                    <a:pt x="17279" y="356418"/>
                    <a:pt x="23405" y="362544"/>
                    <a:pt x="35657" y="374796"/>
                  </a:cubicBezTo>
                  <a:lnTo>
                    <a:pt x="58992" y="398130"/>
                  </a:lnTo>
                  <a:cubicBezTo>
                    <a:pt x="71243" y="410382"/>
                    <a:pt x="77369" y="416508"/>
                    <a:pt x="84433" y="418803"/>
                  </a:cubicBezTo>
                  <a:cubicBezTo>
                    <a:pt x="90647" y="420822"/>
                    <a:pt x="97340" y="420822"/>
                    <a:pt x="103554" y="418803"/>
                  </a:cubicBezTo>
                  <a:cubicBezTo>
                    <a:pt x="110617" y="416508"/>
                    <a:pt x="116743" y="410382"/>
                    <a:pt x="128995" y="398130"/>
                  </a:cubicBezTo>
                  <a:lnTo>
                    <a:pt x="152330" y="374796"/>
                  </a:lnTo>
                  <a:cubicBezTo>
                    <a:pt x="164582" y="362544"/>
                    <a:pt x="170707" y="356418"/>
                    <a:pt x="173003" y="349354"/>
                  </a:cubicBezTo>
                  <a:cubicBezTo>
                    <a:pt x="175021" y="343141"/>
                    <a:pt x="175021" y="336448"/>
                    <a:pt x="173003" y="330234"/>
                  </a:cubicBezTo>
                  <a:cubicBezTo>
                    <a:pt x="170707" y="323170"/>
                    <a:pt x="164582" y="317044"/>
                    <a:pt x="152330" y="304792"/>
                  </a:cubicBezTo>
                  <a:lnTo>
                    <a:pt x="128995" y="281458"/>
                  </a:lnTo>
                  <a:cubicBezTo>
                    <a:pt x="116743" y="269206"/>
                    <a:pt x="110617" y="263080"/>
                    <a:pt x="103554" y="260785"/>
                  </a:cubicBezTo>
                  <a:cubicBezTo>
                    <a:pt x="97340" y="258766"/>
                    <a:pt x="90647" y="258766"/>
                    <a:pt x="84433" y="260785"/>
                  </a:cubicBezTo>
                  <a:cubicBezTo>
                    <a:pt x="77369" y="263080"/>
                    <a:pt x="71243" y="269206"/>
                    <a:pt x="58992" y="281458"/>
                  </a:cubicBezTo>
                  <a:lnTo>
                    <a:pt x="35657" y="304792"/>
                  </a:lnTo>
                  <a:cubicBezTo>
                    <a:pt x="23405" y="317044"/>
                    <a:pt x="17279" y="323170"/>
                    <a:pt x="14984" y="330234"/>
                  </a:cubicBezTo>
                  <a:cubicBezTo>
                    <a:pt x="12965" y="336448"/>
                    <a:pt x="12965" y="343141"/>
                    <a:pt x="14984" y="349354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83" name="shape283"/>
            <p:cNvSpPr/>
            <p:nvPr/>
          </p:nvSpPr>
          <p:spPr>
            <a:xfrm>
              <a:off x="7661977" y="4557499"/>
              <a:ext cx="140800" cy="140800"/>
            </a:xfrm>
            <a:custGeom>
              <a:avLst/>
              <a:gdLst/>
              <a:ahLst/>
              <a:cxnLst/>
              <a:rect l="0" t="0" r="0" b="0"/>
              <a:pathLst>
                <a:path w="140800" h="140800">
                  <a:moveTo>
                    <a:pt x="62631" y="346481"/>
                  </a:moveTo>
                  <a:lnTo>
                    <a:pt x="87178" y="371027"/>
                  </a:lnTo>
                  <a:lnTo>
                    <a:pt x="87178" y="363501"/>
                  </a:lnTo>
                  <a:cubicBezTo>
                    <a:pt x="87178" y="359794"/>
                    <a:pt x="90183" y="356789"/>
                    <a:pt x="93890" y="356789"/>
                  </a:cubicBezTo>
                  <a:cubicBezTo>
                    <a:pt x="97597" y="356789"/>
                    <a:pt x="100602" y="359794"/>
                    <a:pt x="100602" y="363501"/>
                  </a:cubicBezTo>
                  <a:lnTo>
                    <a:pt x="100602" y="379130"/>
                  </a:lnTo>
                  <a:cubicBezTo>
                    <a:pt x="100602" y="388100"/>
                    <a:pt x="89757" y="392592"/>
                    <a:pt x="83414" y="386249"/>
                  </a:cubicBezTo>
                  <a:lnTo>
                    <a:pt x="47410" y="350245"/>
                  </a:lnTo>
                  <a:cubicBezTo>
                    <a:pt x="41067" y="343902"/>
                    <a:pt x="45559" y="333057"/>
                    <a:pt x="54529" y="333057"/>
                  </a:cubicBezTo>
                  <a:lnTo>
                    <a:pt x="125148" y="333057"/>
                  </a:lnTo>
                  <a:lnTo>
                    <a:pt x="100602" y="308510"/>
                  </a:lnTo>
                  <a:lnTo>
                    <a:pt x="100602" y="316037"/>
                  </a:lnTo>
                  <a:cubicBezTo>
                    <a:pt x="100602" y="319744"/>
                    <a:pt x="97597" y="322750"/>
                    <a:pt x="93890" y="322750"/>
                  </a:cubicBezTo>
                  <a:cubicBezTo>
                    <a:pt x="90183" y="322750"/>
                    <a:pt x="87178" y="319744"/>
                    <a:pt x="87178" y="316037"/>
                  </a:cubicBezTo>
                  <a:lnTo>
                    <a:pt x="87178" y="300408"/>
                  </a:lnTo>
                  <a:cubicBezTo>
                    <a:pt x="87178" y="291438"/>
                    <a:pt x="98023" y="286946"/>
                    <a:pt x="104365" y="293289"/>
                  </a:cubicBezTo>
                  <a:lnTo>
                    <a:pt x="140370" y="329293"/>
                  </a:lnTo>
                  <a:cubicBezTo>
                    <a:pt x="146713" y="335636"/>
                    <a:pt x="142221" y="346481"/>
                    <a:pt x="133251" y="346481"/>
                  </a:cubicBezTo>
                  <a:lnTo>
                    <a:pt x="62631" y="346481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84" name="shape284"/>
            <p:cNvSpPr/>
            <p:nvPr/>
          </p:nvSpPr>
          <p:spPr>
            <a:xfrm>
              <a:off x="7661977" y="4557499"/>
              <a:ext cx="1782000" cy="1782000"/>
            </a:xfrm>
            <a:custGeom>
              <a:avLst/>
              <a:gdLst/>
              <a:ahLst/>
              <a:cxnLst/>
              <a:rect l="0" t="0" r="0" b="0"/>
              <a:pathLst>
                <a:path w="1782000" h="1782000">
                  <a:moveTo>
                    <a:pt x="162059" y="211988"/>
                  </a:moveTo>
                  <a:lnTo>
                    <a:pt x="156886" y="217160"/>
                  </a:lnTo>
                  <a:lnTo>
                    <a:pt x="171548" y="241389"/>
                  </a:lnTo>
                  <a:lnTo>
                    <a:pt x="146230" y="227817"/>
                  </a:lnTo>
                  <a:lnTo>
                    <a:pt x="141252" y="232795"/>
                  </a:lnTo>
                  <a:lnTo>
                    <a:pt x="154786" y="258074"/>
                  </a:lnTo>
                  <a:lnTo>
                    <a:pt x="130596" y="243451"/>
                  </a:lnTo>
                  <a:lnTo>
                    <a:pt x="125229" y="248818"/>
                  </a:lnTo>
                  <a:lnTo>
                    <a:pt x="159881" y="268613"/>
                  </a:lnTo>
                  <a:lnTo>
                    <a:pt x="164897" y="263596"/>
                  </a:lnTo>
                  <a:lnTo>
                    <a:pt x="151013" y="237734"/>
                  </a:lnTo>
                  <a:lnTo>
                    <a:pt x="176876" y="251618"/>
                  </a:lnTo>
                  <a:lnTo>
                    <a:pt x="181854" y="246640"/>
                  </a:lnTo>
                  <a:lnTo>
                    <a:pt x="162059" y="211988"/>
                  </a:lnTo>
                  <a:moveTo>
                    <a:pt x="178618" y="209118"/>
                  </a:moveTo>
                  <a:cubicBezTo>
                    <a:pt x="172784" y="214951"/>
                    <a:pt x="172590" y="222924"/>
                    <a:pt x="179085" y="229419"/>
                  </a:cubicBezTo>
                  <a:cubicBezTo>
                    <a:pt x="185618" y="235953"/>
                    <a:pt x="193591" y="235758"/>
                    <a:pt x="199425" y="229925"/>
                  </a:cubicBezTo>
                  <a:cubicBezTo>
                    <a:pt x="205297" y="224052"/>
                    <a:pt x="205491" y="216080"/>
                    <a:pt x="198958" y="209546"/>
                  </a:cubicBezTo>
                  <a:cubicBezTo>
                    <a:pt x="192463" y="203051"/>
                    <a:pt x="184491" y="203245"/>
                    <a:pt x="178618" y="209118"/>
                  </a:cubicBezTo>
                  <a:moveTo>
                    <a:pt x="183051" y="213629"/>
                  </a:moveTo>
                  <a:cubicBezTo>
                    <a:pt x="185968" y="210712"/>
                    <a:pt x="190013" y="210479"/>
                    <a:pt x="194019" y="214485"/>
                  </a:cubicBezTo>
                  <a:cubicBezTo>
                    <a:pt x="197791" y="218257"/>
                    <a:pt x="198141" y="222263"/>
                    <a:pt x="195030" y="225374"/>
                  </a:cubicBezTo>
                  <a:cubicBezTo>
                    <a:pt x="192113" y="228291"/>
                    <a:pt x="188068" y="228525"/>
                    <a:pt x="184024" y="224480"/>
                  </a:cubicBezTo>
                  <a:cubicBezTo>
                    <a:pt x="180290" y="220746"/>
                    <a:pt x="179940" y="216740"/>
                    <a:pt x="183051" y="213629"/>
                  </a:cubicBezTo>
                  <a:moveTo>
                    <a:pt x="202753" y="184983"/>
                  </a:moveTo>
                  <a:cubicBezTo>
                    <a:pt x="199408" y="188327"/>
                    <a:pt x="199175" y="191361"/>
                    <a:pt x="199914" y="194355"/>
                  </a:cubicBezTo>
                  <a:lnTo>
                    <a:pt x="196997" y="191439"/>
                  </a:lnTo>
                  <a:lnTo>
                    <a:pt x="192214" y="196222"/>
                  </a:lnTo>
                  <a:lnTo>
                    <a:pt x="212242" y="216251"/>
                  </a:lnTo>
                  <a:lnTo>
                    <a:pt x="217065" y="211429"/>
                  </a:lnTo>
                  <a:lnTo>
                    <a:pt x="206254" y="200617"/>
                  </a:lnTo>
                  <a:cubicBezTo>
                    <a:pt x="202987" y="197350"/>
                    <a:pt x="202520" y="193850"/>
                    <a:pt x="205398" y="190972"/>
                  </a:cubicBezTo>
                  <a:cubicBezTo>
                    <a:pt x="207770" y="188600"/>
                    <a:pt x="210453" y="188561"/>
                    <a:pt x="212709" y="190817"/>
                  </a:cubicBezTo>
                  <a:lnTo>
                    <a:pt x="225193" y="203300"/>
                  </a:lnTo>
                  <a:lnTo>
                    <a:pt x="230016" y="198478"/>
                  </a:lnTo>
                  <a:lnTo>
                    <a:pt x="217104" y="185566"/>
                  </a:lnTo>
                  <a:cubicBezTo>
                    <a:pt x="212320" y="180783"/>
                    <a:pt x="207303" y="180433"/>
                    <a:pt x="202753" y="184983"/>
                  </a:cubicBezTo>
                  <a:moveTo>
                    <a:pt x="225555" y="147636"/>
                  </a:moveTo>
                  <a:lnTo>
                    <a:pt x="220733" y="152458"/>
                  </a:lnTo>
                  <a:lnTo>
                    <a:pt x="231000" y="162725"/>
                  </a:lnTo>
                  <a:cubicBezTo>
                    <a:pt x="227850" y="161986"/>
                    <a:pt x="224349" y="163387"/>
                    <a:pt x="221744" y="165992"/>
                  </a:cubicBezTo>
                  <a:cubicBezTo>
                    <a:pt x="216843" y="170892"/>
                    <a:pt x="216182" y="178398"/>
                    <a:pt x="223105" y="185321"/>
                  </a:cubicBezTo>
                  <a:cubicBezTo>
                    <a:pt x="230144" y="192360"/>
                    <a:pt x="237650" y="191699"/>
                    <a:pt x="242550" y="186799"/>
                  </a:cubicBezTo>
                  <a:cubicBezTo>
                    <a:pt x="245311" y="184037"/>
                    <a:pt x="246595" y="180343"/>
                    <a:pt x="245389" y="176960"/>
                  </a:cubicBezTo>
                  <a:lnTo>
                    <a:pt x="248462" y="180032"/>
                  </a:lnTo>
                  <a:lnTo>
                    <a:pt x="253206" y="175287"/>
                  </a:lnTo>
                  <a:lnTo>
                    <a:pt x="225555" y="147636"/>
                  </a:lnTo>
                  <a:moveTo>
                    <a:pt x="239245" y="181237"/>
                  </a:moveTo>
                  <a:cubicBezTo>
                    <a:pt x="236445" y="184037"/>
                    <a:pt x="232050" y="184465"/>
                    <a:pt x="228005" y="180421"/>
                  </a:cubicBezTo>
                  <a:cubicBezTo>
                    <a:pt x="223922" y="176337"/>
                    <a:pt x="224349" y="171942"/>
                    <a:pt x="227150" y="169142"/>
                  </a:cubicBezTo>
                  <a:cubicBezTo>
                    <a:pt x="229755" y="166536"/>
                    <a:pt x="234344" y="165836"/>
                    <a:pt x="238467" y="169959"/>
                  </a:cubicBezTo>
                  <a:cubicBezTo>
                    <a:pt x="242550" y="174042"/>
                    <a:pt x="241850" y="178632"/>
                    <a:pt x="239245" y="181237"/>
                  </a:cubicBezTo>
                  <a:moveTo>
                    <a:pt x="266570" y="144811"/>
                  </a:moveTo>
                  <a:lnTo>
                    <a:pt x="264587" y="142828"/>
                  </a:lnTo>
                  <a:cubicBezTo>
                    <a:pt x="257976" y="136217"/>
                    <a:pt x="250625" y="137111"/>
                    <a:pt x="245764" y="141972"/>
                  </a:cubicBezTo>
                  <a:cubicBezTo>
                    <a:pt x="240669" y="147067"/>
                    <a:pt x="239619" y="155117"/>
                    <a:pt x="246619" y="162118"/>
                  </a:cubicBezTo>
                  <a:cubicBezTo>
                    <a:pt x="253581" y="169079"/>
                    <a:pt x="261398" y="167952"/>
                    <a:pt x="266453" y="162895"/>
                  </a:cubicBezTo>
                  <a:cubicBezTo>
                    <a:pt x="270537" y="158812"/>
                    <a:pt x="272171" y="152745"/>
                    <a:pt x="268943" y="147495"/>
                  </a:cubicBezTo>
                  <a:lnTo>
                    <a:pt x="264431" y="152006"/>
                  </a:lnTo>
                  <a:cubicBezTo>
                    <a:pt x="265326" y="154301"/>
                    <a:pt x="264392" y="156634"/>
                    <a:pt x="262487" y="158540"/>
                  </a:cubicBezTo>
                  <a:cubicBezTo>
                    <a:pt x="259609" y="161418"/>
                    <a:pt x="255992" y="161923"/>
                    <a:pt x="252608" y="158773"/>
                  </a:cubicBezTo>
                  <a:lnTo>
                    <a:pt x="266570" y="144811"/>
                  </a:lnTo>
                  <a:moveTo>
                    <a:pt x="249886" y="146172"/>
                  </a:moveTo>
                  <a:cubicBezTo>
                    <a:pt x="252492" y="143567"/>
                    <a:pt x="255642" y="143372"/>
                    <a:pt x="258287" y="146017"/>
                  </a:cubicBezTo>
                  <a:lnTo>
                    <a:pt x="249186" y="155117"/>
                  </a:lnTo>
                  <a:cubicBezTo>
                    <a:pt x="246697" y="151773"/>
                    <a:pt x="247592" y="148467"/>
                    <a:pt x="249886" y="146172"/>
                  </a:cubicBezTo>
                  <a:moveTo>
                    <a:pt x="269500" y="118469"/>
                  </a:moveTo>
                  <a:lnTo>
                    <a:pt x="268178" y="119791"/>
                  </a:lnTo>
                  <a:cubicBezTo>
                    <a:pt x="265844" y="122125"/>
                    <a:pt x="264989" y="125003"/>
                    <a:pt x="266156" y="128192"/>
                  </a:cubicBezTo>
                  <a:lnTo>
                    <a:pt x="263200" y="125236"/>
                  </a:lnTo>
                  <a:lnTo>
                    <a:pt x="258416" y="130020"/>
                  </a:lnTo>
                  <a:lnTo>
                    <a:pt x="278445" y="150048"/>
                  </a:lnTo>
                  <a:lnTo>
                    <a:pt x="283268" y="145226"/>
                  </a:lnTo>
                  <a:lnTo>
                    <a:pt x="273467" y="135425"/>
                  </a:lnTo>
                  <a:cubicBezTo>
                    <a:pt x="269539" y="131498"/>
                    <a:pt x="269539" y="127842"/>
                    <a:pt x="272923" y="124458"/>
                  </a:cubicBezTo>
                  <a:lnTo>
                    <a:pt x="274206" y="123175"/>
                  </a:lnTo>
                  <a:lnTo>
                    <a:pt x="269500" y="118469"/>
                  </a:lnTo>
                  <a:moveTo>
                    <a:pt x="288342" y="116272"/>
                  </a:moveTo>
                  <a:cubicBezTo>
                    <a:pt x="285542" y="118372"/>
                    <a:pt x="283481" y="119812"/>
                    <a:pt x="281925" y="118256"/>
                  </a:cubicBezTo>
                  <a:cubicBezTo>
                    <a:pt x="280758" y="117089"/>
                    <a:pt x="280642" y="115106"/>
                    <a:pt x="283014" y="112733"/>
                  </a:cubicBezTo>
                  <a:cubicBezTo>
                    <a:pt x="285076" y="110672"/>
                    <a:pt x="287253" y="110050"/>
                    <a:pt x="289431" y="111839"/>
                  </a:cubicBezTo>
                  <a:lnTo>
                    <a:pt x="294137" y="107133"/>
                  </a:lnTo>
                  <a:cubicBezTo>
                    <a:pt x="289392" y="102933"/>
                    <a:pt x="283636" y="104100"/>
                    <a:pt x="278970" y="108766"/>
                  </a:cubicBezTo>
                  <a:cubicBezTo>
                    <a:pt x="274808" y="112928"/>
                    <a:pt x="272825" y="118567"/>
                    <a:pt x="277375" y="123117"/>
                  </a:cubicBezTo>
                  <a:cubicBezTo>
                    <a:pt x="282314" y="128056"/>
                    <a:pt x="287448" y="124245"/>
                    <a:pt x="292037" y="120978"/>
                  </a:cubicBezTo>
                  <a:cubicBezTo>
                    <a:pt x="295265" y="118683"/>
                    <a:pt x="296509" y="118061"/>
                    <a:pt x="297754" y="119306"/>
                  </a:cubicBezTo>
                  <a:cubicBezTo>
                    <a:pt x="299270" y="120823"/>
                    <a:pt x="298493" y="122923"/>
                    <a:pt x="296432" y="124984"/>
                  </a:cubicBezTo>
                  <a:cubicBezTo>
                    <a:pt x="294176" y="127240"/>
                    <a:pt x="291570" y="128134"/>
                    <a:pt x="289198" y="126462"/>
                  </a:cubicBezTo>
                  <a:lnTo>
                    <a:pt x="284336" y="131323"/>
                  </a:lnTo>
                  <a:cubicBezTo>
                    <a:pt x="289742" y="136029"/>
                    <a:pt x="296004" y="133346"/>
                    <a:pt x="300165" y="129184"/>
                  </a:cubicBezTo>
                  <a:cubicBezTo>
                    <a:pt x="304638" y="124712"/>
                    <a:pt x="306504" y="118567"/>
                    <a:pt x="301993" y="114055"/>
                  </a:cubicBezTo>
                  <a:cubicBezTo>
                    <a:pt x="297326" y="109389"/>
                    <a:pt x="292464" y="113239"/>
                    <a:pt x="288342" y="116272"/>
                  </a:cubicBezTo>
                  <a:moveTo>
                    <a:pt x="301849" y="85887"/>
                  </a:moveTo>
                  <a:cubicBezTo>
                    <a:pt x="298465" y="89271"/>
                    <a:pt x="298310" y="92226"/>
                    <a:pt x="299088" y="95260"/>
                  </a:cubicBezTo>
                  <a:lnTo>
                    <a:pt x="288509" y="84682"/>
                  </a:lnTo>
                  <a:lnTo>
                    <a:pt x="283687" y="89504"/>
                  </a:lnTo>
                  <a:lnTo>
                    <a:pt x="311338" y="117155"/>
                  </a:lnTo>
                  <a:lnTo>
                    <a:pt x="316161" y="112333"/>
                  </a:lnTo>
                  <a:lnTo>
                    <a:pt x="305349" y="101521"/>
                  </a:lnTo>
                  <a:cubicBezTo>
                    <a:pt x="302082" y="98254"/>
                    <a:pt x="301616" y="94754"/>
                    <a:pt x="304494" y="91876"/>
                  </a:cubicBezTo>
                  <a:cubicBezTo>
                    <a:pt x="306866" y="89504"/>
                    <a:pt x="309549" y="89465"/>
                    <a:pt x="311805" y="91721"/>
                  </a:cubicBezTo>
                  <a:lnTo>
                    <a:pt x="324289" y="104205"/>
                  </a:lnTo>
                  <a:lnTo>
                    <a:pt x="329111" y="99382"/>
                  </a:lnTo>
                  <a:lnTo>
                    <a:pt x="316200" y="86471"/>
                  </a:lnTo>
                  <a:cubicBezTo>
                    <a:pt x="311416" y="81687"/>
                    <a:pt x="306399" y="81337"/>
                    <a:pt x="301849" y="85887"/>
                  </a:cubicBezTo>
                  <a:moveTo>
                    <a:pt x="321734" y="66002"/>
                  </a:moveTo>
                  <a:cubicBezTo>
                    <a:pt x="316756" y="70980"/>
                    <a:pt x="315473" y="76775"/>
                    <a:pt x="319362" y="82219"/>
                  </a:cubicBezTo>
                  <a:lnTo>
                    <a:pt x="323951" y="77631"/>
                  </a:lnTo>
                  <a:cubicBezTo>
                    <a:pt x="322862" y="75686"/>
                    <a:pt x="322278" y="73391"/>
                    <a:pt x="325273" y="70396"/>
                  </a:cubicBezTo>
                  <a:cubicBezTo>
                    <a:pt x="326984" y="68685"/>
                    <a:pt x="329123" y="67635"/>
                    <a:pt x="330640" y="69152"/>
                  </a:cubicBezTo>
                  <a:cubicBezTo>
                    <a:pt x="332312" y="70825"/>
                    <a:pt x="331068" y="72691"/>
                    <a:pt x="330407" y="73586"/>
                  </a:cubicBezTo>
                  <a:lnTo>
                    <a:pt x="326946" y="78214"/>
                  </a:lnTo>
                  <a:cubicBezTo>
                    <a:pt x="325390" y="80314"/>
                    <a:pt x="321695" y="85719"/>
                    <a:pt x="326712" y="90736"/>
                  </a:cubicBezTo>
                  <a:cubicBezTo>
                    <a:pt x="330951" y="94976"/>
                    <a:pt x="335929" y="93420"/>
                    <a:pt x="339118" y="90231"/>
                  </a:cubicBezTo>
                  <a:cubicBezTo>
                    <a:pt x="341257" y="88092"/>
                    <a:pt x="343085" y="84708"/>
                    <a:pt x="342074" y="80586"/>
                  </a:cubicBezTo>
                  <a:lnTo>
                    <a:pt x="344991" y="83503"/>
                  </a:lnTo>
                  <a:lnTo>
                    <a:pt x="349697" y="78797"/>
                  </a:lnTo>
                  <a:lnTo>
                    <a:pt x="335812" y="64913"/>
                  </a:lnTo>
                  <a:cubicBezTo>
                    <a:pt x="331107" y="60207"/>
                    <a:pt x="326128" y="61607"/>
                    <a:pt x="321734" y="66002"/>
                  </a:cubicBezTo>
                  <a:moveTo>
                    <a:pt x="336357" y="84981"/>
                  </a:moveTo>
                  <a:cubicBezTo>
                    <a:pt x="334646" y="86692"/>
                    <a:pt x="332740" y="87120"/>
                    <a:pt x="331146" y="85525"/>
                  </a:cubicBezTo>
                  <a:cubicBezTo>
                    <a:pt x="328929" y="83308"/>
                    <a:pt x="330951" y="80586"/>
                    <a:pt x="331690" y="79614"/>
                  </a:cubicBezTo>
                  <a:lnTo>
                    <a:pt x="333401" y="77280"/>
                  </a:lnTo>
                  <a:cubicBezTo>
                    <a:pt x="334257" y="76113"/>
                    <a:pt x="334957" y="75180"/>
                    <a:pt x="335385" y="74130"/>
                  </a:cubicBezTo>
                  <a:lnTo>
                    <a:pt x="336474" y="75219"/>
                  </a:lnTo>
                  <a:cubicBezTo>
                    <a:pt x="339157" y="77902"/>
                    <a:pt x="339274" y="82064"/>
                    <a:pt x="336357" y="84981"/>
                  </a:cubicBezTo>
                  <a:moveTo>
                    <a:pt x="345237" y="42732"/>
                  </a:moveTo>
                  <a:lnTo>
                    <a:pt x="343915" y="44055"/>
                  </a:lnTo>
                  <a:cubicBezTo>
                    <a:pt x="341581" y="46388"/>
                    <a:pt x="340726" y="49266"/>
                    <a:pt x="341892" y="52455"/>
                  </a:cubicBezTo>
                  <a:lnTo>
                    <a:pt x="338937" y="49499"/>
                  </a:lnTo>
                  <a:lnTo>
                    <a:pt x="334153" y="54283"/>
                  </a:lnTo>
                  <a:lnTo>
                    <a:pt x="354182" y="74312"/>
                  </a:lnTo>
                  <a:lnTo>
                    <a:pt x="359004" y="69489"/>
                  </a:lnTo>
                  <a:lnTo>
                    <a:pt x="349204" y="59689"/>
                  </a:lnTo>
                  <a:cubicBezTo>
                    <a:pt x="345276" y="55761"/>
                    <a:pt x="345276" y="52105"/>
                    <a:pt x="348660" y="48721"/>
                  </a:cubicBezTo>
                  <a:lnTo>
                    <a:pt x="349943" y="47438"/>
                  </a:lnTo>
                  <a:lnTo>
                    <a:pt x="345237" y="42732"/>
                  </a:lnTo>
                  <a:moveTo>
                    <a:pt x="376378" y="35004"/>
                  </a:moveTo>
                  <a:lnTo>
                    <a:pt x="374394" y="33020"/>
                  </a:lnTo>
                  <a:cubicBezTo>
                    <a:pt x="367783" y="26409"/>
                    <a:pt x="360433" y="27303"/>
                    <a:pt x="355571" y="32165"/>
                  </a:cubicBezTo>
                  <a:cubicBezTo>
                    <a:pt x="350476" y="37259"/>
                    <a:pt x="349426" y="45310"/>
                    <a:pt x="356427" y="52310"/>
                  </a:cubicBezTo>
                  <a:cubicBezTo>
                    <a:pt x="363388" y="59272"/>
                    <a:pt x="371205" y="58144"/>
                    <a:pt x="376261" y="53088"/>
                  </a:cubicBezTo>
                  <a:cubicBezTo>
                    <a:pt x="380345" y="49005"/>
                    <a:pt x="381978" y="42938"/>
                    <a:pt x="378750" y="37687"/>
                  </a:cubicBezTo>
                  <a:lnTo>
                    <a:pt x="374239" y="42199"/>
                  </a:lnTo>
                  <a:cubicBezTo>
                    <a:pt x="375133" y="44493"/>
                    <a:pt x="374200" y="46827"/>
                    <a:pt x="372294" y="48732"/>
                  </a:cubicBezTo>
                  <a:cubicBezTo>
                    <a:pt x="369417" y="51610"/>
                    <a:pt x="365799" y="52116"/>
                    <a:pt x="362416" y="48966"/>
                  </a:cubicBezTo>
                  <a:lnTo>
                    <a:pt x="376378" y="35004"/>
                  </a:lnTo>
                  <a:moveTo>
                    <a:pt x="359693" y="36365"/>
                  </a:moveTo>
                  <a:cubicBezTo>
                    <a:pt x="362299" y="33759"/>
                    <a:pt x="365449" y="33565"/>
                    <a:pt x="368094" y="36209"/>
                  </a:cubicBezTo>
                  <a:lnTo>
                    <a:pt x="358993" y="45310"/>
                  </a:lnTo>
                  <a:cubicBezTo>
                    <a:pt x="356505" y="41965"/>
                    <a:pt x="357399" y="38660"/>
                    <a:pt x="359693" y="36365"/>
                  </a:cubicBezTo>
                  <a:moveTo>
                    <a:pt x="214250" y="295137"/>
                  </a:moveTo>
                  <a:lnTo>
                    <a:pt x="209505" y="290392"/>
                  </a:lnTo>
                  <a:lnTo>
                    <a:pt x="195543" y="304354"/>
                  </a:lnTo>
                  <a:lnTo>
                    <a:pt x="188893" y="297704"/>
                  </a:lnTo>
                  <a:lnTo>
                    <a:pt x="201066" y="285531"/>
                  </a:lnTo>
                  <a:lnTo>
                    <a:pt x="196321" y="280786"/>
                  </a:lnTo>
                  <a:lnTo>
                    <a:pt x="184148" y="292959"/>
                  </a:lnTo>
                  <a:lnTo>
                    <a:pt x="177809" y="286620"/>
                  </a:lnTo>
                  <a:lnTo>
                    <a:pt x="191032" y="273397"/>
                  </a:lnTo>
                  <a:lnTo>
                    <a:pt x="186287" y="268652"/>
                  </a:lnTo>
                  <a:lnTo>
                    <a:pt x="168009" y="286931"/>
                  </a:lnTo>
                  <a:lnTo>
                    <a:pt x="195232" y="314154"/>
                  </a:lnTo>
                  <a:lnTo>
                    <a:pt x="214250" y="295137"/>
                  </a:lnTo>
                  <a:moveTo>
                    <a:pt x="208611" y="245472"/>
                  </a:moveTo>
                  <a:lnTo>
                    <a:pt x="203789" y="250294"/>
                  </a:lnTo>
                  <a:lnTo>
                    <a:pt x="214056" y="260562"/>
                  </a:lnTo>
                  <a:cubicBezTo>
                    <a:pt x="210906" y="259823"/>
                    <a:pt x="207406" y="261223"/>
                    <a:pt x="204800" y="263828"/>
                  </a:cubicBezTo>
                  <a:cubicBezTo>
                    <a:pt x="199900" y="268729"/>
                    <a:pt x="199239" y="276235"/>
                    <a:pt x="206162" y="283157"/>
                  </a:cubicBezTo>
                  <a:cubicBezTo>
                    <a:pt x="213201" y="290197"/>
                    <a:pt x="220707" y="289535"/>
                    <a:pt x="225607" y="284635"/>
                  </a:cubicBezTo>
                  <a:cubicBezTo>
                    <a:pt x="228368" y="281874"/>
                    <a:pt x="229651" y="278179"/>
                    <a:pt x="228446" y="274796"/>
                  </a:cubicBezTo>
                  <a:lnTo>
                    <a:pt x="231518" y="277868"/>
                  </a:lnTo>
                  <a:lnTo>
                    <a:pt x="236263" y="273123"/>
                  </a:lnTo>
                  <a:lnTo>
                    <a:pt x="208611" y="245472"/>
                  </a:lnTo>
                  <a:moveTo>
                    <a:pt x="222301" y="279074"/>
                  </a:moveTo>
                  <a:cubicBezTo>
                    <a:pt x="219501" y="281874"/>
                    <a:pt x="215106" y="282302"/>
                    <a:pt x="211062" y="278257"/>
                  </a:cubicBezTo>
                  <a:cubicBezTo>
                    <a:pt x="206978" y="274174"/>
                    <a:pt x="207406" y="269779"/>
                    <a:pt x="210206" y="266979"/>
                  </a:cubicBezTo>
                  <a:cubicBezTo>
                    <a:pt x="212812" y="264373"/>
                    <a:pt x="217401" y="263673"/>
                    <a:pt x="221523" y="267795"/>
                  </a:cubicBezTo>
                  <a:cubicBezTo>
                    <a:pt x="225607" y="271879"/>
                    <a:pt x="224907" y="276468"/>
                    <a:pt x="222301" y="279074"/>
                  </a:cubicBezTo>
                  <a:moveTo>
                    <a:pt x="231971" y="236892"/>
                  </a:moveTo>
                  <a:lnTo>
                    <a:pt x="230648" y="238214"/>
                  </a:lnTo>
                  <a:cubicBezTo>
                    <a:pt x="228315" y="240548"/>
                    <a:pt x="227459" y="243426"/>
                    <a:pt x="228626" y="246614"/>
                  </a:cubicBezTo>
                  <a:lnTo>
                    <a:pt x="225670" y="243659"/>
                  </a:lnTo>
                  <a:lnTo>
                    <a:pt x="220887" y="248442"/>
                  </a:lnTo>
                  <a:lnTo>
                    <a:pt x="240915" y="268471"/>
                  </a:lnTo>
                  <a:lnTo>
                    <a:pt x="245738" y="263649"/>
                  </a:lnTo>
                  <a:lnTo>
                    <a:pt x="235937" y="253848"/>
                  </a:lnTo>
                  <a:cubicBezTo>
                    <a:pt x="232009" y="249920"/>
                    <a:pt x="232009" y="246264"/>
                    <a:pt x="235393" y="242881"/>
                  </a:cubicBezTo>
                  <a:lnTo>
                    <a:pt x="236676" y="241597"/>
                  </a:lnTo>
                  <a:lnTo>
                    <a:pt x="231971" y="236892"/>
                  </a:lnTo>
                  <a:moveTo>
                    <a:pt x="242538" y="226091"/>
                  </a:moveTo>
                  <a:cubicBezTo>
                    <a:pt x="237560" y="231069"/>
                    <a:pt x="236276" y="236864"/>
                    <a:pt x="240166" y="242308"/>
                  </a:cubicBezTo>
                  <a:lnTo>
                    <a:pt x="244755" y="237719"/>
                  </a:lnTo>
                  <a:cubicBezTo>
                    <a:pt x="243666" y="235775"/>
                    <a:pt x="243082" y="233480"/>
                    <a:pt x="246077" y="230486"/>
                  </a:cubicBezTo>
                  <a:cubicBezTo>
                    <a:pt x="247788" y="228774"/>
                    <a:pt x="249927" y="227725"/>
                    <a:pt x="251444" y="229241"/>
                  </a:cubicBezTo>
                  <a:cubicBezTo>
                    <a:pt x="253116" y="230913"/>
                    <a:pt x="251872" y="232780"/>
                    <a:pt x="251211" y="233675"/>
                  </a:cubicBezTo>
                  <a:lnTo>
                    <a:pt x="247749" y="238303"/>
                  </a:lnTo>
                  <a:cubicBezTo>
                    <a:pt x="246194" y="240403"/>
                    <a:pt x="242499" y="245809"/>
                    <a:pt x="247516" y="250826"/>
                  </a:cubicBezTo>
                  <a:cubicBezTo>
                    <a:pt x="251755" y="255065"/>
                    <a:pt x="256733" y="253509"/>
                    <a:pt x="259922" y="250320"/>
                  </a:cubicBezTo>
                  <a:cubicBezTo>
                    <a:pt x="262061" y="248181"/>
                    <a:pt x="263889" y="244798"/>
                    <a:pt x="262878" y="240675"/>
                  </a:cubicBezTo>
                  <a:lnTo>
                    <a:pt x="265795" y="243592"/>
                  </a:lnTo>
                  <a:lnTo>
                    <a:pt x="270501" y="238886"/>
                  </a:lnTo>
                  <a:lnTo>
                    <a:pt x="256616" y="225002"/>
                  </a:lnTo>
                  <a:cubicBezTo>
                    <a:pt x="251911" y="220296"/>
                    <a:pt x="246932" y="221696"/>
                    <a:pt x="242538" y="226091"/>
                  </a:cubicBezTo>
                  <a:moveTo>
                    <a:pt x="257161" y="245070"/>
                  </a:moveTo>
                  <a:cubicBezTo>
                    <a:pt x="255449" y="246781"/>
                    <a:pt x="253544" y="247209"/>
                    <a:pt x="251949" y="245614"/>
                  </a:cubicBezTo>
                  <a:cubicBezTo>
                    <a:pt x="249733" y="243397"/>
                    <a:pt x="251755" y="240675"/>
                    <a:pt x="252494" y="239703"/>
                  </a:cubicBezTo>
                  <a:lnTo>
                    <a:pt x="254205" y="237369"/>
                  </a:lnTo>
                  <a:cubicBezTo>
                    <a:pt x="255061" y="236203"/>
                    <a:pt x="255761" y="235269"/>
                    <a:pt x="256189" y="234219"/>
                  </a:cubicBezTo>
                  <a:lnTo>
                    <a:pt x="257278" y="235308"/>
                  </a:lnTo>
                  <a:cubicBezTo>
                    <a:pt x="259961" y="237992"/>
                    <a:pt x="260078" y="242153"/>
                    <a:pt x="257161" y="245070"/>
                  </a:cubicBezTo>
                  <a:moveTo>
                    <a:pt x="284475" y="184854"/>
                  </a:moveTo>
                  <a:lnTo>
                    <a:pt x="279497" y="189832"/>
                  </a:lnTo>
                  <a:lnTo>
                    <a:pt x="288870" y="207605"/>
                  </a:lnTo>
                  <a:lnTo>
                    <a:pt x="270980" y="198349"/>
                  </a:lnTo>
                  <a:lnTo>
                    <a:pt x="266274" y="203055"/>
                  </a:lnTo>
                  <a:lnTo>
                    <a:pt x="275569" y="220906"/>
                  </a:lnTo>
                  <a:lnTo>
                    <a:pt x="257757" y="211572"/>
                  </a:lnTo>
                  <a:lnTo>
                    <a:pt x="252624" y="216705"/>
                  </a:lnTo>
                  <a:lnTo>
                    <a:pt x="279575" y="229812"/>
                  </a:lnTo>
                  <a:lnTo>
                    <a:pt x="284242" y="225144"/>
                  </a:lnTo>
                  <a:lnTo>
                    <a:pt x="275569" y="207838"/>
                  </a:lnTo>
                  <a:lnTo>
                    <a:pt x="292915" y="216472"/>
                  </a:lnTo>
                  <a:lnTo>
                    <a:pt x="297543" y="211844"/>
                  </a:lnTo>
                  <a:lnTo>
                    <a:pt x="284475" y="184854"/>
                  </a:lnTo>
                  <a:moveTo>
                    <a:pt x="307941" y="146998"/>
                  </a:moveTo>
                  <a:lnTo>
                    <a:pt x="301524" y="153415"/>
                  </a:lnTo>
                  <a:lnTo>
                    <a:pt x="314786" y="181767"/>
                  </a:lnTo>
                  <a:lnTo>
                    <a:pt x="286434" y="168505"/>
                  </a:lnTo>
                  <a:lnTo>
                    <a:pt x="280017" y="174922"/>
                  </a:lnTo>
                  <a:lnTo>
                    <a:pt x="307241" y="202146"/>
                  </a:lnTo>
                  <a:lnTo>
                    <a:pt x="311869" y="197517"/>
                  </a:lnTo>
                  <a:lnTo>
                    <a:pt x="292696" y="178344"/>
                  </a:lnTo>
                  <a:lnTo>
                    <a:pt x="318869" y="190517"/>
                  </a:lnTo>
                  <a:lnTo>
                    <a:pt x="323420" y="185967"/>
                  </a:lnTo>
                  <a:lnTo>
                    <a:pt x="311247" y="159793"/>
                  </a:lnTo>
                  <a:lnTo>
                    <a:pt x="330420" y="178966"/>
                  </a:lnTo>
                  <a:lnTo>
                    <a:pt x="335165" y="174222"/>
                  </a:lnTo>
                  <a:lnTo>
                    <a:pt x="307941" y="146998"/>
                  </a:lnTo>
                  <a:moveTo>
                    <a:pt x="317292" y="146748"/>
                  </a:moveTo>
                  <a:lnTo>
                    <a:pt x="322425" y="141614"/>
                  </a:lnTo>
                  <a:lnTo>
                    <a:pt x="316942" y="136131"/>
                  </a:lnTo>
                  <a:lnTo>
                    <a:pt x="311808" y="141264"/>
                  </a:lnTo>
                  <a:lnTo>
                    <a:pt x="317292" y="146748"/>
                  </a:lnTo>
                  <a:moveTo>
                    <a:pt x="340121" y="169266"/>
                  </a:moveTo>
                  <a:lnTo>
                    <a:pt x="344943" y="164443"/>
                  </a:lnTo>
                  <a:lnTo>
                    <a:pt x="324914" y="144415"/>
                  </a:lnTo>
                  <a:lnTo>
                    <a:pt x="320092" y="149237"/>
                  </a:lnTo>
                  <a:lnTo>
                    <a:pt x="340121" y="169266"/>
                  </a:lnTo>
                  <a:moveTo>
                    <a:pt x="340017" y="128612"/>
                  </a:moveTo>
                  <a:cubicBezTo>
                    <a:pt x="336672" y="131957"/>
                    <a:pt x="336439" y="134990"/>
                    <a:pt x="337178" y="137985"/>
                  </a:cubicBezTo>
                  <a:lnTo>
                    <a:pt x="334261" y="135068"/>
                  </a:lnTo>
                  <a:lnTo>
                    <a:pt x="329477" y="139852"/>
                  </a:lnTo>
                  <a:lnTo>
                    <a:pt x="349506" y="159881"/>
                  </a:lnTo>
                  <a:lnTo>
                    <a:pt x="354328" y="155058"/>
                  </a:lnTo>
                  <a:lnTo>
                    <a:pt x="343517" y="144247"/>
                  </a:lnTo>
                  <a:cubicBezTo>
                    <a:pt x="340250" y="140980"/>
                    <a:pt x="339783" y="137479"/>
                    <a:pt x="342661" y="134601"/>
                  </a:cubicBezTo>
                  <a:cubicBezTo>
                    <a:pt x="345033" y="132229"/>
                    <a:pt x="347717" y="132190"/>
                    <a:pt x="349972" y="134446"/>
                  </a:cubicBezTo>
                  <a:lnTo>
                    <a:pt x="362457" y="146930"/>
                  </a:lnTo>
                  <a:lnTo>
                    <a:pt x="367279" y="142107"/>
                  </a:lnTo>
                  <a:lnTo>
                    <a:pt x="354367" y="129195"/>
                  </a:lnTo>
                  <a:cubicBezTo>
                    <a:pt x="349584" y="124412"/>
                    <a:pt x="344567" y="124062"/>
                    <a:pt x="340017" y="128612"/>
                  </a:cubicBezTo>
                  <a:moveTo>
                    <a:pt x="362819" y="91265"/>
                  </a:moveTo>
                  <a:lnTo>
                    <a:pt x="357996" y="96088"/>
                  </a:lnTo>
                  <a:lnTo>
                    <a:pt x="368263" y="106355"/>
                  </a:lnTo>
                  <a:cubicBezTo>
                    <a:pt x="365113" y="105616"/>
                    <a:pt x="361613" y="107016"/>
                    <a:pt x="359007" y="109622"/>
                  </a:cubicBezTo>
                  <a:cubicBezTo>
                    <a:pt x="354107" y="114522"/>
                    <a:pt x="353446" y="122028"/>
                    <a:pt x="360368" y="128950"/>
                  </a:cubicBezTo>
                  <a:cubicBezTo>
                    <a:pt x="367407" y="135990"/>
                    <a:pt x="374913" y="135329"/>
                    <a:pt x="379814" y="130428"/>
                  </a:cubicBezTo>
                  <a:cubicBezTo>
                    <a:pt x="382575" y="127667"/>
                    <a:pt x="383859" y="123973"/>
                    <a:pt x="382653" y="120589"/>
                  </a:cubicBezTo>
                  <a:lnTo>
                    <a:pt x="385725" y="123661"/>
                  </a:lnTo>
                  <a:lnTo>
                    <a:pt x="390470" y="118917"/>
                  </a:lnTo>
                  <a:lnTo>
                    <a:pt x="362819" y="91265"/>
                  </a:lnTo>
                  <a:moveTo>
                    <a:pt x="376508" y="124867"/>
                  </a:moveTo>
                  <a:cubicBezTo>
                    <a:pt x="373708" y="127667"/>
                    <a:pt x="369313" y="128095"/>
                    <a:pt x="365269" y="124050"/>
                  </a:cubicBezTo>
                  <a:cubicBezTo>
                    <a:pt x="361185" y="119967"/>
                    <a:pt x="361613" y="115572"/>
                    <a:pt x="364413" y="112772"/>
                  </a:cubicBezTo>
                  <a:cubicBezTo>
                    <a:pt x="367019" y="110166"/>
                    <a:pt x="371608" y="109466"/>
                    <a:pt x="375730" y="113589"/>
                  </a:cubicBezTo>
                  <a:cubicBezTo>
                    <a:pt x="379814" y="117672"/>
                    <a:pt x="379114" y="122261"/>
                    <a:pt x="376508" y="124867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85" name="shape285"/>
            <p:cNvSpPr/>
            <p:nvPr/>
          </p:nvSpPr>
          <p:spPr>
            <a:xfrm>
              <a:off x="7274885" y="0"/>
              <a:ext cx="1782000" cy="1782000"/>
            </a:xfrm>
            <a:custGeom>
              <a:avLst/>
              <a:gdLst/>
              <a:ahLst/>
              <a:cxnLst/>
              <a:rect l="0" t="0" r="0" b="0"/>
              <a:pathLst>
                <a:path w="1782000" h="1782000">
                  <a:moveTo>
                    <a:pt x="341010" y="0"/>
                  </a:moveTo>
                  <a:lnTo>
                    <a:pt x="2159732" y="0"/>
                  </a:lnTo>
                  <a:lnTo>
                    <a:pt x="2159732" y="519635"/>
                  </a:lnTo>
                  <a:lnTo>
                    <a:pt x="508333" y="519635"/>
                  </a:lnTo>
                  <a:cubicBezTo>
                    <a:pt x="449147" y="519635"/>
                    <a:pt x="419555" y="519635"/>
                    <a:pt x="397030" y="507934"/>
                  </a:cubicBezTo>
                  <a:cubicBezTo>
                    <a:pt x="378048" y="498074"/>
                    <a:pt x="362571" y="482597"/>
                    <a:pt x="352711" y="463615"/>
                  </a:cubicBezTo>
                  <a:cubicBezTo>
                    <a:pt x="341010" y="441091"/>
                    <a:pt x="341010" y="411498"/>
                    <a:pt x="341010" y="352312"/>
                  </a:cubicBezTo>
                  <a:lnTo>
                    <a:pt x="341010" y="0"/>
                  </a:lnTo>
                </a:path>
              </a:pathLst>
            </a:custGeom>
            <a:solidFill>
              <a:srgbClr val="14AF78"/>
            </a:solidFill>
          </p:spPr>
        </p:sp>
        <p:sp>
          <p:nvSpPr>
            <p:cNvPr id="286" name="shape286"/>
            <p:cNvSpPr/>
            <p:nvPr/>
          </p:nvSpPr>
          <p:spPr>
            <a:xfrm>
              <a:off x="7274885" y="0"/>
              <a:ext cx="1782000" cy="1782000"/>
            </a:xfrm>
            <a:custGeom>
              <a:avLst/>
              <a:gdLst/>
              <a:ahLst/>
              <a:cxnLst/>
              <a:rect l="0" t="0" r="0" b="0"/>
              <a:pathLst>
                <a:path w="1782000" h="1782000">
                  <a:moveTo>
                    <a:pt x="826950" y="153179"/>
                  </a:moveTo>
                  <a:cubicBezTo>
                    <a:pt x="826950" y="118803"/>
                    <a:pt x="854817" y="90936"/>
                    <a:pt x="889193" y="90936"/>
                  </a:cubicBezTo>
                  <a:lnTo>
                    <a:pt x="1037515" y="90936"/>
                  </a:lnTo>
                  <a:cubicBezTo>
                    <a:pt x="1071891" y="90936"/>
                    <a:pt x="1099758" y="118803"/>
                    <a:pt x="1099758" y="153179"/>
                  </a:cubicBezTo>
                  <a:lnTo>
                    <a:pt x="1099758" y="301501"/>
                  </a:lnTo>
                  <a:cubicBezTo>
                    <a:pt x="1099758" y="335877"/>
                    <a:pt x="1071891" y="363744"/>
                    <a:pt x="1037515" y="363744"/>
                  </a:cubicBezTo>
                  <a:lnTo>
                    <a:pt x="889193" y="363744"/>
                  </a:lnTo>
                  <a:cubicBezTo>
                    <a:pt x="854817" y="363744"/>
                    <a:pt x="826950" y="335877"/>
                    <a:pt x="826950" y="301501"/>
                  </a:cubicBezTo>
                  <a:lnTo>
                    <a:pt x="826950" y="153179"/>
                  </a:lnTo>
                </a:path>
              </a:pathLst>
            </a:custGeom>
            <a:gradFill>
              <a:gsLst>
                <a:gs pos="0">
                  <a:srgbClr val="008899"/>
                </a:gs>
                <a:gs pos="100000">
                  <a:srgbClr val="66FF66"/>
                </a:gs>
              </a:gsLst>
              <a:lin ang="13500000" scaled="0"/>
            </a:gradFill>
          </p:spPr>
        </p:sp>
        <p:sp>
          <p:nvSpPr>
            <p:cNvPr id="287" name="shape287"/>
            <p:cNvSpPr/>
            <p:nvPr/>
          </p:nvSpPr>
          <p:spPr>
            <a:xfrm>
              <a:off x="7274885" y="0"/>
              <a:ext cx="1782000" cy="1782000"/>
            </a:xfrm>
            <a:custGeom>
              <a:avLst/>
              <a:gdLst/>
              <a:ahLst/>
              <a:cxnLst/>
              <a:rect l="0" t="0" r="0" b="0"/>
              <a:pathLst>
                <a:path w="1782000" h="1782000">
                  <a:moveTo>
                    <a:pt x="1010272" y="184758"/>
                  </a:moveTo>
                  <a:cubicBezTo>
                    <a:pt x="1015916" y="190401"/>
                    <a:pt x="1015916" y="199551"/>
                    <a:pt x="1010272" y="205195"/>
                  </a:cubicBezTo>
                  <a:lnTo>
                    <a:pt x="938019" y="277448"/>
                  </a:lnTo>
                  <a:cubicBezTo>
                    <a:pt x="932376" y="283091"/>
                    <a:pt x="923226" y="283091"/>
                    <a:pt x="917583" y="277448"/>
                  </a:cubicBezTo>
                  <a:cubicBezTo>
                    <a:pt x="911940" y="271805"/>
                    <a:pt x="911940" y="262655"/>
                    <a:pt x="917583" y="257012"/>
                  </a:cubicBezTo>
                  <a:lnTo>
                    <a:pt x="989836" y="184759"/>
                  </a:lnTo>
                  <a:cubicBezTo>
                    <a:pt x="995480" y="179115"/>
                    <a:pt x="1004629" y="179115"/>
                    <a:pt x="1010272" y="184758"/>
                  </a:cubicBezTo>
                </a:path>
              </a:pathLst>
            </a:custGeom>
            <a:solidFill>
              <a:srgbClr val="F3F8F9"/>
            </a:solidFill>
          </p:spPr>
        </p:sp>
        <p:sp>
          <p:nvSpPr>
            <p:cNvPr id="288" name="shape288"/>
            <p:cNvSpPr/>
            <p:nvPr/>
          </p:nvSpPr>
          <p:spPr>
            <a:xfrm>
              <a:off x="7274885" y="0"/>
              <a:ext cx="1782000" cy="1782000"/>
            </a:xfrm>
            <a:custGeom>
              <a:avLst/>
              <a:gdLst/>
              <a:ahLst/>
              <a:cxnLst/>
              <a:rect l="0" t="0" r="0" b="0"/>
              <a:pathLst>
                <a:path w="1782000" h="1782000">
                  <a:moveTo>
                    <a:pt x="906126" y="193736"/>
                  </a:moveTo>
                  <a:lnTo>
                    <a:pt x="906126" y="268469"/>
                  </a:lnTo>
                  <a:lnTo>
                    <a:pt x="917584" y="257011"/>
                  </a:lnTo>
                  <a:cubicBezTo>
                    <a:pt x="923227" y="251368"/>
                    <a:pt x="932377" y="251368"/>
                    <a:pt x="938020" y="257011"/>
                  </a:cubicBezTo>
                  <a:cubicBezTo>
                    <a:pt x="943663" y="262654"/>
                    <a:pt x="943663" y="271804"/>
                    <a:pt x="938020" y="277447"/>
                  </a:cubicBezTo>
                  <a:lnTo>
                    <a:pt x="914227" y="301239"/>
                  </a:lnTo>
                  <a:cubicBezTo>
                    <a:pt x="900573" y="314894"/>
                    <a:pt x="877225" y="305223"/>
                    <a:pt x="877225" y="285912"/>
                  </a:cubicBezTo>
                  <a:lnTo>
                    <a:pt x="877225" y="176293"/>
                  </a:lnTo>
                  <a:cubicBezTo>
                    <a:pt x="877225" y="156982"/>
                    <a:pt x="900573" y="147311"/>
                    <a:pt x="914227" y="160965"/>
                  </a:cubicBezTo>
                  <a:lnTo>
                    <a:pt x="1021731" y="268469"/>
                  </a:lnTo>
                  <a:lnTo>
                    <a:pt x="1021731" y="193736"/>
                  </a:lnTo>
                  <a:lnTo>
                    <a:pt x="1010273" y="205194"/>
                  </a:lnTo>
                  <a:cubicBezTo>
                    <a:pt x="1004629" y="210837"/>
                    <a:pt x="995480" y="210837"/>
                    <a:pt x="989837" y="205194"/>
                  </a:cubicBezTo>
                  <a:cubicBezTo>
                    <a:pt x="984194" y="199551"/>
                    <a:pt x="984194" y="190401"/>
                    <a:pt x="989837" y="184758"/>
                  </a:cubicBezTo>
                  <a:lnTo>
                    <a:pt x="1013629" y="160966"/>
                  </a:lnTo>
                  <a:cubicBezTo>
                    <a:pt x="1027284" y="147311"/>
                    <a:pt x="1050632" y="156981"/>
                    <a:pt x="1050632" y="176293"/>
                  </a:cubicBezTo>
                  <a:lnTo>
                    <a:pt x="1050632" y="285912"/>
                  </a:lnTo>
                  <a:cubicBezTo>
                    <a:pt x="1050632" y="305223"/>
                    <a:pt x="1027284" y="314894"/>
                    <a:pt x="1013630" y="301239"/>
                  </a:cubicBezTo>
                  <a:lnTo>
                    <a:pt x="906126" y="193736"/>
                  </a:lnTo>
                </a:path>
              </a:pathLst>
            </a:custGeom>
            <a:solidFill>
              <a:srgbClr val="FFFFFF"/>
            </a:solidFill>
          </p:spPr>
        </p:sp>
        <p:sp>
          <p:nvSpPr>
            <p:cNvPr id="289" name="shape289"/>
            <p:cNvSpPr/>
            <p:nvPr/>
          </p:nvSpPr>
          <p:spPr>
            <a:xfrm>
              <a:off x="7274885" y="0"/>
              <a:ext cx="1782000" cy="1782000"/>
            </a:xfrm>
            <a:custGeom>
              <a:avLst/>
              <a:gdLst/>
              <a:ahLst/>
              <a:cxnLst/>
              <a:rect l="0" t="0" r="0" b="0"/>
              <a:pathLst>
                <a:path w="1782000" h="1782000">
                  <a:moveTo>
                    <a:pt x="1261965" y="130721"/>
                  </a:moveTo>
                  <a:lnTo>
                    <a:pt x="1246847" y="130721"/>
                  </a:lnTo>
                  <a:lnTo>
                    <a:pt x="1232866" y="187556"/>
                  </a:lnTo>
                  <a:lnTo>
                    <a:pt x="1215702" y="130721"/>
                  </a:lnTo>
                  <a:lnTo>
                    <a:pt x="1201152" y="130721"/>
                  </a:lnTo>
                  <a:lnTo>
                    <a:pt x="1183988" y="187442"/>
                  </a:lnTo>
                  <a:lnTo>
                    <a:pt x="1170006" y="130721"/>
                  </a:lnTo>
                  <a:lnTo>
                    <a:pt x="1154320" y="130721"/>
                  </a:lnTo>
                  <a:lnTo>
                    <a:pt x="1176031" y="210290"/>
                  </a:lnTo>
                  <a:lnTo>
                    <a:pt x="1190694" y="210290"/>
                  </a:lnTo>
                  <a:lnTo>
                    <a:pt x="1208199" y="152204"/>
                  </a:lnTo>
                  <a:lnTo>
                    <a:pt x="1225705" y="210290"/>
                  </a:lnTo>
                  <a:lnTo>
                    <a:pt x="1240254" y="210290"/>
                  </a:lnTo>
                  <a:lnTo>
                    <a:pt x="1261965" y="130721"/>
                  </a:lnTo>
                  <a:moveTo>
                    <a:pt x="1290360" y="150727"/>
                  </a:moveTo>
                  <a:cubicBezTo>
                    <a:pt x="1273310" y="150727"/>
                    <a:pt x="1261374" y="162094"/>
                    <a:pt x="1261374" y="181076"/>
                  </a:cubicBezTo>
                  <a:cubicBezTo>
                    <a:pt x="1261374" y="200173"/>
                    <a:pt x="1273310" y="211540"/>
                    <a:pt x="1290360" y="211540"/>
                  </a:cubicBezTo>
                  <a:cubicBezTo>
                    <a:pt x="1307524" y="211540"/>
                    <a:pt x="1319460" y="200173"/>
                    <a:pt x="1319460" y="181076"/>
                  </a:cubicBezTo>
                  <a:cubicBezTo>
                    <a:pt x="1319460" y="162094"/>
                    <a:pt x="1307524" y="150727"/>
                    <a:pt x="1290360" y="150727"/>
                  </a:cubicBezTo>
                  <a:moveTo>
                    <a:pt x="1290246" y="163799"/>
                  </a:moveTo>
                  <a:cubicBezTo>
                    <a:pt x="1298772" y="163799"/>
                    <a:pt x="1305023" y="169368"/>
                    <a:pt x="1305023" y="181076"/>
                  </a:cubicBezTo>
                  <a:cubicBezTo>
                    <a:pt x="1305023" y="192102"/>
                    <a:pt x="1299681" y="198468"/>
                    <a:pt x="1290587" y="198468"/>
                  </a:cubicBezTo>
                  <a:cubicBezTo>
                    <a:pt x="1282062" y="198468"/>
                    <a:pt x="1275810" y="192898"/>
                    <a:pt x="1275810" y="181076"/>
                  </a:cubicBezTo>
                  <a:cubicBezTo>
                    <a:pt x="1275810" y="170164"/>
                    <a:pt x="1281153" y="163799"/>
                    <a:pt x="1290246" y="163799"/>
                  </a:cubicBezTo>
                  <a:moveTo>
                    <a:pt x="1360904" y="150727"/>
                  </a:moveTo>
                  <a:cubicBezTo>
                    <a:pt x="1351128" y="150727"/>
                    <a:pt x="1346354" y="154819"/>
                    <a:pt x="1343058" y="160275"/>
                  </a:cubicBezTo>
                  <a:lnTo>
                    <a:pt x="1343058" y="151750"/>
                  </a:lnTo>
                  <a:lnTo>
                    <a:pt x="1329076" y="151750"/>
                  </a:lnTo>
                  <a:lnTo>
                    <a:pt x="1329076" y="210290"/>
                  </a:lnTo>
                  <a:lnTo>
                    <a:pt x="1343171" y="210290"/>
                  </a:lnTo>
                  <a:lnTo>
                    <a:pt x="1343171" y="178689"/>
                  </a:lnTo>
                  <a:cubicBezTo>
                    <a:pt x="1343171" y="169141"/>
                    <a:pt x="1347604" y="163344"/>
                    <a:pt x="1356016" y="163344"/>
                  </a:cubicBezTo>
                  <a:cubicBezTo>
                    <a:pt x="1362950" y="163344"/>
                    <a:pt x="1366928" y="167209"/>
                    <a:pt x="1366928" y="173802"/>
                  </a:cubicBezTo>
                  <a:lnTo>
                    <a:pt x="1366928" y="210290"/>
                  </a:lnTo>
                  <a:lnTo>
                    <a:pt x="1381023" y="210290"/>
                  </a:lnTo>
                  <a:lnTo>
                    <a:pt x="1381023" y="172551"/>
                  </a:lnTo>
                  <a:cubicBezTo>
                    <a:pt x="1381023" y="158570"/>
                    <a:pt x="1374203" y="150727"/>
                    <a:pt x="1360904" y="150727"/>
                  </a:cubicBezTo>
                  <a:moveTo>
                    <a:pt x="1448805" y="129470"/>
                  </a:moveTo>
                  <a:lnTo>
                    <a:pt x="1434710" y="129470"/>
                  </a:lnTo>
                  <a:lnTo>
                    <a:pt x="1434710" y="159479"/>
                  </a:lnTo>
                  <a:cubicBezTo>
                    <a:pt x="1431186" y="153796"/>
                    <a:pt x="1424025" y="150727"/>
                    <a:pt x="1416409" y="150727"/>
                  </a:cubicBezTo>
                  <a:cubicBezTo>
                    <a:pt x="1402086" y="150727"/>
                    <a:pt x="1390151" y="160729"/>
                    <a:pt x="1390151" y="180963"/>
                  </a:cubicBezTo>
                  <a:cubicBezTo>
                    <a:pt x="1390151" y="201537"/>
                    <a:pt x="1402086" y="211540"/>
                    <a:pt x="1416409" y="211540"/>
                  </a:cubicBezTo>
                  <a:cubicBezTo>
                    <a:pt x="1424479" y="211540"/>
                    <a:pt x="1431754" y="208016"/>
                    <a:pt x="1434937" y="201310"/>
                  </a:cubicBezTo>
                  <a:lnTo>
                    <a:pt x="1434937" y="210290"/>
                  </a:lnTo>
                  <a:lnTo>
                    <a:pt x="1448805" y="210290"/>
                  </a:lnTo>
                  <a:lnTo>
                    <a:pt x="1448805" y="129470"/>
                  </a:lnTo>
                  <a:moveTo>
                    <a:pt x="1419705" y="198582"/>
                  </a:moveTo>
                  <a:cubicBezTo>
                    <a:pt x="1411521" y="198582"/>
                    <a:pt x="1404473" y="192784"/>
                    <a:pt x="1404473" y="180963"/>
                  </a:cubicBezTo>
                  <a:cubicBezTo>
                    <a:pt x="1404473" y="169027"/>
                    <a:pt x="1411521" y="163230"/>
                    <a:pt x="1419705" y="163230"/>
                  </a:cubicBezTo>
                  <a:cubicBezTo>
                    <a:pt x="1427321" y="163230"/>
                    <a:pt x="1435051" y="168914"/>
                    <a:pt x="1435051" y="180963"/>
                  </a:cubicBezTo>
                  <a:cubicBezTo>
                    <a:pt x="1435051" y="192898"/>
                    <a:pt x="1427321" y="198582"/>
                    <a:pt x="1419705" y="198582"/>
                  </a:cubicBezTo>
                  <a:moveTo>
                    <a:pt x="1512869" y="185282"/>
                  </a:moveTo>
                  <a:lnTo>
                    <a:pt x="1512869" y="179485"/>
                  </a:lnTo>
                  <a:cubicBezTo>
                    <a:pt x="1512869" y="160161"/>
                    <a:pt x="1500820" y="150727"/>
                    <a:pt x="1486611" y="150727"/>
                  </a:cubicBezTo>
                  <a:cubicBezTo>
                    <a:pt x="1471721" y="150727"/>
                    <a:pt x="1458421" y="160957"/>
                    <a:pt x="1458421" y="181417"/>
                  </a:cubicBezTo>
                  <a:cubicBezTo>
                    <a:pt x="1458421" y="201764"/>
                    <a:pt x="1471493" y="211540"/>
                    <a:pt x="1486270" y="211540"/>
                  </a:cubicBezTo>
                  <a:cubicBezTo>
                    <a:pt x="1498206" y="211540"/>
                    <a:pt x="1509459" y="205061"/>
                    <a:pt x="1512415" y="192671"/>
                  </a:cubicBezTo>
                  <a:lnTo>
                    <a:pt x="1499229" y="192671"/>
                  </a:lnTo>
                  <a:cubicBezTo>
                    <a:pt x="1497183" y="197331"/>
                    <a:pt x="1492409" y="199377"/>
                    <a:pt x="1486839" y="199377"/>
                  </a:cubicBezTo>
                  <a:cubicBezTo>
                    <a:pt x="1478427" y="199377"/>
                    <a:pt x="1472403" y="194831"/>
                    <a:pt x="1472062" y="185282"/>
                  </a:cubicBezTo>
                  <a:lnTo>
                    <a:pt x="1512869" y="185282"/>
                  </a:lnTo>
                  <a:moveTo>
                    <a:pt x="1486498" y="162889"/>
                  </a:moveTo>
                  <a:cubicBezTo>
                    <a:pt x="1494114" y="162889"/>
                    <a:pt x="1499001" y="167209"/>
                    <a:pt x="1499001" y="174938"/>
                  </a:cubicBezTo>
                  <a:lnTo>
                    <a:pt x="1472403" y="174938"/>
                  </a:lnTo>
                  <a:cubicBezTo>
                    <a:pt x="1473653" y="166413"/>
                    <a:pt x="1479791" y="162889"/>
                    <a:pt x="1486498" y="162889"/>
                  </a:cubicBezTo>
                  <a:moveTo>
                    <a:pt x="1555649" y="151068"/>
                  </a:moveTo>
                  <a:lnTo>
                    <a:pt x="1551784" y="151068"/>
                  </a:lnTo>
                  <a:cubicBezTo>
                    <a:pt x="1544964" y="151068"/>
                    <a:pt x="1539508" y="154023"/>
                    <a:pt x="1536552" y="160388"/>
                  </a:cubicBezTo>
                  <a:lnTo>
                    <a:pt x="1536552" y="151750"/>
                  </a:lnTo>
                  <a:lnTo>
                    <a:pt x="1522571" y="151750"/>
                  </a:lnTo>
                  <a:lnTo>
                    <a:pt x="1522571" y="210290"/>
                  </a:lnTo>
                  <a:lnTo>
                    <a:pt x="1536666" y="210290"/>
                  </a:lnTo>
                  <a:lnTo>
                    <a:pt x="1536666" y="181645"/>
                  </a:lnTo>
                  <a:cubicBezTo>
                    <a:pt x="1536666" y="170164"/>
                    <a:pt x="1542009" y="164822"/>
                    <a:pt x="1551898" y="164822"/>
                  </a:cubicBezTo>
                  <a:lnTo>
                    <a:pt x="1555649" y="164822"/>
                  </a:lnTo>
                  <a:lnTo>
                    <a:pt x="1555649" y="151068"/>
                  </a:lnTo>
                  <a:moveTo>
                    <a:pt x="1586397" y="175393"/>
                  </a:moveTo>
                  <a:cubicBezTo>
                    <a:pt x="1579236" y="174370"/>
                    <a:pt x="1574120" y="173461"/>
                    <a:pt x="1574120" y="168914"/>
                  </a:cubicBezTo>
                  <a:cubicBezTo>
                    <a:pt x="1574120" y="165504"/>
                    <a:pt x="1576848" y="162435"/>
                    <a:pt x="1583782" y="162435"/>
                  </a:cubicBezTo>
                  <a:cubicBezTo>
                    <a:pt x="1589807" y="162435"/>
                    <a:pt x="1593899" y="164708"/>
                    <a:pt x="1594467" y="170505"/>
                  </a:cubicBezTo>
                  <a:lnTo>
                    <a:pt x="1608221" y="170505"/>
                  </a:lnTo>
                  <a:cubicBezTo>
                    <a:pt x="1607426" y="157433"/>
                    <a:pt x="1597309" y="150727"/>
                    <a:pt x="1583669" y="150727"/>
                  </a:cubicBezTo>
                  <a:cubicBezTo>
                    <a:pt x="1571506" y="150727"/>
                    <a:pt x="1560366" y="156069"/>
                    <a:pt x="1560366" y="169368"/>
                  </a:cubicBezTo>
                  <a:cubicBezTo>
                    <a:pt x="1560366" y="183805"/>
                    <a:pt x="1573438" y="185737"/>
                    <a:pt x="1584919" y="187669"/>
                  </a:cubicBezTo>
                  <a:cubicBezTo>
                    <a:pt x="1592990" y="189033"/>
                    <a:pt x="1595718" y="189943"/>
                    <a:pt x="1595718" y="193580"/>
                  </a:cubicBezTo>
                  <a:cubicBezTo>
                    <a:pt x="1595718" y="198013"/>
                    <a:pt x="1591512" y="199946"/>
                    <a:pt x="1585487" y="199946"/>
                  </a:cubicBezTo>
                  <a:cubicBezTo>
                    <a:pt x="1578895" y="199946"/>
                    <a:pt x="1573779" y="197445"/>
                    <a:pt x="1572756" y="191534"/>
                  </a:cubicBezTo>
                  <a:lnTo>
                    <a:pt x="1558548" y="191534"/>
                  </a:lnTo>
                  <a:cubicBezTo>
                    <a:pt x="1559571" y="206311"/>
                    <a:pt x="1572643" y="211540"/>
                    <a:pt x="1584805" y="211540"/>
                  </a:cubicBezTo>
                  <a:cubicBezTo>
                    <a:pt x="1597877" y="211540"/>
                    <a:pt x="1609585" y="205288"/>
                    <a:pt x="1609585" y="192102"/>
                  </a:cubicBezTo>
                  <a:cubicBezTo>
                    <a:pt x="1609585" y="178462"/>
                    <a:pt x="1596854" y="176984"/>
                    <a:pt x="1586397" y="175393"/>
                  </a:cubicBezTo>
                  <a:moveTo>
                    <a:pt x="1650541" y="150727"/>
                  </a:moveTo>
                  <a:cubicBezTo>
                    <a:pt x="1640651" y="150727"/>
                    <a:pt x="1636105" y="154819"/>
                    <a:pt x="1632808" y="160388"/>
                  </a:cubicBezTo>
                  <a:lnTo>
                    <a:pt x="1632808" y="129470"/>
                  </a:lnTo>
                  <a:lnTo>
                    <a:pt x="1618713" y="129470"/>
                  </a:lnTo>
                  <a:lnTo>
                    <a:pt x="1618713" y="210290"/>
                  </a:lnTo>
                  <a:lnTo>
                    <a:pt x="1632808" y="210290"/>
                  </a:lnTo>
                  <a:lnTo>
                    <a:pt x="1632808" y="178689"/>
                  </a:lnTo>
                  <a:cubicBezTo>
                    <a:pt x="1632808" y="169141"/>
                    <a:pt x="1637241" y="163344"/>
                    <a:pt x="1645653" y="163344"/>
                  </a:cubicBezTo>
                  <a:cubicBezTo>
                    <a:pt x="1652587" y="163344"/>
                    <a:pt x="1656565" y="167209"/>
                    <a:pt x="1656565" y="173802"/>
                  </a:cubicBezTo>
                  <a:lnTo>
                    <a:pt x="1656565" y="210290"/>
                  </a:lnTo>
                  <a:lnTo>
                    <a:pt x="1670660" y="210290"/>
                  </a:lnTo>
                  <a:lnTo>
                    <a:pt x="1670660" y="172551"/>
                  </a:lnTo>
                  <a:cubicBezTo>
                    <a:pt x="1670660" y="158570"/>
                    <a:pt x="1663840" y="150727"/>
                    <a:pt x="1650541" y="150727"/>
                  </a:cubicBezTo>
                  <a:moveTo>
                    <a:pt x="1708660" y="150727"/>
                  </a:moveTo>
                  <a:cubicBezTo>
                    <a:pt x="1694111" y="150727"/>
                    <a:pt x="1683767" y="157319"/>
                    <a:pt x="1681493" y="170960"/>
                  </a:cubicBezTo>
                  <a:lnTo>
                    <a:pt x="1694906" y="170960"/>
                  </a:lnTo>
                  <a:cubicBezTo>
                    <a:pt x="1696157" y="166527"/>
                    <a:pt x="1698657" y="162321"/>
                    <a:pt x="1707410" y="162321"/>
                  </a:cubicBezTo>
                  <a:cubicBezTo>
                    <a:pt x="1712411" y="162321"/>
                    <a:pt x="1717072" y="163912"/>
                    <a:pt x="1717072" y="168345"/>
                  </a:cubicBezTo>
                  <a:cubicBezTo>
                    <a:pt x="1717072" y="173233"/>
                    <a:pt x="1712525" y="174143"/>
                    <a:pt x="1710252" y="174484"/>
                  </a:cubicBezTo>
                  <a:lnTo>
                    <a:pt x="1698430" y="176189"/>
                  </a:lnTo>
                  <a:cubicBezTo>
                    <a:pt x="1693087" y="176984"/>
                    <a:pt x="1679788" y="179485"/>
                    <a:pt x="1679788" y="194149"/>
                  </a:cubicBezTo>
                  <a:cubicBezTo>
                    <a:pt x="1679788" y="206539"/>
                    <a:pt x="1689336" y="211540"/>
                    <a:pt x="1698657" y="211540"/>
                  </a:cubicBezTo>
                  <a:cubicBezTo>
                    <a:pt x="1704909" y="211540"/>
                    <a:pt x="1712525" y="209267"/>
                    <a:pt x="1717072" y="201764"/>
                  </a:cubicBezTo>
                  <a:lnTo>
                    <a:pt x="1717072" y="210290"/>
                  </a:lnTo>
                  <a:lnTo>
                    <a:pt x="1730826" y="210290"/>
                  </a:lnTo>
                  <a:lnTo>
                    <a:pt x="1730826" y="169709"/>
                  </a:lnTo>
                  <a:cubicBezTo>
                    <a:pt x="1730826" y="155955"/>
                    <a:pt x="1721505" y="150727"/>
                    <a:pt x="1708660" y="150727"/>
                  </a:cubicBezTo>
                  <a:moveTo>
                    <a:pt x="1702295" y="199832"/>
                  </a:moveTo>
                  <a:cubicBezTo>
                    <a:pt x="1697293" y="199832"/>
                    <a:pt x="1693883" y="197672"/>
                    <a:pt x="1693883" y="193012"/>
                  </a:cubicBezTo>
                  <a:cubicBezTo>
                    <a:pt x="1693883" y="186533"/>
                    <a:pt x="1700817" y="185510"/>
                    <a:pt x="1703318" y="185169"/>
                  </a:cubicBezTo>
                  <a:lnTo>
                    <a:pt x="1709229" y="184259"/>
                  </a:lnTo>
                  <a:cubicBezTo>
                    <a:pt x="1712184" y="183805"/>
                    <a:pt x="1714571" y="183464"/>
                    <a:pt x="1716731" y="182554"/>
                  </a:cubicBezTo>
                  <a:lnTo>
                    <a:pt x="1716731" y="185737"/>
                  </a:lnTo>
                  <a:cubicBezTo>
                    <a:pt x="1716731" y="193580"/>
                    <a:pt x="1710820" y="199832"/>
                    <a:pt x="1702295" y="199832"/>
                  </a:cubicBezTo>
                  <a:moveTo>
                    <a:pt x="1777010" y="151068"/>
                  </a:moveTo>
                  <a:lnTo>
                    <a:pt x="1773145" y="151068"/>
                  </a:lnTo>
                  <a:cubicBezTo>
                    <a:pt x="1766325" y="151068"/>
                    <a:pt x="1760869" y="154023"/>
                    <a:pt x="1757914" y="160388"/>
                  </a:cubicBezTo>
                  <a:lnTo>
                    <a:pt x="1757914" y="151750"/>
                  </a:lnTo>
                  <a:lnTo>
                    <a:pt x="1743932" y="151750"/>
                  </a:lnTo>
                  <a:lnTo>
                    <a:pt x="1743932" y="210290"/>
                  </a:lnTo>
                  <a:lnTo>
                    <a:pt x="1758027" y="210290"/>
                  </a:lnTo>
                  <a:lnTo>
                    <a:pt x="1758027" y="181645"/>
                  </a:lnTo>
                  <a:cubicBezTo>
                    <a:pt x="1758027" y="170164"/>
                    <a:pt x="1763370" y="164822"/>
                    <a:pt x="1773259" y="164822"/>
                  </a:cubicBezTo>
                  <a:lnTo>
                    <a:pt x="1777010" y="164822"/>
                  </a:lnTo>
                  <a:lnTo>
                    <a:pt x="1777010" y="151068"/>
                  </a:lnTo>
                  <a:moveTo>
                    <a:pt x="1833817" y="185282"/>
                  </a:moveTo>
                  <a:lnTo>
                    <a:pt x="1833817" y="179485"/>
                  </a:lnTo>
                  <a:cubicBezTo>
                    <a:pt x="1833817" y="160161"/>
                    <a:pt x="1821768" y="150727"/>
                    <a:pt x="1807559" y="150727"/>
                  </a:cubicBezTo>
                  <a:cubicBezTo>
                    <a:pt x="1792668" y="150727"/>
                    <a:pt x="1779369" y="160957"/>
                    <a:pt x="1779369" y="181417"/>
                  </a:cubicBezTo>
                  <a:cubicBezTo>
                    <a:pt x="1779369" y="201764"/>
                    <a:pt x="1792441" y="211540"/>
                    <a:pt x="1807218" y="211540"/>
                  </a:cubicBezTo>
                  <a:cubicBezTo>
                    <a:pt x="1819153" y="211540"/>
                    <a:pt x="1830407" y="205061"/>
                    <a:pt x="1833362" y="192671"/>
                  </a:cubicBezTo>
                  <a:lnTo>
                    <a:pt x="1820176" y="192671"/>
                  </a:lnTo>
                  <a:cubicBezTo>
                    <a:pt x="1818130" y="197331"/>
                    <a:pt x="1813356" y="199377"/>
                    <a:pt x="1807786" y="199377"/>
                  </a:cubicBezTo>
                  <a:cubicBezTo>
                    <a:pt x="1799375" y="199377"/>
                    <a:pt x="1793350" y="194831"/>
                    <a:pt x="1793009" y="185282"/>
                  </a:cubicBezTo>
                  <a:lnTo>
                    <a:pt x="1833817" y="185282"/>
                  </a:lnTo>
                  <a:moveTo>
                    <a:pt x="1807445" y="162889"/>
                  </a:moveTo>
                  <a:cubicBezTo>
                    <a:pt x="1815061" y="162889"/>
                    <a:pt x="1819949" y="167209"/>
                    <a:pt x="1819949" y="174938"/>
                  </a:cubicBezTo>
                  <a:lnTo>
                    <a:pt x="1793350" y="174938"/>
                  </a:lnTo>
                  <a:cubicBezTo>
                    <a:pt x="1794601" y="166413"/>
                    <a:pt x="1800739" y="162889"/>
                    <a:pt x="1807445" y="162889"/>
                  </a:cubicBezTo>
                  <a:moveTo>
                    <a:pt x="1216725" y="323960"/>
                  </a:moveTo>
                  <a:lnTo>
                    <a:pt x="1216725" y="310092"/>
                  </a:lnTo>
                  <a:lnTo>
                    <a:pt x="1175917" y="310092"/>
                  </a:lnTo>
                  <a:lnTo>
                    <a:pt x="1175917" y="290654"/>
                  </a:lnTo>
                  <a:lnTo>
                    <a:pt x="1211496" y="290654"/>
                  </a:lnTo>
                  <a:lnTo>
                    <a:pt x="1211496" y="276787"/>
                  </a:lnTo>
                  <a:lnTo>
                    <a:pt x="1175917" y="276787"/>
                  </a:lnTo>
                  <a:lnTo>
                    <a:pt x="1175917" y="258258"/>
                  </a:lnTo>
                  <a:lnTo>
                    <a:pt x="1214565" y="258258"/>
                  </a:lnTo>
                  <a:lnTo>
                    <a:pt x="1214565" y="244391"/>
                  </a:lnTo>
                  <a:lnTo>
                    <a:pt x="1161140" y="244391"/>
                  </a:lnTo>
                  <a:lnTo>
                    <a:pt x="1161140" y="323960"/>
                  </a:lnTo>
                  <a:lnTo>
                    <a:pt x="1216725" y="323960"/>
                  </a:lnTo>
                  <a:moveTo>
                    <a:pt x="1281062" y="243140"/>
                  </a:moveTo>
                  <a:lnTo>
                    <a:pt x="1266967" y="243140"/>
                  </a:lnTo>
                  <a:lnTo>
                    <a:pt x="1266967" y="273149"/>
                  </a:lnTo>
                  <a:cubicBezTo>
                    <a:pt x="1263443" y="267466"/>
                    <a:pt x="1256282" y="264397"/>
                    <a:pt x="1248666" y="264397"/>
                  </a:cubicBezTo>
                  <a:cubicBezTo>
                    <a:pt x="1234343" y="264397"/>
                    <a:pt x="1222408" y="274400"/>
                    <a:pt x="1222408" y="294633"/>
                  </a:cubicBezTo>
                  <a:cubicBezTo>
                    <a:pt x="1222408" y="315207"/>
                    <a:pt x="1234343" y="325210"/>
                    <a:pt x="1248666" y="325210"/>
                  </a:cubicBezTo>
                  <a:cubicBezTo>
                    <a:pt x="1256736" y="325210"/>
                    <a:pt x="1264011" y="321686"/>
                    <a:pt x="1267194" y="314980"/>
                  </a:cubicBezTo>
                  <a:lnTo>
                    <a:pt x="1267194" y="323960"/>
                  </a:lnTo>
                  <a:lnTo>
                    <a:pt x="1281062" y="323960"/>
                  </a:lnTo>
                  <a:lnTo>
                    <a:pt x="1281062" y="243140"/>
                  </a:lnTo>
                  <a:moveTo>
                    <a:pt x="1251962" y="312252"/>
                  </a:moveTo>
                  <a:cubicBezTo>
                    <a:pt x="1243778" y="312252"/>
                    <a:pt x="1236731" y="306455"/>
                    <a:pt x="1236731" y="294633"/>
                  </a:cubicBezTo>
                  <a:cubicBezTo>
                    <a:pt x="1236731" y="282697"/>
                    <a:pt x="1243778" y="276900"/>
                    <a:pt x="1251962" y="276900"/>
                  </a:cubicBezTo>
                  <a:cubicBezTo>
                    <a:pt x="1259578" y="276900"/>
                    <a:pt x="1267308" y="282584"/>
                    <a:pt x="1267308" y="294633"/>
                  </a:cubicBezTo>
                  <a:cubicBezTo>
                    <a:pt x="1267308" y="306568"/>
                    <a:pt x="1259578" y="312252"/>
                    <a:pt x="1251962" y="312252"/>
                  </a:cubicBezTo>
                  <a:moveTo>
                    <a:pt x="1327740" y="264738"/>
                  </a:moveTo>
                  <a:lnTo>
                    <a:pt x="1323876" y="264738"/>
                  </a:lnTo>
                  <a:cubicBezTo>
                    <a:pt x="1317055" y="264738"/>
                    <a:pt x="1311599" y="267693"/>
                    <a:pt x="1308644" y="274059"/>
                  </a:cubicBezTo>
                  <a:lnTo>
                    <a:pt x="1308644" y="265420"/>
                  </a:lnTo>
                  <a:lnTo>
                    <a:pt x="1294662" y="265420"/>
                  </a:lnTo>
                  <a:lnTo>
                    <a:pt x="1294662" y="323960"/>
                  </a:lnTo>
                  <a:lnTo>
                    <a:pt x="1308758" y="323960"/>
                  </a:lnTo>
                  <a:lnTo>
                    <a:pt x="1308758" y="295315"/>
                  </a:lnTo>
                  <a:cubicBezTo>
                    <a:pt x="1308758" y="283834"/>
                    <a:pt x="1314100" y="278492"/>
                    <a:pt x="1323989" y="278492"/>
                  </a:cubicBezTo>
                  <a:lnTo>
                    <a:pt x="1327740" y="278492"/>
                  </a:lnTo>
                  <a:lnTo>
                    <a:pt x="1327740" y="264738"/>
                  </a:lnTo>
                  <a:moveTo>
                    <a:pt x="1358966" y="264397"/>
                  </a:moveTo>
                  <a:cubicBezTo>
                    <a:pt x="1344416" y="264397"/>
                    <a:pt x="1334072" y="270989"/>
                    <a:pt x="1331798" y="284630"/>
                  </a:cubicBezTo>
                  <a:lnTo>
                    <a:pt x="1345212" y="284630"/>
                  </a:lnTo>
                  <a:cubicBezTo>
                    <a:pt x="1346462" y="280197"/>
                    <a:pt x="1348963" y="275991"/>
                    <a:pt x="1357715" y="275991"/>
                  </a:cubicBezTo>
                  <a:cubicBezTo>
                    <a:pt x="1362717" y="275991"/>
                    <a:pt x="1367377" y="277582"/>
                    <a:pt x="1367377" y="282015"/>
                  </a:cubicBezTo>
                  <a:cubicBezTo>
                    <a:pt x="1367377" y="286903"/>
                    <a:pt x="1362830" y="287813"/>
                    <a:pt x="1360557" y="288154"/>
                  </a:cubicBezTo>
                  <a:lnTo>
                    <a:pt x="1348735" y="289859"/>
                  </a:lnTo>
                  <a:cubicBezTo>
                    <a:pt x="1343393" y="290654"/>
                    <a:pt x="1330093" y="293155"/>
                    <a:pt x="1330093" y="307819"/>
                  </a:cubicBezTo>
                  <a:cubicBezTo>
                    <a:pt x="1330093" y="320209"/>
                    <a:pt x="1339642" y="325210"/>
                    <a:pt x="1348963" y="325210"/>
                  </a:cubicBezTo>
                  <a:cubicBezTo>
                    <a:pt x="1355215" y="325210"/>
                    <a:pt x="1362830" y="322937"/>
                    <a:pt x="1367377" y="315434"/>
                  </a:cubicBezTo>
                  <a:lnTo>
                    <a:pt x="1367377" y="323960"/>
                  </a:lnTo>
                  <a:lnTo>
                    <a:pt x="1381131" y="323960"/>
                  </a:lnTo>
                  <a:lnTo>
                    <a:pt x="1381131" y="283380"/>
                  </a:lnTo>
                  <a:cubicBezTo>
                    <a:pt x="1381131" y="269625"/>
                    <a:pt x="1371810" y="264397"/>
                    <a:pt x="1358966" y="264397"/>
                  </a:cubicBezTo>
                  <a:moveTo>
                    <a:pt x="1352600" y="313502"/>
                  </a:moveTo>
                  <a:cubicBezTo>
                    <a:pt x="1347599" y="313502"/>
                    <a:pt x="1344189" y="311342"/>
                    <a:pt x="1344189" y="306682"/>
                  </a:cubicBezTo>
                  <a:cubicBezTo>
                    <a:pt x="1344189" y="300203"/>
                    <a:pt x="1351122" y="299180"/>
                    <a:pt x="1353623" y="298839"/>
                  </a:cubicBezTo>
                  <a:lnTo>
                    <a:pt x="1359534" y="297929"/>
                  </a:lnTo>
                  <a:cubicBezTo>
                    <a:pt x="1362489" y="297475"/>
                    <a:pt x="1364876" y="297134"/>
                    <a:pt x="1367036" y="296224"/>
                  </a:cubicBezTo>
                  <a:lnTo>
                    <a:pt x="1367036" y="299407"/>
                  </a:lnTo>
                  <a:cubicBezTo>
                    <a:pt x="1367036" y="307250"/>
                    <a:pt x="1361125" y="313502"/>
                    <a:pt x="1352600" y="313502"/>
                  </a:cubicBezTo>
                  <a:moveTo>
                    <a:pt x="1480519" y="265420"/>
                  </a:moveTo>
                  <a:lnTo>
                    <a:pt x="1465969" y="265420"/>
                  </a:lnTo>
                  <a:lnTo>
                    <a:pt x="1453693" y="305091"/>
                  </a:lnTo>
                  <a:lnTo>
                    <a:pt x="1441075" y="265420"/>
                  </a:lnTo>
                  <a:lnTo>
                    <a:pt x="1427321" y="265420"/>
                  </a:lnTo>
                  <a:lnTo>
                    <a:pt x="1414817" y="305091"/>
                  </a:lnTo>
                  <a:lnTo>
                    <a:pt x="1402427" y="265420"/>
                  </a:lnTo>
                  <a:lnTo>
                    <a:pt x="1387423" y="265420"/>
                  </a:lnTo>
                  <a:lnTo>
                    <a:pt x="1407656" y="323960"/>
                  </a:lnTo>
                  <a:lnTo>
                    <a:pt x="1421297" y="323960"/>
                  </a:lnTo>
                  <a:lnTo>
                    <a:pt x="1433914" y="285994"/>
                  </a:lnTo>
                  <a:lnTo>
                    <a:pt x="1446645" y="323960"/>
                  </a:lnTo>
                  <a:lnTo>
                    <a:pt x="1460172" y="323960"/>
                  </a:lnTo>
                  <a:lnTo>
                    <a:pt x="1480519" y="265420"/>
                  </a:lnTo>
                  <a:moveTo>
                    <a:pt x="1570136" y="244391"/>
                  </a:moveTo>
                  <a:lnTo>
                    <a:pt x="1551381" y="244391"/>
                  </a:lnTo>
                  <a:lnTo>
                    <a:pt x="1529329" y="305204"/>
                  </a:lnTo>
                  <a:lnTo>
                    <a:pt x="1507277" y="244391"/>
                  </a:lnTo>
                  <a:lnTo>
                    <a:pt x="1488521" y="244391"/>
                  </a:lnTo>
                  <a:lnTo>
                    <a:pt x="1488521" y="323960"/>
                  </a:lnTo>
                  <a:lnTo>
                    <a:pt x="1502048" y="323960"/>
                  </a:lnTo>
                  <a:lnTo>
                    <a:pt x="1502048" y="267920"/>
                  </a:lnTo>
                  <a:lnTo>
                    <a:pt x="1522508" y="323960"/>
                  </a:lnTo>
                  <a:lnTo>
                    <a:pt x="1535808" y="323960"/>
                  </a:lnTo>
                  <a:lnTo>
                    <a:pt x="1556268" y="267920"/>
                  </a:lnTo>
                  <a:lnTo>
                    <a:pt x="1556268" y="323960"/>
                  </a:lnTo>
                  <a:lnTo>
                    <a:pt x="1570136" y="323960"/>
                  </a:lnTo>
                  <a:lnTo>
                    <a:pt x="1570136" y="244391"/>
                  </a:lnTo>
                  <a:moveTo>
                    <a:pt x="1584163" y="257690"/>
                  </a:moveTo>
                  <a:lnTo>
                    <a:pt x="1599168" y="257690"/>
                  </a:lnTo>
                  <a:lnTo>
                    <a:pt x="1599168" y="241663"/>
                  </a:lnTo>
                  <a:lnTo>
                    <a:pt x="1584163" y="241663"/>
                  </a:lnTo>
                  <a:lnTo>
                    <a:pt x="1584163" y="257690"/>
                  </a:lnTo>
                  <a:moveTo>
                    <a:pt x="1584618" y="323960"/>
                  </a:moveTo>
                  <a:lnTo>
                    <a:pt x="1598713" y="323960"/>
                  </a:lnTo>
                  <a:lnTo>
                    <a:pt x="1598713" y="265420"/>
                  </a:lnTo>
                  <a:lnTo>
                    <a:pt x="1584618" y="265420"/>
                  </a:lnTo>
                  <a:lnTo>
                    <a:pt x="1584618" y="323960"/>
                  </a:lnTo>
                  <a:moveTo>
                    <a:pt x="1643880" y="264397"/>
                  </a:moveTo>
                  <a:cubicBezTo>
                    <a:pt x="1634104" y="264397"/>
                    <a:pt x="1629330" y="268489"/>
                    <a:pt x="1626033" y="273945"/>
                  </a:cubicBezTo>
                  <a:lnTo>
                    <a:pt x="1626033" y="265420"/>
                  </a:lnTo>
                  <a:lnTo>
                    <a:pt x="1612052" y="265420"/>
                  </a:lnTo>
                  <a:lnTo>
                    <a:pt x="1612052" y="323960"/>
                  </a:lnTo>
                  <a:lnTo>
                    <a:pt x="1626147" y="323960"/>
                  </a:lnTo>
                  <a:lnTo>
                    <a:pt x="1626147" y="292359"/>
                  </a:lnTo>
                  <a:cubicBezTo>
                    <a:pt x="1626147" y="282811"/>
                    <a:pt x="1630580" y="277014"/>
                    <a:pt x="1638992" y="277014"/>
                  </a:cubicBezTo>
                  <a:cubicBezTo>
                    <a:pt x="1645926" y="277014"/>
                    <a:pt x="1649904" y="280879"/>
                    <a:pt x="1649904" y="287472"/>
                  </a:cubicBezTo>
                  <a:lnTo>
                    <a:pt x="1649904" y="323960"/>
                  </a:lnTo>
                  <a:lnTo>
                    <a:pt x="1663999" y="323960"/>
                  </a:lnTo>
                  <a:lnTo>
                    <a:pt x="1663999" y="286221"/>
                  </a:lnTo>
                  <a:cubicBezTo>
                    <a:pt x="1663999" y="272240"/>
                    <a:pt x="1657179" y="264397"/>
                    <a:pt x="1643880" y="264397"/>
                  </a:cubicBezTo>
                  <a:moveTo>
                    <a:pt x="1731781" y="243140"/>
                  </a:moveTo>
                  <a:lnTo>
                    <a:pt x="1717686" y="243140"/>
                  </a:lnTo>
                  <a:lnTo>
                    <a:pt x="1717686" y="273149"/>
                  </a:lnTo>
                  <a:cubicBezTo>
                    <a:pt x="1714162" y="267466"/>
                    <a:pt x="1707001" y="264397"/>
                    <a:pt x="1699385" y="264397"/>
                  </a:cubicBezTo>
                  <a:cubicBezTo>
                    <a:pt x="1685062" y="264397"/>
                    <a:pt x="1673127" y="274400"/>
                    <a:pt x="1673127" y="294633"/>
                  </a:cubicBezTo>
                  <a:cubicBezTo>
                    <a:pt x="1673127" y="315207"/>
                    <a:pt x="1685062" y="325210"/>
                    <a:pt x="1699385" y="325210"/>
                  </a:cubicBezTo>
                  <a:cubicBezTo>
                    <a:pt x="1707455" y="325210"/>
                    <a:pt x="1714730" y="321686"/>
                    <a:pt x="1717913" y="314980"/>
                  </a:cubicBezTo>
                  <a:lnTo>
                    <a:pt x="1717913" y="323960"/>
                  </a:lnTo>
                  <a:lnTo>
                    <a:pt x="1731781" y="323960"/>
                  </a:lnTo>
                  <a:lnTo>
                    <a:pt x="1731781" y="243140"/>
                  </a:lnTo>
                  <a:moveTo>
                    <a:pt x="1702681" y="312252"/>
                  </a:moveTo>
                  <a:cubicBezTo>
                    <a:pt x="1694497" y="312252"/>
                    <a:pt x="1687449" y="306455"/>
                    <a:pt x="1687449" y="294633"/>
                  </a:cubicBezTo>
                  <a:cubicBezTo>
                    <a:pt x="1687449" y="282697"/>
                    <a:pt x="1694497" y="276900"/>
                    <a:pt x="1702681" y="276900"/>
                  </a:cubicBezTo>
                  <a:cubicBezTo>
                    <a:pt x="1710297" y="276900"/>
                    <a:pt x="1718027" y="282584"/>
                    <a:pt x="1718027" y="294633"/>
                  </a:cubicBezTo>
                  <a:cubicBezTo>
                    <a:pt x="1718027" y="306568"/>
                    <a:pt x="1710297" y="312252"/>
                    <a:pt x="1702681" y="312252"/>
                  </a:cubicBezTo>
                </a:path>
              </a:pathLst>
            </a:custGeom>
            <a:solidFill>
              <a:srgbClr val="FFFFFF"/>
            </a:solidFill>
          </p:spPr>
        </p:sp>
        <p:sp>
          <p:nvSpPr>
            <p:cNvPr id="290" name="shape290"/>
            <p:cNvSpPr/>
            <p:nvPr/>
          </p:nvSpPr>
          <p:spPr>
            <a:xfrm>
              <a:off x="533977" y="993499"/>
              <a:ext cx="140800" cy="140800"/>
            </a:xfrm>
            <a:custGeom>
              <a:avLst/>
              <a:gdLst/>
              <a:ahLst/>
              <a:cxnLst/>
              <a:rect l="0" t="0" r="0" b="0"/>
              <a:pathLst>
                <a:path w="140800" h="140800">
                  <a:moveTo>
                    <a:pt x="61179" y="283646"/>
                  </a:moveTo>
                  <a:lnTo>
                    <a:pt x="37845" y="306980"/>
                  </a:lnTo>
                  <a:cubicBezTo>
                    <a:pt x="31683" y="313142"/>
                    <a:pt x="27194" y="317634"/>
                    <a:pt x="23945" y="321461"/>
                  </a:cubicBezTo>
                  <a:cubicBezTo>
                    <a:pt x="20720" y="325260"/>
                    <a:pt x="18898" y="328201"/>
                    <a:pt x="17927" y="331190"/>
                  </a:cubicBezTo>
                  <a:cubicBezTo>
                    <a:pt x="16110" y="336782"/>
                    <a:pt x="16110" y="342806"/>
                    <a:pt x="17927" y="348399"/>
                  </a:cubicBezTo>
                  <a:cubicBezTo>
                    <a:pt x="18898" y="351387"/>
                    <a:pt x="20720" y="354328"/>
                    <a:pt x="23945" y="358127"/>
                  </a:cubicBezTo>
                  <a:cubicBezTo>
                    <a:pt x="27194" y="361955"/>
                    <a:pt x="31683" y="366447"/>
                    <a:pt x="37845" y="372608"/>
                  </a:cubicBezTo>
                  <a:lnTo>
                    <a:pt x="61179" y="395943"/>
                  </a:lnTo>
                  <a:cubicBezTo>
                    <a:pt x="67341" y="402105"/>
                    <a:pt x="71833" y="406593"/>
                    <a:pt x="75660" y="409842"/>
                  </a:cubicBezTo>
                  <a:cubicBezTo>
                    <a:pt x="79460" y="413068"/>
                    <a:pt x="82400" y="414890"/>
                    <a:pt x="85389" y="415861"/>
                  </a:cubicBezTo>
                  <a:cubicBezTo>
                    <a:pt x="90981" y="417678"/>
                    <a:pt x="97005" y="417678"/>
                    <a:pt x="102597" y="415861"/>
                  </a:cubicBezTo>
                  <a:cubicBezTo>
                    <a:pt x="105586" y="414890"/>
                    <a:pt x="108527" y="413068"/>
                    <a:pt x="112327" y="409842"/>
                  </a:cubicBezTo>
                  <a:cubicBezTo>
                    <a:pt x="116154" y="406593"/>
                    <a:pt x="120645" y="402105"/>
                    <a:pt x="126808" y="395943"/>
                  </a:cubicBezTo>
                  <a:lnTo>
                    <a:pt x="150142" y="372608"/>
                  </a:lnTo>
                  <a:cubicBezTo>
                    <a:pt x="156304" y="366447"/>
                    <a:pt x="160792" y="361955"/>
                    <a:pt x="164041" y="358127"/>
                  </a:cubicBezTo>
                  <a:cubicBezTo>
                    <a:pt x="167267" y="354328"/>
                    <a:pt x="169089" y="351387"/>
                    <a:pt x="170060" y="348398"/>
                  </a:cubicBezTo>
                  <a:cubicBezTo>
                    <a:pt x="171877" y="342806"/>
                    <a:pt x="171877" y="336782"/>
                    <a:pt x="170060" y="331190"/>
                  </a:cubicBezTo>
                  <a:cubicBezTo>
                    <a:pt x="169089" y="328201"/>
                    <a:pt x="167267" y="325260"/>
                    <a:pt x="164041" y="321461"/>
                  </a:cubicBezTo>
                  <a:cubicBezTo>
                    <a:pt x="160792" y="317634"/>
                    <a:pt x="156304" y="313142"/>
                    <a:pt x="150142" y="306980"/>
                  </a:cubicBezTo>
                  <a:lnTo>
                    <a:pt x="126808" y="283646"/>
                  </a:lnTo>
                  <a:cubicBezTo>
                    <a:pt x="120645" y="277483"/>
                    <a:pt x="116154" y="272995"/>
                    <a:pt x="112327" y="269746"/>
                  </a:cubicBezTo>
                  <a:cubicBezTo>
                    <a:pt x="108527" y="266521"/>
                    <a:pt x="105586" y="264698"/>
                    <a:pt x="102597" y="263727"/>
                  </a:cubicBezTo>
                  <a:cubicBezTo>
                    <a:pt x="97005" y="261910"/>
                    <a:pt x="90981" y="261910"/>
                    <a:pt x="85389" y="263727"/>
                  </a:cubicBezTo>
                  <a:cubicBezTo>
                    <a:pt x="82400" y="264698"/>
                    <a:pt x="79460" y="266521"/>
                    <a:pt x="75660" y="269746"/>
                  </a:cubicBezTo>
                  <a:cubicBezTo>
                    <a:pt x="71833" y="272995"/>
                    <a:pt x="67341" y="277483"/>
                    <a:pt x="61179" y="283646"/>
                  </a:cubicBezTo>
                  <a:moveTo>
                    <a:pt x="14984" y="349354"/>
                  </a:moveTo>
                  <a:cubicBezTo>
                    <a:pt x="17279" y="356418"/>
                    <a:pt x="23405" y="362544"/>
                    <a:pt x="35657" y="374796"/>
                  </a:cubicBezTo>
                  <a:lnTo>
                    <a:pt x="58992" y="398130"/>
                  </a:lnTo>
                  <a:cubicBezTo>
                    <a:pt x="71243" y="410382"/>
                    <a:pt x="77369" y="416508"/>
                    <a:pt x="84433" y="418803"/>
                  </a:cubicBezTo>
                  <a:cubicBezTo>
                    <a:pt x="90647" y="420822"/>
                    <a:pt x="97340" y="420822"/>
                    <a:pt x="103554" y="418803"/>
                  </a:cubicBezTo>
                  <a:cubicBezTo>
                    <a:pt x="110617" y="416508"/>
                    <a:pt x="116743" y="410382"/>
                    <a:pt x="128995" y="398130"/>
                  </a:cubicBezTo>
                  <a:lnTo>
                    <a:pt x="152330" y="374796"/>
                  </a:lnTo>
                  <a:cubicBezTo>
                    <a:pt x="164582" y="362544"/>
                    <a:pt x="170707" y="356418"/>
                    <a:pt x="173003" y="349354"/>
                  </a:cubicBezTo>
                  <a:cubicBezTo>
                    <a:pt x="175021" y="343141"/>
                    <a:pt x="175021" y="336448"/>
                    <a:pt x="173003" y="330234"/>
                  </a:cubicBezTo>
                  <a:cubicBezTo>
                    <a:pt x="170707" y="323170"/>
                    <a:pt x="164582" y="317044"/>
                    <a:pt x="152330" y="304792"/>
                  </a:cubicBezTo>
                  <a:lnTo>
                    <a:pt x="128995" y="281458"/>
                  </a:lnTo>
                  <a:cubicBezTo>
                    <a:pt x="116743" y="269206"/>
                    <a:pt x="110617" y="263080"/>
                    <a:pt x="103554" y="260785"/>
                  </a:cubicBezTo>
                  <a:cubicBezTo>
                    <a:pt x="97340" y="258766"/>
                    <a:pt x="90647" y="258766"/>
                    <a:pt x="84433" y="260785"/>
                  </a:cubicBezTo>
                  <a:cubicBezTo>
                    <a:pt x="77369" y="263080"/>
                    <a:pt x="71243" y="269206"/>
                    <a:pt x="58992" y="281458"/>
                  </a:cubicBezTo>
                  <a:lnTo>
                    <a:pt x="35657" y="304792"/>
                  </a:lnTo>
                  <a:cubicBezTo>
                    <a:pt x="23405" y="317044"/>
                    <a:pt x="17279" y="323170"/>
                    <a:pt x="14984" y="330234"/>
                  </a:cubicBezTo>
                  <a:cubicBezTo>
                    <a:pt x="12965" y="336448"/>
                    <a:pt x="12965" y="343141"/>
                    <a:pt x="14984" y="349354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91" name="shape291"/>
            <p:cNvSpPr/>
            <p:nvPr/>
          </p:nvSpPr>
          <p:spPr>
            <a:xfrm>
              <a:off x="533977" y="993499"/>
              <a:ext cx="140800" cy="140800"/>
            </a:xfrm>
            <a:custGeom>
              <a:avLst/>
              <a:gdLst/>
              <a:ahLst/>
              <a:cxnLst/>
              <a:rect l="0" t="0" r="0" b="0"/>
              <a:pathLst>
                <a:path w="140800" h="140800">
                  <a:moveTo>
                    <a:pt x="62631" y="346481"/>
                  </a:moveTo>
                  <a:lnTo>
                    <a:pt x="87178" y="371027"/>
                  </a:lnTo>
                  <a:lnTo>
                    <a:pt x="87178" y="363501"/>
                  </a:lnTo>
                  <a:cubicBezTo>
                    <a:pt x="87178" y="359794"/>
                    <a:pt x="90183" y="356789"/>
                    <a:pt x="93890" y="356789"/>
                  </a:cubicBezTo>
                  <a:cubicBezTo>
                    <a:pt x="97597" y="356789"/>
                    <a:pt x="100602" y="359794"/>
                    <a:pt x="100602" y="363501"/>
                  </a:cubicBezTo>
                  <a:lnTo>
                    <a:pt x="100602" y="379130"/>
                  </a:lnTo>
                  <a:cubicBezTo>
                    <a:pt x="100602" y="388100"/>
                    <a:pt x="89757" y="392592"/>
                    <a:pt x="83414" y="386249"/>
                  </a:cubicBezTo>
                  <a:lnTo>
                    <a:pt x="47410" y="350245"/>
                  </a:lnTo>
                  <a:cubicBezTo>
                    <a:pt x="41067" y="343902"/>
                    <a:pt x="45559" y="333057"/>
                    <a:pt x="54529" y="333057"/>
                  </a:cubicBezTo>
                  <a:lnTo>
                    <a:pt x="125148" y="333057"/>
                  </a:lnTo>
                  <a:lnTo>
                    <a:pt x="100602" y="308510"/>
                  </a:lnTo>
                  <a:lnTo>
                    <a:pt x="100602" y="316037"/>
                  </a:lnTo>
                  <a:cubicBezTo>
                    <a:pt x="100602" y="319744"/>
                    <a:pt x="97597" y="322750"/>
                    <a:pt x="93890" y="322750"/>
                  </a:cubicBezTo>
                  <a:cubicBezTo>
                    <a:pt x="90183" y="322750"/>
                    <a:pt x="87178" y="319744"/>
                    <a:pt x="87178" y="316037"/>
                  </a:cubicBezTo>
                  <a:lnTo>
                    <a:pt x="87178" y="300408"/>
                  </a:lnTo>
                  <a:cubicBezTo>
                    <a:pt x="87178" y="291438"/>
                    <a:pt x="98023" y="286946"/>
                    <a:pt x="104365" y="293289"/>
                  </a:cubicBezTo>
                  <a:lnTo>
                    <a:pt x="140370" y="329293"/>
                  </a:lnTo>
                  <a:cubicBezTo>
                    <a:pt x="146713" y="335636"/>
                    <a:pt x="142221" y="346481"/>
                    <a:pt x="133251" y="346481"/>
                  </a:cubicBezTo>
                  <a:lnTo>
                    <a:pt x="62631" y="346481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92" name="shape292"/>
            <p:cNvSpPr/>
            <p:nvPr/>
          </p:nvSpPr>
          <p:spPr>
            <a:xfrm>
              <a:off x="533977" y="993499"/>
              <a:ext cx="1782000" cy="1782000"/>
            </a:xfrm>
            <a:custGeom>
              <a:avLst/>
              <a:gdLst/>
              <a:ahLst/>
              <a:cxnLst/>
              <a:rect l="0" t="0" r="0" b="0"/>
              <a:pathLst>
                <a:path w="1782000" h="1782000">
                  <a:moveTo>
                    <a:pt x="162059" y="211988"/>
                  </a:moveTo>
                  <a:lnTo>
                    <a:pt x="156886" y="217160"/>
                  </a:lnTo>
                  <a:lnTo>
                    <a:pt x="171548" y="241389"/>
                  </a:lnTo>
                  <a:lnTo>
                    <a:pt x="146230" y="227817"/>
                  </a:lnTo>
                  <a:lnTo>
                    <a:pt x="141252" y="232795"/>
                  </a:lnTo>
                  <a:lnTo>
                    <a:pt x="154786" y="258074"/>
                  </a:lnTo>
                  <a:lnTo>
                    <a:pt x="130596" y="243451"/>
                  </a:lnTo>
                  <a:lnTo>
                    <a:pt x="125229" y="248818"/>
                  </a:lnTo>
                  <a:lnTo>
                    <a:pt x="159881" y="268613"/>
                  </a:lnTo>
                  <a:lnTo>
                    <a:pt x="164897" y="263596"/>
                  </a:lnTo>
                  <a:lnTo>
                    <a:pt x="151013" y="237734"/>
                  </a:lnTo>
                  <a:lnTo>
                    <a:pt x="176876" y="251618"/>
                  </a:lnTo>
                  <a:lnTo>
                    <a:pt x="181854" y="246640"/>
                  </a:lnTo>
                  <a:lnTo>
                    <a:pt x="162059" y="211988"/>
                  </a:lnTo>
                  <a:moveTo>
                    <a:pt x="178618" y="209118"/>
                  </a:moveTo>
                  <a:cubicBezTo>
                    <a:pt x="172784" y="214951"/>
                    <a:pt x="172590" y="222924"/>
                    <a:pt x="179085" y="229419"/>
                  </a:cubicBezTo>
                  <a:cubicBezTo>
                    <a:pt x="185618" y="235953"/>
                    <a:pt x="193591" y="235758"/>
                    <a:pt x="199425" y="229925"/>
                  </a:cubicBezTo>
                  <a:cubicBezTo>
                    <a:pt x="205297" y="224052"/>
                    <a:pt x="205491" y="216080"/>
                    <a:pt x="198958" y="209546"/>
                  </a:cubicBezTo>
                  <a:cubicBezTo>
                    <a:pt x="192463" y="203051"/>
                    <a:pt x="184491" y="203245"/>
                    <a:pt x="178618" y="209118"/>
                  </a:cubicBezTo>
                  <a:moveTo>
                    <a:pt x="183051" y="213629"/>
                  </a:moveTo>
                  <a:cubicBezTo>
                    <a:pt x="185968" y="210712"/>
                    <a:pt x="190013" y="210479"/>
                    <a:pt x="194019" y="214485"/>
                  </a:cubicBezTo>
                  <a:cubicBezTo>
                    <a:pt x="197791" y="218257"/>
                    <a:pt x="198141" y="222263"/>
                    <a:pt x="195030" y="225374"/>
                  </a:cubicBezTo>
                  <a:cubicBezTo>
                    <a:pt x="192113" y="228291"/>
                    <a:pt x="188068" y="228525"/>
                    <a:pt x="184024" y="224480"/>
                  </a:cubicBezTo>
                  <a:cubicBezTo>
                    <a:pt x="180290" y="220746"/>
                    <a:pt x="179940" y="216740"/>
                    <a:pt x="183051" y="213629"/>
                  </a:cubicBezTo>
                  <a:moveTo>
                    <a:pt x="202753" y="184983"/>
                  </a:moveTo>
                  <a:cubicBezTo>
                    <a:pt x="199408" y="188327"/>
                    <a:pt x="199175" y="191361"/>
                    <a:pt x="199914" y="194355"/>
                  </a:cubicBezTo>
                  <a:lnTo>
                    <a:pt x="196997" y="191439"/>
                  </a:lnTo>
                  <a:lnTo>
                    <a:pt x="192214" y="196222"/>
                  </a:lnTo>
                  <a:lnTo>
                    <a:pt x="212242" y="216251"/>
                  </a:lnTo>
                  <a:lnTo>
                    <a:pt x="217065" y="211429"/>
                  </a:lnTo>
                  <a:lnTo>
                    <a:pt x="206254" y="200617"/>
                  </a:lnTo>
                  <a:cubicBezTo>
                    <a:pt x="202987" y="197350"/>
                    <a:pt x="202520" y="193850"/>
                    <a:pt x="205398" y="190972"/>
                  </a:cubicBezTo>
                  <a:cubicBezTo>
                    <a:pt x="207770" y="188600"/>
                    <a:pt x="210453" y="188561"/>
                    <a:pt x="212709" y="190817"/>
                  </a:cubicBezTo>
                  <a:lnTo>
                    <a:pt x="225193" y="203300"/>
                  </a:lnTo>
                  <a:lnTo>
                    <a:pt x="230016" y="198478"/>
                  </a:lnTo>
                  <a:lnTo>
                    <a:pt x="217104" y="185566"/>
                  </a:lnTo>
                  <a:cubicBezTo>
                    <a:pt x="212320" y="180783"/>
                    <a:pt x="207303" y="180433"/>
                    <a:pt x="202753" y="184983"/>
                  </a:cubicBezTo>
                  <a:moveTo>
                    <a:pt x="225555" y="147636"/>
                  </a:moveTo>
                  <a:lnTo>
                    <a:pt x="220733" y="152458"/>
                  </a:lnTo>
                  <a:lnTo>
                    <a:pt x="231000" y="162725"/>
                  </a:lnTo>
                  <a:cubicBezTo>
                    <a:pt x="227850" y="161986"/>
                    <a:pt x="224349" y="163387"/>
                    <a:pt x="221744" y="165992"/>
                  </a:cubicBezTo>
                  <a:cubicBezTo>
                    <a:pt x="216843" y="170892"/>
                    <a:pt x="216182" y="178398"/>
                    <a:pt x="223105" y="185321"/>
                  </a:cubicBezTo>
                  <a:cubicBezTo>
                    <a:pt x="230144" y="192360"/>
                    <a:pt x="237650" y="191699"/>
                    <a:pt x="242550" y="186799"/>
                  </a:cubicBezTo>
                  <a:cubicBezTo>
                    <a:pt x="245311" y="184037"/>
                    <a:pt x="246595" y="180343"/>
                    <a:pt x="245389" y="176960"/>
                  </a:cubicBezTo>
                  <a:lnTo>
                    <a:pt x="248462" y="180032"/>
                  </a:lnTo>
                  <a:lnTo>
                    <a:pt x="253206" y="175287"/>
                  </a:lnTo>
                  <a:lnTo>
                    <a:pt x="225555" y="147636"/>
                  </a:lnTo>
                  <a:moveTo>
                    <a:pt x="239245" y="181237"/>
                  </a:moveTo>
                  <a:cubicBezTo>
                    <a:pt x="236445" y="184037"/>
                    <a:pt x="232050" y="184465"/>
                    <a:pt x="228005" y="180421"/>
                  </a:cubicBezTo>
                  <a:cubicBezTo>
                    <a:pt x="223922" y="176337"/>
                    <a:pt x="224349" y="171942"/>
                    <a:pt x="227150" y="169142"/>
                  </a:cubicBezTo>
                  <a:cubicBezTo>
                    <a:pt x="229755" y="166536"/>
                    <a:pt x="234344" y="165836"/>
                    <a:pt x="238467" y="169959"/>
                  </a:cubicBezTo>
                  <a:cubicBezTo>
                    <a:pt x="242550" y="174042"/>
                    <a:pt x="241850" y="178632"/>
                    <a:pt x="239245" y="181237"/>
                  </a:cubicBezTo>
                  <a:moveTo>
                    <a:pt x="266570" y="144811"/>
                  </a:moveTo>
                  <a:lnTo>
                    <a:pt x="264587" y="142828"/>
                  </a:lnTo>
                  <a:cubicBezTo>
                    <a:pt x="257976" y="136217"/>
                    <a:pt x="250625" y="137111"/>
                    <a:pt x="245764" y="141972"/>
                  </a:cubicBezTo>
                  <a:cubicBezTo>
                    <a:pt x="240669" y="147067"/>
                    <a:pt x="239619" y="155117"/>
                    <a:pt x="246619" y="162118"/>
                  </a:cubicBezTo>
                  <a:cubicBezTo>
                    <a:pt x="253581" y="169079"/>
                    <a:pt x="261398" y="167952"/>
                    <a:pt x="266453" y="162895"/>
                  </a:cubicBezTo>
                  <a:cubicBezTo>
                    <a:pt x="270537" y="158812"/>
                    <a:pt x="272171" y="152745"/>
                    <a:pt x="268943" y="147495"/>
                  </a:cubicBezTo>
                  <a:lnTo>
                    <a:pt x="264431" y="152006"/>
                  </a:lnTo>
                  <a:cubicBezTo>
                    <a:pt x="265326" y="154301"/>
                    <a:pt x="264392" y="156634"/>
                    <a:pt x="262487" y="158540"/>
                  </a:cubicBezTo>
                  <a:cubicBezTo>
                    <a:pt x="259609" y="161418"/>
                    <a:pt x="255992" y="161923"/>
                    <a:pt x="252608" y="158773"/>
                  </a:cubicBezTo>
                  <a:lnTo>
                    <a:pt x="266570" y="144811"/>
                  </a:lnTo>
                  <a:moveTo>
                    <a:pt x="249886" y="146172"/>
                  </a:moveTo>
                  <a:cubicBezTo>
                    <a:pt x="252492" y="143567"/>
                    <a:pt x="255642" y="143372"/>
                    <a:pt x="258287" y="146017"/>
                  </a:cubicBezTo>
                  <a:lnTo>
                    <a:pt x="249186" y="155117"/>
                  </a:lnTo>
                  <a:cubicBezTo>
                    <a:pt x="246697" y="151773"/>
                    <a:pt x="247592" y="148467"/>
                    <a:pt x="249886" y="146172"/>
                  </a:cubicBezTo>
                  <a:moveTo>
                    <a:pt x="269500" y="118469"/>
                  </a:moveTo>
                  <a:lnTo>
                    <a:pt x="268178" y="119791"/>
                  </a:lnTo>
                  <a:cubicBezTo>
                    <a:pt x="265844" y="122125"/>
                    <a:pt x="264989" y="125003"/>
                    <a:pt x="266156" y="128192"/>
                  </a:cubicBezTo>
                  <a:lnTo>
                    <a:pt x="263200" y="125236"/>
                  </a:lnTo>
                  <a:lnTo>
                    <a:pt x="258416" y="130020"/>
                  </a:lnTo>
                  <a:lnTo>
                    <a:pt x="278445" y="150048"/>
                  </a:lnTo>
                  <a:lnTo>
                    <a:pt x="283268" y="145226"/>
                  </a:lnTo>
                  <a:lnTo>
                    <a:pt x="273467" y="135425"/>
                  </a:lnTo>
                  <a:cubicBezTo>
                    <a:pt x="269539" y="131498"/>
                    <a:pt x="269539" y="127842"/>
                    <a:pt x="272923" y="124458"/>
                  </a:cubicBezTo>
                  <a:lnTo>
                    <a:pt x="274206" y="123175"/>
                  </a:lnTo>
                  <a:lnTo>
                    <a:pt x="269500" y="118469"/>
                  </a:lnTo>
                  <a:moveTo>
                    <a:pt x="288342" y="116272"/>
                  </a:moveTo>
                  <a:cubicBezTo>
                    <a:pt x="285542" y="118372"/>
                    <a:pt x="283481" y="119812"/>
                    <a:pt x="281925" y="118256"/>
                  </a:cubicBezTo>
                  <a:cubicBezTo>
                    <a:pt x="280758" y="117089"/>
                    <a:pt x="280642" y="115106"/>
                    <a:pt x="283014" y="112733"/>
                  </a:cubicBezTo>
                  <a:cubicBezTo>
                    <a:pt x="285076" y="110672"/>
                    <a:pt x="287253" y="110050"/>
                    <a:pt x="289431" y="111839"/>
                  </a:cubicBezTo>
                  <a:lnTo>
                    <a:pt x="294137" y="107133"/>
                  </a:lnTo>
                  <a:cubicBezTo>
                    <a:pt x="289392" y="102933"/>
                    <a:pt x="283636" y="104100"/>
                    <a:pt x="278970" y="108766"/>
                  </a:cubicBezTo>
                  <a:cubicBezTo>
                    <a:pt x="274808" y="112928"/>
                    <a:pt x="272825" y="118567"/>
                    <a:pt x="277375" y="123117"/>
                  </a:cubicBezTo>
                  <a:cubicBezTo>
                    <a:pt x="282314" y="128056"/>
                    <a:pt x="287448" y="124245"/>
                    <a:pt x="292037" y="120978"/>
                  </a:cubicBezTo>
                  <a:cubicBezTo>
                    <a:pt x="295265" y="118683"/>
                    <a:pt x="296509" y="118061"/>
                    <a:pt x="297754" y="119306"/>
                  </a:cubicBezTo>
                  <a:cubicBezTo>
                    <a:pt x="299270" y="120823"/>
                    <a:pt x="298493" y="122923"/>
                    <a:pt x="296432" y="124984"/>
                  </a:cubicBezTo>
                  <a:cubicBezTo>
                    <a:pt x="294176" y="127240"/>
                    <a:pt x="291570" y="128134"/>
                    <a:pt x="289198" y="126462"/>
                  </a:cubicBezTo>
                  <a:lnTo>
                    <a:pt x="284336" y="131323"/>
                  </a:lnTo>
                  <a:cubicBezTo>
                    <a:pt x="289742" y="136029"/>
                    <a:pt x="296004" y="133346"/>
                    <a:pt x="300165" y="129184"/>
                  </a:cubicBezTo>
                  <a:cubicBezTo>
                    <a:pt x="304638" y="124712"/>
                    <a:pt x="306504" y="118567"/>
                    <a:pt x="301993" y="114055"/>
                  </a:cubicBezTo>
                  <a:cubicBezTo>
                    <a:pt x="297326" y="109389"/>
                    <a:pt x="292464" y="113239"/>
                    <a:pt x="288342" y="116272"/>
                  </a:cubicBezTo>
                  <a:moveTo>
                    <a:pt x="301849" y="85887"/>
                  </a:moveTo>
                  <a:cubicBezTo>
                    <a:pt x="298465" y="89271"/>
                    <a:pt x="298310" y="92226"/>
                    <a:pt x="299088" y="95260"/>
                  </a:cubicBezTo>
                  <a:lnTo>
                    <a:pt x="288509" y="84682"/>
                  </a:lnTo>
                  <a:lnTo>
                    <a:pt x="283687" y="89504"/>
                  </a:lnTo>
                  <a:lnTo>
                    <a:pt x="311338" y="117155"/>
                  </a:lnTo>
                  <a:lnTo>
                    <a:pt x="316161" y="112333"/>
                  </a:lnTo>
                  <a:lnTo>
                    <a:pt x="305349" y="101521"/>
                  </a:lnTo>
                  <a:cubicBezTo>
                    <a:pt x="302082" y="98254"/>
                    <a:pt x="301616" y="94754"/>
                    <a:pt x="304494" y="91876"/>
                  </a:cubicBezTo>
                  <a:cubicBezTo>
                    <a:pt x="306866" y="89504"/>
                    <a:pt x="309549" y="89465"/>
                    <a:pt x="311805" y="91721"/>
                  </a:cubicBezTo>
                  <a:lnTo>
                    <a:pt x="324289" y="104205"/>
                  </a:lnTo>
                  <a:lnTo>
                    <a:pt x="329111" y="99382"/>
                  </a:lnTo>
                  <a:lnTo>
                    <a:pt x="316200" y="86471"/>
                  </a:lnTo>
                  <a:cubicBezTo>
                    <a:pt x="311416" y="81687"/>
                    <a:pt x="306399" y="81337"/>
                    <a:pt x="301849" y="85887"/>
                  </a:cubicBezTo>
                  <a:moveTo>
                    <a:pt x="321734" y="66002"/>
                  </a:moveTo>
                  <a:cubicBezTo>
                    <a:pt x="316756" y="70980"/>
                    <a:pt x="315473" y="76775"/>
                    <a:pt x="319362" y="82219"/>
                  </a:cubicBezTo>
                  <a:lnTo>
                    <a:pt x="323951" y="77631"/>
                  </a:lnTo>
                  <a:cubicBezTo>
                    <a:pt x="322862" y="75686"/>
                    <a:pt x="322278" y="73391"/>
                    <a:pt x="325273" y="70396"/>
                  </a:cubicBezTo>
                  <a:cubicBezTo>
                    <a:pt x="326984" y="68685"/>
                    <a:pt x="329123" y="67635"/>
                    <a:pt x="330640" y="69152"/>
                  </a:cubicBezTo>
                  <a:cubicBezTo>
                    <a:pt x="332312" y="70825"/>
                    <a:pt x="331068" y="72691"/>
                    <a:pt x="330407" y="73586"/>
                  </a:cubicBezTo>
                  <a:lnTo>
                    <a:pt x="326946" y="78214"/>
                  </a:lnTo>
                  <a:cubicBezTo>
                    <a:pt x="325390" y="80314"/>
                    <a:pt x="321695" y="85719"/>
                    <a:pt x="326712" y="90736"/>
                  </a:cubicBezTo>
                  <a:cubicBezTo>
                    <a:pt x="330951" y="94976"/>
                    <a:pt x="335929" y="93420"/>
                    <a:pt x="339118" y="90231"/>
                  </a:cubicBezTo>
                  <a:cubicBezTo>
                    <a:pt x="341257" y="88092"/>
                    <a:pt x="343085" y="84708"/>
                    <a:pt x="342074" y="80586"/>
                  </a:cubicBezTo>
                  <a:lnTo>
                    <a:pt x="344991" y="83503"/>
                  </a:lnTo>
                  <a:lnTo>
                    <a:pt x="349697" y="78797"/>
                  </a:lnTo>
                  <a:lnTo>
                    <a:pt x="335812" y="64913"/>
                  </a:lnTo>
                  <a:cubicBezTo>
                    <a:pt x="331107" y="60207"/>
                    <a:pt x="326128" y="61607"/>
                    <a:pt x="321734" y="66002"/>
                  </a:cubicBezTo>
                  <a:moveTo>
                    <a:pt x="336357" y="84981"/>
                  </a:moveTo>
                  <a:cubicBezTo>
                    <a:pt x="334646" y="86692"/>
                    <a:pt x="332740" y="87120"/>
                    <a:pt x="331146" y="85525"/>
                  </a:cubicBezTo>
                  <a:cubicBezTo>
                    <a:pt x="328929" y="83308"/>
                    <a:pt x="330951" y="80586"/>
                    <a:pt x="331690" y="79614"/>
                  </a:cubicBezTo>
                  <a:lnTo>
                    <a:pt x="333401" y="77280"/>
                  </a:lnTo>
                  <a:cubicBezTo>
                    <a:pt x="334257" y="76113"/>
                    <a:pt x="334957" y="75180"/>
                    <a:pt x="335385" y="74130"/>
                  </a:cubicBezTo>
                  <a:lnTo>
                    <a:pt x="336474" y="75219"/>
                  </a:lnTo>
                  <a:cubicBezTo>
                    <a:pt x="339157" y="77902"/>
                    <a:pt x="339274" y="82064"/>
                    <a:pt x="336357" y="84981"/>
                  </a:cubicBezTo>
                  <a:moveTo>
                    <a:pt x="345237" y="42732"/>
                  </a:moveTo>
                  <a:lnTo>
                    <a:pt x="343915" y="44055"/>
                  </a:lnTo>
                  <a:cubicBezTo>
                    <a:pt x="341581" y="46388"/>
                    <a:pt x="340726" y="49266"/>
                    <a:pt x="341892" y="52455"/>
                  </a:cubicBezTo>
                  <a:lnTo>
                    <a:pt x="338937" y="49499"/>
                  </a:lnTo>
                  <a:lnTo>
                    <a:pt x="334153" y="54283"/>
                  </a:lnTo>
                  <a:lnTo>
                    <a:pt x="354182" y="74312"/>
                  </a:lnTo>
                  <a:lnTo>
                    <a:pt x="359004" y="69489"/>
                  </a:lnTo>
                  <a:lnTo>
                    <a:pt x="349204" y="59689"/>
                  </a:lnTo>
                  <a:cubicBezTo>
                    <a:pt x="345276" y="55761"/>
                    <a:pt x="345276" y="52105"/>
                    <a:pt x="348660" y="48721"/>
                  </a:cubicBezTo>
                  <a:lnTo>
                    <a:pt x="349943" y="47438"/>
                  </a:lnTo>
                  <a:lnTo>
                    <a:pt x="345237" y="42732"/>
                  </a:lnTo>
                  <a:moveTo>
                    <a:pt x="376378" y="35004"/>
                  </a:moveTo>
                  <a:lnTo>
                    <a:pt x="374394" y="33020"/>
                  </a:lnTo>
                  <a:cubicBezTo>
                    <a:pt x="367783" y="26409"/>
                    <a:pt x="360433" y="27303"/>
                    <a:pt x="355571" y="32165"/>
                  </a:cubicBezTo>
                  <a:cubicBezTo>
                    <a:pt x="350476" y="37259"/>
                    <a:pt x="349426" y="45310"/>
                    <a:pt x="356427" y="52310"/>
                  </a:cubicBezTo>
                  <a:cubicBezTo>
                    <a:pt x="363388" y="59272"/>
                    <a:pt x="371205" y="58144"/>
                    <a:pt x="376261" y="53088"/>
                  </a:cubicBezTo>
                  <a:cubicBezTo>
                    <a:pt x="380345" y="49005"/>
                    <a:pt x="381978" y="42938"/>
                    <a:pt x="378750" y="37687"/>
                  </a:cubicBezTo>
                  <a:lnTo>
                    <a:pt x="374239" y="42199"/>
                  </a:lnTo>
                  <a:cubicBezTo>
                    <a:pt x="375133" y="44493"/>
                    <a:pt x="374200" y="46827"/>
                    <a:pt x="372294" y="48732"/>
                  </a:cubicBezTo>
                  <a:cubicBezTo>
                    <a:pt x="369417" y="51610"/>
                    <a:pt x="365799" y="52116"/>
                    <a:pt x="362416" y="48966"/>
                  </a:cubicBezTo>
                  <a:lnTo>
                    <a:pt x="376378" y="35004"/>
                  </a:lnTo>
                  <a:moveTo>
                    <a:pt x="359693" y="36365"/>
                  </a:moveTo>
                  <a:cubicBezTo>
                    <a:pt x="362299" y="33759"/>
                    <a:pt x="365449" y="33565"/>
                    <a:pt x="368094" y="36209"/>
                  </a:cubicBezTo>
                  <a:lnTo>
                    <a:pt x="358993" y="45310"/>
                  </a:lnTo>
                  <a:cubicBezTo>
                    <a:pt x="356505" y="41965"/>
                    <a:pt x="357399" y="38660"/>
                    <a:pt x="359693" y="36365"/>
                  </a:cubicBezTo>
                  <a:moveTo>
                    <a:pt x="214250" y="295137"/>
                  </a:moveTo>
                  <a:lnTo>
                    <a:pt x="209505" y="290392"/>
                  </a:lnTo>
                  <a:lnTo>
                    <a:pt x="195543" y="304354"/>
                  </a:lnTo>
                  <a:lnTo>
                    <a:pt x="188893" y="297704"/>
                  </a:lnTo>
                  <a:lnTo>
                    <a:pt x="201066" y="285531"/>
                  </a:lnTo>
                  <a:lnTo>
                    <a:pt x="196321" y="280786"/>
                  </a:lnTo>
                  <a:lnTo>
                    <a:pt x="184148" y="292959"/>
                  </a:lnTo>
                  <a:lnTo>
                    <a:pt x="177809" y="286620"/>
                  </a:lnTo>
                  <a:lnTo>
                    <a:pt x="191032" y="273397"/>
                  </a:lnTo>
                  <a:lnTo>
                    <a:pt x="186287" y="268652"/>
                  </a:lnTo>
                  <a:lnTo>
                    <a:pt x="168009" y="286931"/>
                  </a:lnTo>
                  <a:lnTo>
                    <a:pt x="195232" y="314154"/>
                  </a:lnTo>
                  <a:lnTo>
                    <a:pt x="214250" y="295137"/>
                  </a:lnTo>
                  <a:moveTo>
                    <a:pt x="208611" y="245472"/>
                  </a:moveTo>
                  <a:lnTo>
                    <a:pt x="203789" y="250294"/>
                  </a:lnTo>
                  <a:lnTo>
                    <a:pt x="214056" y="260562"/>
                  </a:lnTo>
                  <a:cubicBezTo>
                    <a:pt x="210906" y="259823"/>
                    <a:pt x="207406" y="261223"/>
                    <a:pt x="204800" y="263828"/>
                  </a:cubicBezTo>
                  <a:cubicBezTo>
                    <a:pt x="199900" y="268729"/>
                    <a:pt x="199239" y="276235"/>
                    <a:pt x="206162" y="283157"/>
                  </a:cubicBezTo>
                  <a:cubicBezTo>
                    <a:pt x="213201" y="290197"/>
                    <a:pt x="220707" y="289535"/>
                    <a:pt x="225607" y="284635"/>
                  </a:cubicBezTo>
                  <a:cubicBezTo>
                    <a:pt x="228368" y="281874"/>
                    <a:pt x="229651" y="278179"/>
                    <a:pt x="228446" y="274796"/>
                  </a:cubicBezTo>
                  <a:lnTo>
                    <a:pt x="231518" y="277868"/>
                  </a:lnTo>
                  <a:lnTo>
                    <a:pt x="236263" y="273123"/>
                  </a:lnTo>
                  <a:lnTo>
                    <a:pt x="208611" y="245472"/>
                  </a:lnTo>
                  <a:moveTo>
                    <a:pt x="222301" y="279074"/>
                  </a:moveTo>
                  <a:cubicBezTo>
                    <a:pt x="219501" y="281874"/>
                    <a:pt x="215106" y="282302"/>
                    <a:pt x="211062" y="278257"/>
                  </a:cubicBezTo>
                  <a:cubicBezTo>
                    <a:pt x="206978" y="274174"/>
                    <a:pt x="207406" y="269779"/>
                    <a:pt x="210206" y="266979"/>
                  </a:cubicBezTo>
                  <a:cubicBezTo>
                    <a:pt x="212812" y="264373"/>
                    <a:pt x="217401" y="263673"/>
                    <a:pt x="221523" y="267795"/>
                  </a:cubicBezTo>
                  <a:cubicBezTo>
                    <a:pt x="225607" y="271879"/>
                    <a:pt x="224907" y="276468"/>
                    <a:pt x="222301" y="279074"/>
                  </a:cubicBezTo>
                  <a:moveTo>
                    <a:pt x="231971" y="236892"/>
                  </a:moveTo>
                  <a:lnTo>
                    <a:pt x="230648" y="238214"/>
                  </a:lnTo>
                  <a:cubicBezTo>
                    <a:pt x="228315" y="240548"/>
                    <a:pt x="227459" y="243426"/>
                    <a:pt x="228626" y="246614"/>
                  </a:cubicBezTo>
                  <a:lnTo>
                    <a:pt x="225670" y="243659"/>
                  </a:lnTo>
                  <a:lnTo>
                    <a:pt x="220887" y="248442"/>
                  </a:lnTo>
                  <a:lnTo>
                    <a:pt x="240915" y="268471"/>
                  </a:lnTo>
                  <a:lnTo>
                    <a:pt x="245738" y="263649"/>
                  </a:lnTo>
                  <a:lnTo>
                    <a:pt x="235937" y="253848"/>
                  </a:lnTo>
                  <a:cubicBezTo>
                    <a:pt x="232009" y="249920"/>
                    <a:pt x="232009" y="246264"/>
                    <a:pt x="235393" y="242881"/>
                  </a:cubicBezTo>
                  <a:lnTo>
                    <a:pt x="236676" y="241597"/>
                  </a:lnTo>
                  <a:lnTo>
                    <a:pt x="231971" y="236892"/>
                  </a:lnTo>
                  <a:moveTo>
                    <a:pt x="242538" y="226091"/>
                  </a:moveTo>
                  <a:cubicBezTo>
                    <a:pt x="237560" y="231069"/>
                    <a:pt x="236276" y="236864"/>
                    <a:pt x="240166" y="242308"/>
                  </a:cubicBezTo>
                  <a:lnTo>
                    <a:pt x="244755" y="237719"/>
                  </a:lnTo>
                  <a:cubicBezTo>
                    <a:pt x="243666" y="235775"/>
                    <a:pt x="243082" y="233480"/>
                    <a:pt x="246077" y="230486"/>
                  </a:cubicBezTo>
                  <a:cubicBezTo>
                    <a:pt x="247788" y="228774"/>
                    <a:pt x="249927" y="227725"/>
                    <a:pt x="251444" y="229241"/>
                  </a:cubicBezTo>
                  <a:cubicBezTo>
                    <a:pt x="253116" y="230913"/>
                    <a:pt x="251872" y="232780"/>
                    <a:pt x="251211" y="233675"/>
                  </a:cubicBezTo>
                  <a:lnTo>
                    <a:pt x="247749" y="238303"/>
                  </a:lnTo>
                  <a:cubicBezTo>
                    <a:pt x="246194" y="240403"/>
                    <a:pt x="242499" y="245809"/>
                    <a:pt x="247516" y="250826"/>
                  </a:cubicBezTo>
                  <a:cubicBezTo>
                    <a:pt x="251755" y="255065"/>
                    <a:pt x="256733" y="253509"/>
                    <a:pt x="259922" y="250320"/>
                  </a:cubicBezTo>
                  <a:cubicBezTo>
                    <a:pt x="262061" y="248181"/>
                    <a:pt x="263889" y="244798"/>
                    <a:pt x="262878" y="240675"/>
                  </a:cubicBezTo>
                  <a:lnTo>
                    <a:pt x="265795" y="243592"/>
                  </a:lnTo>
                  <a:lnTo>
                    <a:pt x="270501" y="238886"/>
                  </a:lnTo>
                  <a:lnTo>
                    <a:pt x="256616" y="225002"/>
                  </a:lnTo>
                  <a:cubicBezTo>
                    <a:pt x="251911" y="220296"/>
                    <a:pt x="246932" y="221696"/>
                    <a:pt x="242538" y="226091"/>
                  </a:cubicBezTo>
                  <a:moveTo>
                    <a:pt x="257161" y="245070"/>
                  </a:moveTo>
                  <a:cubicBezTo>
                    <a:pt x="255449" y="246781"/>
                    <a:pt x="253544" y="247209"/>
                    <a:pt x="251949" y="245614"/>
                  </a:cubicBezTo>
                  <a:cubicBezTo>
                    <a:pt x="249733" y="243397"/>
                    <a:pt x="251755" y="240675"/>
                    <a:pt x="252494" y="239703"/>
                  </a:cubicBezTo>
                  <a:lnTo>
                    <a:pt x="254205" y="237369"/>
                  </a:lnTo>
                  <a:cubicBezTo>
                    <a:pt x="255061" y="236203"/>
                    <a:pt x="255761" y="235269"/>
                    <a:pt x="256189" y="234219"/>
                  </a:cubicBezTo>
                  <a:lnTo>
                    <a:pt x="257278" y="235308"/>
                  </a:lnTo>
                  <a:cubicBezTo>
                    <a:pt x="259961" y="237992"/>
                    <a:pt x="260078" y="242153"/>
                    <a:pt x="257161" y="245070"/>
                  </a:cubicBezTo>
                  <a:moveTo>
                    <a:pt x="284475" y="184854"/>
                  </a:moveTo>
                  <a:lnTo>
                    <a:pt x="279497" y="189832"/>
                  </a:lnTo>
                  <a:lnTo>
                    <a:pt x="288870" y="207605"/>
                  </a:lnTo>
                  <a:lnTo>
                    <a:pt x="270980" y="198349"/>
                  </a:lnTo>
                  <a:lnTo>
                    <a:pt x="266274" y="203055"/>
                  </a:lnTo>
                  <a:lnTo>
                    <a:pt x="275569" y="220906"/>
                  </a:lnTo>
                  <a:lnTo>
                    <a:pt x="257757" y="211572"/>
                  </a:lnTo>
                  <a:lnTo>
                    <a:pt x="252624" y="216705"/>
                  </a:lnTo>
                  <a:lnTo>
                    <a:pt x="279575" y="229812"/>
                  </a:lnTo>
                  <a:lnTo>
                    <a:pt x="284242" y="225144"/>
                  </a:lnTo>
                  <a:lnTo>
                    <a:pt x="275569" y="207838"/>
                  </a:lnTo>
                  <a:lnTo>
                    <a:pt x="292915" y="216472"/>
                  </a:lnTo>
                  <a:lnTo>
                    <a:pt x="297543" y="211844"/>
                  </a:lnTo>
                  <a:lnTo>
                    <a:pt x="284475" y="184854"/>
                  </a:lnTo>
                  <a:moveTo>
                    <a:pt x="307941" y="146998"/>
                  </a:moveTo>
                  <a:lnTo>
                    <a:pt x="301524" y="153415"/>
                  </a:lnTo>
                  <a:lnTo>
                    <a:pt x="314786" y="181767"/>
                  </a:lnTo>
                  <a:lnTo>
                    <a:pt x="286434" y="168505"/>
                  </a:lnTo>
                  <a:lnTo>
                    <a:pt x="280017" y="174922"/>
                  </a:lnTo>
                  <a:lnTo>
                    <a:pt x="307241" y="202146"/>
                  </a:lnTo>
                  <a:lnTo>
                    <a:pt x="311869" y="197517"/>
                  </a:lnTo>
                  <a:lnTo>
                    <a:pt x="292696" y="178344"/>
                  </a:lnTo>
                  <a:lnTo>
                    <a:pt x="318869" y="190517"/>
                  </a:lnTo>
                  <a:lnTo>
                    <a:pt x="323420" y="185967"/>
                  </a:lnTo>
                  <a:lnTo>
                    <a:pt x="311247" y="159793"/>
                  </a:lnTo>
                  <a:lnTo>
                    <a:pt x="330420" y="178966"/>
                  </a:lnTo>
                  <a:lnTo>
                    <a:pt x="335165" y="174222"/>
                  </a:lnTo>
                  <a:lnTo>
                    <a:pt x="307941" y="146998"/>
                  </a:lnTo>
                  <a:moveTo>
                    <a:pt x="317292" y="146748"/>
                  </a:moveTo>
                  <a:lnTo>
                    <a:pt x="322425" y="141614"/>
                  </a:lnTo>
                  <a:lnTo>
                    <a:pt x="316942" y="136131"/>
                  </a:lnTo>
                  <a:lnTo>
                    <a:pt x="311808" y="141264"/>
                  </a:lnTo>
                  <a:lnTo>
                    <a:pt x="317292" y="146748"/>
                  </a:lnTo>
                  <a:moveTo>
                    <a:pt x="340121" y="169266"/>
                  </a:moveTo>
                  <a:lnTo>
                    <a:pt x="344943" y="164443"/>
                  </a:lnTo>
                  <a:lnTo>
                    <a:pt x="324914" y="144415"/>
                  </a:lnTo>
                  <a:lnTo>
                    <a:pt x="320092" y="149237"/>
                  </a:lnTo>
                  <a:lnTo>
                    <a:pt x="340121" y="169266"/>
                  </a:lnTo>
                  <a:moveTo>
                    <a:pt x="340017" y="128612"/>
                  </a:moveTo>
                  <a:cubicBezTo>
                    <a:pt x="336672" y="131957"/>
                    <a:pt x="336439" y="134990"/>
                    <a:pt x="337178" y="137985"/>
                  </a:cubicBezTo>
                  <a:lnTo>
                    <a:pt x="334261" y="135068"/>
                  </a:lnTo>
                  <a:lnTo>
                    <a:pt x="329477" y="139852"/>
                  </a:lnTo>
                  <a:lnTo>
                    <a:pt x="349506" y="159881"/>
                  </a:lnTo>
                  <a:lnTo>
                    <a:pt x="354328" y="155058"/>
                  </a:lnTo>
                  <a:lnTo>
                    <a:pt x="343517" y="144247"/>
                  </a:lnTo>
                  <a:cubicBezTo>
                    <a:pt x="340250" y="140980"/>
                    <a:pt x="339783" y="137479"/>
                    <a:pt x="342661" y="134601"/>
                  </a:cubicBezTo>
                  <a:cubicBezTo>
                    <a:pt x="345033" y="132229"/>
                    <a:pt x="347717" y="132190"/>
                    <a:pt x="349972" y="134446"/>
                  </a:cubicBezTo>
                  <a:lnTo>
                    <a:pt x="362457" y="146930"/>
                  </a:lnTo>
                  <a:lnTo>
                    <a:pt x="367279" y="142107"/>
                  </a:lnTo>
                  <a:lnTo>
                    <a:pt x="354367" y="129195"/>
                  </a:lnTo>
                  <a:cubicBezTo>
                    <a:pt x="349584" y="124412"/>
                    <a:pt x="344567" y="124062"/>
                    <a:pt x="340017" y="128612"/>
                  </a:cubicBezTo>
                  <a:moveTo>
                    <a:pt x="362819" y="91265"/>
                  </a:moveTo>
                  <a:lnTo>
                    <a:pt x="357996" y="96088"/>
                  </a:lnTo>
                  <a:lnTo>
                    <a:pt x="368263" y="106355"/>
                  </a:lnTo>
                  <a:cubicBezTo>
                    <a:pt x="365113" y="105616"/>
                    <a:pt x="361613" y="107016"/>
                    <a:pt x="359007" y="109622"/>
                  </a:cubicBezTo>
                  <a:cubicBezTo>
                    <a:pt x="354107" y="114522"/>
                    <a:pt x="353446" y="122028"/>
                    <a:pt x="360368" y="128950"/>
                  </a:cubicBezTo>
                  <a:cubicBezTo>
                    <a:pt x="367407" y="135990"/>
                    <a:pt x="374913" y="135329"/>
                    <a:pt x="379814" y="130428"/>
                  </a:cubicBezTo>
                  <a:cubicBezTo>
                    <a:pt x="382575" y="127667"/>
                    <a:pt x="383859" y="123973"/>
                    <a:pt x="382653" y="120589"/>
                  </a:cubicBezTo>
                  <a:lnTo>
                    <a:pt x="385725" y="123661"/>
                  </a:lnTo>
                  <a:lnTo>
                    <a:pt x="390470" y="118917"/>
                  </a:lnTo>
                  <a:lnTo>
                    <a:pt x="362819" y="91265"/>
                  </a:lnTo>
                  <a:moveTo>
                    <a:pt x="376508" y="124867"/>
                  </a:moveTo>
                  <a:cubicBezTo>
                    <a:pt x="373708" y="127667"/>
                    <a:pt x="369313" y="128095"/>
                    <a:pt x="365269" y="124050"/>
                  </a:cubicBezTo>
                  <a:cubicBezTo>
                    <a:pt x="361185" y="119967"/>
                    <a:pt x="361613" y="115572"/>
                    <a:pt x="364413" y="112772"/>
                  </a:cubicBezTo>
                  <a:cubicBezTo>
                    <a:pt x="367019" y="110166"/>
                    <a:pt x="371608" y="109466"/>
                    <a:pt x="375730" y="113589"/>
                  </a:cubicBezTo>
                  <a:cubicBezTo>
                    <a:pt x="379814" y="117672"/>
                    <a:pt x="379114" y="122261"/>
                    <a:pt x="376508" y="124867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93" name="shape293"/>
            <p:cNvSpPr/>
            <p:nvPr/>
          </p:nvSpPr>
          <p:spPr>
            <a:xfrm>
              <a:off x="2315977" y="993499"/>
              <a:ext cx="140800" cy="140800"/>
            </a:xfrm>
            <a:custGeom>
              <a:avLst/>
              <a:gdLst/>
              <a:ahLst/>
              <a:cxnLst/>
              <a:rect l="0" t="0" r="0" b="0"/>
              <a:pathLst>
                <a:path w="140800" h="140800">
                  <a:moveTo>
                    <a:pt x="61179" y="283646"/>
                  </a:moveTo>
                  <a:lnTo>
                    <a:pt x="37845" y="306980"/>
                  </a:lnTo>
                  <a:cubicBezTo>
                    <a:pt x="31683" y="313142"/>
                    <a:pt x="27194" y="317634"/>
                    <a:pt x="23945" y="321461"/>
                  </a:cubicBezTo>
                  <a:cubicBezTo>
                    <a:pt x="20720" y="325260"/>
                    <a:pt x="18898" y="328201"/>
                    <a:pt x="17927" y="331190"/>
                  </a:cubicBezTo>
                  <a:cubicBezTo>
                    <a:pt x="16110" y="336782"/>
                    <a:pt x="16110" y="342806"/>
                    <a:pt x="17927" y="348399"/>
                  </a:cubicBezTo>
                  <a:cubicBezTo>
                    <a:pt x="18898" y="351387"/>
                    <a:pt x="20720" y="354328"/>
                    <a:pt x="23945" y="358127"/>
                  </a:cubicBezTo>
                  <a:cubicBezTo>
                    <a:pt x="27194" y="361955"/>
                    <a:pt x="31683" y="366447"/>
                    <a:pt x="37845" y="372608"/>
                  </a:cubicBezTo>
                  <a:lnTo>
                    <a:pt x="61179" y="395943"/>
                  </a:lnTo>
                  <a:cubicBezTo>
                    <a:pt x="67341" y="402105"/>
                    <a:pt x="71833" y="406593"/>
                    <a:pt x="75660" y="409842"/>
                  </a:cubicBezTo>
                  <a:cubicBezTo>
                    <a:pt x="79460" y="413068"/>
                    <a:pt x="82400" y="414890"/>
                    <a:pt x="85389" y="415861"/>
                  </a:cubicBezTo>
                  <a:cubicBezTo>
                    <a:pt x="90981" y="417678"/>
                    <a:pt x="97005" y="417678"/>
                    <a:pt x="102597" y="415861"/>
                  </a:cubicBezTo>
                  <a:cubicBezTo>
                    <a:pt x="105586" y="414890"/>
                    <a:pt x="108527" y="413068"/>
                    <a:pt x="112327" y="409842"/>
                  </a:cubicBezTo>
                  <a:cubicBezTo>
                    <a:pt x="116154" y="406593"/>
                    <a:pt x="120645" y="402105"/>
                    <a:pt x="126808" y="395943"/>
                  </a:cubicBezTo>
                  <a:lnTo>
                    <a:pt x="150142" y="372608"/>
                  </a:lnTo>
                  <a:cubicBezTo>
                    <a:pt x="156304" y="366447"/>
                    <a:pt x="160792" y="361955"/>
                    <a:pt x="164041" y="358127"/>
                  </a:cubicBezTo>
                  <a:cubicBezTo>
                    <a:pt x="167267" y="354328"/>
                    <a:pt x="169089" y="351387"/>
                    <a:pt x="170060" y="348398"/>
                  </a:cubicBezTo>
                  <a:cubicBezTo>
                    <a:pt x="171877" y="342806"/>
                    <a:pt x="171877" y="336782"/>
                    <a:pt x="170060" y="331190"/>
                  </a:cubicBezTo>
                  <a:cubicBezTo>
                    <a:pt x="169089" y="328201"/>
                    <a:pt x="167267" y="325260"/>
                    <a:pt x="164041" y="321461"/>
                  </a:cubicBezTo>
                  <a:cubicBezTo>
                    <a:pt x="160792" y="317634"/>
                    <a:pt x="156304" y="313142"/>
                    <a:pt x="150142" y="306980"/>
                  </a:cubicBezTo>
                  <a:lnTo>
                    <a:pt x="126808" y="283646"/>
                  </a:lnTo>
                  <a:cubicBezTo>
                    <a:pt x="120645" y="277483"/>
                    <a:pt x="116154" y="272995"/>
                    <a:pt x="112327" y="269746"/>
                  </a:cubicBezTo>
                  <a:cubicBezTo>
                    <a:pt x="108527" y="266521"/>
                    <a:pt x="105586" y="264698"/>
                    <a:pt x="102597" y="263727"/>
                  </a:cubicBezTo>
                  <a:cubicBezTo>
                    <a:pt x="97005" y="261910"/>
                    <a:pt x="90981" y="261910"/>
                    <a:pt x="85389" y="263727"/>
                  </a:cubicBezTo>
                  <a:cubicBezTo>
                    <a:pt x="82400" y="264698"/>
                    <a:pt x="79460" y="266521"/>
                    <a:pt x="75660" y="269746"/>
                  </a:cubicBezTo>
                  <a:cubicBezTo>
                    <a:pt x="71833" y="272995"/>
                    <a:pt x="67341" y="277483"/>
                    <a:pt x="61179" y="283646"/>
                  </a:cubicBezTo>
                  <a:moveTo>
                    <a:pt x="14984" y="349354"/>
                  </a:moveTo>
                  <a:cubicBezTo>
                    <a:pt x="17279" y="356418"/>
                    <a:pt x="23405" y="362544"/>
                    <a:pt x="35657" y="374796"/>
                  </a:cubicBezTo>
                  <a:lnTo>
                    <a:pt x="58992" y="398130"/>
                  </a:lnTo>
                  <a:cubicBezTo>
                    <a:pt x="71243" y="410382"/>
                    <a:pt x="77369" y="416508"/>
                    <a:pt x="84433" y="418803"/>
                  </a:cubicBezTo>
                  <a:cubicBezTo>
                    <a:pt x="90647" y="420822"/>
                    <a:pt x="97340" y="420822"/>
                    <a:pt x="103554" y="418803"/>
                  </a:cubicBezTo>
                  <a:cubicBezTo>
                    <a:pt x="110617" y="416508"/>
                    <a:pt x="116743" y="410382"/>
                    <a:pt x="128995" y="398130"/>
                  </a:cubicBezTo>
                  <a:lnTo>
                    <a:pt x="152330" y="374796"/>
                  </a:lnTo>
                  <a:cubicBezTo>
                    <a:pt x="164582" y="362544"/>
                    <a:pt x="170707" y="356418"/>
                    <a:pt x="173003" y="349354"/>
                  </a:cubicBezTo>
                  <a:cubicBezTo>
                    <a:pt x="175021" y="343141"/>
                    <a:pt x="175021" y="336448"/>
                    <a:pt x="173003" y="330234"/>
                  </a:cubicBezTo>
                  <a:cubicBezTo>
                    <a:pt x="170707" y="323170"/>
                    <a:pt x="164582" y="317044"/>
                    <a:pt x="152330" y="304792"/>
                  </a:cubicBezTo>
                  <a:lnTo>
                    <a:pt x="128995" y="281458"/>
                  </a:lnTo>
                  <a:cubicBezTo>
                    <a:pt x="116743" y="269206"/>
                    <a:pt x="110617" y="263080"/>
                    <a:pt x="103554" y="260785"/>
                  </a:cubicBezTo>
                  <a:cubicBezTo>
                    <a:pt x="97340" y="258766"/>
                    <a:pt x="90647" y="258766"/>
                    <a:pt x="84433" y="260785"/>
                  </a:cubicBezTo>
                  <a:cubicBezTo>
                    <a:pt x="77369" y="263080"/>
                    <a:pt x="71243" y="269206"/>
                    <a:pt x="58992" y="281458"/>
                  </a:cubicBezTo>
                  <a:lnTo>
                    <a:pt x="35657" y="304792"/>
                  </a:lnTo>
                  <a:cubicBezTo>
                    <a:pt x="23405" y="317044"/>
                    <a:pt x="17279" y="323170"/>
                    <a:pt x="14984" y="330234"/>
                  </a:cubicBezTo>
                  <a:cubicBezTo>
                    <a:pt x="12965" y="336448"/>
                    <a:pt x="12965" y="343141"/>
                    <a:pt x="14984" y="349354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94" name="shape294"/>
            <p:cNvSpPr/>
            <p:nvPr/>
          </p:nvSpPr>
          <p:spPr>
            <a:xfrm>
              <a:off x="2315977" y="993499"/>
              <a:ext cx="140800" cy="140800"/>
            </a:xfrm>
            <a:custGeom>
              <a:avLst/>
              <a:gdLst/>
              <a:ahLst/>
              <a:cxnLst/>
              <a:rect l="0" t="0" r="0" b="0"/>
              <a:pathLst>
                <a:path w="140800" h="140800">
                  <a:moveTo>
                    <a:pt x="62631" y="346481"/>
                  </a:moveTo>
                  <a:lnTo>
                    <a:pt x="87178" y="371027"/>
                  </a:lnTo>
                  <a:lnTo>
                    <a:pt x="87178" y="363501"/>
                  </a:lnTo>
                  <a:cubicBezTo>
                    <a:pt x="87178" y="359794"/>
                    <a:pt x="90183" y="356789"/>
                    <a:pt x="93890" y="356789"/>
                  </a:cubicBezTo>
                  <a:cubicBezTo>
                    <a:pt x="97597" y="356789"/>
                    <a:pt x="100602" y="359794"/>
                    <a:pt x="100602" y="363501"/>
                  </a:cubicBezTo>
                  <a:lnTo>
                    <a:pt x="100602" y="379130"/>
                  </a:lnTo>
                  <a:cubicBezTo>
                    <a:pt x="100602" y="388100"/>
                    <a:pt x="89757" y="392592"/>
                    <a:pt x="83414" y="386249"/>
                  </a:cubicBezTo>
                  <a:lnTo>
                    <a:pt x="47410" y="350245"/>
                  </a:lnTo>
                  <a:cubicBezTo>
                    <a:pt x="41067" y="343902"/>
                    <a:pt x="45559" y="333057"/>
                    <a:pt x="54529" y="333057"/>
                  </a:cubicBezTo>
                  <a:lnTo>
                    <a:pt x="125148" y="333057"/>
                  </a:lnTo>
                  <a:lnTo>
                    <a:pt x="100602" y="308510"/>
                  </a:lnTo>
                  <a:lnTo>
                    <a:pt x="100602" y="316037"/>
                  </a:lnTo>
                  <a:cubicBezTo>
                    <a:pt x="100602" y="319744"/>
                    <a:pt x="97597" y="322750"/>
                    <a:pt x="93890" y="322750"/>
                  </a:cubicBezTo>
                  <a:cubicBezTo>
                    <a:pt x="90183" y="322750"/>
                    <a:pt x="87178" y="319744"/>
                    <a:pt x="87178" y="316037"/>
                  </a:cubicBezTo>
                  <a:lnTo>
                    <a:pt x="87178" y="300408"/>
                  </a:lnTo>
                  <a:cubicBezTo>
                    <a:pt x="87178" y="291438"/>
                    <a:pt x="98023" y="286946"/>
                    <a:pt x="104365" y="293289"/>
                  </a:cubicBezTo>
                  <a:lnTo>
                    <a:pt x="140370" y="329293"/>
                  </a:lnTo>
                  <a:cubicBezTo>
                    <a:pt x="146713" y="335636"/>
                    <a:pt x="142221" y="346481"/>
                    <a:pt x="133251" y="346481"/>
                  </a:cubicBezTo>
                  <a:lnTo>
                    <a:pt x="62631" y="346481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95" name="shape295"/>
            <p:cNvSpPr/>
            <p:nvPr/>
          </p:nvSpPr>
          <p:spPr>
            <a:xfrm>
              <a:off x="2315977" y="993499"/>
              <a:ext cx="1782000" cy="1782000"/>
            </a:xfrm>
            <a:custGeom>
              <a:avLst/>
              <a:gdLst/>
              <a:ahLst/>
              <a:cxnLst/>
              <a:rect l="0" t="0" r="0" b="0"/>
              <a:pathLst>
                <a:path w="1782000" h="1782000">
                  <a:moveTo>
                    <a:pt x="162059" y="211988"/>
                  </a:moveTo>
                  <a:lnTo>
                    <a:pt x="156886" y="217160"/>
                  </a:lnTo>
                  <a:lnTo>
                    <a:pt x="171548" y="241389"/>
                  </a:lnTo>
                  <a:lnTo>
                    <a:pt x="146230" y="227817"/>
                  </a:lnTo>
                  <a:lnTo>
                    <a:pt x="141252" y="232795"/>
                  </a:lnTo>
                  <a:lnTo>
                    <a:pt x="154786" y="258074"/>
                  </a:lnTo>
                  <a:lnTo>
                    <a:pt x="130596" y="243451"/>
                  </a:lnTo>
                  <a:lnTo>
                    <a:pt x="125229" y="248818"/>
                  </a:lnTo>
                  <a:lnTo>
                    <a:pt x="159881" y="268613"/>
                  </a:lnTo>
                  <a:lnTo>
                    <a:pt x="164897" y="263596"/>
                  </a:lnTo>
                  <a:lnTo>
                    <a:pt x="151013" y="237734"/>
                  </a:lnTo>
                  <a:lnTo>
                    <a:pt x="176876" y="251618"/>
                  </a:lnTo>
                  <a:lnTo>
                    <a:pt x="181854" y="246640"/>
                  </a:lnTo>
                  <a:lnTo>
                    <a:pt x="162059" y="211988"/>
                  </a:lnTo>
                  <a:moveTo>
                    <a:pt x="178618" y="209118"/>
                  </a:moveTo>
                  <a:cubicBezTo>
                    <a:pt x="172784" y="214951"/>
                    <a:pt x="172590" y="222924"/>
                    <a:pt x="179085" y="229419"/>
                  </a:cubicBezTo>
                  <a:cubicBezTo>
                    <a:pt x="185618" y="235953"/>
                    <a:pt x="193591" y="235758"/>
                    <a:pt x="199425" y="229925"/>
                  </a:cubicBezTo>
                  <a:cubicBezTo>
                    <a:pt x="205297" y="224052"/>
                    <a:pt x="205491" y="216080"/>
                    <a:pt x="198958" y="209546"/>
                  </a:cubicBezTo>
                  <a:cubicBezTo>
                    <a:pt x="192463" y="203051"/>
                    <a:pt x="184491" y="203245"/>
                    <a:pt x="178618" y="209118"/>
                  </a:cubicBezTo>
                  <a:moveTo>
                    <a:pt x="183051" y="213629"/>
                  </a:moveTo>
                  <a:cubicBezTo>
                    <a:pt x="185968" y="210712"/>
                    <a:pt x="190013" y="210479"/>
                    <a:pt x="194019" y="214485"/>
                  </a:cubicBezTo>
                  <a:cubicBezTo>
                    <a:pt x="197791" y="218257"/>
                    <a:pt x="198141" y="222263"/>
                    <a:pt x="195030" y="225374"/>
                  </a:cubicBezTo>
                  <a:cubicBezTo>
                    <a:pt x="192113" y="228291"/>
                    <a:pt x="188068" y="228525"/>
                    <a:pt x="184024" y="224480"/>
                  </a:cubicBezTo>
                  <a:cubicBezTo>
                    <a:pt x="180290" y="220746"/>
                    <a:pt x="179940" y="216740"/>
                    <a:pt x="183051" y="213629"/>
                  </a:cubicBezTo>
                  <a:moveTo>
                    <a:pt x="202753" y="184983"/>
                  </a:moveTo>
                  <a:cubicBezTo>
                    <a:pt x="199408" y="188327"/>
                    <a:pt x="199175" y="191361"/>
                    <a:pt x="199914" y="194355"/>
                  </a:cubicBezTo>
                  <a:lnTo>
                    <a:pt x="196997" y="191439"/>
                  </a:lnTo>
                  <a:lnTo>
                    <a:pt x="192214" y="196222"/>
                  </a:lnTo>
                  <a:lnTo>
                    <a:pt x="212242" y="216251"/>
                  </a:lnTo>
                  <a:lnTo>
                    <a:pt x="217065" y="211429"/>
                  </a:lnTo>
                  <a:lnTo>
                    <a:pt x="206254" y="200617"/>
                  </a:lnTo>
                  <a:cubicBezTo>
                    <a:pt x="202987" y="197350"/>
                    <a:pt x="202520" y="193850"/>
                    <a:pt x="205398" y="190972"/>
                  </a:cubicBezTo>
                  <a:cubicBezTo>
                    <a:pt x="207770" y="188600"/>
                    <a:pt x="210453" y="188561"/>
                    <a:pt x="212709" y="190817"/>
                  </a:cubicBezTo>
                  <a:lnTo>
                    <a:pt x="225193" y="203300"/>
                  </a:lnTo>
                  <a:lnTo>
                    <a:pt x="230016" y="198478"/>
                  </a:lnTo>
                  <a:lnTo>
                    <a:pt x="217104" y="185566"/>
                  </a:lnTo>
                  <a:cubicBezTo>
                    <a:pt x="212320" y="180783"/>
                    <a:pt x="207303" y="180433"/>
                    <a:pt x="202753" y="184983"/>
                  </a:cubicBezTo>
                  <a:moveTo>
                    <a:pt x="225555" y="147636"/>
                  </a:moveTo>
                  <a:lnTo>
                    <a:pt x="220733" y="152458"/>
                  </a:lnTo>
                  <a:lnTo>
                    <a:pt x="231000" y="162725"/>
                  </a:lnTo>
                  <a:cubicBezTo>
                    <a:pt x="227850" y="161986"/>
                    <a:pt x="224349" y="163387"/>
                    <a:pt x="221744" y="165992"/>
                  </a:cubicBezTo>
                  <a:cubicBezTo>
                    <a:pt x="216843" y="170892"/>
                    <a:pt x="216182" y="178398"/>
                    <a:pt x="223105" y="185321"/>
                  </a:cubicBezTo>
                  <a:cubicBezTo>
                    <a:pt x="230144" y="192360"/>
                    <a:pt x="237650" y="191699"/>
                    <a:pt x="242550" y="186799"/>
                  </a:cubicBezTo>
                  <a:cubicBezTo>
                    <a:pt x="245311" y="184037"/>
                    <a:pt x="246595" y="180343"/>
                    <a:pt x="245389" y="176960"/>
                  </a:cubicBezTo>
                  <a:lnTo>
                    <a:pt x="248462" y="180032"/>
                  </a:lnTo>
                  <a:lnTo>
                    <a:pt x="253206" y="175287"/>
                  </a:lnTo>
                  <a:lnTo>
                    <a:pt x="225555" y="147636"/>
                  </a:lnTo>
                  <a:moveTo>
                    <a:pt x="239245" y="181237"/>
                  </a:moveTo>
                  <a:cubicBezTo>
                    <a:pt x="236445" y="184037"/>
                    <a:pt x="232050" y="184465"/>
                    <a:pt x="228005" y="180421"/>
                  </a:cubicBezTo>
                  <a:cubicBezTo>
                    <a:pt x="223922" y="176337"/>
                    <a:pt x="224349" y="171942"/>
                    <a:pt x="227150" y="169142"/>
                  </a:cubicBezTo>
                  <a:cubicBezTo>
                    <a:pt x="229755" y="166536"/>
                    <a:pt x="234344" y="165836"/>
                    <a:pt x="238467" y="169959"/>
                  </a:cubicBezTo>
                  <a:cubicBezTo>
                    <a:pt x="242550" y="174042"/>
                    <a:pt x="241850" y="178632"/>
                    <a:pt x="239245" y="181237"/>
                  </a:cubicBezTo>
                  <a:moveTo>
                    <a:pt x="266570" y="144811"/>
                  </a:moveTo>
                  <a:lnTo>
                    <a:pt x="264587" y="142828"/>
                  </a:lnTo>
                  <a:cubicBezTo>
                    <a:pt x="257976" y="136217"/>
                    <a:pt x="250625" y="137111"/>
                    <a:pt x="245764" y="141972"/>
                  </a:cubicBezTo>
                  <a:cubicBezTo>
                    <a:pt x="240669" y="147067"/>
                    <a:pt x="239619" y="155117"/>
                    <a:pt x="246619" y="162118"/>
                  </a:cubicBezTo>
                  <a:cubicBezTo>
                    <a:pt x="253581" y="169079"/>
                    <a:pt x="261398" y="167952"/>
                    <a:pt x="266453" y="162895"/>
                  </a:cubicBezTo>
                  <a:cubicBezTo>
                    <a:pt x="270537" y="158812"/>
                    <a:pt x="272171" y="152745"/>
                    <a:pt x="268943" y="147495"/>
                  </a:cubicBezTo>
                  <a:lnTo>
                    <a:pt x="264431" y="152006"/>
                  </a:lnTo>
                  <a:cubicBezTo>
                    <a:pt x="265326" y="154301"/>
                    <a:pt x="264392" y="156634"/>
                    <a:pt x="262487" y="158540"/>
                  </a:cubicBezTo>
                  <a:cubicBezTo>
                    <a:pt x="259609" y="161418"/>
                    <a:pt x="255992" y="161923"/>
                    <a:pt x="252608" y="158773"/>
                  </a:cubicBezTo>
                  <a:lnTo>
                    <a:pt x="266570" y="144811"/>
                  </a:lnTo>
                  <a:moveTo>
                    <a:pt x="249886" y="146172"/>
                  </a:moveTo>
                  <a:cubicBezTo>
                    <a:pt x="252492" y="143567"/>
                    <a:pt x="255642" y="143372"/>
                    <a:pt x="258287" y="146017"/>
                  </a:cubicBezTo>
                  <a:lnTo>
                    <a:pt x="249186" y="155117"/>
                  </a:lnTo>
                  <a:cubicBezTo>
                    <a:pt x="246697" y="151773"/>
                    <a:pt x="247592" y="148467"/>
                    <a:pt x="249886" y="146172"/>
                  </a:cubicBezTo>
                  <a:moveTo>
                    <a:pt x="269500" y="118469"/>
                  </a:moveTo>
                  <a:lnTo>
                    <a:pt x="268178" y="119791"/>
                  </a:lnTo>
                  <a:cubicBezTo>
                    <a:pt x="265844" y="122125"/>
                    <a:pt x="264989" y="125003"/>
                    <a:pt x="266156" y="128192"/>
                  </a:cubicBezTo>
                  <a:lnTo>
                    <a:pt x="263200" y="125236"/>
                  </a:lnTo>
                  <a:lnTo>
                    <a:pt x="258416" y="130020"/>
                  </a:lnTo>
                  <a:lnTo>
                    <a:pt x="278445" y="150048"/>
                  </a:lnTo>
                  <a:lnTo>
                    <a:pt x="283268" y="145226"/>
                  </a:lnTo>
                  <a:lnTo>
                    <a:pt x="273467" y="135425"/>
                  </a:lnTo>
                  <a:cubicBezTo>
                    <a:pt x="269539" y="131498"/>
                    <a:pt x="269539" y="127842"/>
                    <a:pt x="272923" y="124458"/>
                  </a:cubicBezTo>
                  <a:lnTo>
                    <a:pt x="274206" y="123175"/>
                  </a:lnTo>
                  <a:lnTo>
                    <a:pt x="269500" y="118469"/>
                  </a:lnTo>
                  <a:moveTo>
                    <a:pt x="288342" y="116272"/>
                  </a:moveTo>
                  <a:cubicBezTo>
                    <a:pt x="285542" y="118372"/>
                    <a:pt x="283481" y="119812"/>
                    <a:pt x="281925" y="118256"/>
                  </a:cubicBezTo>
                  <a:cubicBezTo>
                    <a:pt x="280758" y="117089"/>
                    <a:pt x="280642" y="115106"/>
                    <a:pt x="283014" y="112733"/>
                  </a:cubicBezTo>
                  <a:cubicBezTo>
                    <a:pt x="285076" y="110672"/>
                    <a:pt x="287253" y="110050"/>
                    <a:pt x="289431" y="111839"/>
                  </a:cubicBezTo>
                  <a:lnTo>
                    <a:pt x="294137" y="107133"/>
                  </a:lnTo>
                  <a:cubicBezTo>
                    <a:pt x="289392" y="102933"/>
                    <a:pt x="283636" y="104100"/>
                    <a:pt x="278970" y="108766"/>
                  </a:cubicBezTo>
                  <a:cubicBezTo>
                    <a:pt x="274808" y="112928"/>
                    <a:pt x="272825" y="118567"/>
                    <a:pt x="277375" y="123117"/>
                  </a:cubicBezTo>
                  <a:cubicBezTo>
                    <a:pt x="282314" y="128056"/>
                    <a:pt x="287448" y="124245"/>
                    <a:pt x="292037" y="120978"/>
                  </a:cubicBezTo>
                  <a:cubicBezTo>
                    <a:pt x="295265" y="118683"/>
                    <a:pt x="296509" y="118061"/>
                    <a:pt x="297754" y="119306"/>
                  </a:cubicBezTo>
                  <a:cubicBezTo>
                    <a:pt x="299270" y="120823"/>
                    <a:pt x="298493" y="122923"/>
                    <a:pt x="296432" y="124984"/>
                  </a:cubicBezTo>
                  <a:cubicBezTo>
                    <a:pt x="294176" y="127240"/>
                    <a:pt x="291570" y="128134"/>
                    <a:pt x="289198" y="126462"/>
                  </a:cubicBezTo>
                  <a:lnTo>
                    <a:pt x="284336" y="131323"/>
                  </a:lnTo>
                  <a:cubicBezTo>
                    <a:pt x="289742" y="136029"/>
                    <a:pt x="296004" y="133346"/>
                    <a:pt x="300165" y="129184"/>
                  </a:cubicBezTo>
                  <a:cubicBezTo>
                    <a:pt x="304638" y="124712"/>
                    <a:pt x="306504" y="118567"/>
                    <a:pt x="301993" y="114055"/>
                  </a:cubicBezTo>
                  <a:cubicBezTo>
                    <a:pt x="297326" y="109389"/>
                    <a:pt x="292464" y="113239"/>
                    <a:pt x="288342" y="116272"/>
                  </a:cubicBezTo>
                  <a:moveTo>
                    <a:pt x="301849" y="85887"/>
                  </a:moveTo>
                  <a:cubicBezTo>
                    <a:pt x="298465" y="89271"/>
                    <a:pt x="298310" y="92226"/>
                    <a:pt x="299088" y="95260"/>
                  </a:cubicBezTo>
                  <a:lnTo>
                    <a:pt x="288509" y="84682"/>
                  </a:lnTo>
                  <a:lnTo>
                    <a:pt x="283687" y="89504"/>
                  </a:lnTo>
                  <a:lnTo>
                    <a:pt x="311338" y="117155"/>
                  </a:lnTo>
                  <a:lnTo>
                    <a:pt x="316161" y="112333"/>
                  </a:lnTo>
                  <a:lnTo>
                    <a:pt x="305349" y="101521"/>
                  </a:lnTo>
                  <a:cubicBezTo>
                    <a:pt x="302082" y="98254"/>
                    <a:pt x="301616" y="94754"/>
                    <a:pt x="304494" y="91876"/>
                  </a:cubicBezTo>
                  <a:cubicBezTo>
                    <a:pt x="306866" y="89504"/>
                    <a:pt x="309549" y="89465"/>
                    <a:pt x="311805" y="91721"/>
                  </a:cubicBezTo>
                  <a:lnTo>
                    <a:pt x="324289" y="104205"/>
                  </a:lnTo>
                  <a:lnTo>
                    <a:pt x="329111" y="99382"/>
                  </a:lnTo>
                  <a:lnTo>
                    <a:pt x="316200" y="86471"/>
                  </a:lnTo>
                  <a:cubicBezTo>
                    <a:pt x="311416" y="81687"/>
                    <a:pt x="306399" y="81337"/>
                    <a:pt x="301849" y="85887"/>
                  </a:cubicBezTo>
                  <a:moveTo>
                    <a:pt x="321734" y="66002"/>
                  </a:moveTo>
                  <a:cubicBezTo>
                    <a:pt x="316756" y="70980"/>
                    <a:pt x="315473" y="76775"/>
                    <a:pt x="319362" y="82219"/>
                  </a:cubicBezTo>
                  <a:lnTo>
                    <a:pt x="323951" y="77631"/>
                  </a:lnTo>
                  <a:cubicBezTo>
                    <a:pt x="322862" y="75686"/>
                    <a:pt x="322278" y="73391"/>
                    <a:pt x="325273" y="70396"/>
                  </a:cubicBezTo>
                  <a:cubicBezTo>
                    <a:pt x="326984" y="68685"/>
                    <a:pt x="329123" y="67635"/>
                    <a:pt x="330640" y="69152"/>
                  </a:cubicBezTo>
                  <a:cubicBezTo>
                    <a:pt x="332312" y="70825"/>
                    <a:pt x="331068" y="72691"/>
                    <a:pt x="330407" y="73586"/>
                  </a:cubicBezTo>
                  <a:lnTo>
                    <a:pt x="326946" y="78214"/>
                  </a:lnTo>
                  <a:cubicBezTo>
                    <a:pt x="325390" y="80314"/>
                    <a:pt x="321695" y="85719"/>
                    <a:pt x="326712" y="90736"/>
                  </a:cubicBezTo>
                  <a:cubicBezTo>
                    <a:pt x="330951" y="94976"/>
                    <a:pt x="335929" y="93420"/>
                    <a:pt x="339118" y="90231"/>
                  </a:cubicBezTo>
                  <a:cubicBezTo>
                    <a:pt x="341257" y="88092"/>
                    <a:pt x="343085" y="84708"/>
                    <a:pt x="342074" y="80586"/>
                  </a:cubicBezTo>
                  <a:lnTo>
                    <a:pt x="344991" y="83503"/>
                  </a:lnTo>
                  <a:lnTo>
                    <a:pt x="349697" y="78797"/>
                  </a:lnTo>
                  <a:lnTo>
                    <a:pt x="335812" y="64913"/>
                  </a:lnTo>
                  <a:cubicBezTo>
                    <a:pt x="331107" y="60207"/>
                    <a:pt x="326128" y="61607"/>
                    <a:pt x="321734" y="66002"/>
                  </a:cubicBezTo>
                  <a:moveTo>
                    <a:pt x="336357" y="84981"/>
                  </a:moveTo>
                  <a:cubicBezTo>
                    <a:pt x="334646" y="86692"/>
                    <a:pt x="332740" y="87120"/>
                    <a:pt x="331146" y="85525"/>
                  </a:cubicBezTo>
                  <a:cubicBezTo>
                    <a:pt x="328929" y="83308"/>
                    <a:pt x="330951" y="80586"/>
                    <a:pt x="331690" y="79614"/>
                  </a:cubicBezTo>
                  <a:lnTo>
                    <a:pt x="333401" y="77280"/>
                  </a:lnTo>
                  <a:cubicBezTo>
                    <a:pt x="334257" y="76113"/>
                    <a:pt x="334957" y="75180"/>
                    <a:pt x="335385" y="74130"/>
                  </a:cubicBezTo>
                  <a:lnTo>
                    <a:pt x="336474" y="75219"/>
                  </a:lnTo>
                  <a:cubicBezTo>
                    <a:pt x="339157" y="77902"/>
                    <a:pt x="339274" y="82064"/>
                    <a:pt x="336357" y="84981"/>
                  </a:cubicBezTo>
                  <a:moveTo>
                    <a:pt x="345237" y="42732"/>
                  </a:moveTo>
                  <a:lnTo>
                    <a:pt x="343915" y="44055"/>
                  </a:lnTo>
                  <a:cubicBezTo>
                    <a:pt x="341581" y="46388"/>
                    <a:pt x="340726" y="49266"/>
                    <a:pt x="341892" y="52455"/>
                  </a:cubicBezTo>
                  <a:lnTo>
                    <a:pt x="338937" y="49499"/>
                  </a:lnTo>
                  <a:lnTo>
                    <a:pt x="334153" y="54283"/>
                  </a:lnTo>
                  <a:lnTo>
                    <a:pt x="354182" y="74312"/>
                  </a:lnTo>
                  <a:lnTo>
                    <a:pt x="359004" y="69489"/>
                  </a:lnTo>
                  <a:lnTo>
                    <a:pt x="349204" y="59689"/>
                  </a:lnTo>
                  <a:cubicBezTo>
                    <a:pt x="345276" y="55761"/>
                    <a:pt x="345276" y="52105"/>
                    <a:pt x="348660" y="48721"/>
                  </a:cubicBezTo>
                  <a:lnTo>
                    <a:pt x="349943" y="47438"/>
                  </a:lnTo>
                  <a:lnTo>
                    <a:pt x="345237" y="42732"/>
                  </a:lnTo>
                  <a:moveTo>
                    <a:pt x="376378" y="35004"/>
                  </a:moveTo>
                  <a:lnTo>
                    <a:pt x="374394" y="33020"/>
                  </a:lnTo>
                  <a:cubicBezTo>
                    <a:pt x="367783" y="26409"/>
                    <a:pt x="360433" y="27303"/>
                    <a:pt x="355571" y="32165"/>
                  </a:cubicBezTo>
                  <a:cubicBezTo>
                    <a:pt x="350476" y="37259"/>
                    <a:pt x="349426" y="45310"/>
                    <a:pt x="356427" y="52310"/>
                  </a:cubicBezTo>
                  <a:cubicBezTo>
                    <a:pt x="363388" y="59272"/>
                    <a:pt x="371205" y="58144"/>
                    <a:pt x="376261" y="53088"/>
                  </a:cubicBezTo>
                  <a:cubicBezTo>
                    <a:pt x="380345" y="49005"/>
                    <a:pt x="381978" y="42938"/>
                    <a:pt x="378750" y="37687"/>
                  </a:cubicBezTo>
                  <a:lnTo>
                    <a:pt x="374239" y="42199"/>
                  </a:lnTo>
                  <a:cubicBezTo>
                    <a:pt x="375133" y="44493"/>
                    <a:pt x="374200" y="46827"/>
                    <a:pt x="372294" y="48732"/>
                  </a:cubicBezTo>
                  <a:cubicBezTo>
                    <a:pt x="369417" y="51610"/>
                    <a:pt x="365799" y="52116"/>
                    <a:pt x="362416" y="48966"/>
                  </a:cubicBezTo>
                  <a:lnTo>
                    <a:pt x="376378" y="35004"/>
                  </a:lnTo>
                  <a:moveTo>
                    <a:pt x="359693" y="36365"/>
                  </a:moveTo>
                  <a:cubicBezTo>
                    <a:pt x="362299" y="33759"/>
                    <a:pt x="365449" y="33565"/>
                    <a:pt x="368094" y="36209"/>
                  </a:cubicBezTo>
                  <a:lnTo>
                    <a:pt x="358993" y="45310"/>
                  </a:lnTo>
                  <a:cubicBezTo>
                    <a:pt x="356505" y="41965"/>
                    <a:pt x="357399" y="38660"/>
                    <a:pt x="359693" y="36365"/>
                  </a:cubicBezTo>
                  <a:moveTo>
                    <a:pt x="214250" y="295137"/>
                  </a:moveTo>
                  <a:lnTo>
                    <a:pt x="209505" y="290392"/>
                  </a:lnTo>
                  <a:lnTo>
                    <a:pt x="195543" y="304354"/>
                  </a:lnTo>
                  <a:lnTo>
                    <a:pt x="188893" y="297704"/>
                  </a:lnTo>
                  <a:lnTo>
                    <a:pt x="201066" y="285531"/>
                  </a:lnTo>
                  <a:lnTo>
                    <a:pt x="196321" y="280786"/>
                  </a:lnTo>
                  <a:lnTo>
                    <a:pt x="184148" y="292959"/>
                  </a:lnTo>
                  <a:lnTo>
                    <a:pt x="177809" y="286620"/>
                  </a:lnTo>
                  <a:lnTo>
                    <a:pt x="191032" y="273397"/>
                  </a:lnTo>
                  <a:lnTo>
                    <a:pt x="186287" y="268652"/>
                  </a:lnTo>
                  <a:lnTo>
                    <a:pt x="168009" y="286931"/>
                  </a:lnTo>
                  <a:lnTo>
                    <a:pt x="195232" y="314154"/>
                  </a:lnTo>
                  <a:lnTo>
                    <a:pt x="214250" y="295137"/>
                  </a:lnTo>
                  <a:moveTo>
                    <a:pt x="208611" y="245472"/>
                  </a:moveTo>
                  <a:lnTo>
                    <a:pt x="203789" y="250294"/>
                  </a:lnTo>
                  <a:lnTo>
                    <a:pt x="214056" y="260562"/>
                  </a:lnTo>
                  <a:cubicBezTo>
                    <a:pt x="210906" y="259823"/>
                    <a:pt x="207406" y="261223"/>
                    <a:pt x="204800" y="263828"/>
                  </a:cubicBezTo>
                  <a:cubicBezTo>
                    <a:pt x="199900" y="268729"/>
                    <a:pt x="199239" y="276235"/>
                    <a:pt x="206162" y="283157"/>
                  </a:cubicBezTo>
                  <a:cubicBezTo>
                    <a:pt x="213201" y="290197"/>
                    <a:pt x="220707" y="289535"/>
                    <a:pt x="225607" y="284635"/>
                  </a:cubicBezTo>
                  <a:cubicBezTo>
                    <a:pt x="228368" y="281874"/>
                    <a:pt x="229651" y="278179"/>
                    <a:pt x="228446" y="274796"/>
                  </a:cubicBezTo>
                  <a:lnTo>
                    <a:pt x="231518" y="277868"/>
                  </a:lnTo>
                  <a:lnTo>
                    <a:pt x="236263" y="273123"/>
                  </a:lnTo>
                  <a:lnTo>
                    <a:pt x="208611" y="245472"/>
                  </a:lnTo>
                  <a:moveTo>
                    <a:pt x="222301" y="279074"/>
                  </a:moveTo>
                  <a:cubicBezTo>
                    <a:pt x="219501" y="281874"/>
                    <a:pt x="215106" y="282302"/>
                    <a:pt x="211062" y="278257"/>
                  </a:cubicBezTo>
                  <a:cubicBezTo>
                    <a:pt x="206978" y="274174"/>
                    <a:pt x="207406" y="269779"/>
                    <a:pt x="210206" y="266979"/>
                  </a:cubicBezTo>
                  <a:cubicBezTo>
                    <a:pt x="212812" y="264373"/>
                    <a:pt x="217401" y="263673"/>
                    <a:pt x="221523" y="267795"/>
                  </a:cubicBezTo>
                  <a:cubicBezTo>
                    <a:pt x="225607" y="271879"/>
                    <a:pt x="224907" y="276468"/>
                    <a:pt x="222301" y="279074"/>
                  </a:cubicBezTo>
                  <a:moveTo>
                    <a:pt x="231971" y="236892"/>
                  </a:moveTo>
                  <a:lnTo>
                    <a:pt x="230648" y="238214"/>
                  </a:lnTo>
                  <a:cubicBezTo>
                    <a:pt x="228315" y="240548"/>
                    <a:pt x="227459" y="243426"/>
                    <a:pt x="228626" y="246614"/>
                  </a:cubicBezTo>
                  <a:lnTo>
                    <a:pt x="225670" y="243659"/>
                  </a:lnTo>
                  <a:lnTo>
                    <a:pt x="220887" y="248442"/>
                  </a:lnTo>
                  <a:lnTo>
                    <a:pt x="240915" y="268471"/>
                  </a:lnTo>
                  <a:lnTo>
                    <a:pt x="245738" y="263649"/>
                  </a:lnTo>
                  <a:lnTo>
                    <a:pt x="235937" y="253848"/>
                  </a:lnTo>
                  <a:cubicBezTo>
                    <a:pt x="232009" y="249920"/>
                    <a:pt x="232009" y="246264"/>
                    <a:pt x="235393" y="242881"/>
                  </a:cubicBezTo>
                  <a:lnTo>
                    <a:pt x="236676" y="241597"/>
                  </a:lnTo>
                  <a:lnTo>
                    <a:pt x="231971" y="236892"/>
                  </a:lnTo>
                  <a:moveTo>
                    <a:pt x="242538" y="226091"/>
                  </a:moveTo>
                  <a:cubicBezTo>
                    <a:pt x="237560" y="231069"/>
                    <a:pt x="236276" y="236864"/>
                    <a:pt x="240166" y="242308"/>
                  </a:cubicBezTo>
                  <a:lnTo>
                    <a:pt x="244755" y="237719"/>
                  </a:lnTo>
                  <a:cubicBezTo>
                    <a:pt x="243666" y="235775"/>
                    <a:pt x="243082" y="233480"/>
                    <a:pt x="246077" y="230486"/>
                  </a:cubicBezTo>
                  <a:cubicBezTo>
                    <a:pt x="247788" y="228774"/>
                    <a:pt x="249927" y="227725"/>
                    <a:pt x="251444" y="229241"/>
                  </a:cubicBezTo>
                  <a:cubicBezTo>
                    <a:pt x="253116" y="230913"/>
                    <a:pt x="251872" y="232780"/>
                    <a:pt x="251211" y="233675"/>
                  </a:cubicBezTo>
                  <a:lnTo>
                    <a:pt x="247749" y="238303"/>
                  </a:lnTo>
                  <a:cubicBezTo>
                    <a:pt x="246194" y="240403"/>
                    <a:pt x="242499" y="245809"/>
                    <a:pt x="247516" y="250826"/>
                  </a:cubicBezTo>
                  <a:cubicBezTo>
                    <a:pt x="251755" y="255065"/>
                    <a:pt x="256733" y="253509"/>
                    <a:pt x="259922" y="250320"/>
                  </a:cubicBezTo>
                  <a:cubicBezTo>
                    <a:pt x="262061" y="248181"/>
                    <a:pt x="263889" y="244798"/>
                    <a:pt x="262878" y="240675"/>
                  </a:cubicBezTo>
                  <a:lnTo>
                    <a:pt x="265795" y="243592"/>
                  </a:lnTo>
                  <a:lnTo>
                    <a:pt x="270501" y="238886"/>
                  </a:lnTo>
                  <a:lnTo>
                    <a:pt x="256616" y="225002"/>
                  </a:lnTo>
                  <a:cubicBezTo>
                    <a:pt x="251911" y="220296"/>
                    <a:pt x="246932" y="221696"/>
                    <a:pt x="242538" y="226091"/>
                  </a:cubicBezTo>
                  <a:moveTo>
                    <a:pt x="257161" y="245070"/>
                  </a:moveTo>
                  <a:cubicBezTo>
                    <a:pt x="255449" y="246781"/>
                    <a:pt x="253544" y="247209"/>
                    <a:pt x="251949" y="245614"/>
                  </a:cubicBezTo>
                  <a:cubicBezTo>
                    <a:pt x="249733" y="243397"/>
                    <a:pt x="251755" y="240675"/>
                    <a:pt x="252494" y="239703"/>
                  </a:cubicBezTo>
                  <a:lnTo>
                    <a:pt x="254205" y="237369"/>
                  </a:lnTo>
                  <a:cubicBezTo>
                    <a:pt x="255061" y="236203"/>
                    <a:pt x="255761" y="235269"/>
                    <a:pt x="256189" y="234219"/>
                  </a:cubicBezTo>
                  <a:lnTo>
                    <a:pt x="257278" y="235308"/>
                  </a:lnTo>
                  <a:cubicBezTo>
                    <a:pt x="259961" y="237992"/>
                    <a:pt x="260078" y="242153"/>
                    <a:pt x="257161" y="245070"/>
                  </a:cubicBezTo>
                  <a:moveTo>
                    <a:pt x="284475" y="184854"/>
                  </a:moveTo>
                  <a:lnTo>
                    <a:pt x="279497" y="189832"/>
                  </a:lnTo>
                  <a:lnTo>
                    <a:pt x="288870" y="207605"/>
                  </a:lnTo>
                  <a:lnTo>
                    <a:pt x="270980" y="198349"/>
                  </a:lnTo>
                  <a:lnTo>
                    <a:pt x="266274" y="203055"/>
                  </a:lnTo>
                  <a:lnTo>
                    <a:pt x="275569" y="220906"/>
                  </a:lnTo>
                  <a:lnTo>
                    <a:pt x="257757" y="211572"/>
                  </a:lnTo>
                  <a:lnTo>
                    <a:pt x="252624" y="216705"/>
                  </a:lnTo>
                  <a:lnTo>
                    <a:pt x="279575" y="229812"/>
                  </a:lnTo>
                  <a:lnTo>
                    <a:pt x="284242" y="225144"/>
                  </a:lnTo>
                  <a:lnTo>
                    <a:pt x="275569" y="207838"/>
                  </a:lnTo>
                  <a:lnTo>
                    <a:pt x="292915" y="216472"/>
                  </a:lnTo>
                  <a:lnTo>
                    <a:pt x="297543" y="211844"/>
                  </a:lnTo>
                  <a:lnTo>
                    <a:pt x="284475" y="184854"/>
                  </a:lnTo>
                  <a:moveTo>
                    <a:pt x="307941" y="146998"/>
                  </a:moveTo>
                  <a:lnTo>
                    <a:pt x="301524" y="153415"/>
                  </a:lnTo>
                  <a:lnTo>
                    <a:pt x="314786" y="181767"/>
                  </a:lnTo>
                  <a:lnTo>
                    <a:pt x="286434" y="168505"/>
                  </a:lnTo>
                  <a:lnTo>
                    <a:pt x="280017" y="174922"/>
                  </a:lnTo>
                  <a:lnTo>
                    <a:pt x="307241" y="202146"/>
                  </a:lnTo>
                  <a:lnTo>
                    <a:pt x="311869" y="197517"/>
                  </a:lnTo>
                  <a:lnTo>
                    <a:pt x="292696" y="178344"/>
                  </a:lnTo>
                  <a:lnTo>
                    <a:pt x="318869" y="190517"/>
                  </a:lnTo>
                  <a:lnTo>
                    <a:pt x="323420" y="185967"/>
                  </a:lnTo>
                  <a:lnTo>
                    <a:pt x="311247" y="159793"/>
                  </a:lnTo>
                  <a:lnTo>
                    <a:pt x="330420" y="178966"/>
                  </a:lnTo>
                  <a:lnTo>
                    <a:pt x="335165" y="174222"/>
                  </a:lnTo>
                  <a:lnTo>
                    <a:pt x="307941" y="146998"/>
                  </a:lnTo>
                  <a:moveTo>
                    <a:pt x="317292" y="146748"/>
                  </a:moveTo>
                  <a:lnTo>
                    <a:pt x="322425" y="141614"/>
                  </a:lnTo>
                  <a:lnTo>
                    <a:pt x="316942" y="136131"/>
                  </a:lnTo>
                  <a:lnTo>
                    <a:pt x="311808" y="141264"/>
                  </a:lnTo>
                  <a:lnTo>
                    <a:pt x="317292" y="146748"/>
                  </a:lnTo>
                  <a:moveTo>
                    <a:pt x="340121" y="169266"/>
                  </a:moveTo>
                  <a:lnTo>
                    <a:pt x="344943" y="164443"/>
                  </a:lnTo>
                  <a:lnTo>
                    <a:pt x="324914" y="144415"/>
                  </a:lnTo>
                  <a:lnTo>
                    <a:pt x="320092" y="149237"/>
                  </a:lnTo>
                  <a:lnTo>
                    <a:pt x="340121" y="169266"/>
                  </a:lnTo>
                  <a:moveTo>
                    <a:pt x="340017" y="128612"/>
                  </a:moveTo>
                  <a:cubicBezTo>
                    <a:pt x="336672" y="131957"/>
                    <a:pt x="336439" y="134990"/>
                    <a:pt x="337178" y="137985"/>
                  </a:cubicBezTo>
                  <a:lnTo>
                    <a:pt x="334261" y="135068"/>
                  </a:lnTo>
                  <a:lnTo>
                    <a:pt x="329477" y="139852"/>
                  </a:lnTo>
                  <a:lnTo>
                    <a:pt x="349506" y="159881"/>
                  </a:lnTo>
                  <a:lnTo>
                    <a:pt x="354328" y="155058"/>
                  </a:lnTo>
                  <a:lnTo>
                    <a:pt x="343517" y="144247"/>
                  </a:lnTo>
                  <a:cubicBezTo>
                    <a:pt x="340250" y="140980"/>
                    <a:pt x="339783" y="137479"/>
                    <a:pt x="342661" y="134601"/>
                  </a:cubicBezTo>
                  <a:cubicBezTo>
                    <a:pt x="345033" y="132229"/>
                    <a:pt x="347717" y="132190"/>
                    <a:pt x="349972" y="134446"/>
                  </a:cubicBezTo>
                  <a:lnTo>
                    <a:pt x="362457" y="146930"/>
                  </a:lnTo>
                  <a:lnTo>
                    <a:pt x="367279" y="142107"/>
                  </a:lnTo>
                  <a:lnTo>
                    <a:pt x="354367" y="129195"/>
                  </a:lnTo>
                  <a:cubicBezTo>
                    <a:pt x="349584" y="124412"/>
                    <a:pt x="344567" y="124062"/>
                    <a:pt x="340017" y="128612"/>
                  </a:cubicBezTo>
                  <a:moveTo>
                    <a:pt x="362819" y="91265"/>
                  </a:moveTo>
                  <a:lnTo>
                    <a:pt x="357996" y="96088"/>
                  </a:lnTo>
                  <a:lnTo>
                    <a:pt x="368263" y="106355"/>
                  </a:lnTo>
                  <a:cubicBezTo>
                    <a:pt x="365113" y="105616"/>
                    <a:pt x="361613" y="107016"/>
                    <a:pt x="359007" y="109622"/>
                  </a:cubicBezTo>
                  <a:cubicBezTo>
                    <a:pt x="354107" y="114522"/>
                    <a:pt x="353446" y="122028"/>
                    <a:pt x="360368" y="128950"/>
                  </a:cubicBezTo>
                  <a:cubicBezTo>
                    <a:pt x="367407" y="135990"/>
                    <a:pt x="374913" y="135329"/>
                    <a:pt x="379814" y="130428"/>
                  </a:cubicBezTo>
                  <a:cubicBezTo>
                    <a:pt x="382575" y="127667"/>
                    <a:pt x="383859" y="123973"/>
                    <a:pt x="382653" y="120589"/>
                  </a:cubicBezTo>
                  <a:lnTo>
                    <a:pt x="385725" y="123661"/>
                  </a:lnTo>
                  <a:lnTo>
                    <a:pt x="390470" y="118917"/>
                  </a:lnTo>
                  <a:lnTo>
                    <a:pt x="362819" y="91265"/>
                  </a:lnTo>
                  <a:moveTo>
                    <a:pt x="376508" y="124867"/>
                  </a:moveTo>
                  <a:cubicBezTo>
                    <a:pt x="373708" y="127667"/>
                    <a:pt x="369313" y="128095"/>
                    <a:pt x="365269" y="124050"/>
                  </a:cubicBezTo>
                  <a:cubicBezTo>
                    <a:pt x="361185" y="119967"/>
                    <a:pt x="361613" y="115572"/>
                    <a:pt x="364413" y="112772"/>
                  </a:cubicBezTo>
                  <a:cubicBezTo>
                    <a:pt x="367019" y="110166"/>
                    <a:pt x="371608" y="109466"/>
                    <a:pt x="375730" y="113589"/>
                  </a:cubicBezTo>
                  <a:cubicBezTo>
                    <a:pt x="379814" y="117672"/>
                    <a:pt x="379114" y="122261"/>
                    <a:pt x="376508" y="124867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96" name="shape296"/>
            <p:cNvSpPr/>
            <p:nvPr/>
          </p:nvSpPr>
          <p:spPr>
            <a:xfrm>
              <a:off x="4097977" y="993499"/>
              <a:ext cx="140800" cy="140800"/>
            </a:xfrm>
            <a:custGeom>
              <a:avLst/>
              <a:gdLst/>
              <a:ahLst/>
              <a:cxnLst/>
              <a:rect l="0" t="0" r="0" b="0"/>
              <a:pathLst>
                <a:path w="140800" h="140800">
                  <a:moveTo>
                    <a:pt x="61179" y="283646"/>
                  </a:moveTo>
                  <a:lnTo>
                    <a:pt x="37845" y="306980"/>
                  </a:lnTo>
                  <a:cubicBezTo>
                    <a:pt x="31683" y="313142"/>
                    <a:pt x="27194" y="317634"/>
                    <a:pt x="23945" y="321461"/>
                  </a:cubicBezTo>
                  <a:cubicBezTo>
                    <a:pt x="20720" y="325260"/>
                    <a:pt x="18898" y="328201"/>
                    <a:pt x="17927" y="331190"/>
                  </a:cubicBezTo>
                  <a:cubicBezTo>
                    <a:pt x="16110" y="336782"/>
                    <a:pt x="16110" y="342806"/>
                    <a:pt x="17927" y="348399"/>
                  </a:cubicBezTo>
                  <a:cubicBezTo>
                    <a:pt x="18898" y="351387"/>
                    <a:pt x="20720" y="354328"/>
                    <a:pt x="23945" y="358127"/>
                  </a:cubicBezTo>
                  <a:cubicBezTo>
                    <a:pt x="27194" y="361955"/>
                    <a:pt x="31683" y="366447"/>
                    <a:pt x="37845" y="372608"/>
                  </a:cubicBezTo>
                  <a:lnTo>
                    <a:pt x="61179" y="395943"/>
                  </a:lnTo>
                  <a:cubicBezTo>
                    <a:pt x="67341" y="402105"/>
                    <a:pt x="71833" y="406593"/>
                    <a:pt x="75660" y="409842"/>
                  </a:cubicBezTo>
                  <a:cubicBezTo>
                    <a:pt x="79460" y="413068"/>
                    <a:pt x="82400" y="414890"/>
                    <a:pt x="85389" y="415861"/>
                  </a:cubicBezTo>
                  <a:cubicBezTo>
                    <a:pt x="90981" y="417678"/>
                    <a:pt x="97005" y="417678"/>
                    <a:pt x="102597" y="415861"/>
                  </a:cubicBezTo>
                  <a:cubicBezTo>
                    <a:pt x="105586" y="414890"/>
                    <a:pt x="108527" y="413068"/>
                    <a:pt x="112327" y="409842"/>
                  </a:cubicBezTo>
                  <a:cubicBezTo>
                    <a:pt x="116154" y="406593"/>
                    <a:pt x="120645" y="402105"/>
                    <a:pt x="126808" y="395943"/>
                  </a:cubicBezTo>
                  <a:lnTo>
                    <a:pt x="150142" y="372608"/>
                  </a:lnTo>
                  <a:cubicBezTo>
                    <a:pt x="156304" y="366447"/>
                    <a:pt x="160792" y="361955"/>
                    <a:pt x="164041" y="358127"/>
                  </a:cubicBezTo>
                  <a:cubicBezTo>
                    <a:pt x="167267" y="354328"/>
                    <a:pt x="169089" y="351387"/>
                    <a:pt x="170060" y="348398"/>
                  </a:cubicBezTo>
                  <a:cubicBezTo>
                    <a:pt x="171877" y="342806"/>
                    <a:pt x="171877" y="336782"/>
                    <a:pt x="170060" y="331190"/>
                  </a:cubicBezTo>
                  <a:cubicBezTo>
                    <a:pt x="169089" y="328201"/>
                    <a:pt x="167267" y="325260"/>
                    <a:pt x="164041" y="321461"/>
                  </a:cubicBezTo>
                  <a:cubicBezTo>
                    <a:pt x="160792" y="317634"/>
                    <a:pt x="156304" y="313142"/>
                    <a:pt x="150142" y="306980"/>
                  </a:cubicBezTo>
                  <a:lnTo>
                    <a:pt x="126808" y="283646"/>
                  </a:lnTo>
                  <a:cubicBezTo>
                    <a:pt x="120645" y="277483"/>
                    <a:pt x="116154" y="272995"/>
                    <a:pt x="112327" y="269746"/>
                  </a:cubicBezTo>
                  <a:cubicBezTo>
                    <a:pt x="108527" y="266521"/>
                    <a:pt x="105586" y="264698"/>
                    <a:pt x="102597" y="263727"/>
                  </a:cubicBezTo>
                  <a:cubicBezTo>
                    <a:pt x="97005" y="261910"/>
                    <a:pt x="90981" y="261910"/>
                    <a:pt x="85389" y="263727"/>
                  </a:cubicBezTo>
                  <a:cubicBezTo>
                    <a:pt x="82400" y="264698"/>
                    <a:pt x="79460" y="266521"/>
                    <a:pt x="75660" y="269746"/>
                  </a:cubicBezTo>
                  <a:cubicBezTo>
                    <a:pt x="71833" y="272995"/>
                    <a:pt x="67341" y="277483"/>
                    <a:pt x="61179" y="283646"/>
                  </a:cubicBezTo>
                  <a:moveTo>
                    <a:pt x="14984" y="349354"/>
                  </a:moveTo>
                  <a:cubicBezTo>
                    <a:pt x="17279" y="356418"/>
                    <a:pt x="23405" y="362544"/>
                    <a:pt x="35657" y="374796"/>
                  </a:cubicBezTo>
                  <a:lnTo>
                    <a:pt x="58992" y="398130"/>
                  </a:lnTo>
                  <a:cubicBezTo>
                    <a:pt x="71243" y="410382"/>
                    <a:pt x="77369" y="416508"/>
                    <a:pt x="84433" y="418803"/>
                  </a:cubicBezTo>
                  <a:cubicBezTo>
                    <a:pt x="90647" y="420822"/>
                    <a:pt x="97340" y="420822"/>
                    <a:pt x="103554" y="418803"/>
                  </a:cubicBezTo>
                  <a:cubicBezTo>
                    <a:pt x="110617" y="416508"/>
                    <a:pt x="116743" y="410382"/>
                    <a:pt x="128995" y="398130"/>
                  </a:cubicBezTo>
                  <a:lnTo>
                    <a:pt x="152330" y="374796"/>
                  </a:lnTo>
                  <a:cubicBezTo>
                    <a:pt x="164582" y="362544"/>
                    <a:pt x="170707" y="356418"/>
                    <a:pt x="173003" y="349354"/>
                  </a:cubicBezTo>
                  <a:cubicBezTo>
                    <a:pt x="175021" y="343141"/>
                    <a:pt x="175021" y="336448"/>
                    <a:pt x="173003" y="330234"/>
                  </a:cubicBezTo>
                  <a:cubicBezTo>
                    <a:pt x="170707" y="323170"/>
                    <a:pt x="164582" y="317044"/>
                    <a:pt x="152330" y="304792"/>
                  </a:cubicBezTo>
                  <a:lnTo>
                    <a:pt x="128995" y="281458"/>
                  </a:lnTo>
                  <a:cubicBezTo>
                    <a:pt x="116743" y="269206"/>
                    <a:pt x="110617" y="263080"/>
                    <a:pt x="103554" y="260785"/>
                  </a:cubicBezTo>
                  <a:cubicBezTo>
                    <a:pt x="97340" y="258766"/>
                    <a:pt x="90647" y="258766"/>
                    <a:pt x="84433" y="260785"/>
                  </a:cubicBezTo>
                  <a:cubicBezTo>
                    <a:pt x="77369" y="263080"/>
                    <a:pt x="71243" y="269206"/>
                    <a:pt x="58992" y="281458"/>
                  </a:cubicBezTo>
                  <a:lnTo>
                    <a:pt x="35657" y="304792"/>
                  </a:lnTo>
                  <a:cubicBezTo>
                    <a:pt x="23405" y="317044"/>
                    <a:pt x="17279" y="323170"/>
                    <a:pt x="14984" y="330234"/>
                  </a:cubicBezTo>
                  <a:cubicBezTo>
                    <a:pt x="12965" y="336448"/>
                    <a:pt x="12965" y="343141"/>
                    <a:pt x="14984" y="349354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97" name="shape297"/>
            <p:cNvSpPr/>
            <p:nvPr/>
          </p:nvSpPr>
          <p:spPr>
            <a:xfrm>
              <a:off x="4097977" y="993499"/>
              <a:ext cx="140800" cy="140800"/>
            </a:xfrm>
            <a:custGeom>
              <a:avLst/>
              <a:gdLst/>
              <a:ahLst/>
              <a:cxnLst/>
              <a:rect l="0" t="0" r="0" b="0"/>
              <a:pathLst>
                <a:path w="140800" h="140800">
                  <a:moveTo>
                    <a:pt x="62631" y="346481"/>
                  </a:moveTo>
                  <a:lnTo>
                    <a:pt x="87178" y="371027"/>
                  </a:lnTo>
                  <a:lnTo>
                    <a:pt x="87178" y="363501"/>
                  </a:lnTo>
                  <a:cubicBezTo>
                    <a:pt x="87178" y="359794"/>
                    <a:pt x="90183" y="356789"/>
                    <a:pt x="93890" y="356789"/>
                  </a:cubicBezTo>
                  <a:cubicBezTo>
                    <a:pt x="97597" y="356789"/>
                    <a:pt x="100602" y="359794"/>
                    <a:pt x="100602" y="363501"/>
                  </a:cubicBezTo>
                  <a:lnTo>
                    <a:pt x="100602" y="379130"/>
                  </a:lnTo>
                  <a:cubicBezTo>
                    <a:pt x="100602" y="388100"/>
                    <a:pt x="89757" y="392592"/>
                    <a:pt x="83414" y="386249"/>
                  </a:cubicBezTo>
                  <a:lnTo>
                    <a:pt x="47410" y="350245"/>
                  </a:lnTo>
                  <a:cubicBezTo>
                    <a:pt x="41067" y="343902"/>
                    <a:pt x="45559" y="333057"/>
                    <a:pt x="54529" y="333057"/>
                  </a:cubicBezTo>
                  <a:lnTo>
                    <a:pt x="125148" y="333057"/>
                  </a:lnTo>
                  <a:lnTo>
                    <a:pt x="100602" y="308510"/>
                  </a:lnTo>
                  <a:lnTo>
                    <a:pt x="100602" y="316037"/>
                  </a:lnTo>
                  <a:cubicBezTo>
                    <a:pt x="100602" y="319744"/>
                    <a:pt x="97597" y="322750"/>
                    <a:pt x="93890" y="322750"/>
                  </a:cubicBezTo>
                  <a:cubicBezTo>
                    <a:pt x="90183" y="322750"/>
                    <a:pt x="87178" y="319744"/>
                    <a:pt x="87178" y="316037"/>
                  </a:cubicBezTo>
                  <a:lnTo>
                    <a:pt x="87178" y="300408"/>
                  </a:lnTo>
                  <a:cubicBezTo>
                    <a:pt x="87178" y="291438"/>
                    <a:pt x="98023" y="286946"/>
                    <a:pt x="104365" y="293289"/>
                  </a:cubicBezTo>
                  <a:lnTo>
                    <a:pt x="140370" y="329293"/>
                  </a:lnTo>
                  <a:cubicBezTo>
                    <a:pt x="146713" y="335636"/>
                    <a:pt x="142221" y="346481"/>
                    <a:pt x="133251" y="346481"/>
                  </a:cubicBezTo>
                  <a:lnTo>
                    <a:pt x="62631" y="346481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98" name="shape298"/>
            <p:cNvSpPr/>
            <p:nvPr/>
          </p:nvSpPr>
          <p:spPr>
            <a:xfrm>
              <a:off x="4097977" y="993499"/>
              <a:ext cx="1782000" cy="1782000"/>
            </a:xfrm>
            <a:custGeom>
              <a:avLst/>
              <a:gdLst/>
              <a:ahLst/>
              <a:cxnLst/>
              <a:rect l="0" t="0" r="0" b="0"/>
              <a:pathLst>
                <a:path w="1782000" h="1782000">
                  <a:moveTo>
                    <a:pt x="162059" y="211988"/>
                  </a:moveTo>
                  <a:lnTo>
                    <a:pt x="156886" y="217160"/>
                  </a:lnTo>
                  <a:lnTo>
                    <a:pt x="171548" y="241389"/>
                  </a:lnTo>
                  <a:lnTo>
                    <a:pt x="146230" y="227817"/>
                  </a:lnTo>
                  <a:lnTo>
                    <a:pt x="141252" y="232795"/>
                  </a:lnTo>
                  <a:lnTo>
                    <a:pt x="154786" y="258074"/>
                  </a:lnTo>
                  <a:lnTo>
                    <a:pt x="130596" y="243451"/>
                  </a:lnTo>
                  <a:lnTo>
                    <a:pt x="125229" y="248818"/>
                  </a:lnTo>
                  <a:lnTo>
                    <a:pt x="159881" y="268613"/>
                  </a:lnTo>
                  <a:lnTo>
                    <a:pt x="164897" y="263596"/>
                  </a:lnTo>
                  <a:lnTo>
                    <a:pt x="151013" y="237734"/>
                  </a:lnTo>
                  <a:lnTo>
                    <a:pt x="176876" y="251618"/>
                  </a:lnTo>
                  <a:lnTo>
                    <a:pt x="181854" y="246640"/>
                  </a:lnTo>
                  <a:lnTo>
                    <a:pt x="162059" y="211988"/>
                  </a:lnTo>
                  <a:moveTo>
                    <a:pt x="178618" y="209118"/>
                  </a:moveTo>
                  <a:cubicBezTo>
                    <a:pt x="172784" y="214951"/>
                    <a:pt x="172590" y="222924"/>
                    <a:pt x="179085" y="229419"/>
                  </a:cubicBezTo>
                  <a:cubicBezTo>
                    <a:pt x="185618" y="235953"/>
                    <a:pt x="193591" y="235758"/>
                    <a:pt x="199425" y="229925"/>
                  </a:cubicBezTo>
                  <a:cubicBezTo>
                    <a:pt x="205297" y="224052"/>
                    <a:pt x="205491" y="216080"/>
                    <a:pt x="198958" y="209546"/>
                  </a:cubicBezTo>
                  <a:cubicBezTo>
                    <a:pt x="192463" y="203051"/>
                    <a:pt x="184491" y="203245"/>
                    <a:pt x="178618" y="209118"/>
                  </a:cubicBezTo>
                  <a:moveTo>
                    <a:pt x="183051" y="213629"/>
                  </a:moveTo>
                  <a:cubicBezTo>
                    <a:pt x="185968" y="210712"/>
                    <a:pt x="190013" y="210479"/>
                    <a:pt x="194019" y="214485"/>
                  </a:cubicBezTo>
                  <a:cubicBezTo>
                    <a:pt x="197791" y="218257"/>
                    <a:pt x="198141" y="222263"/>
                    <a:pt x="195030" y="225374"/>
                  </a:cubicBezTo>
                  <a:cubicBezTo>
                    <a:pt x="192113" y="228291"/>
                    <a:pt x="188068" y="228525"/>
                    <a:pt x="184024" y="224480"/>
                  </a:cubicBezTo>
                  <a:cubicBezTo>
                    <a:pt x="180290" y="220746"/>
                    <a:pt x="179940" y="216740"/>
                    <a:pt x="183051" y="213629"/>
                  </a:cubicBezTo>
                  <a:moveTo>
                    <a:pt x="202753" y="184983"/>
                  </a:moveTo>
                  <a:cubicBezTo>
                    <a:pt x="199408" y="188327"/>
                    <a:pt x="199175" y="191361"/>
                    <a:pt x="199914" y="194355"/>
                  </a:cubicBezTo>
                  <a:lnTo>
                    <a:pt x="196997" y="191439"/>
                  </a:lnTo>
                  <a:lnTo>
                    <a:pt x="192214" y="196222"/>
                  </a:lnTo>
                  <a:lnTo>
                    <a:pt x="212242" y="216251"/>
                  </a:lnTo>
                  <a:lnTo>
                    <a:pt x="217065" y="211429"/>
                  </a:lnTo>
                  <a:lnTo>
                    <a:pt x="206254" y="200617"/>
                  </a:lnTo>
                  <a:cubicBezTo>
                    <a:pt x="202987" y="197350"/>
                    <a:pt x="202520" y="193850"/>
                    <a:pt x="205398" y="190972"/>
                  </a:cubicBezTo>
                  <a:cubicBezTo>
                    <a:pt x="207770" y="188600"/>
                    <a:pt x="210453" y="188561"/>
                    <a:pt x="212709" y="190817"/>
                  </a:cubicBezTo>
                  <a:lnTo>
                    <a:pt x="225193" y="203300"/>
                  </a:lnTo>
                  <a:lnTo>
                    <a:pt x="230016" y="198478"/>
                  </a:lnTo>
                  <a:lnTo>
                    <a:pt x="217104" y="185566"/>
                  </a:lnTo>
                  <a:cubicBezTo>
                    <a:pt x="212320" y="180783"/>
                    <a:pt x="207303" y="180433"/>
                    <a:pt x="202753" y="184983"/>
                  </a:cubicBezTo>
                  <a:moveTo>
                    <a:pt x="225555" y="147636"/>
                  </a:moveTo>
                  <a:lnTo>
                    <a:pt x="220733" y="152458"/>
                  </a:lnTo>
                  <a:lnTo>
                    <a:pt x="231000" y="162725"/>
                  </a:lnTo>
                  <a:cubicBezTo>
                    <a:pt x="227850" y="161986"/>
                    <a:pt x="224349" y="163387"/>
                    <a:pt x="221744" y="165992"/>
                  </a:cubicBezTo>
                  <a:cubicBezTo>
                    <a:pt x="216843" y="170892"/>
                    <a:pt x="216182" y="178398"/>
                    <a:pt x="223105" y="185321"/>
                  </a:cubicBezTo>
                  <a:cubicBezTo>
                    <a:pt x="230144" y="192360"/>
                    <a:pt x="237650" y="191699"/>
                    <a:pt x="242550" y="186799"/>
                  </a:cubicBezTo>
                  <a:cubicBezTo>
                    <a:pt x="245311" y="184037"/>
                    <a:pt x="246595" y="180343"/>
                    <a:pt x="245389" y="176960"/>
                  </a:cubicBezTo>
                  <a:lnTo>
                    <a:pt x="248462" y="180032"/>
                  </a:lnTo>
                  <a:lnTo>
                    <a:pt x="253206" y="175287"/>
                  </a:lnTo>
                  <a:lnTo>
                    <a:pt x="225555" y="147636"/>
                  </a:lnTo>
                  <a:moveTo>
                    <a:pt x="239245" y="181237"/>
                  </a:moveTo>
                  <a:cubicBezTo>
                    <a:pt x="236445" y="184037"/>
                    <a:pt x="232050" y="184465"/>
                    <a:pt x="228005" y="180421"/>
                  </a:cubicBezTo>
                  <a:cubicBezTo>
                    <a:pt x="223922" y="176337"/>
                    <a:pt x="224349" y="171942"/>
                    <a:pt x="227150" y="169142"/>
                  </a:cubicBezTo>
                  <a:cubicBezTo>
                    <a:pt x="229755" y="166536"/>
                    <a:pt x="234344" y="165836"/>
                    <a:pt x="238467" y="169959"/>
                  </a:cubicBezTo>
                  <a:cubicBezTo>
                    <a:pt x="242550" y="174042"/>
                    <a:pt x="241850" y="178632"/>
                    <a:pt x="239245" y="181237"/>
                  </a:cubicBezTo>
                  <a:moveTo>
                    <a:pt x="266570" y="144811"/>
                  </a:moveTo>
                  <a:lnTo>
                    <a:pt x="264587" y="142828"/>
                  </a:lnTo>
                  <a:cubicBezTo>
                    <a:pt x="257976" y="136217"/>
                    <a:pt x="250625" y="137111"/>
                    <a:pt x="245764" y="141972"/>
                  </a:cubicBezTo>
                  <a:cubicBezTo>
                    <a:pt x="240669" y="147067"/>
                    <a:pt x="239619" y="155117"/>
                    <a:pt x="246619" y="162118"/>
                  </a:cubicBezTo>
                  <a:cubicBezTo>
                    <a:pt x="253581" y="169079"/>
                    <a:pt x="261398" y="167952"/>
                    <a:pt x="266453" y="162895"/>
                  </a:cubicBezTo>
                  <a:cubicBezTo>
                    <a:pt x="270537" y="158812"/>
                    <a:pt x="272171" y="152745"/>
                    <a:pt x="268943" y="147495"/>
                  </a:cubicBezTo>
                  <a:lnTo>
                    <a:pt x="264431" y="152006"/>
                  </a:lnTo>
                  <a:cubicBezTo>
                    <a:pt x="265326" y="154301"/>
                    <a:pt x="264392" y="156634"/>
                    <a:pt x="262487" y="158540"/>
                  </a:cubicBezTo>
                  <a:cubicBezTo>
                    <a:pt x="259609" y="161418"/>
                    <a:pt x="255992" y="161923"/>
                    <a:pt x="252608" y="158773"/>
                  </a:cubicBezTo>
                  <a:lnTo>
                    <a:pt x="266570" y="144811"/>
                  </a:lnTo>
                  <a:moveTo>
                    <a:pt x="249886" y="146172"/>
                  </a:moveTo>
                  <a:cubicBezTo>
                    <a:pt x="252492" y="143567"/>
                    <a:pt x="255642" y="143372"/>
                    <a:pt x="258287" y="146017"/>
                  </a:cubicBezTo>
                  <a:lnTo>
                    <a:pt x="249186" y="155117"/>
                  </a:lnTo>
                  <a:cubicBezTo>
                    <a:pt x="246697" y="151773"/>
                    <a:pt x="247592" y="148467"/>
                    <a:pt x="249886" y="146172"/>
                  </a:cubicBezTo>
                  <a:moveTo>
                    <a:pt x="269500" y="118469"/>
                  </a:moveTo>
                  <a:lnTo>
                    <a:pt x="268178" y="119791"/>
                  </a:lnTo>
                  <a:cubicBezTo>
                    <a:pt x="265844" y="122125"/>
                    <a:pt x="264989" y="125003"/>
                    <a:pt x="266156" y="128192"/>
                  </a:cubicBezTo>
                  <a:lnTo>
                    <a:pt x="263200" y="125236"/>
                  </a:lnTo>
                  <a:lnTo>
                    <a:pt x="258416" y="130020"/>
                  </a:lnTo>
                  <a:lnTo>
                    <a:pt x="278445" y="150048"/>
                  </a:lnTo>
                  <a:lnTo>
                    <a:pt x="283268" y="145226"/>
                  </a:lnTo>
                  <a:lnTo>
                    <a:pt x="273467" y="135425"/>
                  </a:lnTo>
                  <a:cubicBezTo>
                    <a:pt x="269539" y="131498"/>
                    <a:pt x="269539" y="127842"/>
                    <a:pt x="272923" y="124458"/>
                  </a:cubicBezTo>
                  <a:lnTo>
                    <a:pt x="274206" y="123175"/>
                  </a:lnTo>
                  <a:lnTo>
                    <a:pt x="269500" y="118469"/>
                  </a:lnTo>
                  <a:moveTo>
                    <a:pt x="288342" y="116272"/>
                  </a:moveTo>
                  <a:cubicBezTo>
                    <a:pt x="285542" y="118372"/>
                    <a:pt x="283481" y="119812"/>
                    <a:pt x="281925" y="118256"/>
                  </a:cubicBezTo>
                  <a:cubicBezTo>
                    <a:pt x="280758" y="117089"/>
                    <a:pt x="280642" y="115106"/>
                    <a:pt x="283014" y="112733"/>
                  </a:cubicBezTo>
                  <a:cubicBezTo>
                    <a:pt x="285076" y="110672"/>
                    <a:pt x="287253" y="110050"/>
                    <a:pt x="289431" y="111839"/>
                  </a:cubicBezTo>
                  <a:lnTo>
                    <a:pt x="294137" y="107133"/>
                  </a:lnTo>
                  <a:cubicBezTo>
                    <a:pt x="289392" y="102933"/>
                    <a:pt x="283636" y="104100"/>
                    <a:pt x="278970" y="108766"/>
                  </a:cubicBezTo>
                  <a:cubicBezTo>
                    <a:pt x="274808" y="112928"/>
                    <a:pt x="272825" y="118567"/>
                    <a:pt x="277375" y="123117"/>
                  </a:cubicBezTo>
                  <a:cubicBezTo>
                    <a:pt x="282314" y="128056"/>
                    <a:pt x="287448" y="124245"/>
                    <a:pt x="292037" y="120978"/>
                  </a:cubicBezTo>
                  <a:cubicBezTo>
                    <a:pt x="295265" y="118683"/>
                    <a:pt x="296509" y="118061"/>
                    <a:pt x="297754" y="119306"/>
                  </a:cubicBezTo>
                  <a:cubicBezTo>
                    <a:pt x="299270" y="120823"/>
                    <a:pt x="298493" y="122923"/>
                    <a:pt x="296432" y="124984"/>
                  </a:cubicBezTo>
                  <a:cubicBezTo>
                    <a:pt x="294176" y="127240"/>
                    <a:pt x="291570" y="128134"/>
                    <a:pt x="289198" y="126462"/>
                  </a:cubicBezTo>
                  <a:lnTo>
                    <a:pt x="284336" y="131323"/>
                  </a:lnTo>
                  <a:cubicBezTo>
                    <a:pt x="289742" y="136029"/>
                    <a:pt x="296004" y="133346"/>
                    <a:pt x="300165" y="129184"/>
                  </a:cubicBezTo>
                  <a:cubicBezTo>
                    <a:pt x="304638" y="124712"/>
                    <a:pt x="306504" y="118567"/>
                    <a:pt x="301993" y="114055"/>
                  </a:cubicBezTo>
                  <a:cubicBezTo>
                    <a:pt x="297326" y="109389"/>
                    <a:pt x="292464" y="113239"/>
                    <a:pt x="288342" y="116272"/>
                  </a:cubicBezTo>
                  <a:moveTo>
                    <a:pt x="301849" y="85887"/>
                  </a:moveTo>
                  <a:cubicBezTo>
                    <a:pt x="298465" y="89271"/>
                    <a:pt x="298310" y="92226"/>
                    <a:pt x="299088" y="95260"/>
                  </a:cubicBezTo>
                  <a:lnTo>
                    <a:pt x="288509" y="84682"/>
                  </a:lnTo>
                  <a:lnTo>
                    <a:pt x="283687" y="89504"/>
                  </a:lnTo>
                  <a:lnTo>
                    <a:pt x="311338" y="117155"/>
                  </a:lnTo>
                  <a:lnTo>
                    <a:pt x="316161" y="112333"/>
                  </a:lnTo>
                  <a:lnTo>
                    <a:pt x="305349" y="101521"/>
                  </a:lnTo>
                  <a:cubicBezTo>
                    <a:pt x="302082" y="98254"/>
                    <a:pt x="301616" y="94754"/>
                    <a:pt x="304494" y="91876"/>
                  </a:cubicBezTo>
                  <a:cubicBezTo>
                    <a:pt x="306866" y="89504"/>
                    <a:pt x="309549" y="89465"/>
                    <a:pt x="311805" y="91721"/>
                  </a:cubicBezTo>
                  <a:lnTo>
                    <a:pt x="324289" y="104205"/>
                  </a:lnTo>
                  <a:lnTo>
                    <a:pt x="329111" y="99382"/>
                  </a:lnTo>
                  <a:lnTo>
                    <a:pt x="316200" y="86471"/>
                  </a:lnTo>
                  <a:cubicBezTo>
                    <a:pt x="311416" y="81687"/>
                    <a:pt x="306399" y="81337"/>
                    <a:pt x="301849" y="85887"/>
                  </a:cubicBezTo>
                  <a:moveTo>
                    <a:pt x="321734" y="66002"/>
                  </a:moveTo>
                  <a:cubicBezTo>
                    <a:pt x="316756" y="70980"/>
                    <a:pt x="315473" y="76775"/>
                    <a:pt x="319362" y="82219"/>
                  </a:cubicBezTo>
                  <a:lnTo>
                    <a:pt x="323951" y="77631"/>
                  </a:lnTo>
                  <a:cubicBezTo>
                    <a:pt x="322862" y="75686"/>
                    <a:pt x="322278" y="73391"/>
                    <a:pt x="325273" y="70396"/>
                  </a:cubicBezTo>
                  <a:cubicBezTo>
                    <a:pt x="326984" y="68685"/>
                    <a:pt x="329123" y="67635"/>
                    <a:pt x="330640" y="69152"/>
                  </a:cubicBezTo>
                  <a:cubicBezTo>
                    <a:pt x="332312" y="70825"/>
                    <a:pt x="331068" y="72691"/>
                    <a:pt x="330407" y="73586"/>
                  </a:cubicBezTo>
                  <a:lnTo>
                    <a:pt x="326946" y="78214"/>
                  </a:lnTo>
                  <a:cubicBezTo>
                    <a:pt x="325390" y="80314"/>
                    <a:pt x="321695" y="85719"/>
                    <a:pt x="326712" y="90736"/>
                  </a:cubicBezTo>
                  <a:cubicBezTo>
                    <a:pt x="330951" y="94976"/>
                    <a:pt x="335929" y="93420"/>
                    <a:pt x="339118" y="90231"/>
                  </a:cubicBezTo>
                  <a:cubicBezTo>
                    <a:pt x="341257" y="88092"/>
                    <a:pt x="343085" y="84708"/>
                    <a:pt x="342074" y="80586"/>
                  </a:cubicBezTo>
                  <a:lnTo>
                    <a:pt x="344991" y="83503"/>
                  </a:lnTo>
                  <a:lnTo>
                    <a:pt x="349697" y="78797"/>
                  </a:lnTo>
                  <a:lnTo>
                    <a:pt x="335812" y="64913"/>
                  </a:lnTo>
                  <a:cubicBezTo>
                    <a:pt x="331107" y="60207"/>
                    <a:pt x="326128" y="61607"/>
                    <a:pt x="321734" y="66002"/>
                  </a:cubicBezTo>
                  <a:moveTo>
                    <a:pt x="336357" y="84981"/>
                  </a:moveTo>
                  <a:cubicBezTo>
                    <a:pt x="334646" y="86692"/>
                    <a:pt x="332740" y="87120"/>
                    <a:pt x="331146" y="85525"/>
                  </a:cubicBezTo>
                  <a:cubicBezTo>
                    <a:pt x="328929" y="83308"/>
                    <a:pt x="330951" y="80586"/>
                    <a:pt x="331690" y="79614"/>
                  </a:cubicBezTo>
                  <a:lnTo>
                    <a:pt x="333401" y="77280"/>
                  </a:lnTo>
                  <a:cubicBezTo>
                    <a:pt x="334257" y="76113"/>
                    <a:pt x="334957" y="75180"/>
                    <a:pt x="335385" y="74130"/>
                  </a:cubicBezTo>
                  <a:lnTo>
                    <a:pt x="336474" y="75219"/>
                  </a:lnTo>
                  <a:cubicBezTo>
                    <a:pt x="339157" y="77902"/>
                    <a:pt x="339274" y="82064"/>
                    <a:pt x="336357" y="84981"/>
                  </a:cubicBezTo>
                  <a:moveTo>
                    <a:pt x="345237" y="42732"/>
                  </a:moveTo>
                  <a:lnTo>
                    <a:pt x="343915" y="44055"/>
                  </a:lnTo>
                  <a:cubicBezTo>
                    <a:pt x="341581" y="46388"/>
                    <a:pt x="340726" y="49266"/>
                    <a:pt x="341892" y="52455"/>
                  </a:cubicBezTo>
                  <a:lnTo>
                    <a:pt x="338937" y="49499"/>
                  </a:lnTo>
                  <a:lnTo>
                    <a:pt x="334153" y="54283"/>
                  </a:lnTo>
                  <a:lnTo>
                    <a:pt x="354182" y="74312"/>
                  </a:lnTo>
                  <a:lnTo>
                    <a:pt x="359004" y="69489"/>
                  </a:lnTo>
                  <a:lnTo>
                    <a:pt x="349204" y="59689"/>
                  </a:lnTo>
                  <a:cubicBezTo>
                    <a:pt x="345276" y="55761"/>
                    <a:pt x="345276" y="52105"/>
                    <a:pt x="348660" y="48721"/>
                  </a:cubicBezTo>
                  <a:lnTo>
                    <a:pt x="349943" y="47438"/>
                  </a:lnTo>
                  <a:lnTo>
                    <a:pt x="345237" y="42732"/>
                  </a:lnTo>
                  <a:moveTo>
                    <a:pt x="376378" y="35004"/>
                  </a:moveTo>
                  <a:lnTo>
                    <a:pt x="374394" y="33020"/>
                  </a:lnTo>
                  <a:cubicBezTo>
                    <a:pt x="367783" y="26409"/>
                    <a:pt x="360433" y="27303"/>
                    <a:pt x="355571" y="32165"/>
                  </a:cubicBezTo>
                  <a:cubicBezTo>
                    <a:pt x="350476" y="37259"/>
                    <a:pt x="349426" y="45310"/>
                    <a:pt x="356427" y="52310"/>
                  </a:cubicBezTo>
                  <a:cubicBezTo>
                    <a:pt x="363388" y="59272"/>
                    <a:pt x="371205" y="58144"/>
                    <a:pt x="376261" y="53088"/>
                  </a:cubicBezTo>
                  <a:cubicBezTo>
                    <a:pt x="380345" y="49005"/>
                    <a:pt x="381978" y="42938"/>
                    <a:pt x="378750" y="37687"/>
                  </a:cubicBezTo>
                  <a:lnTo>
                    <a:pt x="374239" y="42199"/>
                  </a:lnTo>
                  <a:cubicBezTo>
                    <a:pt x="375133" y="44493"/>
                    <a:pt x="374200" y="46827"/>
                    <a:pt x="372294" y="48732"/>
                  </a:cubicBezTo>
                  <a:cubicBezTo>
                    <a:pt x="369417" y="51610"/>
                    <a:pt x="365799" y="52116"/>
                    <a:pt x="362416" y="48966"/>
                  </a:cubicBezTo>
                  <a:lnTo>
                    <a:pt x="376378" y="35004"/>
                  </a:lnTo>
                  <a:moveTo>
                    <a:pt x="359693" y="36365"/>
                  </a:moveTo>
                  <a:cubicBezTo>
                    <a:pt x="362299" y="33759"/>
                    <a:pt x="365449" y="33565"/>
                    <a:pt x="368094" y="36209"/>
                  </a:cubicBezTo>
                  <a:lnTo>
                    <a:pt x="358993" y="45310"/>
                  </a:lnTo>
                  <a:cubicBezTo>
                    <a:pt x="356505" y="41965"/>
                    <a:pt x="357399" y="38660"/>
                    <a:pt x="359693" y="36365"/>
                  </a:cubicBezTo>
                  <a:moveTo>
                    <a:pt x="214250" y="295137"/>
                  </a:moveTo>
                  <a:lnTo>
                    <a:pt x="209505" y="290392"/>
                  </a:lnTo>
                  <a:lnTo>
                    <a:pt x="195543" y="304354"/>
                  </a:lnTo>
                  <a:lnTo>
                    <a:pt x="188893" y="297704"/>
                  </a:lnTo>
                  <a:lnTo>
                    <a:pt x="201066" y="285531"/>
                  </a:lnTo>
                  <a:lnTo>
                    <a:pt x="196321" y="280786"/>
                  </a:lnTo>
                  <a:lnTo>
                    <a:pt x="184148" y="292959"/>
                  </a:lnTo>
                  <a:lnTo>
                    <a:pt x="177809" y="286620"/>
                  </a:lnTo>
                  <a:lnTo>
                    <a:pt x="191032" y="273397"/>
                  </a:lnTo>
                  <a:lnTo>
                    <a:pt x="186287" y="268652"/>
                  </a:lnTo>
                  <a:lnTo>
                    <a:pt x="168009" y="286931"/>
                  </a:lnTo>
                  <a:lnTo>
                    <a:pt x="195232" y="314154"/>
                  </a:lnTo>
                  <a:lnTo>
                    <a:pt x="214250" y="295137"/>
                  </a:lnTo>
                  <a:moveTo>
                    <a:pt x="208611" y="245472"/>
                  </a:moveTo>
                  <a:lnTo>
                    <a:pt x="203789" y="250294"/>
                  </a:lnTo>
                  <a:lnTo>
                    <a:pt x="214056" y="260562"/>
                  </a:lnTo>
                  <a:cubicBezTo>
                    <a:pt x="210906" y="259823"/>
                    <a:pt x="207406" y="261223"/>
                    <a:pt x="204800" y="263828"/>
                  </a:cubicBezTo>
                  <a:cubicBezTo>
                    <a:pt x="199900" y="268729"/>
                    <a:pt x="199239" y="276235"/>
                    <a:pt x="206162" y="283157"/>
                  </a:cubicBezTo>
                  <a:cubicBezTo>
                    <a:pt x="213201" y="290197"/>
                    <a:pt x="220707" y="289535"/>
                    <a:pt x="225607" y="284635"/>
                  </a:cubicBezTo>
                  <a:cubicBezTo>
                    <a:pt x="228368" y="281874"/>
                    <a:pt x="229651" y="278179"/>
                    <a:pt x="228446" y="274796"/>
                  </a:cubicBezTo>
                  <a:lnTo>
                    <a:pt x="231518" y="277868"/>
                  </a:lnTo>
                  <a:lnTo>
                    <a:pt x="236263" y="273123"/>
                  </a:lnTo>
                  <a:lnTo>
                    <a:pt x="208611" y="245472"/>
                  </a:lnTo>
                  <a:moveTo>
                    <a:pt x="222301" y="279074"/>
                  </a:moveTo>
                  <a:cubicBezTo>
                    <a:pt x="219501" y="281874"/>
                    <a:pt x="215106" y="282302"/>
                    <a:pt x="211062" y="278257"/>
                  </a:cubicBezTo>
                  <a:cubicBezTo>
                    <a:pt x="206978" y="274174"/>
                    <a:pt x="207406" y="269779"/>
                    <a:pt x="210206" y="266979"/>
                  </a:cubicBezTo>
                  <a:cubicBezTo>
                    <a:pt x="212812" y="264373"/>
                    <a:pt x="217401" y="263673"/>
                    <a:pt x="221523" y="267795"/>
                  </a:cubicBezTo>
                  <a:cubicBezTo>
                    <a:pt x="225607" y="271879"/>
                    <a:pt x="224907" y="276468"/>
                    <a:pt x="222301" y="279074"/>
                  </a:cubicBezTo>
                  <a:moveTo>
                    <a:pt x="231971" y="236892"/>
                  </a:moveTo>
                  <a:lnTo>
                    <a:pt x="230648" y="238214"/>
                  </a:lnTo>
                  <a:cubicBezTo>
                    <a:pt x="228315" y="240548"/>
                    <a:pt x="227459" y="243426"/>
                    <a:pt x="228626" y="246614"/>
                  </a:cubicBezTo>
                  <a:lnTo>
                    <a:pt x="225670" y="243659"/>
                  </a:lnTo>
                  <a:lnTo>
                    <a:pt x="220887" y="248442"/>
                  </a:lnTo>
                  <a:lnTo>
                    <a:pt x="240915" y="268471"/>
                  </a:lnTo>
                  <a:lnTo>
                    <a:pt x="245738" y="263649"/>
                  </a:lnTo>
                  <a:lnTo>
                    <a:pt x="235937" y="253848"/>
                  </a:lnTo>
                  <a:cubicBezTo>
                    <a:pt x="232009" y="249920"/>
                    <a:pt x="232009" y="246264"/>
                    <a:pt x="235393" y="242881"/>
                  </a:cubicBezTo>
                  <a:lnTo>
                    <a:pt x="236676" y="241597"/>
                  </a:lnTo>
                  <a:lnTo>
                    <a:pt x="231971" y="236892"/>
                  </a:lnTo>
                  <a:moveTo>
                    <a:pt x="242538" y="226091"/>
                  </a:moveTo>
                  <a:cubicBezTo>
                    <a:pt x="237560" y="231069"/>
                    <a:pt x="236276" y="236864"/>
                    <a:pt x="240166" y="242308"/>
                  </a:cubicBezTo>
                  <a:lnTo>
                    <a:pt x="244755" y="237719"/>
                  </a:lnTo>
                  <a:cubicBezTo>
                    <a:pt x="243666" y="235775"/>
                    <a:pt x="243082" y="233480"/>
                    <a:pt x="246077" y="230486"/>
                  </a:cubicBezTo>
                  <a:cubicBezTo>
                    <a:pt x="247788" y="228774"/>
                    <a:pt x="249927" y="227725"/>
                    <a:pt x="251444" y="229241"/>
                  </a:cubicBezTo>
                  <a:cubicBezTo>
                    <a:pt x="253116" y="230913"/>
                    <a:pt x="251872" y="232780"/>
                    <a:pt x="251211" y="233675"/>
                  </a:cubicBezTo>
                  <a:lnTo>
                    <a:pt x="247749" y="238303"/>
                  </a:lnTo>
                  <a:cubicBezTo>
                    <a:pt x="246194" y="240403"/>
                    <a:pt x="242499" y="245809"/>
                    <a:pt x="247516" y="250826"/>
                  </a:cubicBezTo>
                  <a:cubicBezTo>
                    <a:pt x="251755" y="255065"/>
                    <a:pt x="256733" y="253509"/>
                    <a:pt x="259922" y="250320"/>
                  </a:cubicBezTo>
                  <a:cubicBezTo>
                    <a:pt x="262061" y="248181"/>
                    <a:pt x="263889" y="244798"/>
                    <a:pt x="262878" y="240675"/>
                  </a:cubicBezTo>
                  <a:lnTo>
                    <a:pt x="265795" y="243592"/>
                  </a:lnTo>
                  <a:lnTo>
                    <a:pt x="270501" y="238886"/>
                  </a:lnTo>
                  <a:lnTo>
                    <a:pt x="256616" y="225002"/>
                  </a:lnTo>
                  <a:cubicBezTo>
                    <a:pt x="251911" y="220296"/>
                    <a:pt x="246932" y="221696"/>
                    <a:pt x="242538" y="226091"/>
                  </a:cubicBezTo>
                  <a:moveTo>
                    <a:pt x="257161" y="245070"/>
                  </a:moveTo>
                  <a:cubicBezTo>
                    <a:pt x="255449" y="246781"/>
                    <a:pt x="253544" y="247209"/>
                    <a:pt x="251949" y="245614"/>
                  </a:cubicBezTo>
                  <a:cubicBezTo>
                    <a:pt x="249733" y="243397"/>
                    <a:pt x="251755" y="240675"/>
                    <a:pt x="252494" y="239703"/>
                  </a:cubicBezTo>
                  <a:lnTo>
                    <a:pt x="254205" y="237369"/>
                  </a:lnTo>
                  <a:cubicBezTo>
                    <a:pt x="255061" y="236203"/>
                    <a:pt x="255761" y="235269"/>
                    <a:pt x="256189" y="234219"/>
                  </a:cubicBezTo>
                  <a:lnTo>
                    <a:pt x="257278" y="235308"/>
                  </a:lnTo>
                  <a:cubicBezTo>
                    <a:pt x="259961" y="237992"/>
                    <a:pt x="260078" y="242153"/>
                    <a:pt x="257161" y="245070"/>
                  </a:cubicBezTo>
                  <a:moveTo>
                    <a:pt x="284475" y="184854"/>
                  </a:moveTo>
                  <a:lnTo>
                    <a:pt x="279497" y="189832"/>
                  </a:lnTo>
                  <a:lnTo>
                    <a:pt x="288870" y="207605"/>
                  </a:lnTo>
                  <a:lnTo>
                    <a:pt x="270980" y="198349"/>
                  </a:lnTo>
                  <a:lnTo>
                    <a:pt x="266274" y="203055"/>
                  </a:lnTo>
                  <a:lnTo>
                    <a:pt x="275569" y="220906"/>
                  </a:lnTo>
                  <a:lnTo>
                    <a:pt x="257757" y="211572"/>
                  </a:lnTo>
                  <a:lnTo>
                    <a:pt x="252624" y="216705"/>
                  </a:lnTo>
                  <a:lnTo>
                    <a:pt x="279575" y="229812"/>
                  </a:lnTo>
                  <a:lnTo>
                    <a:pt x="284242" y="225144"/>
                  </a:lnTo>
                  <a:lnTo>
                    <a:pt x="275569" y="207838"/>
                  </a:lnTo>
                  <a:lnTo>
                    <a:pt x="292915" y="216472"/>
                  </a:lnTo>
                  <a:lnTo>
                    <a:pt x="297543" y="211844"/>
                  </a:lnTo>
                  <a:lnTo>
                    <a:pt x="284475" y="184854"/>
                  </a:lnTo>
                  <a:moveTo>
                    <a:pt x="307941" y="146998"/>
                  </a:moveTo>
                  <a:lnTo>
                    <a:pt x="301524" y="153415"/>
                  </a:lnTo>
                  <a:lnTo>
                    <a:pt x="314786" y="181767"/>
                  </a:lnTo>
                  <a:lnTo>
                    <a:pt x="286434" y="168505"/>
                  </a:lnTo>
                  <a:lnTo>
                    <a:pt x="280017" y="174922"/>
                  </a:lnTo>
                  <a:lnTo>
                    <a:pt x="307241" y="202146"/>
                  </a:lnTo>
                  <a:lnTo>
                    <a:pt x="311869" y="197517"/>
                  </a:lnTo>
                  <a:lnTo>
                    <a:pt x="292696" y="178344"/>
                  </a:lnTo>
                  <a:lnTo>
                    <a:pt x="318869" y="190517"/>
                  </a:lnTo>
                  <a:lnTo>
                    <a:pt x="323420" y="185967"/>
                  </a:lnTo>
                  <a:lnTo>
                    <a:pt x="311247" y="159793"/>
                  </a:lnTo>
                  <a:lnTo>
                    <a:pt x="330420" y="178966"/>
                  </a:lnTo>
                  <a:lnTo>
                    <a:pt x="335165" y="174222"/>
                  </a:lnTo>
                  <a:lnTo>
                    <a:pt x="307941" y="146998"/>
                  </a:lnTo>
                  <a:moveTo>
                    <a:pt x="317292" y="146748"/>
                  </a:moveTo>
                  <a:lnTo>
                    <a:pt x="322425" y="141614"/>
                  </a:lnTo>
                  <a:lnTo>
                    <a:pt x="316942" y="136131"/>
                  </a:lnTo>
                  <a:lnTo>
                    <a:pt x="311808" y="141264"/>
                  </a:lnTo>
                  <a:lnTo>
                    <a:pt x="317292" y="146748"/>
                  </a:lnTo>
                  <a:moveTo>
                    <a:pt x="340121" y="169266"/>
                  </a:moveTo>
                  <a:lnTo>
                    <a:pt x="344943" y="164443"/>
                  </a:lnTo>
                  <a:lnTo>
                    <a:pt x="324914" y="144415"/>
                  </a:lnTo>
                  <a:lnTo>
                    <a:pt x="320092" y="149237"/>
                  </a:lnTo>
                  <a:lnTo>
                    <a:pt x="340121" y="169266"/>
                  </a:lnTo>
                  <a:moveTo>
                    <a:pt x="340017" y="128612"/>
                  </a:moveTo>
                  <a:cubicBezTo>
                    <a:pt x="336672" y="131957"/>
                    <a:pt x="336439" y="134990"/>
                    <a:pt x="337178" y="137985"/>
                  </a:cubicBezTo>
                  <a:lnTo>
                    <a:pt x="334261" y="135068"/>
                  </a:lnTo>
                  <a:lnTo>
                    <a:pt x="329477" y="139852"/>
                  </a:lnTo>
                  <a:lnTo>
                    <a:pt x="349506" y="159881"/>
                  </a:lnTo>
                  <a:lnTo>
                    <a:pt x="354328" y="155058"/>
                  </a:lnTo>
                  <a:lnTo>
                    <a:pt x="343517" y="144247"/>
                  </a:lnTo>
                  <a:cubicBezTo>
                    <a:pt x="340250" y="140980"/>
                    <a:pt x="339783" y="137479"/>
                    <a:pt x="342661" y="134601"/>
                  </a:cubicBezTo>
                  <a:cubicBezTo>
                    <a:pt x="345033" y="132229"/>
                    <a:pt x="347717" y="132190"/>
                    <a:pt x="349972" y="134446"/>
                  </a:cubicBezTo>
                  <a:lnTo>
                    <a:pt x="362457" y="146930"/>
                  </a:lnTo>
                  <a:lnTo>
                    <a:pt x="367279" y="142107"/>
                  </a:lnTo>
                  <a:lnTo>
                    <a:pt x="354367" y="129195"/>
                  </a:lnTo>
                  <a:cubicBezTo>
                    <a:pt x="349584" y="124412"/>
                    <a:pt x="344567" y="124062"/>
                    <a:pt x="340017" y="128612"/>
                  </a:cubicBezTo>
                  <a:moveTo>
                    <a:pt x="362819" y="91265"/>
                  </a:moveTo>
                  <a:lnTo>
                    <a:pt x="357996" y="96088"/>
                  </a:lnTo>
                  <a:lnTo>
                    <a:pt x="368263" y="106355"/>
                  </a:lnTo>
                  <a:cubicBezTo>
                    <a:pt x="365113" y="105616"/>
                    <a:pt x="361613" y="107016"/>
                    <a:pt x="359007" y="109622"/>
                  </a:cubicBezTo>
                  <a:cubicBezTo>
                    <a:pt x="354107" y="114522"/>
                    <a:pt x="353446" y="122028"/>
                    <a:pt x="360368" y="128950"/>
                  </a:cubicBezTo>
                  <a:cubicBezTo>
                    <a:pt x="367407" y="135990"/>
                    <a:pt x="374913" y="135329"/>
                    <a:pt x="379814" y="130428"/>
                  </a:cubicBezTo>
                  <a:cubicBezTo>
                    <a:pt x="382575" y="127667"/>
                    <a:pt x="383859" y="123973"/>
                    <a:pt x="382653" y="120589"/>
                  </a:cubicBezTo>
                  <a:lnTo>
                    <a:pt x="385725" y="123661"/>
                  </a:lnTo>
                  <a:lnTo>
                    <a:pt x="390470" y="118917"/>
                  </a:lnTo>
                  <a:lnTo>
                    <a:pt x="362819" y="91265"/>
                  </a:lnTo>
                  <a:moveTo>
                    <a:pt x="376508" y="124867"/>
                  </a:moveTo>
                  <a:cubicBezTo>
                    <a:pt x="373708" y="127667"/>
                    <a:pt x="369313" y="128095"/>
                    <a:pt x="365269" y="124050"/>
                  </a:cubicBezTo>
                  <a:cubicBezTo>
                    <a:pt x="361185" y="119967"/>
                    <a:pt x="361613" y="115572"/>
                    <a:pt x="364413" y="112772"/>
                  </a:cubicBezTo>
                  <a:cubicBezTo>
                    <a:pt x="367019" y="110166"/>
                    <a:pt x="371608" y="109466"/>
                    <a:pt x="375730" y="113589"/>
                  </a:cubicBezTo>
                  <a:cubicBezTo>
                    <a:pt x="379814" y="117672"/>
                    <a:pt x="379114" y="122261"/>
                    <a:pt x="376508" y="124867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99" name="shape299"/>
            <p:cNvSpPr/>
            <p:nvPr/>
          </p:nvSpPr>
          <p:spPr>
            <a:xfrm>
              <a:off x="5879977" y="993499"/>
              <a:ext cx="140800" cy="140800"/>
            </a:xfrm>
            <a:custGeom>
              <a:avLst/>
              <a:gdLst/>
              <a:ahLst/>
              <a:cxnLst/>
              <a:rect l="0" t="0" r="0" b="0"/>
              <a:pathLst>
                <a:path w="140800" h="140800">
                  <a:moveTo>
                    <a:pt x="61179" y="283646"/>
                  </a:moveTo>
                  <a:lnTo>
                    <a:pt x="37845" y="306980"/>
                  </a:lnTo>
                  <a:cubicBezTo>
                    <a:pt x="31683" y="313142"/>
                    <a:pt x="27194" y="317634"/>
                    <a:pt x="23945" y="321461"/>
                  </a:cubicBezTo>
                  <a:cubicBezTo>
                    <a:pt x="20720" y="325260"/>
                    <a:pt x="18898" y="328201"/>
                    <a:pt x="17927" y="331190"/>
                  </a:cubicBezTo>
                  <a:cubicBezTo>
                    <a:pt x="16110" y="336782"/>
                    <a:pt x="16110" y="342806"/>
                    <a:pt x="17927" y="348399"/>
                  </a:cubicBezTo>
                  <a:cubicBezTo>
                    <a:pt x="18898" y="351387"/>
                    <a:pt x="20720" y="354328"/>
                    <a:pt x="23945" y="358127"/>
                  </a:cubicBezTo>
                  <a:cubicBezTo>
                    <a:pt x="27194" y="361955"/>
                    <a:pt x="31683" y="366447"/>
                    <a:pt x="37845" y="372608"/>
                  </a:cubicBezTo>
                  <a:lnTo>
                    <a:pt x="61179" y="395943"/>
                  </a:lnTo>
                  <a:cubicBezTo>
                    <a:pt x="67341" y="402105"/>
                    <a:pt x="71833" y="406593"/>
                    <a:pt x="75660" y="409842"/>
                  </a:cubicBezTo>
                  <a:cubicBezTo>
                    <a:pt x="79460" y="413068"/>
                    <a:pt x="82400" y="414890"/>
                    <a:pt x="85389" y="415861"/>
                  </a:cubicBezTo>
                  <a:cubicBezTo>
                    <a:pt x="90981" y="417678"/>
                    <a:pt x="97005" y="417678"/>
                    <a:pt x="102597" y="415861"/>
                  </a:cubicBezTo>
                  <a:cubicBezTo>
                    <a:pt x="105586" y="414890"/>
                    <a:pt x="108527" y="413068"/>
                    <a:pt x="112327" y="409842"/>
                  </a:cubicBezTo>
                  <a:cubicBezTo>
                    <a:pt x="116154" y="406593"/>
                    <a:pt x="120645" y="402105"/>
                    <a:pt x="126808" y="395943"/>
                  </a:cubicBezTo>
                  <a:lnTo>
                    <a:pt x="150142" y="372608"/>
                  </a:lnTo>
                  <a:cubicBezTo>
                    <a:pt x="156304" y="366447"/>
                    <a:pt x="160792" y="361955"/>
                    <a:pt x="164041" y="358127"/>
                  </a:cubicBezTo>
                  <a:cubicBezTo>
                    <a:pt x="167267" y="354328"/>
                    <a:pt x="169089" y="351387"/>
                    <a:pt x="170060" y="348398"/>
                  </a:cubicBezTo>
                  <a:cubicBezTo>
                    <a:pt x="171877" y="342806"/>
                    <a:pt x="171877" y="336782"/>
                    <a:pt x="170060" y="331190"/>
                  </a:cubicBezTo>
                  <a:cubicBezTo>
                    <a:pt x="169089" y="328201"/>
                    <a:pt x="167267" y="325260"/>
                    <a:pt x="164041" y="321461"/>
                  </a:cubicBezTo>
                  <a:cubicBezTo>
                    <a:pt x="160792" y="317634"/>
                    <a:pt x="156304" y="313142"/>
                    <a:pt x="150142" y="306980"/>
                  </a:cubicBezTo>
                  <a:lnTo>
                    <a:pt x="126808" y="283646"/>
                  </a:lnTo>
                  <a:cubicBezTo>
                    <a:pt x="120645" y="277483"/>
                    <a:pt x="116154" y="272995"/>
                    <a:pt x="112327" y="269746"/>
                  </a:cubicBezTo>
                  <a:cubicBezTo>
                    <a:pt x="108527" y="266521"/>
                    <a:pt x="105586" y="264698"/>
                    <a:pt x="102597" y="263727"/>
                  </a:cubicBezTo>
                  <a:cubicBezTo>
                    <a:pt x="97005" y="261910"/>
                    <a:pt x="90981" y="261910"/>
                    <a:pt x="85389" y="263727"/>
                  </a:cubicBezTo>
                  <a:cubicBezTo>
                    <a:pt x="82400" y="264698"/>
                    <a:pt x="79460" y="266521"/>
                    <a:pt x="75660" y="269746"/>
                  </a:cubicBezTo>
                  <a:cubicBezTo>
                    <a:pt x="71833" y="272995"/>
                    <a:pt x="67341" y="277483"/>
                    <a:pt x="61179" y="283646"/>
                  </a:cubicBezTo>
                  <a:moveTo>
                    <a:pt x="14984" y="349354"/>
                  </a:moveTo>
                  <a:cubicBezTo>
                    <a:pt x="17279" y="356418"/>
                    <a:pt x="23405" y="362544"/>
                    <a:pt x="35657" y="374796"/>
                  </a:cubicBezTo>
                  <a:lnTo>
                    <a:pt x="58992" y="398130"/>
                  </a:lnTo>
                  <a:cubicBezTo>
                    <a:pt x="71243" y="410382"/>
                    <a:pt x="77369" y="416508"/>
                    <a:pt x="84433" y="418803"/>
                  </a:cubicBezTo>
                  <a:cubicBezTo>
                    <a:pt x="90647" y="420822"/>
                    <a:pt x="97340" y="420822"/>
                    <a:pt x="103554" y="418803"/>
                  </a:cubicBezTo>
                  <a:cubicBezTo>
                    <a:pt x="110617" y="416508"/>
                    <a:pt x="116743" y="410382"/>
                    <a:pt x="128995" y="398130"/>
                  </a:cubicBezTo>
                  <a:lnTo>
                    <a:pt x="152330" y="374796"/>
                  </a:lnTo>
                  <a:cubicBezTo>
                    <a:pt x="164582" y="362544"/>
                    <a:pt x="170707" y="356418"/>
                    <a:pt x="173003" y="349354"/>
                  </a:cubicBezTo>
                  <a:cubicBezTo>
                    <a:pt x="175021" y="343141"/>
                    <a:pt x="175021" y="336448"/>
                    <a:pt x="173003" y="330234"/>
                  </a:cubicBezTo>
                  <a:cubicBezTo>
                    <a:pt x="170707" y="323170"/>
                    <a:pt x="164582" y="317044"/>
                    <a:pt x="152330" y="304792"/>
                  </a:cubicBezTo>
                  <a:lnTo>
                    <a:pt x="128995" y="281458"/>
                  </a:lnTo>
                  <a:cubicBezTo>
                    <a:pt x="116743" y="269206"/>
                    <a:pt x="110617" y="263080"/>
                    <a:pt x="103554" y="260785"/>
                  </a:cubicBezTo>
                  <a:cubicBezTo>
                    <a:pt x="97340" y="258766"/>
                    <a:pt x="90647" y="258766"/>
                    <a:pt x="84433" y="260785"/>
                  </a:cubicBezTo>
                  <a:cubicBezTo>
                    <a:pt x="77369" y="263080"/>
                    <a:pt x="71243" y="269206"/>
                    <a:pt x="58992" y="281458"/>
                  </a:cubicBezTo>
                  <a:lnTo>
                    <a:pt x="35657" y="304792"/>
                  </a:lnTo>
                  <a:cubicBezTo>
                    <a:pt x="23405" y="317044"/>
                    <a:pt x="17279" y="323170"/>
                    <a:pt x="14984" y="330234"/>
                  </a:cubicBezTo>
                  <a:cubicBezTo>
                    <a:pt x="12965" y="336448"/>
                    <a:pt x="12965" y="343141"/>
                    <a:pt x="14984" y="349354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00" name="shape300"/>
            <p:cNvSpPr/>
            <p:nvPr/>
          </p:nvSpPr>
          <p:spPr>
            <a:xfrm>
              <a:off x="5879977" y="993499"/>
              <a:ext cx="140800" cy="140800"/>
            </a:xfrm>
            <a:custGeom>
              <a:avLst/>
              <a:gdLst/>
              <a:ahLst/>
              <a:cxnLst/>
              <a:rect l="0" t="0" r="0" b="0"/>
              <a:pathLst>
                <a:path w="140800" h="140800">
                  <a:moveTo>
                    <a:pt x="62631" y="346481"/>
                  </a:moveTo>
                  <a:lnTo>
                    <a:pt x="87178" y="371027"/>
                  </a:lnTo>
                  <a:lnTo>
                    <a:pt x="87178" y="363501"/>
                  </a:lnTo>
                  <a:cubicBezTo>
                    <a:pt x="87178" y="359794"/>
                    <a:pt x="90183" y="356789"/>
                    <a:pt x="93890" y="356789"/>
                  </a:cubicBezTo>
                  <a:cubicBezTo>
                    <a:pt x="97597" y="356789"/>
                    <a:pt x="100602" y="359794"/>
                    <a:pt x="100602" y="363501"/>
                  </a:cubicBezTo>
                  <a:lnTo>
                    <a:pt x="100602" y="379130"/>
                  </a:lnTo>
                  <a:cubicBezTo>
                    <a:pt x="100602" y="388100"/>
                    <a:pt x="89757" y="392592"/>
                    <a:pt x="83414" y="386249"/>
                  </a:cubicBezTo>
                  <a:lnTo>
                    <a:pt x="47410" y="350245"/>
                  </a:lnTo>
                  <a:cubicBezTo>
                    <a:pt x="41067" y="343902"/>
                    <a:pt x="45559" y="333057"/>
                    <a:pt x="54529" y="333057"/>
                  </a:cubicBezTo>
                  <a:lnTo>
                    <a:pt x="125148" y="333057"/>
                  </a:lnTo>
                  <a:lnTo>
                    <a:pt x="100602" y="308510"/>
                  </a:lnTo>
                  <a:lnTo>
                    <a:pt x="100602" y="316037"/>
                  </a:lnTo>
                  <a:cubicBezTo>
                    <a:pt x="100602" y="319744"/>
                    <a:pt x="97597" y="322750"/>
                    <a:pt x="93890" y="322750"/>
                  </a:cubicBezTo>
                  <a:cubicBezTo>
                    <a:pt x="90183" y="322750"/>
                    <a:pt x="87178" y="319744"/>
                    <a:pt x="87178" y="316037"/>
                  </a:cubicBezTo>
                  <a:lnTo>
                    <a:pt x="87178" y="300408"/>
                  </a:lnTo>
                  <a:cubicBezTo>
                    <a:pt x="87178" y="291438"/>
                    <a:pt x="98023" y="286946"/>
                    <a:pt x="104365" y="293289"/>
                  </a:cubicBezTo>
                  <a:lnTo>
                    <a:pt x="140370" y="329293"/>
                  </a:lnTo>
                  <a:cubicBezTo>
                    <a:pt x="146713" y="335636"/>
                    <a:pt x="142221" y="346481"/>
                    <a:pt x="133251" y="346481"/>
                  </a:cubicBezTo>
                  <a:lnTo>
                    <a:pt x="62631" y="346481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01" name="shape301"/>
            <p:cNvSpPr/>
            <p:nvPr/>
          </p:nvSpPr>
          <p:spPr>
            <a:xfrm>
              <a:off x="5879977" y="993499"/>
              <a:ext cx="1782000" cy="1782000"/>
            </a:xfrm>
            <a:custGeom>
              <a:avLst/>
              <a:gdLst/>
              <a:ahLst/>
              <a:cxnLst/>
              <a:rect l="0" t="0" r="0" b="0"/>
              <a:pathLst>
                <a:path w="1782000" h="1782000">
                  <a:moveTo>
                    <a:pt x="162059" y="211988"/>
                  </a:moveTo>
                  <a:lnTo>
                    <a:pt x="156886" y="217160"/>
                  </a:lnTo>
                  <a:lnTo>
                    <a:pt x="171548" y="241389"/>
                  </a:lnTo>
                  <a:lnTo>
                    <a:pt x="146230" y="227817"/>
                  </a:lnTo>
                  <a:lnTo>
                    <a:pt x="141252" y="232795"/>
                  </a:lnTo>
                  <a:lnTo>
                    <a:pt x="154786" y="258074"/>
                  </a:lnTo>
                  <a:lnTo>
                    <a:pt x="130596" y="243451"/>
                  </a:lnTo>
                  <a:lnTo>
                    <a:pt x="125229" y="248818"/>
                  </a:lnTo>
                  <a:lnTo>
                    <a:pt x="159881" y="268613"/>
                  </a:lnTo>
                  <a:lnTo>
                    <a:pt x="164897" y="263596"/>
                  </a:lnTo>
                  <a:lnTo>
                    <a:pt x="151013" y="237734"/>
                  </a:lnTo>
                  <a:lnTo>
                    <a:pt x="176876" y="251618"/>
                  </a:lnTo>
                  <a:lnTo>
                    <a:pt x="181854" y="246640"/>
                  </a:lnTo>
                  <a:lnTo>
                    <a:pt x="162059" y="211988"/>
                  </a:lnTo>
                  <a:moveTo>
                    <a:pt x="178618" y="209118"/>
                  </a:moveTo>
                  <a:cubicBezTo>
                    <a:pt x="172784" y="214951"/>
                    <a:pt x="172590" y="222924"/>
                    <a:pt x="179085" y="229419"/>
                  </a:cubicBezTo>
                  <a:cubicBezTo>
                    <a:pt x="185618" y="235953"/>
                    <a:pt x="193591" y="235758"/>
                    <a:pt x="199425" y="229925"/>
                  </a:cubicBezTo>
                  <a:cubicBezTo>
                    <a:pt x="205297" y="224052"/>
                    <a:pt x="205491" y="216080"/>
                    <a:pt x="198958" y="209546"/>
                  </a:cubicBezTo>
                  <a:cubicBezTo>
                    <a:pt x="192463" y="203051"/>
                    <a:pt x="184491" y="203245"/>
                    <a:pt x="178618" y="209118"/>
                  </a:cubicBezTo>
                  <a:moveTo>
                    <a:pt x="183051" y="213629"/>
                  </a:moveTo>
                  <a:cubicBezTo>
                    <a:pt x="185968" y="210712"/>
                    <a:pt x="190013" y="210479"/>
                    <a:pt x="194019" y="214485"/>
                  </a:cubicBezTo>
                  <a:cubicBezTo>
                    <a:pt x="197791" y="218257"/>
                    <a:pt x="198141" y="222263"/>
                    <a:pt x="195030" y="225374"/>
                  </a:cubicBezTo>
                  <a:cubicBezTo>
                    <a:pt x="192113" y="228291"/>
                    <a:pt x="188068" y="228525"/>
                    <a:pt x="184024" y="224480"/>
                  </a:cubicBezTo>
                  <a:cubicBezTo>
                    <a:pt x="180290" y="220746"/>
                    <a:pt x="179940" y="216740"/>
                    <a:pt x="183051" y="213629"/>
                  </a:cubicBezTo>
                  <a:moveTo>
                    <a:pt x="202753" y="184983"/>
                  </a:moveTo>
                  <a:cubicBezTo>
                    <a:pt x="199408" y="188327"/>
                    <a:pt x="199175" y="191361"/>
                    <a:pt x="199914" y="194355"/>
                  </a:cubicBezTo>
                  <a:lnTo>
                    <a:pt x="196997" y="191439"/>
                  </a:lnTo>
                  <a:lnTo>
                    <a:pt x="192214" y="196222"/>
                  </a:lnTo>
                  <a:lnTo>
                    <a:pt x="212242" y="216251"/>
                  </a:lnTo>
                  <a:lnTo>
                    <a:pt x="217065" y="211429"/>
                  </a:lnTo>
                  <a:lnTo>
                    <a:pt x="206254" y="200617"/>
                  </a:lnTo>
                  <a:cubicBezTo>
                    <a:pt x="202987" y="197350"/>
                    <a:pt x="202520" y="193850"/>
                    <a:pt x="205398" y="190972"/>
                  </a:cubicBezTo>
                  <a:cubicBezTo>
                    <a:pt x="207770" y="188600"/>
                    <a:pt x="210453" y="188561"/>
                    <a:pt x="212709" y="190817"/>
                  </a:cubicBezTo>
                  <a:lnTo>
                    <a:pt x="225193" y="203300"/>
                  </a:lnTo>
                  <a:lnTo>
                    <a:pt x="230016" y="198478"/>
                  </a:lnTo>
                  <a:lnTo>
                    <a:pt x="217104" y="185566"/>
                  </a:lnTo>
                  <a:cubicBezTo>
                    <a:pt x="212320" y="180783"/>
                    <a:pt x="207303" y="180433"/>
                    <a:pt x="202753" y="184983"/>
                  </a:cubicBezTo>
                  <a:moveTo>
                    <a:pt x="225555" y="147636"/>
                  </a:moveTo>
                  <a:lnTo>
                    <a:pt x="220733" y="152458"/>
                  </a:lnTo>
                  <a:lnTo>
                    <a:pt x="231000" y="162725"/>
                  </a:lnTo>
                  <a:cubicBezTo>
                    <a:pt x="227850" y="161986"/>
                    <a:pt x="224349" y="163387"/>
                    <a:pt x="221744" y="165992"/>
                  </a:cubicBezTo>
                  <a:cubicBezTo>
                    <a:pt x="216843" y="170892"/>
                    <a:pt x="216182" y="178398"/>
                    <a:pt x="223105" y="185321"/>
                  </a:cubicBezTo>
                  <a:cubicBezTo>
                    <a:pt x="230144" y="192360"/>
                    <a:pt x="237650" y="191699"/>
                    <a:pt x="242550" y="186799"/>
                  </a:cubicBezTo>
                  <a:cubicBezTo>
                    <a:pt x="245311" y="184037"/>
                    <a:pt x="246595" y="180343"/>
                    <a:pt x="245389" y="176960"/>
                  </a:cubicBezTo>
                  <a:lnTo>
                    <a:pt x="248462" y="180032"/>
                  </a:lnTo>
                  <a:lnTo>
                    <a:pt x="253206" y="175287"/>
                  </a:lnTo>
                  <a:lnTo>
                    <a:pt x="225555" y="147636"/>
                  </a:lnTo>
                  <a:moveTo>
                    <a:pt x="239245" y="181237"/>
                  </a:moveTo>
                  <a:cubicBezTo>
                    <a:pt x="236445" y="184037"/>
                    <a:pt x="232050" y="184465"/>
                    <a:pt x="228005" y="180421"/>
                  </a:cubicBezTo>
                  <a:cubicBezTo>
                    <a:pt x="223922" y="176337"/>
                    <a:pt x="224349" y="171942"/>
                    <a:pt x="227150" y="169142"/>
                  </a:cubicBezTo>
                  <a:cubicBezTo>
                    <a:pt x="229755" y="166536"/>
                    <a:pt x="234344" y="165836"/>
                    <a:pt x="238467" y="169959"/>
                  </a:cubicBezTo>
                  <a:cubicBezTo>
                    <a:pt x="242550" y="174042"/>
                    <a:pt x="241850" y="178632"/>
                    <a:pt x="239245" y="181237"/>
                  </a:cubicBezTo>
                  <a:moveTo>
                    <a:pt x="266570" y="144811"/>
                  </a:moveTo>
                  <a:lnTo>
                    <a:pt x="264587" y="142828"/>
                  </a:lnTo>
                  <a:cubicBezTo>
                    <a:pt x="257976" y="136217"/>
                    <a:pt x="250625" y="137111"/>
                    <a:pt x="245764" y="141972"/>
                  </a:cubicBezTo>
                  <a:cubicBezTo>
                    <a:pt x="240669" y="147067"/>
                    <a:pt x="239619" y="155117"/>
                    <a:pt x="246619" y="162118"/>
                  </a:cubicBezTo>
                  <a:cubicBezTo>
                    <a:pt x="253581" y="169079"/>
                    <a:pt x="261398" y="167952"/>
                    <a:pt x="266453" y="162895"/>
                  </a:cubicBezTo>
                  <a:cubicBezTo>
                    <a:pt x="270537" y="158812"/>
                    <a:pt x="272171" y="152745"/>
                    <a:pt x="268943" y="147495"/>
                  </a:cubicBezTo>
                  <a:lnTo>
                    <a:pt x="264431" y="152006"/>
                  </a:lnTo>
                  <a:cubicBezTo>
                    <a:pt x="265326" y="154301"/>
                    <a:pt x="264392" y="156634"/>
                    <a:pt x="262487" y="158540"/>
                  </a:cubicBezTo>
                  <a:cubicBezTo>
                    <a:pt x="259609" y="161418"/>
                    <a:pt x="255992" y="161923"/>
                    <a:pt x="252608" y="158773"/>
                  </a:cubicBezTo>
                  <a:lnTo>
                    <a:pt x="266570" y="144811"/>
                  </a:lnTo>
                  <a:moveTo>
                    <a:pt x="249886" y="146172"/>
                  </a:moveTo>
                  <a:cubicBezTo>
                    <a:pt x="252492" y="143567"/>
                    <a:pt x="255642" y="143372"/>
                    <a:pt x="258287" y="146017"/>
                  </a:cubicBezTo>
                  <a:lnTo>
                    <a:pt x="249186" y="155117"/>
                  </a:lnTo>
                  <a:cubicBezTo>
                    <a:pt x="246697" y="151773"/>
                    <a:pt x="247592" y="148467"/>
                    <a:pt x="249886" y="146172"/>
                  </a:cubicBezTo>
                  <a:moveTo>
                    <a:pt x="269500" y="118469"/>
                  </a:moveTo>
                  <a:lnTo>
                    <a:pt x="268178" y="119791"/>
                  </a:lnTo>
                  <a:cubicBezTo>
                    <a:pt x="265844" y="122125"/>
                    <a:pt x="264989" y="125003"/>
                    <a:pt x="266156" y="128192"/>
                  </a:cubicBezTo>
                  <a:lnTo>
                    <a:pt x="263200" y="125236"/>
                  </a:lnTo>
                  <a:lnTo>
                    <a:pt x="258416" y="130020"/>
                  </a:lnTo>
                  <a:lnTo>
                    <a:pt x="278445" y="150048"/>
                  </a:lnTo>
                  <a:lnTo>
                    <a:pt x="283268" y="145226"/>
                  </a:lnTo>
                  <a:lnTo>
                    <a:pt x="273467" y="135425"/>
                  </a:lnTo>
                  <a:cubicBezTo>
                    <a:pt x="269539" y="131498"/>
                    <a:pt x="269539" y="127842"/>
                    <a:pt x="272923" y="124458"/>
                  </a:cubicBezTo>
                  <a:lnTo>
                    <a:pt x="274206" y="123175"/>
                  </a:lnTo>
                  <a:lnTo>
                    <a:pt x="269500" y="118469"/>
                  </a:lnTo>
                  <a:moveTo>
                    <a:pt x="288342" y="116272"/>
                  </a:moveTo>
                  <a:cubicBezTo>
                    <a:pt x="285542" y="118372"/>
                    <a:pt x="283481" y="119812"/>
                    <a:pt x="281925" y="118256"/>
                  </a:cubicBezTo>
                  <a:cubicBezTo>
                    <a:pt x="280758" y="117089"/>
                    <a:pt x="280642" y="115106"/>
                    <a:pt x="283014" y="112733"/>
                  </a:cubicBezTo>
                  <a:cubicBezTo>
                    <a:pt x="285076" y="110672"/>
                    <a:pt x="287253" y="110050"/>
                    <a:pt x="289431" y="111839"/>
                  </a:cubicBezTo>
                  <a:lnTo>
                    <a:pt x="294137" y="107133"/>
                  </a:lnTo>
                  <a:cubicBezTo>
                    <a:pt x="289392" y="102933"/>
                    <a:pt x="283636" y="104100"/>
                    <a:pt x="278970" y="108766"/>
                  </a:cubicBezTo>
                  <a:cubicBezTo>
                    <a:pt x="274808" y="112928"/>
                    <a:pt x="272825" y="118567"/>
                    <a:pt x="277375" y="123117"/>
                  </a:cubicBezTo>
                  <a:cubicBezTo>
                    <a:pt x="282314" y="128056"/>
                    <a:pt x="287448" y="124245"/>
                    <a:pt x="292037" y="120978"/>
                  </a:cubicBezTo>
                  <a:cubicBezTo>
                    <a:pt x="295265" y="118683"/>
                    <a:pt x="296509" y="118061"/>
                    <a:pt x="297754" y="119306"/>
                  </a:cubicBezTo>
                  <a:cubicBezTo>
                    <a:pt x="299270" y="120823"/>
                    <a:pt x="298493" y="122923"/>
                    <a:pt x="296432" y="124984"/>
                  </a:cubicBezTo>
                  <a:cubicBezTo>
                    <a:pt x="294176" y="127240"/>
                    <a:pt x="291570" y="128134"/>
                    <a:pt x="289198" y="126462"/>
                  </a:cubicBezTo>
                  <a:lnTo>
                    <a:pt x="284336" y="131323"/>
                  </a:lnTo>
                  <a:cubicBezTo>
                    <a:pt x="289742" y="136029"/>
                    <a:pt x="296004" y="133346"/>
                    <a:pt x="300165" y="129184"/>
                  </a:cubicBezTo>
                  <a:cubicBezTo>
                    <a:pt x="304638" y="124712"/>
                    <a:pt x="306504" y="118567"/>
                    <a:pt x="301993" y="114055"/>
                  </a:cubicBezTo>
                  <a:cubicBezTo>
                    <a:pt x="297326" y="109389"/>
                    <a:pt x="292464" y="113239"/>
                    <a:pt x="288342" y="116272"/>
                  </a:cubicBezTo>
                  <a:moveTo>
                    <a:pt x="301849" y="85887"/>
                  </a:moveTo>
                  <a:cubicBezTo>
                    <a:pt x="298465" y="89271"/>
                    <a:pt x="298310" y="92226"/>
                    <a:pt x="299088" y="95260"/>
                  </a:cubicBezTo>
                  <a:lnTo>
                    <a:pt x="288509" y="84682"/>
                  </a:lnTo>
                  <a:lnTo>
                    <a:pt x="283687" y="89504"/>
                  </a:lnTo>
                  <a:lnTo>
                    <a:pt x="311338" y="117155"/>
                  </a:lnTo>
                  <a:lnTo>
                    <a:pt x="316161" y="112333"/>
                  </a:lnTo>
                  <a:lnTo>
                    <a:pt x="305349" y="101521"/>
                  </a:lnTo>
                  <a:cubicBezTo>
                    <a:pt x="302082" y="98254"/>
                    <a:pt x="301616" y="94754"/>
                    <a:pt x="304494" y="91876"/>
                  </a:cubicBezTo>
                  <a:cubicBezTo>
                    <a:pt x="306866" y="89504"/>
                    <a:pt x="309549" y="89465"/>
                    <a:pt x="311805" y="91721"/>
                  </a:cubicBezTo>
                  <a:lnTo>
                    <a:pt x="324289" y="104205"/>
                  </a:lnTo>
                  <a:lnTo>
                    <a:pt x="329111" y="99382"/>
                  </a:lnTo>
                  <a:lnTo>
                    <a:pt x="316200" y="86471"/>
                  </a:lnTo>
                  <a:cubicBezTo>
                    <a:pt x="311416" y="81687"/>
                    <a:pt x="306399" y="81337"/>
                    <a:pt x="301849" y="85887"/>
                  </a:cubicBezTo>
                  <a:moveTo>
                    <a:pt x="321734" y="66002"/>
                  </a:moveTo>
                  <a:cubicBezTo>
                    <a:pt x="316756" y="70980"/>
                    <a:pt x="315473" y="76775"/>
                    <a:pt x="319362" y="82219"/>
                  </a:cubicBezTo>
                  <a:lnTo>
                    <a:pt x="323951" y="77631"/>
                  </a:lnTo>
                  <a:cubicBezTo>
                    <a:pt x="322862" y="75686"/>
                    <a:pt x="322278" y="73391"/>
                    <a:pt x="325273" y="70396"/>
                  </a:cubicBezTo>
                  <a:cubicBezTo>
                    <a:pt x="326984" y="68685"/>
                    <a:pt x="329123" y="67635"/>
                    <a:pt x="330640" y="69152"/>
                  </a:cubicBezTo>
                  <a:cubicBezTo>
                    <a:pt x="332312" y="70825"/>
                    <a:pt x="331068" y="72691"/>
                    <a:pt x="330407" y="73586"/>
                  </a:cubicBezTo>
                  <a:lnTo>
                    <a:pt x="326946" y="78214"/>
                  </a:lnTo>
                  <a:cubicBezTo>
                    <a:pt x="325390" y="80314"/>
                    <a:pt x="321695" y="85719"/>
                    <a:pt x="326712" y="90736"/>
                  </a:cubicBezTo>
                  <a:cubicBezTo>
                    <a:pt x="330951" y="94976"/>
                    <a:pt x="335929" y="93420"/>
                    <a:pt x="339118" y="90231"/>
                  </a:cubicBezTo>
                  <a:cubicBezTo>
                    <a:pt x="341257" y="88092"/>
                    <a:pt x="343085" y="84708"/>
                    <a:pt x="342074" y="80586"/>
                  </a:cubicBezTo>
                  <a:lnTo>
                    <a:pt x="344991" y="83503"/>
                  </a:lnTo>
                  <a:lnTo>
                    <a:pt x="349697" y="78797"/>
                  </a:lnTo>
                  <a:lnTo>
                    <a:pt x="335812" y="64913"/>
                  </a:lnTo>
                  <a:cubicBezTo>
                    <a:pt x="331107" y="60207"/>
                    <a:pt x="326128" y="61607"/>
                    <a:pt x="321734" y="66002"/>
                  </a:cubicBezTo>
                  <a:moveTo>
                    <a:pt x="336357" y="84981"/>
                  </a:moveTo>
                  <a:cubicBezTo>
                    <a:pt x="334646" y="86692"/>
                    <a:pt x="332740" y="87120"/>
                    <a:pt x="331146" y="85525"/>
                  </a:cubicBezTo>
                  <a:cubicBezTo>
                    <a:pt x="328929" y="83308"/>
                    <a:pt x="330951" y="80586"/>
                    <a:pt x="331690" y="79614"/>
                  </a:cubicBezTo>
                  <a:lnTo>
                    <a:pt x="333401" y="77280"/>
                  </a:lnTo>
                  <a:cubicBezTo>
                    <a:pt x="334257" y="76113"/>
                    <a:pt x="334957" y="75180"/>
                    <a:pt x="335385" y="74130"/>
                  </a:cubicBezTo>
                  <a:lnTo>
                    <a:pt x="336474" y="75219"/>
                  </a:lnTo>
                  <a:cubicBezTo>
                    <a:pt x="339157" y="77902"/>
                    <a:pt x="339274" y="82064"/>
                    <a:pt x="336357" y="84981"/>
                  </a:cubicBezTo>
                  <a:moveTo>
                    <a:pt x="345237" y="42732"/>
                  </a:moveTo>
                  <a:lnTo>
                    <a:pt x="343915" y="44055"/>
                  </a:lnTo>
                  <a:cubicBezTo>
                    <a:pt x="341581" y="46388"/>
                    <a:pt x="340726" y="49266"/>
                    <a:pt x="341892" y="52455"/>
                  </a:cubicBezTo>
                  <a:lnTo>
                    <a:pt x="338937" y="49499"/>
                  </a:lnTo>
                  <a:lnTo>
                    <a:pt x="334153" y="54283"/>
                  </a:lnTo>
                  <a:lnTo>
                    <a:pt x="354182" y="74312"/>
                  </a:lnTo>
                  <a:lnTo>
                    <a:pt x="359004" y="69489"/>
                  </a:lnTo>
                  <a:lnTo>
                    <a:pt x="349204" y="59689"/>
                  </a:lnTo>
                  <a:cubicBezTo>
                    <a:pt x="345276" y="55761"/>
                    <a:pt x="345276" y="52105"/>
                    <a:pt x="348660" y="48721"/>
                  </a:cubicBezTo>
                  <a:lnTo>
                    <a:pt x="349943" y="47438"/>
                  </a:lnTo>
                  <a:lnTo>
                    <a:pt x="345237" y="42732"/>
                  </a:lnTo>
                  <a:moveTo>
                    <a:pt x="376378" y="35004"/>
                  </a:moveTo>
                  <a:lnTo>
                    <a:pt x="374394" y="33020"/>
                  </a:lnTo>
                  <a:cubicBezTo>
                    <a:pt x="367783" y="26409"/>
                    <a:pt x="360433" y="27303"/>
                    <a:pt x="355571" y="32165"/>
                  </a:cubicBezTo>
                  <a:cubicBezTo>
                    <a:pt x="350476" y="37259"/>
                    <a:pt x="349426" y="45310"/>
                    <a:pt x="356427" y="52310"/>
                  </a:cubicBezTo>
                  <a:cubicBezTo>
                    <a:pt x="363388" y="59272"/>
                    <a:pt x="371205" y="58144"/>
                    <a:pt x="376261" y="53088"/>
                  </a:cubicBezTo>
                  <a:cubicBezTo>
                    <a:pt x="380345" y="49005"/>
                    <a:pt x="381978" y="42938"/>
                    <a:pt x="378750" y="37687"/>
                  </a:cubicBezTo>
                  <a:lnTo>
                    <a:pt x="374239" y="42199"/>
                  </a:lnTo>
                  <a:cubicBezTo>
                    <a:pt x="375133" y="44493"/>
                    <a:pt x="374200" y="46827"/>
                    <a:pt x="372294" y="48732"/>
                  </a:cubicBezTo>
                  <a:cubicBezTo>
                    <a:pt x="369417" y="51610"/>
                    <a:pt x="365799" y="52116"/>
                    <a:pt x="362416" y="48966"/>
                  </a:cubicBezTo>
                  <a:lnTo>
                    <a:pt x="376378" y="35004"/>
                  </a:lnTo>
                  <a:moveTo>
                    <a:pt x="359693" y="36365"/>
                  </a:moveTo>
                  <a:cubicBezTo>
                    <a:pt x="362299" y="33759"/>
                    <a:pt x="365449" y="33565"/>
                    <a:pt x="368094" y="36209"/>
                  </a:cubicBezTo>
                  <a:lnTo>
                    <a:pt x="358993" y="45310"/>
                  </a:lnTo>
                  <a:cubicBezTo>
                    <a:pt x="356505" y="41965"/>
                    <a:pt x="357399" y="38660"/>
                    <a:pt x="359693" y="36365"/>
                  </a:cubicBezTo>
                  <a:moveTo>
                    <a:pt x="214250" y="295137"/>
                  </a:moveTo>
                  <a:lnTo>
                    <a:pt x="209505" y="290392"/>
                  </a:lnTo>
                  <a:lnTo>
                    <a:pt x="195543" y="304354"/>
                  </a:lnTo>
                  <a:lnTo>
                    <a:pt x="188893" y="297704"/>
                  </a:lnTo>
                  <a:lnTo>
                    <a:pt x="201066" y="285531"/>
                  </a:lnTo>
                  <a:lnTo>
                    <a:pt x="196321" y="280786"/>
                  </a:lnTo>
                  <a:lnTo>
                    <a:pt x="184148" y="292959"/>
                  </a:lnTo>
                  <a:lnTo>
                    <a:pt x="177809" y="286620"/>
                  </a:lnTo>
                  <a:lnTo>
                    <a:pt x="191032" y="273397"/>
                  </a:lnTo>
                  <a:lnTo>
                    <a:pt x="186287" y="268652"/>
                  </a:lnTo>
                  <a:lnTo>
                    <a:pt x="168009" y="286931"/>
                  </a:lnTo>
                  <a:lnTo>
                    <a:pt x="195232" y="314154"/>
                  </a:lnTo>
                  <a:lnTo>
                    <a:pt x="214250" y="295137"/>
                  </a:lnTo>
                  <a:moveTo>
                    <a:pt x="208611" y="245472"/>
                  </a:moveTo>
                  <a:lnTo>
                    <a:pt x="203789" y="250294"/>
                  </a:lnTo>
                  <a:lnTo>
                    <a:pt x="214056" y="260562"/>
                  </a:lnTo>
                  <a:cubicBezTo>
                    <a:pt x="210906" y="259823"/>
                    <a:pt x="207406" y="261223"/>
                    <a:pt x="204800" y="263828"/>
                  </a:cubicBezTo>
                  <a:cubicBezTo>
                    <a:pt x="199900" y="268729"/>
                    <a:pt x="199239" y="276235"/>
                    <a:pt x="206162" y="283157"/>
                  </a:cubicBezTo>
                  <a:cubicBezTo>
                    <a:pt x="213201" y="290197"/>
                    <a:pt x="220707" y="289535"/>
                    <a:pt x="225607" y="284635"/>
                  </a:cubicBezTo>
                  <a:cubicBezTo>
                    <a:pt x="228368" y="281874"/>
                    <a:pt x="229651" y="278179"/>
                    <a:pt x="228446" y="274796"/>
                  </a:cubicBezTo>
                  <a:lnTo>
                    <a:pt x="231518" y="277868"/>
                  </a:lnTo>
                  <a:lnTo>
                    <a:pt x="236263" y="273123"/>
                  </a:lnTo>
                  <a:lnTo>
                    <a:pt x="208611" y="245472"/>
                  </a:lnTo>
                  <a:moveTo>
                    <a:pt x="222301" y="279074"/>
                  </a:moveTo>
                  <a:cubicBezTo>
                    <a:pt x="219501" y="281874"/>
                    <a:pt x="215106" y="282302"/>
                    <a:pt x="211062" y="278257"/>
                  </a:cubicBezTo>
                  <a:cubicBezTo>
                    <a:pt x="206978" y="274174"/>
                    <a:pt x="207406" y="269779"/>
                    <a:pt x="210206" y="266979"/>
                  </a:cubicBezTo>
                  <a:cubicBezTo>
                    <a:pt x="212812" y="264373"/>
                    <a:pt x="217401" y="263673"/>
                    <a:pt x="221523" y="267795"/>
                  </a:cubicBezTo>
                  <a:cubicBezTo>
                    <a:pt x="225607" y="271879"/>
                    <a:pt x="224907" y="276468"/>
                    <a:pt x="222301" y="279074"/>
                  </a:cubicBezTo>
                  <a:moveTo>
                    <a:pt x="231971" y="236892"/>
                  </a:moveTo>
                  <a:lnTo>
                    <a:pt x="230648" y="238214"/>
                  </a:lnTo>
                  <a:cubicBezTo>
                    <a:pt x="228315" y="240548"/>
                    <a:pt x="227459" y="243426"/>
                    <a:pt x="228626" y="246614"/>
                  </a:cubicBezTo>
                  <a:lnTo>
                    <a:pt x="225670" y="243659"/>
                  </a:lnTo>
                  <a:lnTo>
                    <a:pt x="220887" y="248442"/>
                  </a:lnTo>
                  <a:lnTo>
                    <a:pt x="240915" y="268471"/>
                  </a:lnTo>
                  <a:lnTo>
                    <a:pt x="245738" y="263649"/>
                  </a:lnTo>
                  <a:lnTo>
                    <a:pt x="235937" y="253848"/>
                  </a:lnTo>
                  <a:cubicBezTo>
                    <a:pt x="232009" y="249920"/>
                    <a:pt x="232009" y="246264"/>
                    <a:pt x="235393" y="242881"/>
                  </a:cubicBezTo>
                  <a:lnTo>
                    <a:pt x="236676" y="241597"/>
                  </a:lnTo>
                  <a:lnTo>
                    <a:pt x="231971" y="236892"/>
                  </a:lnTo>
                  <a:moveTo>
                    <a:pt x="242538" y="226091"/>
                  </a:moveTo>
                  <a:cubicBezTo>
                    <a:pt x="237560" y="231069"/>
                    <a:pt x="236276" y="236864"/>
                    <a:pt x="240166" y="242308"/>
                  </a:cubicBezTo>
                  <a:lnTo>
                    <a:pt x="244755" y="237719"/>
                  </a:lnTo>
                  <a:cubicBezTo>
                    <a:pt x="243666" y="235775"/>
                    <a:pt x="243082" y="233480"/>
                    <a:pt x="246077" y="230486"/>
                  </a:cubicBezTo>
                  <a:cubicBezTo>
                    <a:pt x="247788" y="228774"/>
                    <a:pt x="249927" y="227725"/>
                    <a:pt x="251444" y="229241"/>
                  </a:cubicBezTo>
                  <a:cubicBezTo>
                    <a:pt x="253116" y="230913"/>
                    <a:pt x="251872" y="232780"/>
                    <a:pt x="251211" y="233675"/>
                  </a:cubicBezTo>
                  <a:lnTo>
                    <a:pt x="247749" y="238303"/>
                  </a:lnTo>
                  <a:cubicBezTo>
                    <a:pt x="246194" y="240403"/>
                    <a:pt x="242499" y="245809"/>
                    <a:pt x="247516" y="250826"/>
                  </a:cubicBezTo>
                  <a:cubicBezTo>
                    <a:pt x="251755" y="255065"/>
                    <a:pt x="256733" y="253509"/>
                    <a:pt x="259922" y="250320"/>
                  </a:cubicBezTo>
                  <a:cubicBezTo>
                    <a:pt x="262061" y="248181"/>
                    <a:pt x="263889" y="244798"/>
                    <a:pt x="262878" y="240675"/>
                  </a:cubicBezTo>
                  <a:lnTo>
                    <a:pt x="265795" y="243592"/>
                  </a:lnTo>
                  <a:lnTo>
                    <a:pt x="270501" y="238886"/>
                  </a:lnTo>
                  <a:lnTo>
                    <a:pt x="256616" y="225002"/>
                  </a:lnTo>
                  <a:cubicBezTo>
                    <a:pt x="251911" y="220296"/>
                    <a:pt x="246932" y="221696"/>
                    <a:pt x="242538" y="226091"/>
                  </a:cubicBezTo>
                  <a:moveTo>
                    <a:pt x="257161" y="245070"/>
                  </a:moveTo>
                  <a:cubicBezTo>
                    <a:pt x="255449" y="246781"/>
                    <a:pt x="253544" y="247209"/>
                    <a:pt x="251949" y="245614"/>
                  </a:cubicBezTo>
                  <a:cubicBezTo>
                    <a:pt x="249733" y="243397"/>
                    <a:pt x="251755" y="240675"/>
                    <a:pt x="252494" y="239703"/>
                  </a:cubicBezTo>
                  <a:lnTo>
                    <a:pt x="254205" y="237369"/>
                  </a:lnTo>
                  <a:cubicBezTo>
                    <a:pt x="255061" y="236203"/>
                    <a:pt x="255761" y="235269"/>
                    <a:pt x="256189" y="234219"/>
                  </a:cubicBezTo>
                  <a:lnTo>
                    <a:pt x="257278" y="235308"/>
                  </a:lnTo>
                  <a:cubicBezTo>
                    <a:pt x="259961" y="237992"/>
                    <a:pt x="260078" y="242153"/>
                    <a:pt x="257161" y="245070"/>
                  </a:cubicBezTo>
                  <a:moveTo>
                    <a:pt x="284475" y="184854"/>
                  </a:moveTo>
                  <a:lnTo>
                    <a:pt x="279497" y="189832"/>
                  </a:lnTo>
                  <a:lnTo>
                    <a:pt x="288870" y="207605"/>
                  </a:lnTo>
                  <a:lnTo>
                    <a:pt x="270980" y="198349"/>
                  </a:lnTo>
                  <a:lnTo>
                    <a:pt x="266274" y="203055"/>
                  </a:lnTo>
                  <a:lnTo>
                    <a:pt x="275569" y="220906"/>
                  </a:lnTo>
                  <a:lnTo>
                    <a:pt x="257757" y="211572"/>
                  </a:lnTo>
                  <a:lnTo>
                    <a:pt x="252624" y="216705"/>
                  </a:lnTo>
                  <a:lnTo>
                    <a:pt x="279575" y="229812"/>
                  </a:lnTo>
                  <a:lnTo>
                    <a:pt x="284242" y="225144"/>
                  </a:lnTo>
                  <a:lnTo>
                    <a:pt x="275569" y="207838"/>
                  </a:lnTo>
                  <a:lnTo>
                    <a:pt x="292915" y="216472"/>
                  </a:lnTo>
                  <a:lnTo>
                    <a:pt x="297543" y="211844"/>
                  </a:lnTo>
                  <a:lnTo>
                    <a:pt x="284475" y="184854"/>
                  </a:lnTo>
                  <a:moveTo>
                    <a:pt x="307941" y="146998"/>
                  </a:moveTo>
                  <a:lnTo>
                    <a:pt x="301524" y="153415"/>
                  </a:lnTo>
                  <a:lnTo>
                    <a:pt x="314786" y="181767"/>
                  </a:lnTo>
                  <a:lnTo>
                    <a:pt x="286434" y="168505"/>
                  </a:lnTo>
                  <a:lnTo>
                    <a:pt x="280017" y="174922"/>
                  </a:lnTo>
                  <a:lnTo>
                    <a:pt x="307241" y="202146"/>
                  </a:lnTo>
                  <a:lnTo>
                    <a:pt x="311869" y="197517"/>
                  </a:lnTo>
                  <a:lnTo>
                    <a:pt x="292696" y="178344"/>
                  </a:lnTo>
                  <a:lnTo>
                    <a:pt x="318869" y="190517"/>
                  </a:lnTo>
                  <a:lnTo>
                    <a:pt x="323420" y="185967"/>
                  </a:lnTo>
                  <a:lnTo>
                    <a:pt x="311247" y="159793"/>
                  </a:lnTo>
                  <a:lnTo>
                    <a:pt x="330420" y="178966"/>
                  </a:lnTo>
                  <a:lnTo>
                    <a:pt x="335165" y="174222"/>
                  </a:lnTo>
                  <a:lnTo>
                    <a:pt x="307941" y="146998"/>
                  </a:lnTo>
                  <a:moveTo>
                    <a:pt x="317292" y="146748"/>
                  </a:moveTo>
                  <a:lnTo>
                    <a:pt x="322425" y="141614"/>
                  </a:lnTo>
                  <a:lnTo>
                    <a:pt x="316942" y="136131"/>
                  </a:lnTo>
                  <a:lnTo>
                    <a:pt x="311808" y="141264"/>
                  </a:lnTo>
                  <a:lnTo>
                    <a:pt x="317292" y="146748"/>
                  </a:lnTo>
                  <a:moveTo>
                    <a:pt x="340121" y="169266"/>
                  </a:moveTo>
                  <a:lnTo>
                    <a:pt x="344943" y="164443"/>
                  </a:lnTo>
                  <a:lnTo>
                    <a:pt x="324914" y="144415"/>
                  </a:lnTo>
                  <a:lnTo>
                    <a:pt x="320092" y="149237"/>
                  </a:lnTo>
                  <a:lnTo>
                    <a:pt x="340121" y="169266"/>
                  </a:lnTo>
                  <a:moveTo>
                    <a:pt x="340017" y="128612"/>
                  </a:moveTo>
                  <a:cubicBezTo>
                    <a:pt x="336672" y="131957"/>
                    <a:pt x="336439" y="134990"/>
                    <a:pt x="337178" y="137985"/>
                  </a:cubicBezTo>
                  <a:lnTo>
                    <a:pt x="334261" y="135068"/>
                  </a:lnTo>
                  <a:lnTo>
                    <a:pt x="329477" y="139852"/>
                  </a:lnTo>
                  <a:lnTo>
                    <a:pt x="349506" y="159881"/>
                  </a:lnTo>
                  <a:lnTo>
                    <a:pt x="354328" y="155058"/>
                  </a:lnTo>
                  <a:lnTo>
                    <a:pt x="343517" y="144247"/>
                  </a:lnTo>
                  <a:cubicBezTo>
                    <a:pt x="340250" y="140980"/>
                    <a:pt x="339783" y="137479"/>
                    <a:pt x="342661" y="134601"/>
                  </a:cubicBezTo>
                  <a:cubicBezTo>
                    <a:pt x="345033" y="132229"/>
                    <a:pt x="347717" y="132190"/>
                    <a:pt x="349972" y="134446"/>
                  </a:cubicBezTo>
                  <a:lnTo>
                    <a:pt x="362457" y="146930"/>
                  </a:lnTo>
                  <a:lnTo>
                    <a:pt x="367279" y="142107"/>
                  </a:lnTo>
                  <a:lnTo>
                    <a:pt x="354367" y="129195"/>
                  </a:lnTo>
                  <a:cubicBezTo>
                    <a:pt x="349584" y="124412"/>
                    <a:pt x="344567" y="124062"/>
                    <a:pt x="340017" y="128612"/>
                  </a:cubicBezTo>
                  <a:moveTo>
                    <a:pt x="362819" y="91265"/>
                  </a:moveTo>
                  <a:lnTo>
                    <a:pt x="357996" y="96088"/>
                  </a:lnTo>
                  <a:lnTo>
                    <a:pt x="368263" y="106355"/>
                  </a:lnTo>
                  <a:cubicBezTo>
                    <a:pt x="365113" y="105616"/>
                    <a:pt x="361613" y="107016"/>
                    <a:pt x="359007" y="109622"/>
                  </a:cubicBezTo>
                  <a:cubicBezTo>
                    <a:pt x="354107" y="114522"/>
                    <a:pt x="353446" y="122028"/>
                    <a:pt x="360368" y="128950"/>
                  </a:cubicBezTo>
                  <a:cubicBezTo>
                    <a:pt x="367407" y="135990"/>
                    <a:pt x="374913" y="135329"/>
                    <a:pt x="379814" y="130428"/>
                  </a:cubicBezTo>
                  <a:cubicBezTo>
                    <a:pt x="382575" y="127667"/>
                    <a:pt x="383859" y="123973"/>
                    <a:pt x="382653" y="120589"/>
                  </a:cubicBezTo>
                  <a:lnTo>
                    <a:pt x="385725" y="123661"/>
                  </a:lnTo>
                  <a:lnTo>
                    <a:pt x="390470" y="118917"/>
                  </a:lnTo>
                  <a:lnTo>
                    <a:pt x="362819" y="91265"/>
                  </a:lnTo>
                  <a:moveTo>
                    <a:pt x="376508" y="124867"/>
                  </a:moveTo>
                  <a:cubicBezTo>
                    <a:pt x="373708" y="127667"/>
                    <a:pt x="369313" y="128095"/>
                    <a:pt x="365269" y="124050"/>
                  </a:cubicBezTo>
                  <a:cubicBezTo>
                    <a:pt x="361185" y="119967"/>
                    <a:pt x="361613" y="115572"/>
                    <a:pt x="364413" y="112772"/>
                  </a:cubicBezTo>
                  <a:cubicBezTo>
                    <a:pt x="367019" y="110166"/>
                    <a:pt x="371608" y="109466"/>
                    <a:pt x="375730" y="113589"/>
                  </a:cubicBezTo>
                  <a:cubicBezTo>
                    <a:pt x="379814" y="117672"/>
                    <a:pt x="379114" y="122261"/>
                    <a:pt x="376508" y="124867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02" name="shape302"/>
            <p:cNvSpPr/>
            <p:nvPr/>
          </p:nvSpPr>
          <p:spPr>
            <a:xfrm>
              <a:off x="7661977" y="993499"/>
              <a:ext cx="140800" cy="140800"/>
            </a:xfrm>
            <a:custGeom>
              <a:avLst/>
              <a:gdLst/>
              <a:ahLst/>
              <a:cxnLst/>
              <a:rect l="0" t="0" r="0" b="0"/>
              <a:pathLst>
                <a:path w="140800" h="140800">
                  <a:moveTo>
                    <a:pt x="61179" y="283646"/>
                  </a:moveTo>
                  <a:lnTo>
                    <a:pt x="37845" y="306980"/>
                  </a:lnTo>
                  <a:cubicBezTo>
                    <a:pt x="31683" y="313142"/>
                    <a:pt x="27194" y="317634"/>
                    <a:pt x="23945" y="321461"/>
                  </a:cubicBezTo>
                  <a:cubicBezTo>
                    <a:pt x="20720" y="325260"/>
                    <a:pt x="18898" y="328201"/>
                    <a:pt x="17927" y="331190"/>
                  </a:cubicBezTo>
                  <a:cubicBezTo>
                    <a:pt x="16110" y="336782"/>
                    <a:pt x="16110" y="342806"/>
                    <a:pt x="17927" y="348399"/>
                  </a:cubicBezTo>
                  <a:cubicBezTo>
                    <a:pt x="18898" y="351387"/>
                    <a:pt x="20720" y="354328"/>
                    <a:pt x="23945" y="358127"/>
                  </a:cubicBezTo>
                  <a:cubicBezTo>
                    <a:pt x="27194" y="361955"/>
                    <a:pt x="31683" y="366447"/>
                    <a:pt x="37845" y="372608"/>
                  </a:cubicBezTo>
                  <a:lnTo>
                    <a:pt x="61179" y="395943"/>
                  </a:lnTo>
                  <a:cubicBezTo>
                    <a:pt x="67341" y="402105"/>
                    <a:pt x="71833" y="406593"/>
                    <a:pt x="75660" y="409842"/>
                  </a:cubicBezTo>
                  <a:cubicBezTo>
                    <a:pt x="79460" y="413068"/>
                    <a:pt x="82400" y="414890"/>
                    <a:pt x="85389" y="415861"/>
                  </a:cubicBezTo>
                  <a:cubicBezTo>
                    <a:pt x="90981" y="417678"/>
                    <a:pt x="97005" y="417678"/>
                    <a:pt x="102597" y="415861"/>
                  </a:cubicBezTo>
                  <a:cubicBezTo>
                    <a:pt x="105586" y="414890"/>
                    <a:pt x="108527" y="413068"/>
                    <a:pt x="112327" y="409842"/>
                  </a:cubicBezTo>
                  <a:cubicBezTo>
                    <a:pt x="116154" y="406593"/>
                    <a:pt x="120645" y="402105"/>
                    <a:pt x="126808" y="395943"/>
                  </a:cubicBezTo>
                  <a:lnTo>
                    <a:pt x="150142" y="372608"/>
                  </a:lnTo>
                  <a:cubicBezTo>
                    <a:pt x="156304" y="366447"/>
                    <a:pt x="160792" y="361955"/>
                    <a:pt x="164041" y="358127"/>
                  </a:cubicBezTo>
                  <a:cubicBezTo>
                    <a:pt x="167267" y="354328"/>
                    <a:pt x="169089" y="351387"/>
                    <a:pt x="170060" y="348398"/>
                  </a:cubicBezTo>
                  <a:cubicBezTo>
                    <a:pt x="171877" y="342806"/>
                    <a:pt x="171877" y="336782"/>
                    <a:pt x="170060" y="331190"/>
                  </a:cubicBezTo>
                  <a:cubicBezTo>
                    <a:pt x="169089" y="328201"/>
                    <a:pt x="167267" y="325260"/>
                    <a:pt x="164041" y="321461"/>
                  </a:cubicBezTo>
                  <a:cubicBezTo>
                    <a:pt x="160792" y="317634"/>
                    <a:pt x="156304" y="313142"/>
                    <a:pt x="150142" y="306980"/>
                  </a:cubicBezTo>
                  <a:lnTo>
                    <a:pt x="126808" y="283646"/>
                  </a:lnTo>
                  <a:cubicBezTo>
                    <a:pt x="120645" y="277483"/>
                    <a:pt x="116154" y="272995"/>
                    <a:pt x="112327" y="269746"/>
                  </a:cubicBezTo>
                  <a:cubicBezTo>
                    <a:pt x="108527" y="266521"/>
                    <a:pt x="105586" y="264698"/>
                    <a:pt x="102597" y="263727"/>
                  </a:cubicBezTo>
                  <a:cubicBezTo>
                    <a:pt x="97005" y="261910"/>
                    <a:pt x="90981" y="261910"/>
                    <a:pt x="85389" y="263727"/>
                  </a:cubicBezTo>
                  <a:cubicBezTo>
                    <a:pt x="82400" y="264698"/>
                    <a:pt x="79460" y="266521"/>
                    <a:pt x="75660" y="269746"/>
                  </a:cubicBezTo>
                  <a:cubicBezTo>
                    <a:pt x="71833" y="272995"/>
                    <a:pt x="67341" y="277483"/>
                    <a:pt x="61179" y="283646"/>
                  </a:cubicBezTo>
                  <a:moveTo>
                    <a:pt x="14984" y="349354"/>
                  </a:moveTo>
                  <a:cubicBezTo>
                    <a:pt x="17279" y="356418"/>
                    <a:pt x="23405" y="362544"/>
                    <a:pt x="35657" y="374796"/>
                  </a:cubicBezTo>
                  <a:lnTo>
                    <a:pt x="58992" y="398130"/>
                  </a:lnTo>
                  <a:cubicBezTo>
                    <a:pt x="71243" y="410382"/>
                    <a:pt x="77369" y="416508"/>
                    <a:pt x="84433" y="418803"/>
                  </a:cubicBezTo>
                  <a:cubicBezTo>
                    <a:pt x="90647" y="420822"/>
                    <a:pt x="97340" y="420822"/>
                    <a:pt x="103554" y="418803"/>
                  </a:cubicBezTo>
                  <a:cubicBezTo>
                    <a:pt x="110617" y="416508"/>
                    <a:pt x="116743" y="410382"/>
                    <a:pt x="128995" y="398130"/>
                  </a:cubicBezTo>
                  <a:lnTo>
                    <a:pt x="152330" y="374796"/>
                  </a:lnTo>
                  <a:cubicBezTo>
                    <a:pt x="164582" y="362544"/>
                    <a:pt x="170707" y="356418"/>
                    <a:pt x="173003" y="349354"/>
                  </a:cubicBezTo>
                  <a:cubicBezTo>
                    <a:pt x="175021" y="343141"/>
                    <a:pt x="175021" y="336448"/>
                    <a:pt x="173003" y="330234"/>
                  </a:cubicBezTo>
                  <a:cubicBezTo>
                    <a:pt x="170707" y="323170"/>
                    <a:pt x="164582" y="317044"/>
                    <a:pt x="152330" y="304792"/>
                  </a:cubicBezTo>
                  <a:lnTo>
                    <a:pt x="128995" y="281458"/>
                  </a:lnTo>
                  <a:cubicBezTo>
                    <a:pt x="116743" y="269206"/>
                    <a:pt x="110617" y="263080"/>
                    <a:pt x="103554" y="260785"/>
                  </a:cubicBezTo>
                  <a:cubicBezTo>
                    <a:pt x="97340" y="258766"/>
                    <a:pt x="90647" y="258766"/>
                    <a:pt x="84433" y="260785"/>
                  </a:cubicBezTo>
                  <a:cubicBezTo>
                    <a:pt x="77369" y="263080"/>
                    <a:pt x="71243" y="269206"/>
                    <a:pt x="58992" y="281458"/>
                  </a:cubicBezTo>
                  <a:lnTo>
                    <a:pt x="35657" y="304792"/>
                  </a:lnTo>
                  <a:cubicBezTo>
                    <a:pt x="23405" y="317044"/>
                    <a:pt x="17279" y="323170"/>
                    <a:pt x="14984" y="330234"/>
                  </a:cubicBezTo>
                  <a:cubicBezTo>
                    <a:pt x="12965" y="336448"/>
                    <a:pt x="12965" y="343141"/>
                    <a:pt x="14984" y="349354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03" name="shape303"/>
            <p:cNvSpPr/>
            <p:nvPr/>
          </p:nvSpPr>
          <p:spPr>
            <a:xfrm>
              <a:off x="7661977" y="993499"/>
              <a:ext cx="140800" cy="140800"/>
            </a:xfrm>
            <a:custGeom>
              <a:avLst/>
              <a:gdLst/>
              <a:ahLst/>
              <a:cxnLst/>
              <a:rect l="0" t="0" r="0" b="0"/>
              <a:pathLst>
                <a:path w="140800" h="140800">
                  <a:moveTo>
                    <a:pt x="62631" y="346481"/>
                  </a:moveTo>
                  <a:lnTo>
                    <a:pt x="87178" y="371027"/>
                  </a:lnTo>
                  <a:lnTo>
                    <a:pt x="87178" y="363501"/>
                  </a:lnTo>
                  <a:cubicBezTo>
                    <a:pt x="87178" y="359794"/>
                    <a:pt x="90183" y="356789"/>
                    <a:pt x="93890" y="356789"/>
                  </a:cubicBezTo>
                  <a:cubicBezTo>
                    <a:pt x="97597" y="356789"/>
                    <a:pt x="100602" y="359794"/>
                    <a:pt x="100602" y="363501"/>
                  </a:cubicBezTo>
                  <a:lnTo>
                    <a:pt x="100602" y="379130"/>
                  </a:lnTo>
                  <a:cubicBezTo>
                    <a:pt x="100602" y="388100"/>
                    <a:pt x="89757" y="392592"/>
                    <a:pt x="83414" y="386249"/>
                  </a:cubicBezTo>
                  <a:lnTo>
                    <a:pt x="47410" y="350245"/>
                  </a:lnTo>
                  <a:cubicBezTo>
                    <a:pt x="41067" y="343902"/>
                    <a:pt x="45559" y="333057"/>
                    <a:pt x="54529" y="333057"/>
                  </a:cubicBezTo>
                  <a:lnTo>
                    <a:pt x="125148" y="333057"/>
                  </a:lnTo>
                  <a:lnTo>
                    <a:pt x="100602" y="308510"/>
                  </a:lnTo>
                  <a:lnTo>
                    <a:pt x="100602" y="316037"/>
                  </a:lnTo>
                  <a:cubicBezTo>
                    <a:pt x="100602" y="319744"/>
                    <a:pt x="97597" y="322750"/>
                    <a:pt x="93890" y="322750"/>
                  </a:cubicBezTo>
                  <a:cubicBezTo>
                    <a:pt x="90183" y="322750"/>
                    <a:pt x="87178" y="319744"/>
                    <a:pt x="87178" y="316037"/>
                  </a:cubicBezTo>
                  <a:lnTo>
                    <a:pt x="87178" y="300408"/>
                  </a:lnTo>
                  <a:cubicBezTo>
                    <a:pt x="87178" y="291438"/>
                    <a:pt x="98023" y="286946"/>
                    <a:pt x="104365" y="293289"/>
                  </a:cubicBezTo>
                  <a:lnTo>
                    <a:pt x="140370" y="329293"/>
                  </a:lnTo>
                  <a:cubicBezTo>
                    <a:pt x="146713" y="335636"/>
                    <a:pt x="142221" y="346481"/>
                    <a:pt x="133251" y="346481"/>
                  </a:cubicBezTo>
                  <a:lnTo>
                    <a:pt x="62631" y="346481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04" name="shape304"/>
            <p:cNvSpPr/>
            <p:nvPr/>
          </p:nvSpPr>
          <p:spPr>
            <a:xfrm>
              <a:off x="7661977" y="993499"/>
              <a:ext cx="1782000" cy="1782000"/>
            </a:xfrm>
            <a:custGeom>
              <a:avLst/>
              <a:gdLst/>
              <a:ahLst/>
              <a:cxnLst/>
              <a:rect l="0" t="0" r="0" b="0"/>
              <a:pathLst>
                <a:path w="1782000" h="1782000">
                  <a:moveTo>
                    <a:pt x="162059" y="211988"/>
                  </a:moveTo>
                  <a:lnTo>
                    <a:pt x="156886" y="217160"/>
                  </a:lnTo>
                  <a:lnTo>
                    <a:pt x="171548" y="241389"/>
                  </a:lnTo>
                  <a:lnTo>
                    <a:pt x="146230" y="227817"/>
                  </a:lnTo>
                  <a:lnTo>
                    <a:pt x="141252" y="232795"/>
                  </a:lnTo>
                  <a:lnTo>
                    <a:pt x="154786" y="258074"/>
                  </a:lnTo>
                  <a:lnTo>
                    <a:pt x="130596" y="243451"/>
                  </a:lnTo>
                  <a:lnTo>
                    <a:pt x="125229" y="248818"/>
                  </a:lnTo>
                  <a:lnTo>
                    <a:pt x="159881" y="268613"/>
                  </a:lnTo>
                  <a:lnTo>
                    <a:pt x="164897" y="263596"/>
                  </a:lnTo>
                  <a:lnTo>
                    <a:pt x="151013" y="237734"/>
                  </a:lnTo>
                  <a:lnTo>
                    <a:pt x="176876" y="251618"/>
                  </a:lnTo>
                  <a:lnTo>
                    <a:pt x="181854" y="246640"/>
                  </a:lnTo>
                  <a:lnTo>
                    <a:pt x="162059" y="211988"/>
                  </a:lnTo>
                  <a:moveTo>
                    <a:pt x="178618" y="209118"/>
                  </a:moveTo>
                  <a:cubicBezTo>
                    <a:pt x="172784" y="214951"/>
                    <a:pt x="172590" y="222924"/>
                    <a:pt x="179085" y="229419"/>
                  </a:cubicBezTo>
                  <a:cubicBezTo>
                    <a:pt x="185618" y="235953"/>
                    <a:pt x="193591" y="235758"/>
                    <a:pt x="199425" y="229925"/>
                  </a:cubicBezTo>
                  <a:cubicBezTo>
                    <a:pt x="205297" y="224052"/>
                    <a:pt x="205491" y="216080"/>
                    <a:pt x="198958" y="209546"/>
                  </a:cubicBezTo>
                  <a:cubicBezTo>
                    <a:pt x="192463" y="203051"/>
                    <a:pt x="184491" y="203245"/>
                    <a:pt x="178618" y="209118"/>
                  </a:cubicBezTo>
                  <a:moveTo>
                    <a:pt x="183051" y="213629"/>
                  </a:moveTo>
                  <a:cubicBezTo>
                    <a:pt x="185968" y="210712"/>
                    <a:pt x="190013" y="210479"/>
                    <a:pt x="194019" y="214485"/>
                  </a:cubicBezTo>
                  <a:cubicBezTo>
                    <a:pt x="197791" y="218257"/>
                    <a:pt x="198141" y="222263"/>
                    <a:pt x="195030" y="225374"/>
                  </a:cubicBezTo>
                  <a:cubicBezTo>
                    <a:pt x="192113" y="228291"/>
                    <a:pt x="188068" y="228525"/>
                    <a:pt x="184024" y="224480"/>
                  </a:cubicBezTo>
                  <a:cubicBezTo>
                    <a:pt x="180290" y="220746"/>
                    <a:pt x="179940" y="216740"/>
                    <a:pt x="183051" y="213629"/>
                  </a:cubicBezTo>
                  <a:moveTo>
                    <a:pt x="202753" y="184983"/>
                  </a:moveTo>
                  <a:cubicBezTo>
                    <a:pt x="199408" y="188327"/>
                    <a:pt x="199175" y="191361"/>
                    <a:pt x="199914" y="194355"/>
                  </a:cubicBezTo>
                  <a:lnTo>
                    <a:pt x="196997" y="191439"/>
                  </a:lnTo>
                  <a:lnTo>
                    <a:pt x="192214" y="196222"/>
                  </a:lnTo>
                  <a:lnTo>
                    <a:pt x="212242" y="216251"/>
                  </a:lnTo>
                  <a:lnTo>
                    <a:pt x="217065" y="211429"/>
                  </a:lnTo>
                  <a:lnTo>
                    <a:pt x="206254" y="200617"/>
                  </a:lnTo>
                  <a:cubicBezTo>
                    <a:pt x="202987" y="197350"/>
                    <a:pt x="202520" y="193850"/>
                    <a:pt x="205398" y="190972"/>
                  </a:cubicBezTo>
                  <a:cubicBezTo>
                    <a:pt x="207770" y="188600"/>
                    <a:pt x="210453" y="188561"/>
                    <a:pt x="212709" y="190817"/>
                  </a:cubicBezTo>
                  <a:lnTo>
                    <a:pt x="225193" y="203300"/>
                  </a:lnTo>
                  <a:lnTo>
                    <a:pt x="230016" y="198478"/>
                  </a:lnTo>
                  <a:lnTo>
                    <a:pt x="217104" y="185566"/>
                  </a:lnTo>
                  <a:cubicBezTo>
                    <a:pt x="212320" y="180783"/>
                    <a:pt x="207303" y="180433"/>
                    <a:pt x="202753" y="184983"/>
                  </a:cubicBezTo>
                  <a:moveTo>
                    <a:pt x="225555" y="147636"/>
                  </a:moveTo>
                  <a:lnTo>
                    <a:pt x="220733" y="152458"/>
                  </a:lnTo>
                  <a:lnTo>
                    <a:pt x="231000" y="162725"/>
                  </a:lnTo>
                  <a:cubicBezTo>
                    <a:pt x="227850" y="161986"/>
                    <a:pt x="224349" y="163387"/>
                    <a:pt x="221744" y="165992"/>
                  </a:cubicBezTo>
                  <a:cubicBezTo>
                    <a:pt x="216843" y="170892"/>
                    <a:pt x="216182" y="178398"/>
                    <a:pt x="223105" y="185321"/>
                  </a:cubicBezTo>
                  <a:cubicBezTo>
                    <a:pt x="230144" y="192360"/>
                    <a:pt x="237650" y="191699"/>
                    <a:pt x="242550" y="186799"/>
                  </a:cubicBezTo>
                  <a:cubicBezTo>
                    <a:pt x="245311" y="184037"/>
                    <a:pt x="246595" y="180343"/>
                    <a:pt x="245389" y="176960"/>
                  </a:cubicBezTo>
                  <a:lnTo>
                    <a:pt x="248462" y="180032"/>
                  </a:lnTo>
                  <a:lnTo>
                    <a:pt x="253206" y="175287"/>
                  </a:lnTo>
                  <a:lnTo>
                    <a:pt x="225555" y="147636"/>
                  </a:lnTo>
                  <a:moveTo>
                    <a:pt x="239245" y="181237"/>
                  </a:moveTo>
                  <a:cubicBezTo>
                    <a:pt x="236445" y="184037"/>
                    <a:pt x="232050" y="184465"/>
                    <a:pt x="228005" y="180421"/>
                  </a:cubicBezTo>
                  <a:cubicBezTo>
                    <a:pt x="223922" y="176337"/>
                    <a:pt x="224349" y="171942"/>
                    <a:pt x="227150" y="169142"/>
                  </a:cubicBezTo>
                  <a:cubicBezTo>
                    <a:pt x="229755" y="166536"/>
                    <a:pt x="234344" y="165836"/>
                    <a:pt x="238467" y="169959"/>
                  </a:cubicBezTo>
                  <a:cubicBezTo>
                    <a:pt x="242550" y="174042"/>
                    <a:pt x="241850" y="178632"/>
                    <a:pt x="239245" y="181237"/>
                  </a:cubicBezTo>
                  <a:moveTo>
                    <a:pt x="266570" y="144811"/>
                  </a:moveTo>
                  <a:lnTo>
                    <a:pt x="264587" y="142828"/>
                  </a:lnTo>
                  <a:cubicBezTo>
                    <a:pt x="257976" y="136217"/>
                    <a:pt x="250625" y="137111"/>
                    <a:pt x="245764" y="141972"/>
                  </a:cubicBezTo>
                  <a:cubicBezTo>
                    <a:pt x="240669" y="147067"/>
                    <a:pt x="239619" y="155117"/>
                    <a:pt x="246619" y="162118"/>
                  </a:cubicBezTo>
                  <a:cubicBezTo>
                    <a:pt x="253581" y="169079"/>
                    <a:pt x="261398" y="167952"/>
                    <a:pt x="266453" y="162895"/>
                  </a:cubicBezTo>
                  <a:cubicBezTo>
                    <a:pt x="270537" y="158812"/>
                    <a:pt x="272171" y="152745"/>
                    <a:pt x="268943" y="147495"/>
                  </a:cubicBezTo>
                  <a:lnTo>
                    <a:pt x="264431" y="152006"/>
                  </a:lnTo>
                  <a:cubicBezTo>
                    <a:pt x="265326" y="154301"/>
                    <a:pt x="264392" y="156634"/>
                    <a:pt x="262487" y="158540"/>
                  </a:cubicBezTo>
                  <a:cubicBezTo>
                    <a:pt x="259609" y="161418"/>
                    <a:pt x="255992" y="161923"/>
                    <a:pt x="252608" y="158773"/>
                  </a:cubicBezTo>
                  <a:lnTo>
                    <a:pt x="266570" y="144811"/>
                  </a:lnTo>
                  <a:moveTo>
                    <a:pt x="249886" y="146172"/>
                  </a:moveTo>
                  <a:cubicBezTo>
                    <a:pt x="252492" y="143567"/>
                    <a:pt x="255642" y="143372"/>
                    <a:pt x="258287" y="146017"/>
                  </a:cubicBezTo>
                  <a:lnTo>
                    <a:pt x="249186" y="155117"/>
                  </a:lnTo>
                  <a:cubicBezTo>
                    <a:pt x="246697" y="151773"/>
                    <a:pt x="247592" y="148467"/>
                    <a:pt x="249886" y="146172"/>
                  </a:cubicBezTo>
                  <a:moveTo>
                    <a:pt x="269500" y="118469"/>
                  </a:moveTo>
                  <a:lnTo>
                    <a:pt x="268178" y="119791"/>
                  </a:lnTo>
                  <a:cubicBezTo>
                    <a:pt x="265844" y="122125"/>
                    <a:pt x="264989" y="125003"/>
                    <a:pt x="266156" y="128192"/>
                  </a:cubicBezTo>
                  <a:lnTo>
                    <a:pt x="263200" y="125236"/>
                  </a:lnTo>
                  <a:lnTo>
                    <a:pt x="258416" y="130020"/>
                  </a:lnTo>
                  <a:lnTo>
                    <a:pt x="278445" y="150048"/>
                  </a:lnTo>
                  <a:lnTo>
                    <a:pt x="283268" y="145226"/>
                  </a:lnTo>
                  <a:lnTo>
                    <a:pt x="273467" y="135425"/>
                  </a:lnTo>
                  <a:cubicBezTo>
                    <a:pt x="269539" y="131498"/>
                    <a:pt x="269539" y="127842"/>
                    <a:pt x="272923" y="124458"/>
                  </a:cubicBezTo>
                  <a:lnTo>
                    <a:pt x="274206" y="123175"/>
                  </a:lnTo>
                  <a:lnTo>
                    <a:pt x="269500" y="118469"/>
                  </a:lnTo>
                  <a:moveTo>
                    <a:pt x="288342" y="116272"/>
                  </a:moveTo>
                  <a:cubicBezTo>
                    <a:pt x="285542" y="118372"/>
                    <a:pt x="283481" y="119812"/>
                    <a:pt x="281925" y="118256"/>
                  </a:cubicBezTo>
                  <a:cubicBezTo>
                    <a:pt x="280758" y="117089"/>
                    <a:pt x="280642" y="115106"/>
                    <a:pt x="283014" y="112733"/>
                  </a:cubicBezTo>
                  <a:cubicBezTo>
                    <a:pt x="285076" y="110672"/>
                    <a:pt x="287253" y="110050"/>
                    <a:pt x="289431" y="111839"/>
                  </a:cubicBezTo>
                  <a:lnTo>
                    <a:pt x="294137" y="107133"/>
                  </a:lnTo>
                  <a:cubicBezTo>
                    <a:pt x="289392" y="102933"/>
                    <a:pt x="283636" y="104100"/>
                    <a:pt x="278970" y="108766"/>
                  </a:cubicBezTo>
                  <a:cubicBezTo>
                    <a:pt x="274808" y="112928"/>
                    <a:pt x="272825" y="118567"/>
                    <a:pt x="277375" y="123117"/>
                  </a:cubicBezTo>
                  <a:cubicBezTo>
                    <a:pt x="282314" y="128056"/>
                    <a:pt x="287448" y="124245"/>
                    <a:pt x="292037" y="120978"/>
                  </a:cubicBezTo>
                  <a:cubicBezTo>
                    <a:pt x="295265" y="118683"/>
                    <a:pt x="296509" y="118061"/>
                    <a:pt x="297754" y="119306"/>
                  </a:cubicBezTo>
                  <a:cubicBezTo>
                    <a:pt x="299270" y="120823"/>
                    <a:pt x="298493" y="122923"/>
                    <a:pt x="296432" y="124984"/>
                  </a:cubicBezTo>
                  <a:cubicBezTo>
                    <a:pt x="294176" y="127240"/>
                    <a:pt x="291570" y="128134"/>
                    <a:pt x="289198" y="126462"/>
                  </a:cubicBezTo>
                  <a:lnTo>
                    <a:pt x="284336" y="131323"/>
                  </a:lnTo>
                  <a:cubicBezTo>
                    <a:pt x="289742" y="136029"/>
                    <a:pt x="296004" y="133346"/>
                    <a:pt x="300165" y="129184"/>
                  </a:cubicBezTo>
                  <a:cubicBezTo>
                    <a:pt x="304638" y="124712"/>
                    <a:pt x="306504" y="118567"/>
                    <a:pt x="301993" y="114055"/>
                  </a:cubicBezTo>
                  <a:cubicBezTo>
                    <a:pt x="297326" y="109389"/>
                    <a:pt x="292464" y="113239"/>
                    <a:pt x="288342" y="116272"/>
                  </a:cubicBezTo>
                  <a:moveTo>
                    <a:pt x="301849" y="85887"/>
                  </a:moveTo>
                  <a:cubicBezTo>
                    <a:pt x="298465" y="89271"/>
                    <a:pt x="298310" y="92226"/>
                    <a:pt x="299088" y="95260"/>
                  </a:cubicBezTo>
                  <a:lnTo>
                    <a:pt x="288509" y="84682"/>
                  </a:lnTo>
                  <a:lnTo>
                    <a:pt x="283687" y="89504"/>
                  </a:lnTo>
                  <a:lnTo>
                    <a:pt x="311338" y="117155"/>
                  </a:lnTo>
                  <a:lnTo>
                    <a:pt x="316161" y="112333"/>
                  </a:lnTo>
                  <a:lnTo>
                    <a:pt x="305349" y="101521"/>
                  </a:lnTo>
                  <a:cubicBezTo>
                    <a:pt x="302082" y="98254"/>
                    <a:pt x="301616" y="94754"/>
                    <a:pt x="304494" y="91876"/>
                  </a:cubicBezTo>
                  <a:cubicBezTo>
                    <a:pt x="306866" y="89504"/>
                    <a:pt x="309549" y="89465"/>
                    <a:pt x="311805" y="91721"/>
                  </a:cubicBezTo>
                  <a:lnTo>
                    <a:pt x="324289" y="104205"/>
                  </a:lnTo>
                  <a:lnTo>
                    <a:pt x="329111" y="99382"/>
                  </a:lnTo>
                  <a:lnTo>
                    <a:pt x="316200" y="86471"/>
                  </a:lnTo>
                  <a:cubicBezTo>
                    <a:pt x="311416" y="81687"/>
                    <a:pt x="306399" y="81337"/>
                    <a:pt x="301849" y="85887"/>
                  </a:cubicBezTo>
                  <a:moveTo>
                    <a:pt x="321734" y="66002"/>
                  </a:moveTo>
                  <a:cubicBezTo>
                    <a:pt x="316756" y="70980"/>
                    <a:pt x="315473" y="76775"/>
                    <a:pt x="319362" y="82219"/>
                  </a:cubicBezTo>
                  <a:lnTo>
                    <a:pt x="323951" y="77631"/>
                  </a:lnTo>
                  <a:cubicBezTo>
                    <a:pt x="322862" y="75686"/>
                    <a:pt x="322278" y="73391"/>
                    <a:pt x="325273" y="70396"/>
                  </a:cubicBezTo>
                  <a:cubicBezTo>
                    <a:pt x="326984" y="68685"/>
                    <a:pt x="329123" y="67635"/>
                    <a:pt x="330640" y="69152"/>
                  </a:cubicBezTo>
                  <a:cubicBezTo>
                    <a:pt x="332312" y="70825"/>
                    <a:pt x="331068" y="72691"/>
                    <a:pt x="330407" y="73586"/>
                  </a:cubicBezTo>
                  <a:lnTo>
                    <a:pt x="326946" y="78214"/>
                  </a:lnTo>
                  <a:cubicBezTo>
                    <a:pt x="325390" y="80314"/>
                    <a:pt x="321695" y="85719"/>
                    <a:pt x="326712" y="90736"/>
                  </a:cubicBezTo>
                  <a:cubicBezTo>
                    <a:pt x="330951" y="94976"/>
                    <a:pt x="335929" y="93420"/>
                    <a:pt x="339118" y="90231"/>
                  </a:cubicBezTo>
                  <a:cubicBezTo>
                    <a:pt x="341257" y="88092"/>
                    <a:pt x="343085" y="84708"/>
                    <a:pt x="342074" y="80586"/>
                  </a:cubicBezTo>
                  <a:lnTo>
                    <a:pt x="344991" y="83503"/>
                  </a:lnTo>
                  <a:lnTo>
                    <a:pt x="349697" y="78797"/>
                  </a:lnTo>
                  <a:lnTo>
                    <a:pt x="335812" y="64913"/>
                  </a:lnTo>
                  <a:cubicBezTo>
                    <a:pt x="331107" y="60207"/>
                    <a:pt x="326128" y="61607"/>
                    <a:pt x="321734" y="66002"/>
                  </a:cubicBezTo>
                  <a:moveTo>
                    <a:pt x="336357" y="84981"/>
                  </a:moveTo>
                  <a:cubicBezTo>
                    <a:pt x="334646" y="86692"/>
                    <a:pt x="332740" y="87120"/>
                    <a:pt x="331146" y="85525"/>
                  </a:cubicBezTo>
                  <a:cubicBezTo>
                    <a:pt x="328929" y="83308"/>
                    <a:pt x="330951" y="80586"/>
                    <a:pt x="331690" y="79614"/>
                  </a:cubicBezTo>
                  <a:lnTo>
                    <a:pt x="333401" y="77280"/>
                  </a:lnTo>
                  <a:cubicBezTo>
                    <a:pt x="334257" y="76113"/>
                    <a:pt x="334957" y="75180"/>
                    <a:pt x="335385" y="74130"/>
                  </a:cubicBezTo>
                  <a:lnTo>
                    <a:pt x="336474" y="75219"/>
                  </a:lnTo>
                  <a:cubicBezTo>
                    <a:pt x="339157" y="77902"/>
                    <a:pt x="339274" y="82064"/>
                    <a:pt x="336357" y="84981"/>
                  </a:cubicBezTo>
                  <a:moveTo>
                    <a:pt x="345237" y="42732"/>
                  </a:moveTo>
                  <a:lnTo>
                    <a:pt x="343915" y="44055"/>
                  </a:lnTo>
                  <a:cubicBezTo>
                    <a:pt x="341581" y="46388"/>
                    <a:pt x="340726" y="49266"/>
                    <a:pt x="341892" y="52455"/>
                  </a:cubicBezTo>
                  <a:lnTo>
                    <a:pt x="338937" y="49499"/>
                  </a:lnTo>
                  <a:lnTo>
                    <a:pt x="334153" y="54283"/>
                  </a:lnTo>
                  <a:lnTo>
                    <a:pt x="354182" y="74312"/>
                  </a:lnTo>
                  <a:lnTo>
                    <a:pt x="359004" y="69489"/>
                  </a:lnTo>
                  <a:lnTo>
                    <a:pt x="349204" y="59689"/>
                  </a:lnTo>
                  <a:cubicBezTo>
                    <a:pt x="345276" y="55761"/>
                    <a:pt x="345276" y="52105"/>
                    <a:pt x="348660" y="48721"/>
                  </a:cubicBezTo>
                  <a:lnTo>
                    <a:pt x="349943" y="47438"/>
                  </a:lnTo>
                  <a:lnTo>
                    <a:pt x="345237" y="42732"/>
                  </a:lnTo>
                  <a:moveTo>
                    <a:pt x="376378" y="35004"/>
                  </a:moveTo>
                  <a:lnTo>
                    <a:pt x="374394" y="33020"/>
                  </a:lnTo>
                  <a:cubicBezTo>
                    <a:pt x="367783" y="26409"/>
                    <a:pt x="360433" y="27303"/>
                    <a:pt x="355571" y="32165"/>
                  </a:cubicBezTo>
                  <a:cubicBezTo>
                    <a:pt x="350476" y="37259"/>
                    <a:pt x="349426" y="45310"/>
                    <a:pt x="356427" y="52310"/>
                  </a:cubicBezTo>
                  <a:cubicBezTo>
                    <a:pt x="363388" y="59272"/>
                    <a:pt x="371205" y="58144"/>
                    <a:pt x="376261" y="53088"/>
                  </a:cubicBezTo>
                  <a:cubicBezTo>
                    <a:pt x="380345" y="49005"/>
                    <a:pt x="381978" y="42938"/>
                    <a:pt x="378750" y="37687"/>
                  </a:cubicBezTo>
                  <a:lnTo>
                    <a:pt x="374239" y="42199"/>
                  </a:lnTo>
                  <a:cubicBezTo>
                    <a:pt x="375133" y="44493"/>
                    <a:pt x="374200" y="46827"/>
                    <a:pt x="372294" y="48732"/>
                  </a:cubicBezTo>
                  <a:cubicBezTo>
                    <a:pt x="369417" y="51610"/>
                    <a:pt x="365799" y="52116"/>
                    <a:pt x="362416" y="48966"/>
                  </a:cubicBezTo>
                  <a:lnTo>
                    <a:pt x="376378" y="35004"/>
                  </a:lnTo>
                  <a:moveTo>
                    <a:pt x="359693" y="36365"/>
                  </a:moveTo>
                  <a:cubicBezTo>
                    <a:pt x="362299" y="33759"/>
                    <a:pt x="365449" y="33565"/>
                    <a:pt x="368094" y="36209"/>
                  </a:cubicBezTo>
                  <a:lnTo>
                    <a:pt x="358993" y="45310"/>
                  </a:lnTo>
                  <a:cubicBezTo>
                    <a:pt x="356505" y="41965"/>
                    <a:pt x="357399" y="38660"/>
                    <a:pt x="359693" y="36365"/>
                  </a:cubicBezTo>
                  <a:moveTo>
                    <a:pt x="214250" y="295137"/>
                  </a:moveTo>
                  <a:lnTo>
                    <a:pt x="209505" y="290392"/>
                  </a:lnTo>
                  <a:lnTo>
                    <a:pt x="195543" y="304354"/>
                  </a:lnTo>
                  <a:lnTo>
                    <a:pt x="188893" y="297704"/>
                  </a:lnTo>
                  <a:lnTo>
                    <a:pt x="201066" y="285531"/>
                  </a:lnTo>
                  <a:lnTo>
                    <a:pt x="196321" y="280786"/>
                  </a:lnTo>
                  <a:lnTo>
                    <a:pt x="184148" y="292959"/>
                  </a:lnTo>
                  <a:lnTo>
                    <a:pt x="177809" y="286620"/>
                  </a:lnTo>
                  <a:lnTo>
                    <a:pt x="191032" y="273397"/>
                  </a:lnTo>
                  <a:lnTo>
                    <a:pt x="186287" y="268652"/>
                  </a:lnTo>
                  <a:lnTo>
                    <a:pt x="168009" y="286931"/>
                  </a:lnTo>
                  <a:lnTo>
                    <a:pt x="195232" y="314154"/>
                  </a:lnTo>
                  <a:lnTo>
                    <a:pt x="214250" y="295137"/>
                  </a:lnTo>
                  <a:moveTo>
                    <a:pt x="208611" y="245472"/>
                  </a:moveTo>
                  <a:lnTo>
                    <a:pt x="203789" y="250294"/>
                  </a:lnTo>
                  <a:lnTo>
                    <a:pt x="214056" y="260562"/>
                  </a:lnTo>
                  <a:cubicBezTo>
                    <a:pt x="210906" y="259823"/>
                    <a:pt x="207406" y="261223"/>
                    <a:pt x="204800" y="263828"/>
                  </a:cubicBezTo>
                  <a:cubicBezTo>
                    <a:pt x="199900" y="268729"/>
                    <a:pt x="199239" y="276235"/>
                    <a:pt x="206162" y="283157"/>
                  </a:cubicBezTo>
                  <a:cubicBezTo>
                    <a:pt x="213201" y="290197"/>
                    <a:pt x="220707" y="289535"/>
                    <a:pt x="225607" y="284635"/>
                  </a:cubicBezTo>
                  <a:cubicBezTo>
                    <a:pt x="228368" y="281874"/>
                    <a:pt x="229651" y="278179"/>
                    <a:pt x="228446" y="274796"/>
                  </a:cubicBezTo>
                  <a:lnTo>
                    <a:pt x="231518" y="277868"/>
                  </a:lnTo>
                  <a:lnTo>
                    <a:pt x="236263" y="273123"/>
                  </a:lnTo>
                  <a:lnTo>
                    <a:pt x="208611" y="245472"/>
                  </a:lnTo>
                  <a:moveTo>
                    <a:pt x="222301" y="279074"/>
                  </a:moveTo>
                  <a:cubicBezTo>
                    <a:pt x="219501" y="281874"/>
                    <a:pt x="215106" y="282302"/>
                    <a:pt x="211062" y="278257"/>
                  </a:cubicBezTo>
                  <a:cubicBezTo>
                    <a:pt x="206978" y="274174"/>
                    <a:pt x="207406" y="269779"/>
                    <a:pt x="210206" y="266979"/>
                  </a:cubicBezTo>
                  <a:cubicBezTo>
                    <a:pt x="212812" y="264373"/>
                    <a:pt x="217401" y="263673"/>
                    <a:pt x="221523" y="267795"/>
                  </a:cubicBezTo>
                  <a:cubicBezTo>
                    <a:pt x="225607" y="271879"/>
                    <a:pt x="224907" y="276468"/>
                    <a:pt x="222301" y="279074"/>
                  </a:cubicBezTo>
                  <a:moveTo>
                    <a:pt x="231971" y="236892"/>
                  </a:moveTo>
                  <a:lnTo>
                    <a:pt x="230648" y="238214"/>
                  </a:lnTo>
                  <a:cubicBezTo>
                    <a:pt x="228315" y="240548"/>
                    <a:pt x="227459" y="243426"/>
                    <a:pt x="228626" y="246614"/>
                  </a:cubicBezTo>
                  <a:lnTo>
                    <a:pt x="225670" y="243659"/>
                  </a:lnTo>
                  <a:lnTo>
                    <a:pt x="220887" y="248442"/>
                  </a:lnTo>
                  <a:lnTo>
                    <a:pt x="240915" y="268471"/>
                  </a:lnTo>
                  <a:lnTo>
                    <a:pt x="245738" y="263649"/>
                  </a:lnTo>
                  <a:lnTo>
                    <a:pt x="235937" y="253848"/>
                  </a:lnTo>
                  <a:cubicBezTo>
                    <a:pt x="232009" y="249920"/>
                    <a:pt x="232009" y="246264"/>
                    <a:pt x="235393" y="242881"/>
                  </a:cubicBezTo>
                  <a:lnTo>
                    <a:pt x="236676" y="241597"/>
                  </a:lnTo>
                  <a:lnTo>
                    <a:pt x="231971" y="236892"/>
                  </a:lnTo>
                  <a:moveTo>
                    <a:pt x="242538" y="226091"/>
                  </a:moveTo>
                  <a:cubicBezTo>
                    <a:pt x="237560" y="231069"/>
                    <a:pt x="236276" y="236864"/>
                    <a:pt x="240166" y="242308"/>
                  </a:cubicBezTo>
                  <a:lnTo>
                    <a:pt x="244755" y="237719"/>
                  </a:lnTo>
                  <a:cubicBezTo>
                    <a:pt x="243666" y="235775"/>
                    <a:pt x="243082" y="233480"/>
                    <a:pt x="246077" y="230486"/>
                  </a:cubicBezTo>
                  <a:cubicBezTo>
                    <a:pt x="247788" y="228774"/>
                    <a:pt x="249927" y="227725"/>
                    <a:pt x="251444" y="229241"/>
                  </a:cubicBezTo>
                  <a:cubicBezTo>
                    <a:pt x="253116" y="230913"/>
                    <a:pt x="251872" y="232780"/>
                    <a:pt x="251211" y="233675"/>
                  </a:cubicBezTo>
                  <a:lnTo>
                    <a:pt x="247749" y="238303"/>
                  </a:lnTo>
                  <a:cubicBezTo>
                    <a:pt x="246194" y="240403"/>
                    <a:pt x="242499" y="245809"/>
                    <a:pt x="247516" y="250826"/>
                  </a:cubicBezTo>
                  <a:cubicBezTo>
                    <a:pt x="251755" y="255065"/>
                    <a:pt x="256733" y="253509"/>
                    <a:pt x="259922" y="250320"/>
                  </a:cubicBezTo>
                  <a:cubicBezTo>
                    <a:pt x="262061" y="248181"/>
                    <a:pt x="263889" y="244798"/>
                    <a:pt x="262878" y="240675"/>
                  </a:cubicBezTo>
                  <a:lnTo>
                    <a:pt x="265795" y="243592"/>
                  </a:lnTo>
                  <a:lnTo>
                    <a:pt x="270501" y="238886"/>
                  </a:lnTo>
                  <a:lnTo>
                    <a:pt x="256616" y="225002"/>
                  </a:lnTo>
                  <a:cubicBezTo>
                    <a:pt x="251911" y="220296"/>
                    <a:pt x="246932" y="221696"/>
                    <a:pt x="242538" y="226091"/>
                  </a:cubicBezTo>
                  <a:moveTo>
                    <a:pt x="257161" y="245070"/>
                  </a:moveTo>
                  <a:cubicBezTo>
                    <a:pt x="255449" y="246781"/>
                    <a:pt x="253544" y="247209"/>
                    <a:pt x="251949" y="245614"/>
                  </a:cubicBezTo>
                  <a:cubicBezTo>
                    <a:pt x="249733" y="243397"/>
                    <a:pt x="251755" y="240675"/>
                    <a:pt x="252494" y="239703"/>
                  </a:cubicBezTo>
                  <a:lnTo>
                    <a:pt x="254205" y="237369"/>
                  </a:lnTo>
                  <a:cubicBezTo>
                    <a:pt x="255061" y="236203"/>
                    <a:pt x="255761" y="235269"/>
                    <a:pt x="256189" y="234219"/>
                  </a:cubicBezTo>
                  <a:lnTo>
                    <a:pt x="257278" y="235308"/>
                  </a:lnTo>
                  <a:cubicBezTo>
                    <a:pt x="259961" y="237992"/>
                    <a:pt x="260078" y="242153"/>
                    <a:pt x="257161" y="245070"/>
                  </a:cubicBezTo>
                  <a:moveTo>
                    <a:pt x="284475" y="184854"/>
                  </a:moveTo>
                  <a:lnTo>
                    <a:pt x="279497" y="189832"/>
                  </a:lnTo>
                  <a:lnTo>
                    <a:pt x="288870" y="207605"/>
                  </a:lnTo>
                  <a:lnTo>
                    <a:pt x="270980" y="198349"/>
                  </a:lnTo>
                  <a:lnTo>
                    <a:pt x="266274" y="203055"/>
                  </a:lnTo>
                  <a:lnTo>
                    <a:pt x="275569" y="220906"/>
                  </a:lnTo>
                  <a:lnTo>
                    <a:pt x="257757" y="211572"/>
                  </a:lnTo>
                  <a:lnTo>
                    <a:pt x="252624" y="216705"/>
                  </a:lnTo>
                  <a:lnTo>
                    <a:pt x="279575" y="229812"/>
                  </a:lnTo>
                  <a:lnTo>
                    <a:pt x="284242" y="225144"/>
                  </a:lnTo>
                  <a:lnTo>
                    <a:pt x="275569" y="207838"/>
                  </a:lnTo>
                  <a:lnTo>
                    <a:pt x="292915" y="216472"/>
                  </a:lnTo>
                  <a:lnTo>
                    <a:pt x="297543" y="211844"/>
                  </a:lnTo>
                  <a:lnTo>
                    <a:pt x="284475" y="184854"/>
                  </a:lnTo>
                  <a:moveTo>
                    <a:pt x="307941" y="146998"/>
                  </a:moveTo>
                  <a:lnTo>
                    <a:pt x="301524" y="153415"/>
                  </a:lnTo>
                  <a:lnTo>
                    <a:pt x="314786" y="181767"/>
                  </a:lnTo>
                  <a:lnTo>
                    <a:pt x="286434" y="168505"/>
                  </a:lnTo>
                  <a:lnTo>
                    <a:pt x="280017" y="174922"/>
                  </a:lnTo>
                  <a:lnTo>
                    <a:pt x="307241" y="202146"/>
                  </a:lnTo>
                  <a:lnTo>
                    <a:pt x="311869" y="197517"/>
                  </a:lnTo>
                  <a:lnTo>
                    <a:pt x="292696" y="178344"/>
                  </a:lnTo>
                  <a:lnTo>
                    <a:pt x="318869" y="190517"/>
                  </a:lnTo>
                  <a:lnTo>
                    <a:pt x="323420" y="185967"/>
                  </a:lnTo>
                  <a:lnTo>
                    <a:pt x="311247" y="159793"/>
                  </a:lnTo>
                  <a:lnTo>
                    <a:pt x="330420" y="178966"/>
                  </a:lnTo>
                  <a:lnTo>
                    <a:pt x="335165" y="174222"/>
                  </a:lnTo>
                  <a:lnTo>
                    <a:pt x="307941" y="146998"/>
                  </a:lnTo>
                  <a:moveTo>
                    <a:pt x="317292" y="146748"/>
                  </a:moveTo>
                  <a:lnTo>
                    <a:pt x="322425" y="141614"/>
                  </a:lnTo>
                  <a:lnTo>
                    <a:pt x="316942" y="136131"/>
                  </a:lnTo>
                  <a:lnTo>
                    <a:pt x="311808" y="141264"/>
                  </a:lnTo>
                  <a:lnTo>
                    <a:pt x="317292" y="146748"/>
                  </a:lnTo>
                  <a:moveTo>
                    <a:pt x="340121" y="169266"/>
                  </a:moveTo>
                  <a:lnTo>
                    <a:pt x="344943" y="164443"/>
                  </a:lnTo>
                  <a:lnTo>
                    <a:pt x="324914" y="144415"/>
                  </a:lnTo>
                  <a:lnTo>
                    <a:pt x="320092" y="149237"/>
                  </a:lnTo>
                  <a:lnTo>
                    <a:pt x="340121" y="169266"/>
                  </a:lnTo>
                  <a:moveTo>
                    <a:pt x="340017" y="128612"/>
                  </a:moveTo>
                  <a:cubicBezTo>
                    <a:pt x="336672" y="131957"/>
                    <a:pt x="336439" y="134990"/>
                    <a:pt x="337178" y="137985"/>
                  </a:cubicBezTo>
                  <a:lnTo>
                    <a:pt x="334261" y="135068"/>
                  </a:lnTo>
                  <a:lnTo>
                    <a:pt x="329477" y="139852"/>
                  </a:lnTo>
                  <a:lnTo>
                    <a:pt x="349506" y="159881"/>
                  </a:lnTo>
                  <a:lnTo>
                    <a:pt x="354328" y="155058"/>
                  </a:lnTo>
                  <a:lnTo>
                    <a:pt x="343517" y="144247"/>
                  </a:lnTo>
                  <a:cubicBezTo>
                    <a:pt x="340250" y="140980"/>
                    <a:pt x="339783" y="137479"/>
                    <a:pt x="342661" y="134601"/>
                  </a:cubicBezTo>
                  <a:cubicBezTo>
                    <a:pt x="345033" y="132229"/>
                    <a:pt x="347717" y="132190"/>
                    <a:pt x="349972" y="134446"/>
                  </a:cubicBezTo>
                  <a:lnTo>
                    <a:pt x="362457" y="146930"/>
                  </a:lnTo>
                  <a:lnTo>
                    <a:pt x="367279" y="142107"/>
                  </a:lnTo>
                  <a:lnTo>
                    <a:pt x="354367" y="129195"/>
                  </a:lnTo>
                  <a:cubicBezTo>
                    <a:pt x="349584" y="124412"/>
                    <a:pt x="344567" y="124062"/>
                    <a:pt x="340017" y="128612"/>
                  </a:cubicBezTo>
                  <a:moveTo>
                    <a:pt x="362819" y="91265"/>
                  </a:moveTo>
                  <a:lnTo>
                    <a:pt x="357996" y="96088"/>
                  </a:lnTo>
                  <a:lnTo>
                    <a:pt x="368263" y="106355"/>
                  </a:lnTo>
                  <a:cubicBezTo>
                    <a:pt x="365113" y="105616"/>
                    <a:pt x="361613" y="107016"/>
                    <a:pt x="359007" y="109622"/>
                  </a:cubicBezTo>
                  <a:cubicBezTo>
                    <a:pt x="354107" y="114522"/>
                    <a:pt x="353446" y="122028"/>
                    <a:pt x="360368" y="128950"/>
                  </a:cubicBezTo>
                  <a:cubicBezTo>
                    <a:pt x="367407" y="135990"/>
                    <a:pt x="374913" y="135329"/>
                    <a:pt x="379814" y="130428"/>
                  </a:cubicBezTo>
                  <a:cubicBezTo>
                    <a:pt x="382575" y="127667"/>
                    <a:pt x="383859" y="123973"/>
                    <a:pt x="382653" y="120589"/>
                  </a:cubicBezTo>
                  <a:lnTo>
                    <a:pt x="385725" y="123661"/>
                  </a:lnTo>
                  <a:lnTo>
                    <a:pt x="390470" y="118917"/>
                  </a:lnTo>
                  <a:lnTo>
                    <a:pt x="362819" y="91265"/>
                  </a:lnTo>
                  <a:moveTo>
                    <a:pt x="376508" y="124867"/>
                  </a:moveTo>
                  <a:cubicBezTo>
                    <a:pt x="373708" y="127667"/>
                    <a:pt x="369313" y="128095"/>
                    <a:pt x="365269" y="124050"/>
                  </a:cubicBezTo>
                  <a:cubicBezTo>
                    <a:pt x="361185" y="119967"/>
                    <a:pt x="361613" y="115572"/>
                    <a:pt x="364413" y="112772"/>
                  </a:cubicBezTo>
                  <a:cubicBezTo>
                    <a:pt x="367019" y="110166"/>
                    <a:pt x="371608" y="109466"/>
                    <a:pt x="375730" y="113589"/>
                  </a:cubicBezTo>
                  <a:cubicBezTo>
                    <a:pt x="379814" y="117672"/>
                    <a:pt x="379114" y="122261"/>
                    <a:pt x="376508" y="124867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05" name="shape305"/>
            <p:cNvSpPr/>
            <p:nvPr/>
          </p:nvSpPr>
          <p:spPr>
            <a:xfrm>
              <a:off x="533977" y="2775499"/>
              <a:ext cx="140800" cy="140800"/>
            </a:xfrm>
            <a:custGeom>
              <a:avLst/>
              <a:gdLst/>
              <a:ahLst/>
              <a:cxnLst/>
              <a:rect l="0" t="0" r="0" b="0"/>
              <a:pathLst>
                <a:path w="140800" h="140800">
                  <a:moveTo>
                    <a:pt x="61179" y="283646"/>
                  </a:moveTo>
                  <a:lnTo>
                    <a:pt x="37845" y="306980"/>
                  </a:lnTo>
                  <a:cubicBezTo>
                    <a:pt x="31683" y="313142"/>
                    <a:pt x="27194" y="317634"/>
                    <a:pt x="23945" y="321461"/>
                  </a:cubicBezTo>
                  <a:cubicBezTo>
                    <a:pt x="20720" y="325260"/>
                    <a:pt x="18898" y="328201"/>
                    <a:pt x="17927" y="331190"/>
                  </a:cubicBezTo>
                  <a:cubicBezTo>
                    <a:pt x="16110" y="336782"/>
                    <a:pt x="16110" y="342806"/>
                    <a:pt x="17927" y="348399"/>
                  </a:cubicBezTo>
                  <a:cubicBezTo>
                    <a:pt x="18898" y="351387"/>
                    <a:pt x="20720" y="354328"/>
                    <a:pt x="23945" y="358127"/>
                  </a:cubicBezTo>
                  <a:cubicBezTo>
                    <a:pt x="27194" y="361955"/>
                    <a:pt x="31683" y="366447"/>
                    <a:pt x="37845" y="372608"/>
                  </a:cubicBezTo>
                  <a:lnTo>
                    <a:pt x="61179" y="395943"/>
                  </a:lnTo>
                  <a:cubicBezTo>
                    <a:pt x="67341" y="402105"/>
                    <a:pt x="71833" y="406593"/>
                    <a:pt x="75660" y="409842"/>
                  </a:cubicBezTo>
                  <a:cubicBezTo>
                    <a:pt x="79460" y="413068"/>
                    <a:pt x="82400" y="414890"/>
                    <a:pt x="85389" y="415861"/>
                  </a:cubicBezTo>
                  <a:cubicBezTo>
                    <a:pt x="90981" y="417678"/>
                    <a:pt x="97005" y="417678"/>
                    <a:pt x="102597" y="415861"/>
                  </a:cubicBezTo>
                  <a:cubicBezTo>
                    <a:pt x="105586" y="414890"/>
                    <a:pt x="108527" y="413068"/>
                    <a:pt x="112327" y="409842"/>
                  </a:cubicBezTo>
                  <a:cubicBezTo>
                    <a:pt x="116154" y="406593"/>
                    <a:pt x="120645" y="402105"/>
                    <a:pt x="126808" y="395943"/>
                  </a:cubicBezTo>
                  <a:lnTo>
                    <a:pt x="150142" y="372608"/>
                  </a:lnTo>
                  <a:cubicBezTo>
                    <a:pt x="156304" y="366447"/>
                    <a:pt x="160792" y="361955"/>
                    <a:pt x="164041" y="358127"/>
                  </a:cubicBezTo>
                  <a:cubicBezTo>
                    <a:pt x="167267" y="354328"/>
                    <a:pt x="169089" y="351387"/>
                    <a:pt x="170060" y="348398"/>
                  </a:cubicBezTo>
                  <a:cubicBezTo>
                    <a:pt x="171877" y="342806"/>
                    <a:pt x="171877" y="336782"/>
                    <a:pt x="170060" y="331190"/>
                  </a:cubicBezTo>
                  <a:cubicBezTo>
                    <a:pt x="169089" y="328201"/>
                    <a:pt x="167267" y="325260"/>
                    <a:pt x="164041" y="321461"/>
                  </a:cubicBezTo>
                  <a:cubicBezTo>
                    <a:pt x="160792" y="317634"/>
                    <a:pt x="156304" y="313142"/>
                    <a:pt x="150142" y="306980"/>
                  </a:cubicBezTo>
                  <a:lnTo>
                    <a:pt x="126808" y="283646"/>
                  </a:lnTo>
                  <a:cubicBezTo>
                    <a:pt x="120645" y="277483"/>
                    <a:pt x="116154" y="272995"/>
                    <a:pt x="112327" y="269746"/>
                  </a:cubicBezTo>
                  <a:cubicBezTo>
                    <a:pt x="108527" y="266521"/>
                    <a:pt x="105586" y="264698"/>
                    <a:pt x="102597" y="263727"/>
                  </a:cubicBezTo>
                  <a:cubicBezTo>
                    <a:pt x="97005" y="261910"/>
                    <a:pt x="90981" y="261910"/>
                    <a:pt x="85389" y="263727"/>
                  </a:cubicBezTo>
                  <a:cubicBezTo>
                    <a:pt x="82400" y="264698"/>
                    <a:pt x="79460" y="266521"/>
                    <a:pt x="75660" y="269746"/>
                  </a:cubicBezTo>
                  <a:cubicBezTo>
                    <a:pt x="71833" y="272995"/>
                    <a:pt x="67341" y="277483"/>
                    <a:pt x="61179" y="283646"/>
                  </a:cubicBezTo>
                  <a:moveTo>
                    <a:pt x="14984" y="349354"/>
                  </a:moveTo>
                  <a:cubicBezTo>
                    <a:pt x="17279" y="356418"/>
                    <a:pt x="23405" y="362544"/>
                    <a:pt x="35657" y="374796"/>
                  </a:cubicBezTo>
                  <a:lnTo>
                    <a:pt x="58992" y="398130"/>
                  </a:lnTo>
                  <a:cubicBezTo>
                    <a:pt x="71243" y="410382"/>
                    <a:pt x="77369" y="416508"/>
                    <a:pt x="84433" y="418803"/>
                  </a:cubicBezTo>
                  <a:cubicBezTo>
                    <a:pt x="90647" y="420822"/>
                    <a:pt x="97340" y="420822"/>
                    <a:pt x="103554" y="418803"/>
                  </a:cubicBezTo>
                  <a:cubicBezTo>
                    <a:pt x="110617" y="416508"/>
                    <a:pt x="116743" y="410382"/>
                    <a:pt x="128995" y="398130"/>
                  </a:cubicBezTo>
                  <a:lnTo>
                    <a:pt x="152330" y="374796"/>
                  </a:lnTo>
                  <a:cubicBezTo>
                    <a:pt x="164582" y="362544"/>
                    <a:pt x="170707" y="356418"/>
                    <a:pt x="173003" y="349354"/>
                  </a:cubicBezTo>
                  <a:cubicBezTo>
                    <a:pt x="175021" y="343141"/>
                    <a:pt x="175021" y="336448"/>
                    <a:pt x="173003" y="330234"/>
                  </a:cubicBezTo>
                  <a:cubicBezTo>
                    <a:pt x="170707" y="323170"/>
                    <a:pt x="164582" y="317044"/>
                    <a:pt x="152330" y="304792"/>
                  </a:cubicBezTo>
                  <a:lnTo>
                    <a:pt x="128995" y="281458"/>
                  </a:lnTo>
                  <a:cubicBezTo>
                    <a:pt x="116743" y="269206"/>
                    <a:pt x="110617" y="263080"/>
                    <a:pt x="103554" y="260785"/>
                  </a:cubicBezTo>
                  <a:cubicBezTo>
                    <a:pt x="97340" y="258766"/>
                    <a:pt x="90647" y="258766"/>
                    <a:pt x="84433" y="260785"/>
                  </a:cubicBezTo>
                  <a:cubicBezTo>
                    <a:pt x="77369" y="263080"/>
                    <a:pt x="71243" y="269206"/>
                    <a:pt x="58992" y="281458"/>
                  </a:cubicBezTo>
                  <a:lnTo>
                    <a:pt x="35657" y="304792"/>
                  </a:lnTo>
                  <a:cubicBezTo>
                    <a:pt x="23405" y="317044"/>
                    <a:pt x="17279" y="323170"/>
                    <a:pt x="14984" y="330234"/>
                  </a:cubicBezTo>
                  <a:cubicBezTo>
                    <a:pt x="12965" y="336448"/>
                    <a:pt x="12965" y="343141"/>
                    <a:pt x="14984" y="349354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06" name="shape306"/>
            <p:cNvSpPr/>
            <p:nvPr/>
          </p:nvSpPr>
          <p:spPr>
            <a:xfrm>
              <a:off x="533977" y="2775499"/>
              <a:ext cx="140800" cy="140800"/>
            </a:xfrm>
            <a:custGeom>
              <a:avLst/>
              <a:gdLst/>
              <a:ahLst/>
              <a:cxnLst/>
              <a:rect l="0" t="0" r="0" b="0"/>
              <a:pathLst>
                <a:path w="140800" h="140800">
                  <a:moveTo>
                    <a:pt x="62631" y="346481"/>
                  </a:moveTo>
                  <a:lnTo>
                    <a:pt x="87178" y="371027"/>
                  </a:lnTo>
                  <a:lnTo>
                    <a:pt x="87178" y="363501"/>
                  </a:lnTo>
                  <a:cubicBezTo>
                    <a:pt x="87178" y="359794"/>
                    <a:pt x="90183" y="356789"/>
                    <a:pt x="93890" y="356789"/>
                  </a:cubicBezTo>
                  <a:cubicBezTo>
                    <a:pt x="97597" y="356789"/>
                    <a:pt x="100602" y="359794"/>
                    <a:pt x="100602" y="363501"/>
                  </a:cubicBezTo>
                  <a:lnTo>
                    <a:pt x="100602" y="379130"/>
                  </a:lnTo>
                  <a:cubicBezTo>
                    <a:pt x="100602" y="388100"/>
                    <a:pt x="89757" y="392592"/>
                    <a:pt x="83414" y="386249"/>
                  </a:cubicBezTo>
                  <a:lnTo>
                    <a:pt x="47410" y="350245"/>
                  </a:lnTo>
                  <a:cubicBezTo>
                    <a:pt x="41067" y="343902"/>
                    <a:pt x="45559" y="333057"/>
                    <a:pt x="54529" y="333057"/>
                  </a:cubicBezTo>
                  <a:lnTo>
                    <a:pt x="125148" y="333057"/>
                  </a:lnTo>
                  <a:lnTo>
                    <a:pt x="100602" y="308510"/>
                  </a:lnTo>
                  <a:lnTo>
                    <a:pt x="100602" y="316037"/>
                  </a:lnTo>
                  <a:cubicBezTo>
                    <a:pt x="100602" y="319744"/>
                    <a:pt x="97597" y="322750"/>
                    <a:pt x="93890" y="322750"/>
                  </a:cubicBezTo>
                  <a:cubicBezTo>
                    <a:pt x="90183" y="322750"/>
                    <a:pt x="87178" y="319744"/>
                    <a:pt x="87178" y="316037"/>
                  </a:cubicBezTo>
                  <a:lnTo>
                    <a:pt x="87178" y="300408"/>
                  </a:lnTo>
                  <a:cubicBezTo>
                    <a:pt x="87178" y="291438"/>
                    <a:pt x="98023" y="286946"/>
                    <a:pt x="104365" y="293289"/>
                  </a:cubicBezTo>
                  <a:lnTo>
                    <a:pt x="140370" y="329293"/>
                  </a:lnTo>
                  <a:cubicBezTo>
                    <a:pt x="146713" y="335636"/>
                    <a:pt x="142221" y="346481"/>
                    <a:pt x="133251" y="346481"/>
                  </a:cubicBezTo>
                  <a:lnTo>
                    <a:pt x="62631" y="346481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07" name="shape307"/>
            <p:cNvSpPr/>
            <p:nvPr/>
          </p:nvSpPr>
          <p:spPr>
            <a:xfrm>
              <a:off x="533977" y="2775499"/>
              <a:ext cx="1782000" cy="1782000"/>
            </a:xfrm>
            <a:custGeom>
              <a:avLst/>
              <a:gdLst/>
              <a:ahLst/>
              <a:cxnLst/>
              <a:rect l="0" t="0" r="0" b="0"/>
              <a:pathLst>
                <a:path w="1782000" h="1782000">
                  <a:moveTo>
                    <a:pt x="162059" y="211988"/>
                  </a:moveTo>
                  <a:lnTo>
                    <a:pt x="156886" y="217160"/>
                  </a:lnTo>
                  <a:lnTo>
                    <a:pt x="171548" y="241389"/>
                  </a:lnTo>
                  <a:lnTo>
                    <a:pt x="146230" y="227817"/>
                  </a:lnTo>
                  <a:lnTo>
                    <a:pt x="141252" y="232795"/>
                  </a:lnTo>
                  <a:lnTo>
                    <a:pt x="154786" y="258074"/>
                  </a:lnTo>
                  <a:lnTo>
                    <a:pt x="130596" y="243451"/>
                  </a:lnTo>
                  <a:lnTo>
                    <a:pt x="125229" y="248818"/>
                  </a:lnTo>
                  <a:lnTo>
                    <a:pt x="159881" y="268613"/>
                  </a:lnTo>
                  <a:lnTo>
                    <a:pt x="164897" y="263596"/>
                  </a:lnTo>
                  <a:lnTo>
                    <a:pt x="151013" y="237734"/>
                  </a:lnTo>
                  <a:lnTo>
                    <a:pt x="176876" y="251618"/>
                  </a:lnTo>
                  <a:lnTo>
                    <a:pt x="181854" y="246640"/>
                  </a:lnTo>
                  <a:lnTo>
                    <a:pt x="162059" y="211988"/>
                  </a:lnTo>
                  <a:moveTo>
                    <a:pt x="178618" y="209118"/>
                  </a:moveTo>
                  <a:cubicBezTo>
                    <a:pt x="172784" y="214951"/>
                    <a:pt x="172590" y="222924"/>
                    <a:pt x="179085" y="229419"/>
                  </a:cubicBezTo>
                  <a:cubicBezTo>
                    <a:pt x="185618" y="235953"/>
                    <a:pt x="193591" y="235758"/>
                    <a:pt x="199425" y="229925"/>
                  </a:cubicBezTo>
                  <a:cubicBezTo>
                    <a:pt x="205297" y="224052"/>
                    <a:pt x="205491" y="216080"/>
                    <a:pt x="198958" y="209546"/>
                  </a:cubicBezTo>
                  <a:cubicBezTo>
                    <a:pt x="192463" y="203051"/>
                    <a:pt x="184491" y="203245"/>
                    <a:pt x="178618" y="209118"/>
                  </a:cubicBezTo>
                  <a:moveTo>
                    <a:pt x="183051" y="213629"/>
                  </a:moveTo>
                  <a:cubicBezTo>
                    <a:pt x="185968" y="210712"/>
                    <a:pt x="190013" y="210479"/>
                    <a:pt x="194019" y="214485"/>
                  </a:cubicBezTo>
                  <a:cubicBezTo>
                    <a:pt x="197791" y="218257"/>
                    <a:pt x="198141" y="222263"/>
                    <a:pt x="195030" y="225374"/>
                  </a:cubicBezTo>
                  <a:cubicBezTo>
                    <a:pt x="192113" y="228291"/>
                    <a:pt x="188068" y="228525"/>
                    <a:pt x="184024" y="224480"/>
                  </a:cubicBezTo>
                  <a:cubicBezTo>
                    <a:pt x="180290" y="220746"/>
                    <a:pt x="179940" y="216740"/>
                    <a:pt x="183051" y="213629"/>
                  </a:cubicBezTo>
                  <a:moveTo>
                    <a:pt x="202753" y="184983"/>
                  </a:moveTo>
                  <a:cubicBezTo>
                    <a:pt x="199408" y="188327"/>
                    <a:pt x="199175" y="191361"/>
                    <a:pt x="199914" y="194355"/>
                  </a:cubicBezTo>
                  <a:lnTo>
                    <a:pt x="196997" y="191439"/>
                  </a:lnTo>
                  <a:lnTo>
                    <a:pt x="192214" y="196222"/>
                  </a:lnTo>
                  <a:lnTo>
                    <a:pt x="212242" y="216251"/>
                  </a:lnTo>
                  <a:lnTo>
                    <a:pt x="217065" y="211429"/>
                  </a:lnTo>
                  <a:lnTo>
                    <a:pt x="206254" y="200617"/>
                  </a:lnTo>
                  <a:cubicBezTo>
                    <a:pt x="202987" y="197350"/>
                    <a:pt x="202520" y="193850"/>
                    <a:pt x="205398" y="190972"/>
                  </a:cubicBezTo>
                  <a:cubicBezTo>
                    <a:pt x="207770" y="188600"/>
                    <a:pt x="210453" y="188561"/>
                    <a:pt x="212709" y="190817"/>
                  </a:cubicBezTo>
                  <a:lnTo>
                    <a:pt x="225193" y="203300"/>
                  </a:lnTo>
                  <a:lnTo>
                    <a:pt x="230016" y="198478"/>
                  </a:lnTo>
                  <a:lnTo>
                    <a:pt x="217104" y="185566"/>
                  </a:lnTo>
                  <a:cubicBezTo>
                    <a:pt x="212320" y="180783"/>
                    <a:pt x="207303" y="180433"/>
                    <a:pt x="202753" y="184983"/>
                  </a:cubicBezTo>
                  <a:moveTo>
                    <a:pt x="225555" y="147636"/>
                  </a:moveTo>
                  <a:lnTo>
                    <a:pt x="220733" y="152458"/>
                  </a:lnTo>
                  <a:lnTo>
                    <a:pt x="231000" y="162725"/>
                  </a:lnTo>
                  <a:cubicBezTo>
                    <a:pt x="227850" y="161986"/>
                    <a:pt x="224349" y="163387"/>
                    <a:pt x="221744" y="165992"/>
                  </a:cubicBezTo>
                  <a:cubicBezTo>
                    <a:pt x="216843" y="170892"/>
                    <a:pt x="216182" y="178398"/>
                    <a:pt x="223105" y="185321"/>
                  </a:cubicBezTo>
                  <a:cubicBezTo>
                    <a:pt x="230144" y="192360"/>
                    <a:pt x="237650" y="191699"/>
                    <a:pt x="242550" y="186799"/>
                  </a:cubicBezTo>
                  <a:cubicBezTo>
                    <a:pt x="245311" y="184037"/>
                    <a:pt x="246595" y="180343"/>
                    <a:pt x="245389" y="176960"/>
                  </a:cubicBezTo>
                  <a:lnTo>
                    <a:pt x="248462" y="180032"/>
                  </a:lnTo>
                  <a:lnTo>
                    <a:pt x="253206" y="175287"/>
                  </a:lnTo>
                  <a:lnTo>
                    <a:pt x="225555" y="147636"/>
                  </a:lnTo>
                  <a:moveTo>
                    <a:pt x="239245" y="181237"/>
                  </a:moveTo>
                  <a:cubicBezTo>
                    <a:pt x="236445" y="184037"/>
                    <a:pt x="232050" y="184465"/>
                    <a:pt x="228005" y="180421"/>
                  </a:cubicBezTo>
                  <a:cubicBezTo>
                    <a:pt x="223922" y="176337"/>
                    <a:pt x="224349" y="171942"/>
                    <a:pt x="227150" y="169142"/>
                  </a:cubicBezTo>
                  <a:cubicBezTo>
                    <a:pt x="229755" y="166536"/>
                    <a:pt x="234344" y="165836"/>
                    <a:pt x="238467" y="169959"/>
                  </a:cubicBezTo>
                  <a:cubicBezTo>
                    <a:pt x="242550" y="174042"/>
                    <a:pt x="241850" y="178632"/>
                    <a:pt x="239245" y="181237"/>
                  </a:cubicBezTo>
                  <a:moveTo>
                    <a:pt x="266570" y="144811"/>
                  </a:moveTo>
                  <a:lnTo>
                    <a:pt x="264587" y="142828"/>
                  </a:lnTo>
                  <a:cubicBezTo>
                    <a:pt x="257976" y="136217"/>
                    <a:pt x="250625" y="137111"/>
                    <a:pt x="245764" y="141972"/>
                  </a:cubicBezTo>
                  <a:cubicBezTo>
                    <a:pt x="240669" y="147067"/>
                    <a:pt x="239619" y="155117"/>
                    <a:pt x="246619" y="162118"/>
                  </a:cubicBezTo>
                  <a:cubicBezTo>
                    <a:pt x="253581" y="169079"/>
                    <a:pt x="261398" y="167952"/>
                    <a:pt x="266453" y="162895"/>
                  </a:cubicBezTo>
                  <a:cubicBezTo>
                    <a:pt x="270537" y="158812"/>
                    <a:pt x="272171" y="152745"/>
                    <a:pt x="268943" y="147495"/>
                  </a:cubicBezTo>
                  <a:lnTo>
                    <a:pt x="264431" y="152006"/>
                  </a:lnTo>
                  <a:cubicBezTo>
                    <a:pt x="265326" y="154301"/>
                    <a:pt x="264392" y="156634"/>
                    <a:pt x="262487" y="158540"/>
                  </a:cubicBezTo>
                  <a:cubicBezTo>
                    <a:pt x="259609" y="161418"/>
                    <a:pt x="255992" y="161923"/>
                    <a:pt x="252608" y="158773"/>
                  </a:cubicBezTo>
                  <a:lnTo>
                    <a:pt x="266570" y="144811"/>
                  </a:lnTo>
                  <a:moveTo>
                    <a:pt x="249886" y="146172"/>
                  </a:moveTo>
                  <a:cubicBezTo>
                    <a:pt x="252492" y="143567"/>
                    <a:pt x="255642" y="143372"/>
                    <a:pt x="258287" y="146017"/>
                  </a:cubicBezTo>
                  <a:lnTo>
                    <a:pt x="249186" y="155117"/>
                  </a:lnTo>
                  <a:cubicBezTo>
                    <a:pt x="246697" y="151773"/>
                    <a:pt x="247592" y="148467"/>
                    <a:pt x="249886" y="146172"/>
                  </a:cubicBezTo>
                  <a:moveTo>
                    <a:pt x="269500" y="118469"/>
                  </a:moveTo>
                  <a:lnTo>
                    <a:pt x="268178" y="119791"/>
                  </a:lnTo>
                  <a:cubicBezTo>
                    <a:pt x="265844" y="122125"/>
                    <a:pt x="264989" y="125003"/>
                    <a:pt x="266156" y="128192"/>
                  </a:cubicBezTo>
                  <a:lnTo>
                    <a:pt x="263200" y="125236"/>
                  </a:lnTo>
                  <a:lnTo>
                    <a:pt x="258416" y="130020"/>
                  </a:lnTo>
                  <a:lnTo>
                    <a:pt x="278445" y="150048"/>
                  </a:lnTo>
                  <a:lnTo>
                    <a:pt x="283268" y="145226"/>
                  </a:lnTo>
                  <a:lnTo>
                    <a:pt x="273467" y="135425"/>
                  </a:lnTo>
                  <a:cubicBezTo>
                    <a:pt x="269539" y="131498"/>
                    <a:pt x="269539" y="127842"/>
                    <a:pt x="272923" y="124458"/>
                  </a:cubicBezTo>
                  <a:lnTo>
                    <a:pt x="274206" y="123175"/>
                  </a:lnTo>
                  <a:lnTo>
                    <a:pt x="269500" y="118469"/>
                  </a:lnTo>
                  <a:moveTo>
                    <a:pt x="288342" y="116272"/>
                  </a:moveTo>
                  <a:cubicBezTo>
                    <a:pt x="285542" y="118372"/>
                    <a:pt x="283481" y="119812"/>
                    <a:pt x="281925" y="118256"/>
                  </a:cubicBezTo>
                  <a:cubicBezTo>
                    <a:pt x="280758" y="117089"/>
                    <a:pt x="280642" y="115106"/>
                    <a:pt x="283014" y="112733"/>
                  </a:cubicBezTo>
                  <a:cubicBezTo>
                    <a:pt x="285076" y="110672"/>
                    <a:pt x="287253" y="110050"/>
                    <a:pt x="289431" y="111839"/>
                  </a:cubicBezTo>
                  <a:lnTo>
                    <a:pt x="294137" y="107133"/>
                  </a:lnTo>
                  <a:cubicBezTo>
                    <a:pt x="289392" y="102933"/>
                    <a:pt x="283636" y="104100"/>
                    <a:pt x="278970" y="108766"/>
                  </a:cubicBezTo>
                  <a:cubicBezTo>
                    <a:pt x="274808" y="112928"/>
                    <a:pt x="272825" y="118567"/>
                    <a:pt x="277375" y="123117"/>
                  </a:cubicBezTo>
                  <a:cubicBezTo>
                    <a:pt x="282314" y="128056"/>
                    <a:pt x="287448" y="124245"/>
                    <a:pt x="292037" y="120978"/>
                  </a:cubicBezTo>
                  <a:cubicBezTo>
                    <a:pt x="295265" y="118683"/>
                    <a:pt x="296509" y="118061"/>
                    <a:pt x="297754" y="119306"/>
                  </a:cubicBezTo>
                  <a:cubicBezTo>
                    <a:pt x="299270" y="120823"/>
                    <a:pt x="298493" y="122923"/>
                    <a:pt x="296432" y="124984"/>
                  </a:cubicBezTo>
                  <a:cubicBezTo>
                    <a:pt x="294176" y="127240"/>
                    <a:pt x="291570" y="128134"/>
                    <a:pt x="289198" y="126462"/>
                  </a:cubicBezTo>
                  <a:lnTo>
                    <a:pt x="284336" y="131323"/>
                  </a:lnTo>
                  <a:cubicBezTo>
                    <a:pt x="289742" y="136029"/>
                    <a:pt x="296004" y="133346"/>
                    <a:pt x="300165" y="129184"/>
                  </a:cubicBezTo>
                  <a:cubicBezTo>
                    <a:pt x="304638" y="124712"/>
                    <a:pt x="306504" y="118567"/>
                    <a:pt x="301993" y="114055"/>
                  </a:cubicBezTo>
                  <a:cubicBezTo>
                    <a:pt x="297326" y="109389"/>
                    <a:pt x="292464" y="113239"/>
                    <a:pt x="288342" y="116272"/>
                  </a:cubicBezTo>
                  <a:moveTo>
                    <a:pt x="301849" y="85887"/>
                  </a:moveTo>
                  <a:cubicBezTo>
                    <a:pt x="298465" y="89271"/>
                    <a:pt x="298310" y="92226"/>
                    <a:pt x="299088" y="95260"/>
                  </a:cubicBezTo>
                  <a:lnTo>
                    <a:pt x="288509" y="84682"/>
                  </a:lnTo>
                  <a:lnTo>
                    <a:pt x="283687" y="89504"/>
                  </a:lnTo>
                  <a:lnTo>
                    <a:pt x="311338" y="117155"/>
                  </a:lnTo>
                  <a:lnTo>
                    <a:pt x="316161" y="112333"/>
                  </a:lnTo>
                  <a:lnTo>
                    <a:pt x="305349" y="101521"/>
                  </a:lnTo>
                  <a:cubicBezTo>
                    <a:pt x="302082" y="98254"/>
                    <a:pt x="301616" y="94754"/>
                    <a:pt x="304494" y="91876"/>
                  </a:cubicBezTo>
                  <a:cubicBezTo>
                    <a:pt x="306866" y="89504"/>
                    <a:pt x="309549" y="89465"/>
                    <a:pt x="311805" y="91721"/>
                  </a:cubicBezTo>
                  <a:lnTo>
                    <a:pt x="324289" y="104205"/>
                  </a:lnTo>
                  <a:lnTo>
                    <a:pt x="329111" y="99382"/>
                  </a:lnTo>
                  <a:lnTo>
                    <a:pt x="316200" y="86471"/>
                  </a:lnTo>
                  <a:cubicBezTo>
                    <a:pt x="311416" y="81687"/>
                    <a:pt x="306399" y="81337"/>
                    <a:pt x="301849" y="85887"/>
                  </a:cubicBezTo>
                  <a:moveTo>
                    <a:pt x="321734" y="66002"/>
                  </a:moveTo>
                  <a:cubicBezTo>
                    <a:pt x="316756" y="70980"/>
                    <a:pt x="315473" y="76775"/>
                    <a:pt x="319362" y="82219"/>
                  </a:cubicBezTo>
                  <a:lnTo>
                    <a:pt x="323951" y="77631"/>
                  </a:lnTo>
                  <a:cubicBezTo>
                    <a:pt x="322862" y="75686"/>
                    <a:pt x="322278" y="73391"/>
                    <a:pt x="325273" y="70396"/>
                  </a:cubicBezTo>
                  <a:cubicBezTo>
                    <a:pt x="326984" y="68685"/>
                    <a:pt x="329123" y="67635"/>
                    <a:pt x="330640" y="69152"/>
                  </a:cubicBezTo>
                  <a:cubicBezTo>
                    <a:pt x="332312" y="70825"/>
                    <a:pt x="331068" y="72691"/>
                    <a:pt x="330407" y="73586"/>
                  </a:cubicBezTo>
                  <a:lnTo>
                    <a:pt x="326946" y="78214"/>
                  </a:lnTo>
                  <a:cubicBezTo>
                    <a:pt x="325390" y="80314"/>
                    <a:pt x="321695" y="85719"/>
                    <a:pt x="326712" y="90736"/>
                  </a:cubicBezTo>
                  <a:cubicBezTo>
                    <a:pt x="330951" y="94976"/>
                    <a:pt x="335929" y="93420"/>
                    <a:pt x="339118" y="90231"/>
                  </a:cubicBezTo>
                  <a:cubicBezTo>
                    <a:pt x="341257" y="88092"/>
                    <a:pt x="343085" y="84708"/>
                    <a:pt x="342074" y="80586"/>
                  </a:cubicBezTo>
                  <a:lnTo>
                    <a:pt x="344991" y="83503"/>
                  </a:lnTo>
                  <a:lnTo>
                    <a:pt x="349697" y="78797"/>
                  </a:lnTo>
                  <a:lnTo>
                    <a:pt x="335812" y="64913"/>
                  </a:lnTo>
                  <a:cubicBezTo>
                    <a:pt x="331107" y="60207"/>
                    <a:pt x="326128" y="61607"/>
                    <a:pt x="321734" y="66002"/>
                  </a:cubicBezTo>
                  <a:moveTo>
                    <a:pt x="336357" y="84981"/>
                  </a:moveTo>
                  <a:cubicBezTo>
                    <a:pt x="334646" y="86692"/>
                    <a:pt x="332740" y="87120"/>
                    <a:pt x="331146" y="85525"/>
                  </a:cubicBezTo>
                  <a:cubicBezTo>
                    <a:pt x="328929" y="83308"/>
                    <a:pt x="330951" y="80586"/>
                    <a:pt x="331690" y="79614"/>
                  </a:cubicBezTo>
                  <a:lnTo>
                    <a:pt x="333401" y="77280"/>
                  </a:lnTo>
                  <a:cubicBezTo>
                    <a:pt x="334257" y="76113"/>
                    <a:pt x="334957" y="75180"/>
                    <a:pt x="335385" y="74130"/>
                  </a:cubicBezTo>
                  <a:lnTo>
                    <a:pt x="336474" y="75219"/>
                  </a:lnTo>
                  <a:cubicBezTo>
                    <a:pt x="339157" y="77902"/>
                    <a:pt x="339274" y="82064"/>
                    <a:pt x="336357" y="84981"/>
                  </a:cubicBezTo>
                  <a:moveTo>
                    <a:pt x="345237" y="42732"/>
                  </a:moveTo>
                  <a:lnTo>
                    <a:pt x="343915" y="44055"/>
                  </a:lnTo>
                  <a:cubicBezTo>
                    <a:pt x="341581" y="46388"/>
                    <a:pt x="340726" y="49266"/>
                    <a:pt x="341892" y="52455"/>
                  </a:cubicBezTo>
                  <a:lnTo>
                    <a:pt x="338937" y="49499"/>
                  </a:lnTo>
                  <a:lnTo>
                    <a:pt x="334153" y="54283"/>
                  </a:lnTo>
                  <a:lnTo>
                    <a:pt x="354182" y="74312"/>
                  </a:lnTo>
                  <a:lnTo>
                    <a:pt x="359004" y="69489"/>
                  </a:lnTo>
                  <a:lnTo>
                    <a:pt x="349204" y="59689"/>
                  </a:lnTo>
                  <a:cubicBezTo>
                    <a:pt x="345276" y="55761"/>
                    <a:pt x="345276" y="52105"/>
                    <a:pt x="348660" y="48721"/>
                  </a:cubicBezTo>
                  <a:lnTo>
                    <a:pt x="349943" y="47438"/>
                  </a:lnTo>
                  <a:lnTo>
                    <a:pt x="345237" y="42732"/>
                  </a:lnTo>
                  <a:moveTo>
                    <a:pt x="376378" y="35004"/>
                  </a:moveTo>
                  <a:lnTo>
                    <a:pt x="374394" y="33020"/>
                  </a:lnTo>
                  <a:cubicBezTo>
                    <a:pt x="367783" y="26409"/>
                    <a:pt x="360433" y="27303"/>
                    <a:pt x="355571" y="32165"/>
                  </a:cubicBezTo>
                  <a:cubicBezTo>
                    <a:pt x="350476" y="37259"/>
                    <a:pt x="349426" y="45310"/>
                    <a:pt x="356427" y="52310"/>
                  </a:cubicBezTo>
                  <a:cubicBezTo>
                    <a:pt x="363388" y="59272"/>
                    <a:pt x="371205" y="58144"/>
                    <a:pt x="376261" y="53088"/>
                  </a:cubicBezTo>
                  <a:cubicBezTo>
                    <a:pt x="380345" y="49005"/>
                    <a:pt x="381978" y="42938"/>
                    <a:pt x="378750" y="37687"/>
                  </a:cubicBezTo>
                  <a:lnTo>
                    <a:pt x="374239" y="42199"/>
                  </a:lnTo>
                  <a:cubicBezTo>
                    <a:pt x="375133" y="44493"/>
                    <a:pt x="374200" y="46827"/>
                    <a:pt x="372294" y="48732"/>
                  </a:cubicBezTo>
                  <a:cubicBezTo>
                    <a:pt x="369417" y="51610"/>
                    <a:pt x="365799" y="52116"/>
                    <a:pt x="362416" y="48966"/>
                  </a:cubicBezTo>
                  <a:lnTo>
                    <a:pt x="376378" y="35004"/>
                  </a:lnTo>
                  <a:moveTo>
                    <a:pt x="359693" y="36365"/>
                  </a:moveTo>
                  <a:cubicBezTo>
                    <a:pt x="362299" y="33759"/>
                    <a:pt x="365449" y="33565"/>
                    <a:pt x="368094" y="36209"/>
                  </a:cubicBezTo>
                  <a:lnTo>
                    <a:pt x="358993" y="45310"/>
                  </a:lnTo>
                  <a:cubicBezTo>
                    <a:pt x="356505" y="41965"/>
                    <a:pt x="357399" y="38660"/>
                    <a:pt x="359693" y="36365"/>
                  </a:cubicBezTo>
                  <a:moveTo>
                    <a:pt x="214250" y="295137"/>
                  </a:moveTo>
                  <a:lnTo>
                    <a:pt x="209505" y="290392"/>
                  </a:lnTo>
                  <a:lnTo>
                    <a:pt x="195543" y="304354"/>
                  </a:lnTo>
                  <a:lnTo>
                    <a:pt x="188893" y="297704"/>
                  </a:lnTo>
                  <a:lnTo>
                    <a:pt x="201066" y="285531"/>
                  </a:lnTo>
                  <a:lnTo>
                    <a:pt x="196321" y="280786"/>
                  </a:lnTo>
                  <a:lnTo>
                    <a:pt x="184148" y="292959"/>
                  </a:lnTo>
                  <a:lnTo>
                    <a:pt x="177809" y="286620"/>
                  </a:lnTo>
                  <a:lnTo>
                    <a:pt x="191032" y="273397"/>
                  </a:lnTo>
                  <a:lnTo>
                    <a:pt x="186287" y="268652"/>
                  </a:lnTo>
                  <a:lnTo>
                    <a:pt x="168009" y="286931"/>
                  </a:lnTo>
                  <a:lnTo>
                    <a:pt x="195232" y="314154"/>
                  </a:lnTo>
                  <a:lnTo>
                    <a:pt x="214250" y="295137"/>
                  </a:lnTo>
                  <a:moveTo>
                    <a:pt x="208611" y="245472"/>
                  </a:moveTo>
                  <a:lnTo>
                    <a:pt x="203789" y="250294"/>
                  </a:lnTo>
                  <a:lnTo>
                    <a:pt x="214056" y="260562"/>
                  </a:lnTo>
                  <a:cubicBezTo>
                    <a:pt x="210906" y="259823"/>
                    <a:pt x="207406" y="261223"/>
                    <a:pt x="204800" y="263828"/>
                  </a:cubicBezTo>
                  <a:cubicBezTo>
                    <a:pt x="199900" y="268729"/>
                    <a:pt x="199239" y="276235"/>
                    <a:pt x="206162" y="283157"/>
                  </a:cubicBezTo>
                  <a:cubicBezTo>
                    <a:pt x="213201" y="290197"/>
                    <a:pt x="220707" y="289535"/>
                    <a:pt x="225607" y="284635"/>
                  </a:cubicBezTo>
                  <a:cubicBezTo>
                    <a:pt x="228368" y="281874"/>
                    <a:pt x="229651" y="278179"/>
                    <a:pt x="228446" y="274796"/>
                  </a:cubicBezTo>
                  <a:lnTo>
                    <a:pt x="231518" y="277868"/>
                  </a:lnTo>
                  <a:lnTo>
                    <a:pt x="236263" y="273123"/>
                  </a:lnTo>
                  <a:lnTo>
                    <a:pt x="208611" y="245472"/>
                  </a:lnTo>
                  <a:moveTo>
                    <a:pt x="222301" y="279074"/>
                  </a:moveTo>
                  <a:cubicBezTo>
                    <a:pt x="219501" y="281874"/>
                    <a:pt x="215106" y="282302"/>
                    <a:pt x="211062" y="278257"/>
                  </a:cubicBezTo>
                  <a:cubicBezTo>
                    <a:pt x="206978" y="274174"/>
                    <a:pt x="207406" y="269779"/>
                    <a:pt x="210206" y="266979"/>
                  </a:cubicBezTo>
                  <a:cubicBezTo>
                    <a:pt x="212812" y="264373"/>
                    <a:pt x="217401" y="263673"/>
                    <a:pt x="221523" y="267795"/>
                  </a:cubicBezTo>
                  <a:cubicBezTo>
                    <a:pt x="225607" y="271879"/>
                    <a:pt x="224907" y="276468"/>
                    <a:pt x="222301" y="279074"/>
                  </a:cubicBezTo>
                  <a:moveTo>
                    <a:pt x="231971" y="236892"/>
                  </a:moveTo>
                  <a:lnTo>
                    <a:pt x="230648" y="238214"/>
                  </a:lnTo>
                  <a:cubicBezTo>
                    <a:pt x="228315" y="240548"/>
                    <a:pt x="227459" y="243426"/>
                    <a:pt x="228626" y="246614"/>
                  </a:cubicBezTo>
                  <a:lnTo>
                    <a:pt x="225670" y="243659"/>
                  </a:lnTo>
                  <a:lnTo>
                    <a:pt x="220887" y="248442"/>
                  </a:lnTo>
                  <a:lnTo>
                    <a:pt x="240915" y="268471"/>
                  </a:lnTo>
                  <a:lnTo>
                    <a:pt x="245738" y="263649"/>
                  </a:lnTo>
                  <a:lnTo>
                    <a:pt x="235937" y="253848"/>
                  </a:lnTo>
                  <a:cubicBezTo>
                    <a:pt x="232009" y="249920"/>
                    <a:pt x="232009" y="246264"/>
                    <a:pt x="235393" y="242881"/>
                  </a:cubicBezTo>
                  <a:lnTo>
                    <a:pt x="236676" y="241597"/>
                  </a:lnTo>
                  <a:lnTo>
                    <a:pt x="231971" y="236892"/>
                  </a:lnTo>
                  <a:moveTo>
                    <a:pt x="242538" y="226091"/>
                  </a:moveTo>
                  <a:cubicBezTo>
                    <a:pt x="237560" y="231069"/>
                    <a:pt x="236276" y="236864"/>
                    <a:pt x="240166" y="242308"/>
                  </a:cubicBezTo>
                  <a:lnTo>
                    <a:pt x="244755" y="237719"/>
                  </a:lnTo>
                  <a:cubicBezTo>
                    <a:pt x="243666" y="235775"/>
                    <a:pt x="243082" y="233480"/>
                    <a:pt x="246077" y="230486"/>
                  </a:cubicBezTo>
                  <a:cubicBezTo>
                    <a:pt x="247788" y="228774"/>
                    <a:pt x="249927" y="227725"/>
                    <a:pt x="251444" y="229241"/>
                  </a:cubicBezTo>
                  <a:cubicBezTo>
                    <a:pt x="253116" y="230913"/>
                    <a:pt x="251872" y="232780"/>
                    <a:pt x="251211" y="233675"/>
                  </a:cubicBezTo>
                  <a:lnTo>
                    <a:pt x="247749" y="238303"/>
                  </a:lnTo>
                  <a:cubicBezTo>
                    <a:pt x="246194" y="240403"/>
                    <a:pt x="242499" y="245809"/>
                    <a:pt x="247516" y="250826"/>
                  </a:cubicBezTo>
                  <a:cubicBezTo>
                    <a:pt x="251755" y="255065"/>
                    <a:pt x="256733" y="253509"/>
                    <a:pt x="259922" y="250320"/>
                  </a:cubicBezTo>
                  <a:cubicBezTo>
                    <a:pt x="262061" y="248181"/>
                    <a:pt x="263889" y="244798"/>
                    <a:pt x="262878" y="240675"/>
                  </a:cubicBezTo>
                  <a:lnTo>
                    <a:pt x="265795" y="243592"/>
                  </a:lnTo>
                  <a:lnTo>
                    <a:pt x="270501" y="238886"/>
                  </a:lnTo>
                  <a:lnTo>
                    <a:pt x="256616" y="225002"/>
                  </a:lnTo>
                  <a:cubicBezTo>
                    <a:pt x="251911" y="220296"/>
                    <a:pt x="246932" y="221696"/>
                    <a:pt x="242538" y="226091"/>
                  </a:cubicBezTo>
                  <a:moveTo>
                    <a:pt x="257161" y="245070"/>
                  </a:moveTo>
                  <a:cubicBezTo>
                    <a:pt x="255449" y="246781"/>
                    <a:pt x="253544" y="247209"/>
                    <a:pt x="251949" y="245614"/>
                  </a:cubicBezTo>
                  <a:cubicBezTo>
                    <a:pt x="249733" y="243397"/>
                    <a:pt x="251755" y="240675"/>
                    <a:pt x="252494" y="239703"/>
                  </a:cubicBezTo>
                  <a:lnTo>
                    <a:pt x="254205" y="237369"/>
                  </a:lnTo>
                  <a:cubicBezTo>
                    <a:pt x="255061" y="236203"/>
                    <a:pt x="255761" y="235269"/>
                    <a:pt x="256189" y="234219"/>
                  </a:cubicBezTo>
                  <a:lnTo>
                    <a:pt x="257278" y="235308"/>
                  </a:lnTo>
                  <a:cubicBezTo>
                    <a:pt x="259961" y="237992"/>
                    <a:pt x="260078" y="242153"/>
                    <a:pt x="257161" y="245070"/>
                  </a:cubicBezTo>
                  <a:moveTo>
                    <a:pt x="284475" y="184854"/>
                  </a:moveTo>
                  <a:lnTo>
                    <a:pt x="279497" y="189832"/>
                  </a:lnTo>
                  <a:lnTo>
                    <a:pt x="288870" y="207605"/>
                  </a:lnTo>
                  <a:lnTo>
                    <a:pt x="270980" y="198349"/>
                  </a:lnTo>
                  <a:lnTo>
                    <a:pt x="266274" y="203055"/>
                  </a:lnTo>
                  <a:lnTo>
                    <a:pt x="275569" y="220906"/>
                  </a:lnTo>
                  <a:lnTo>
                    <a:pt x="257757" y="211572"/>
                  </a:lnTo>
                  <a:lnTo>
                    <a:pt x="252624" y="216705"/>
                  </a:lnTo>
                  <a:lnTo>
                    <a:pt x="279575" y="229812"/>
                  </a:lnTo>
                  <a:lnTo>
                    <a:pt x="284242" y="225144"/>
                  </a:lnTo>
                  <a:lnTo>
                    <a:pt x="275569" y="207838"/>
                  </a:lnTo>
                  <a:lnTo>
                    <a:pt x="292915" y="216472"/>
                  </a:lnTo>
                  <a:lnTo>
                    <a:pt x="297543" y="211844"/>
                  </a:lnTo>
                  <a:lnTo>
                    <a:pt x="284475" y="184854"/>
                  </a:lnTo>
                  <a:moveTo>
                    <a:pt x="307941" y="146998"/>
                  </a:moveTo>
                  <a:lnTo>
                    <a:pt x="301524" y="153415"/>
                  </a:lnTo>
                  <a:lnTo>
                    <a:pt x="314786" y="181767"/>
                  </a:lnTo>
                  <a:lnTo>
                    <a:pt x="286434" y="168505"/>
                  </a:lnTo>
                  <a:lnTo>
                    <a:pt x="280017" y="174922"/>
                  </a:lnTo>
                  <a:lnTo>
                    <a:pt x="307241" y="202146"/>
                  </a:lnTo>
                  <a:lnTo>
                    <a:pt x="311869" y="197517"/>
                  </a:lnTo>
                  <a:lnTo>
                    <a:pt x="292696" y="178344"/>
                  </a:lnTo>
                  <a:lnTo>
                    <a:pt x="318869" y="190517"/>
                  </a:lnTo>
                  <a:lnTo>
                    <a:pt x="323420" y="185967"/>
                  </a:lnTo>
                  <a:lnTo>
                    <a:pt x="311247" y="159793"/>
                  </a:lnTo>
                  <a:lnTo>
                    <a:pt x="330420" y="178966"/>
                  </a:lnTo>
                  <a:lnTo>
                    <a:pt x="335165" y="174222"/>
                  </a:lnTo>
                  <a:lnTo>
                    <a:pt x="307941" y="146998"/>
                  </a:lnTo>
                  <a:moveTo>
                    <a:pt x="317292" y="146748"/>
                  </a:moveTo>
                  <a:lnTo>
                    <a:pt x="322425" y="141614"/>
                  </a:lnTo>
                  <a:lnTo>
                    <a:pt x="316942" y="136131"/>
                  </a:lnTo>
                  <a:lnTo>
                    <a:pt x="311808" y="141264"/>
                  </a:lnTo>
                  <a:lnTo>
                    <a:pt x="317292" y="146748"/>
                  </a:lnTo>
                  <a:moveTo>
                    <a:pt x="340121" y="169266"/>
                  </a:moveTo>
                  <a:lnTo>
                    <a:pt x="344943" y="164443"/>
                  </a:lnTo>
                  <a:lnTo>
                    <a:pt x="324914" y="144415"/>
                  </a:lnTo>
                  <a:lnTo>
                    <a:pt x="320092" y="149237"/>
                  </a:lnTo>
                  <a:lnTo>
                    <a:pt x="340121" y="169266"/>
                  </a:lnTo>
                  <a:moveTo>
                    <a:pt x="340017" y="128612"/>
                  </a:moveTo>
                  <a:cubicBezTo>
                    <a:pt x="336672" y="131957"/>
                    <a:pt x="336439" y="134990"/>
                    <a:pt x="337178" y="137985"/>
                  </a:cubicBezTo>
                  <a:lnTo>
                    <a:pt x="334261" y="135068"/>
                  </a:lnTo>
                  <a:lnTo>
                    <a:pt x="329477" y="139852"/>
                  </a:lnTo>
                  <a:lnTo>
                    <a:pt x="349506" y="159881"/>
                  </a:lnTo>
                  <a:lnTo>
                    <a:pt x="354328" y="155058"/>
                  </a:lnTo>
                  <a:lnTo>
                    <a:pt x="343517" y="144247"/>
                  </a:lnTo>
                  <a:cubicBezTo>
                    <a:pt x="340250" y="140980"/>
                    <a:pt x="339783" y="137479"/>
                    <a:pt x="342661" y="134601"/>
                  </a:cubicBezTo>
                  <a:cubicBezTo>
                    <a:pt x="345033" y="132229"/>
                    <a:pt x="347717" y="132190"/>
                    <a:pt x="349972" y="134446"/>
                  </a:cubicBezTo>
                  <a:lnTo>
                    <a:pt x="362457" y="146930"/>
                  </a:lnTo>
                  <a:lnTo>
                    <a:pt x="367279" y="142107"/>
                  </a:lnTo>
                  <a:lnTo>
                    <a:pt x="354367" y="129195"/>
                  </a:lnTo>
                  <a:cubicBezTo>
                    <a:pt x="349584" y="124412"/>
                    <a:pt x="344567" y="124062"/>
                    <a:pt x="340017" y="128612"/>
                  </a:cubicBezTo>
                  <a:moveTo>
                    <a:pt x="362819" y="91265"/>
                  </a:moveTo>
                  <a:lnTo>
                    <a:pt x="357996" y="96088"/>
                  </a:lnTo>
                  <a:lnTo>
                    <a:pt x="368263" y="106355"/>
                  </a:lnTo>
                  <a:cubicBezTo>
                    <a:pt x="365113" y="105616"/>
                    <a:pt x="361613" y="107016"/>
                    <a:pt x="359007" y="109622"/>
                  </a:cubicBezTo>
                  <a:cubicBezTo>
                    <a:pt x="354107" y="114522"/>
                    <a:pt x="353446" y="122028"/>
                    <a:pt x="360368" y="128950"/>
                  </a:cubicBezTo>
                  <a:cubicBezTo>
                    <a:pt x="367407" y="135990"/>
                    <a:pt x="374913" y="135329"/>
                    <a:pt x="379814" y="130428"/>
                  </a:cubicBezTo>
                  <a:cubicBezTo>
                    <a:pt x="382575" y="127667"/>
                    <a:pt x="383859" y="123973"/>
                    <a:pt x="382653" y="120589"/>
                  </a:cubicBezTo>
                  <a:lnTo>
                    <a:pt x="385725" y="123661"/>
                  </a:lnTo>
                  <a:lnTo>
                    <a:pt x="390470" y="118917"/>
                  </a:lnTo>
                  <a:lnTo>
                    <a:pt x="362819" y="91265"/>
                  </a:lnTo>
                  <a:moveTo>
                    <a:pt x="376508" y="124867"/>
                  </a:moveTo>
                  <a:cubicBezTo>
                    <a:pt x="373708" y="127667"/>
                    <a:pt x="369313" y="128095"/>
                    <a:pt x="365269" y="124050"/>
                  </a:cubicBezTo>
                  <a:cubicBezTo>
                    <a:pt x="361185" y="119967"/>
                    <a:pt x="361613" y="115572"/>
                    <a:pt x="364413" y="112772"/>
                  </a:cubicBezTo>
                  <a:cubicBezTo>
                    <a:pt x="367019" y="110166"/>
                    <a:pt x="371608" y="109466"/>
                    <a:pt x="375730" y="113589"/>
                  </a:cubicBezTo>
                  <a:cubicBezTo>
                    <a:pt x="379814" y="117672"/>
                    <a:pt x="379114" y="122261"/>
                    <a:pt x="376508" y="124867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08" name="shape308"/>
            <p:cNvSpPr/>
            <p:nvPr/>
          </p:nvSpPr>
          <p:spPr>
            <a:xfrm>
              <a:off x="2315977" y="2775499"/>
              <a:ext cx="140800" cy="140800"/>
            </a:xfrm>
            <a:custGeom>
              <a:avLst/>
              <a:gdLst/>
              <a:ahLst/>
              <a:cxnLst/>
              <a:rect l="0" t="0" r="0" b="0"/>
              <a:pathLst>
                <a:path w="140800" h="140800">
                  <a:moveTo>
                    <a:pt x="61179" y="283646"/>
                  </a:moveTo>
                  <a:lnTo>
                    <a:pt x="37845" y="306980"/>
                  </a:lnTo>
                  <a:cubicBezTo>
                    <a:pt x="31683" y="313142"/>
                    <a:pt x="27194" y="317634"/>
                    <a:pt x="23945" y="321461"/>
                  </a:cubicBezTo>
                  <a:cubicBezTo>
                    <a:pt x="20720" y="325260"/>
                    <a:pt x="18898" y="328201"/>
                    <a:pt x="17927" y="331190"/>
                  </a:cubicBezTo>
                  <a:cubicBezTo>
                    <a:pt x="16110" y="336782"/>
                    <a:pt x="16110" y="342806"/>
                    <a:pt x="17927" y="348399"/>
                  </a:cubicBezTo>
                  <a:cubicBezTo>
                    <a:pt x="18898" y="351387"/>
                    <a:pt x="20720" y="354328"/>
                    <a:pt x="23945" y="358127"/>
                  </a:cubicBezTo>
                  <a:cubicBezTo>
                    <a:pt x="27194" y="361955"/>
                    <a:pt x="31683" y="366447"/>
                    <a:pt x="37845" y="372608"/>
                  </a:cubicBezTo>
                  <a:lnTo>
                    <a:pt x="61179" y="395943"/>
                  </a:lnTo>
                  <a:cubicBezTo>
                    <a:pt x="67341" y="402105"/>
                    <a:pt x="71833" y="406593"/>
                    <a:pt x="75660" y="409842"/>
                  </a:cubicBezTo>
                  <a:cubicBezTo>
                    <a:pt x="79460" y="413068"/>
                    <a:pt x="82400" y="414890"/>
                    <a:pt x="85389" y="415861"/>
                  </a:cubicBezTo>
                  <a:cubicBezTo>
                    <a:pt x="90981" y="417678"/>
                    <a:pt x="97005" y="417678"/>
                    <a:pt x="102597" y="415861"/>
                  </a:cubicBezTo>
                  <a:cubicBezTo>
                    <a:pt x="105586" y="414890"/>
                    <a:pt x="108527" y="413068"/>
                    <a:pt x="112327" y="409842"/>
                  </a:cubicBezTo>
                  <a:cubicBezTo>
                    <a:pt x="116154" y="406593"/>
                    <a:pt x="120645" y="402105"/>
                    <a:pt x="126808" y="395943"/>
                  </a:cubicBezTo>
                  <a:lnTo>
                    <a:pt x="150142" y="372608"/>
                  </a:lnTo>
                  <a:cubicBezTo>
                    <a:pt x="156304" y="366447"/>
                    <a:pt x="160792" y="361955"/>
                    <a:pt x="164041" y="358127"/>
                  </a:cubicBezTo>
                  <a:cubicBezTo>
                    <a:pt x="167267" y="354328"/>
                    <a:pt x="169089" y="351387"/>
                    <a:pt x="170060" y="348398"/>
                  </a:cubicBezTo>
                  <a:cubicBezTo>
                    <a:pt x="171877" y="342806"/>
                    <a:pt x="171877" y="336782"/>
                    <a:pt x="170060" y="331190"/>
                  </a:cubicBezTo>
                  <a:cubicBezTo>
                    <a:pt x="169089" y="328201"/>
                    <a:pt x="167267" y="325260"/>
                    <a:pt x="164041" y="321461"/>
                  </a:cubicBezTo>
                  <a:cubicBezTo>
                    <a:pt x="160792" y="317634"/>
                    <a:pt x="156304" y="313142"/>
                    <a:pt x="150142" y="306980"/>
                  </a:cubicBezTo>
                  <a:lnTo>
                    <a:pt x="126808" y="283646"/>
                  </a:lnTo>
                  <a:cubicBezTo>
                    <a:pt x="120645" y="277483"/>
                    <a:pt x="116154" y="272995"/>
                    <a:pt x="112327" y="269746"/>
                  </a:cubicBezTo>
                  <a:cubicBezTo>
                    <a:pt x="108527" y="266521"/>
                    <a:pt x="105586" y="264698"/>
                    <a:pt x="102597" y="263727"/>
                  </a:cubicBezTo>
                  <a:cubicBezTo>
                    <a:pt x="97005" y="261910"/>
                    <a:pt x="90981" y="261910"/>
                    <a:pt x="85389" y="263727"/>
                  </a:cubicBezTo>
                  <a:cubicBezTo>
                    <a:pt x="82400" y="264698"/>
                    <a:pt x="79460" y="266521"/>
                    <a:pt x="75660" y="269746"/>
                  </a:cubicBezTo>
                  <a:cubicBezTo>
                    <a:pt x="71833" y="272995"/>
                    <a:pt x="67341" y="277483"/>
                    <a:pt x="61179" y="283646"/>
                  </a:cubicBezTo>
                  <a:moveTo>
                    <a:pt x="14984" y="349354"/>
                  </a:moveTo>
                  <a:cubicBezTo>
                    <a:pt x="17279" y="356418"/>
                    <a:pt x="23405" y="362544"/>
                    <a:pt x="35657" y="374796"/>
                  </a:cubicBezTo>
                  <a:lnTo>
                    <a:pt x="58992" y="398130"/>
                  </a:lnTo>
                  <a:cubicBezTo>
                    <a:pt x="71243" y="410382"/>
                    <a:pt x="77369" y="416508"/>
                    <a:pt x="84433" y="418803"/>
                  </a:cubicBezTo>
                  <a:cubicBezTo>
                    <a:pt x="90647" y="420822"/>
                    <a:pt x="97340" y="420822"/>
                    <a:pt x="103554" y="418803"/>
                  </a:cubicBezTo>
                  <a:cubicBezTo>
                    <a:pt x="110617" y="416508"/>
                    <a:pt x="116743" y="410382"/>
                    <a:pt x="128995" y="398130"/>
                  </a:cubicBezTo>
                  <a:lnTo>
                    <a:pt x="152330" y="374796"/>
                  </a:lnTo>
                  <a:cubicBezTo>
                    <a:pt x="164582" y="362544"/>
                    <a:pt x="170707" y="356418"/>
                    <a:pt x="173003" y="349354"/>
                  </a:cubicBezTo>
                  <a:cubicBezTo>
                    <a:pt x="175021" y="343141"/>
                    <a:pt x="175021" y="336448"/>
                    <a:pt x="173003" y="330234"/>
                  </a:cubicBezTo>
                  <a:cubicBezTo>
                    <a:pt x="170707" y="323170"/>
                    <a:pt x="164582" y="317044"/>
                    <a:pt x="152330" y="304792"/>
                  </a:cubicBezTo>
                  <a:lnTo>
                    <a:pt x="128995" y="281458"/>
                  </a:lnTo>
                  <a:cubicBezTo>
                    <a:pt x="116743" y="269206"/>
                    <a:pt x="110617" y="263080"/>
                    <a:pt x="103554" y="260785"/>
                  </a:cubicBezTo>
                  <a:cubicBezTo>
                    <a:pt x="97340" y="258766"/>
                    <a:pt x="90647" y="258766"/>
                    <a:pt x="84433" y="260785"/>
                  </a:cubicBezTo>
                  <a:cubicBezTo>
                    <a:pt x="77369" y="263080"/>
                    <a:pt x="71243" y="269206"/>
                    <a:pt x="58992" y="281458"/>
                  </a:cubicBezTo>
                  <a:lnTo>
                    <a:pt x="35657" y="304792"/>
                  </a:lnTo>
                  <a:cubicBezTo>
                    <a:pt x="23405" y="317044"/>
                    <a:pt x="17279" y="323170"/>
                    <a:pt x="14984" y="330234"/>
                  </a:cubicBezTo>
                  <a:cubicBezTo>
                    <a:pt x="12965" y="336448"/>
                    <a:pt x="12965" y="343141"/>
                    <a:pt x="14984" y="349354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09" name="shape309"/>
            <p:cNvSpPr/>
            <p:nvPr/>
          </p:nvSpPr>
          <p:spPr>
            <a:xfrm>
              <a:off x="2315977" y="2775499"/>
              <a:ext cx="140800" cy="140800"/>
            </a:xfrm>
            <a:custGeom>
              <a:avLst/>
              <a:gdLst/>
              <a:ahLst/>
              <a:cxnLst/>
              <a:rect l="0" t="0" r="0" b="0"/>
              <a:pathLst>
                <a:path w="140800" h="140800">
                  <a:moveTo>
                    <a:pt x="62631" y="346481"/>
                  </a:moveTo>
                  <a:lnTo>
                    <a:pt x="87178" y="371027"/>
                  </a:lnTo>
                  <a:lnTo>
                    <a:pt x="87178" y="363501"/>
                  </a:lnTo>
                  <a:cubicBezTo>
                    <a:pt x="87178" y="359794"/>
                    <a:pt x="90183" y="356789"/>
                    <a:pt x="93890" y="356789"/>
                  </a:cubicBezTo>
                  <a:cubicBezTo>
                    <a:pt x="97597" y="356789"/>
                    <a:pt x="100602" y="359794"/>
                    <a:pt x="100602" y="363501"/>
                  </a:cubicBezTo>
                  <a:lnTo>
                    <a:pt x="100602" y="379130"/>
                  </a:lnTo>
                  <a:cubicBezTo>
                    <a:pt x="100602" y="388100"/>
                    <a:pt x="89757" y="392592"/>
                    <a:pt x="83414" y="386249"/>
                  </a:cubicBezTo>
                  <a:lnTo>
                    <a:pt x="47410" y="350245"/>
                  </a:lnTo>
                  <a:cubicBezTo>
                    <a:pt x="41067" y="343902"/>
                    <a:pt x="45559" y="333057"/>
                    <a:pt x="54529" y="333057"/>
                  </a:cubicBezTo>
                  <a:lnTo>
                    <a:pt x="125148" y="333057"/>
                  </a:lnTo>
                  <a:lnTo>
                    <a:pt x="100602" y="308510"/>
                  </a:lnTo>
                  <a:lnTo>
                    <a:pt x="100602" y="316037"/>
                  </a:lnTo>
                  <a:cubicBezTo>
                    <a:pt x="100602" y="319744"/>
                    <a:pt x="97597" y="322750"/>
                    <a:pt x="93890" y="322750"/>
                  </a:cubicBezTo>
                  <a:cubicBezTo>
                    <a:pt x="90183" y="322750"/>
                    <a:pt x="87178" y="319744"/>
                    <a:pt x="87178" y="316037"/>
                  </a:cubicBezTo>
                  <a:lnTo>
                    <a:pt x="87178" y="300408"/>
                  </a:lnTo>
                  <a:cubicBezTo>
                    <a:pt x="87178" y="291438"/>
                    <a:pt x="98023" y="286946"/>
                    <a:pt x="104365" y="293289"/>
                  </a:cubicBezTo>
                  <a:lnTo>
                    <a:pt x="140370" y="329293"/>
                  </a:lnTo>
                  <a:cubicBezTo>
                    <a:pt x="146713" y="335636"/>
                    <a:pt x="142221" y="346481"/>
                    <a:pt x="133251" y="346481"/>
                  </a:cubicBezTo>
                  <a:lnTo>
                    <a:pt x="62631" y="346481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10" name="shape310"/>
            <p:cNvSpPr/>
            <p:nvPr/>
          </p:nvSpPr>
          <p:spPr>
            <a:xfrm>
              <a:off x="2315977" y="2775499"/>
              <a:ext cx="1782000" cy="1782000"/>
            </a:xfrm>
            <a:custGeom>
              <a:avLst/>
              <a:gdLst/>
              <a:ahLst/>
              <a:cxnLst/>
              <a:rect l="0" t="0" r="0" b="0"/>
              <a:pathLst>
                <a:path w="1782000" h="1782000">
                  <a:moveTo>
                    <a:pt x="162059" y="211988"/>
                  </a:moveTo>
                  <a:lnTo>
                    <a:pt x="156886" y="217160"/>
                  </a:lnTo>
                  <a:lnTo>
                    <a:pt x="171548" y="241389"/>
                  </a:lnTo>
                  <a:lnTo>
                    <a:pt x="146230" y="227817"/>
                  </a:lnTo>
                  <a:lnTo>
                    <a:pt x="141252" y="232795"/>
                  </a:lnTo>
                  <a:lnTo>
                    <a:pt x="154786" y="258074"/>
                  </a:lnTo>
                  <a:lnTo>
                    <a:pt x="130596" y="243451"/>
                  </a:lnTo>
                  <a:lnTo>
                    <a:pt x="125229" y="248818"/>
                  </a:lnTo>
                  <a:lnTo>
                    <a:pt x="159881" y="268613"/>
                  </a:lnTo>
                  <a:lnTo>
                    <a:pt x="164897" y="263596"/>
                  </a:lnTo>
                  <a:lnTo>
                    <a:pt x="151013" y="237734"/>
                  </a:lnTo>
                  <a:lnTo>
                    <a:pt x="176876" y="251618"/>
                  </a:lnTo>
                  <a:lnTo>
                    <a:pt x="181854" y="246640"/>
                  </a:lnTo>
                  <a:lnTo>
                    <a:pt x="162059" y="211988"/>
                  </a:lnTo>
                  <a:moveTo>
                    <a:pt x="178618" y="209118"/>
                  </a:moveTo>
                  <a:cubicBezTo>
                    <a:pt x="172784" y="214951"/>
                    <a:pt x="172590" y="222924"/>
                    <a:pt x="179085" y="229419"/>
                  </a:cubicBezTo>
                  <a:cubicBezTo>
                    <a:pt x="185618" y="235953"/>
                    <a:pt x="193591" y="235758"/>
                    <a:pt x="199425" y="229925"/>
                  </a:cubicBezTo>
                  <a:cubicBezTo>
                    <a:pt x="205297" y="224052"/>
                    <a:pt x="205491" y="216080"/>
                    <a:pt x="198958" y="209546"/>
                  </a:cubicBezTo>
                  <a:cubicBezTo>
                    <a:pt x="192463" y="203051"/>
                    <a:pt x="184491" y="203245"/>
                    <a:pt x="178618" y="209118"/>
                  </a:cubicBezTo>
                  <a:moveTo>
                    <a:pt x="183051" y="213629"/>
                  </a:moveTo>
                  <a:cubicBezTo>
                    <a:pt x="185968" y="210712"/>
                    <a:pt x="190013" y="210479"/>
                    <a:pt x="194019" y="214485"/>
                  </a:cubicBezTo>
                  <a:cubicBezTo>
                    <a:pt x="197791" y="218257"/>
                    <a:pt x="198141" y="222263"/>
                    <a:pt x="195030" y="225374"/>
                  </a:cubicBezTo>
                  <a:cubicBezTo>
                    <a:pt x="192113" y="228291"/>
                    <a:pt x="188068" y="228525"/>
                    <a:pt x="184024" y="224480"/>
                  </a:cubicBezTo>
                  <a:cubicBezTo>
                    <a:pt x="180290" y="220746"/>
                    <a:pt x="179940" y="216740"/>
                    <a:pt x="183051" y="213629"/>
                  </a:cubicBezTo>
                  <a:moveTo>
                    <a:pt x="202753" y="184983"/>
                  </a:moveTo>
                  <a:cubicBezTo>
                    <a:pt x="199408" y="188327"/>
                    <a:pt x="199175" y="191361"/>
                    <a:pt x="199914" y="194355"/>
                  </a:cubicBezTo>
                  <a:lnTo>
                    <a:pt x="196997" y="191439"/>
                  </a:lnTo>
                  <a:lnTo>
                    <a:pt x="192214" y="196222"/>
                  </a:lnTo>
                  <a:lnTo>
                    <a:pt x="212242" y="216251"/>
                  </a:lnTo>
                  <a:lnTo>
                    <a:pt x="217065" y="211429"/>
                  </a:lnTo>
                  <a:lnTo>
                    <a:pt x="206254" y="200617"/>
                  </a:lnTo>
                  <a:cubicBezTo>
                    <a:pt x="202987" y="197350"/>
                    <a:pt x="202520" y="193850"/>
                    <a:pt x="205398" y="190972"/>
                  </a:cubicBezTo>
                  <a:cubicBezTo>
                    <a:pt x="207770" y="188600"/>
                    <a:pt x="210453" y="188561"/>
                    <a:pt x="212709" y="190817"/>
                  </a:cubicBezTo>
                  <a:lnTo>
                    <a:pt x="225193" y="203300"/>
                  </a:lnTo>
                  <a:lnTo>
                    <a:pt x="230016" y="198478"/>
                  </a:lnTo>
                  <a:lnTo>
                    <a:pt x="217104" y="185566"/>
                  </a:lnTo>
                  <a:cubicBezTo>
                    <a:pt x="212320" y="180783"/>
                    <a:pt x="207303" y="180433"/>
                    <a:pt x="202753" y="184983"/>
                  </a:cubicBezTo>
                  <a:moveTo>
                    <a:pt x="225555" y="147636"/>
                  </a:moveTo>
                  <a:lnTo>
                    <a:pt x="220733" y="152458"/>
                  </a:lnTo>
                  <a:lnTo>
                    <a:pt x="231000" y="162725"/>
                  </a:lnTo>
                  <a:cubicBezTo>
                    <a:pt x="227850" y="161986"/>
                    <a:pt x="224349" y="163387"/>
                    <a:pt x="221744" y="165992"/>
                  </a:cubicBezTo>
                  <a:cubicBezTo>
                    <a:pt x="216843" y="170892"/>
                    <a:pt x="216182" y="178398"/>
                    <a:pt x="223105" y="185321"/>
                  </a:cubicBezTo>
                  <a:cubicBezTo>
                    <a:pt x="230144" y="192360"/>
                    <a:pt x="237650" y="191699"/>
                    <a:pt x="242550" y="186799"/>
                  </a:cubicBezTo>
                  <a:cubicBezTo>
                    <a:pt x="245311" y="184037"/>
                    <a:pt x="246595" y="180343"/>
                    <a:pt x="245389" y="176960"/>
                  </a:cubicBezTo>
                  <a:lnTo>
                    <a:pt x="248462" y="180032"/>
                  </a:lnTo>
                  <a:lnTo>
                    <a:pt x="253206" y="175287"/>
                  </a:lnTo>
                  <a:lnTo>
                    <a:pt x="225555" y="147636"/>
                  </a:lnTo>
                  <a:moveTo>
                    <a:pt x="239245" y="181237"/>
                  </a:moveTo>
                  <a:cubicBezTo>
                    <a:pt x="236445" y="184037"/>
                    <a:pt x="232050" y="184465"/>
                    <a:pt x="228005" y="180421"/>
                  </a:cubicBezTo>
                  <a:cubicBezTo>
                    <a:pt x="223922" y="176337"/>
                    <a:pt x="224349" y="171942"/>
                    <a:pt x="227150" y="169142"/>
                  </a:cubicBezTo>
                  <a:cubicBezTo>
                    <a:pt x="229755" y="166536"/>
                    <a:pt x="234344" y="165836"/>
                    <a:pt x="238467" y="169959"/>
                  </a:cubicBezTo>
                  <a:cubicBezTo>
                    <a:pt x="242550" y="174042"/>
                    <a:pt x="241850" y="178632"/>
                    <a:pt x="239245" y="181237"/>
                  </a:cubicBezTo>
                  <a:moveTo>
                    <a:pt x="266570" y="144811"/>
                  </a:moveTo>
                  <a:lnTo>
                    <a:pt x="264587" y="142828"/>
                  </a:lnTo>
                  <a:cubicBezTo>
                    <a:pt x="257976" y="136217"/>
                    <a:pt x="250625" y="137111"/>
                    <a:pt x="245764" y="141972"/>
                  </a:cubicBezTo>
                  <a:cubicBezTo>
                    <a:pt x="240669" y="147067"/>
                    <a:pt x="239619" y="155117"/>
                    <a:pt x="246619" y="162118"/>
                  </a:cubicBezTo>
                  <a:cubicBezTo>
                    <a:pt x="253581" y="169079"/>
                    <a:pt x="261398" y="167952"/>
                    <a:pt x="266453" y="162895"/>
                  </a:cubicBezTo>
                  <a:cubicBezTo>
                    <a:pt x="270537" y="158812"/>
                    <a:pt x="272171" y="152745"/>
                    <a:pt x="268943" y="147495"/>
                  </a:cubicBezTo>
                  <a:lnTo>
                    <a:pt x="264431" y="152006"/>
                  </a:lnTo>
                  <a:cubicBezTo>
                    <a:pt x="265326" y="154301"/>
                    <a:pt x="264392" y="156634"/>
                    <a:pt x="262487" y="158540"/>
                  </a:cubicBezTo>
                  <a:cubicBezTo>
                    <a:pt x="259609" y="161418"/>
                    <a:pt x="255992" y="161923"/>
                    <a:pt x="252608" y="158773"/>
                  </a:cubicBezTo>
                  <a:lnTo>
                    <a:pt x="266570" y="144811"/>
                  </a:lnTo>
                  <a:moveTo>
                    <a:pt x="249886" y="146172"/>
                  </a:moveTo>
                  <a:cubicBezTo>
                    <a:pt x="252492" y="143567"/>
                    <a:pt x="255642" y="143372"/>
                    <a:pt x="258287" y="146017"/>
                  </a:cubicBezTo>
                  <a:lnTo>
                    <a:pt x="249186" y="155117"/>
                  </a:lnTo>
                  <a:cubicBezTo>
                    <a:pt x="246697" y="151773"/>
                    <a:pt x="247592" y="148467"/>
                    <a:pt x="249886" y="146172"/>
                  </a:cubicBezTo>
                  <a:moveTo>
                    <a:pt x="269500" y="118469"/>
                  </a:moveTo>
                  <a:lnTo>
                    <a:pt x="268178" y="119791"/>
                  </a:lnTo>
                  <a:cubicBezTo>
                    <a:pt x="265844" y="122125"/>
                    <a:pt x="264989" y="125003"/>
                    <a:pt x="266156" y="128192"/>
                  </a:cubicBezTo>
                  <a:lnTo>
                    <a:pt x="263200" y="125236"/>
                  </a:lnTo>
                  <a:lnTo>
                    <a:pt x="258416" y="130020"/>
                  </a:lnTo>
                  <a:lnTo>
                    <a:pt x="278445" y="150048"/>
                  </a:lnTo>
                  <a:lnTo>
                    <a:pt x="283268" y="145226"/>
                  </a:lnTo>
                  <a:lnTo>
                    <a:pt x="273467" y="135425"/>
                  </a:lnTo>
                  <a:cubicBezTo>
                    <a:pt x="269539" y="131498"/>
                    <a:pt x="269539" y="127842"/>
                    <a:pt x="272923" y="124458"/>
                  </a:cubicBezTo>
                  <a:lnTo>
                    <a:pt x="274206" y="123175"/>
                  </a:lnTo>
                  <a:lnTo>
                    <a:pt x="269500" y="118469"/>
                  </a:lnTo>
                  <a:moveTo>
                    <a:pt x="288342" y="116272"/>
                  </a:moveTo>
                  <a:cubicBezTo>
                    <a:pt x="285542" y="118372"/>
                    <a:pt x="283481" y="119812"/>
                    <a:pt x="281925" y="118256"/>
                  </a:cubicBezTo>
                  <a:cubicBezTo>
                    <a:pt x="280758" y="117089"/>
                    <a:pt x="280642" y="115106"/>
                    <a:pt x="283014" y="112733"/>
                  </a:cubicBezTo>
                  <a:cubicBezTo>
                    <a:pt x="285076" y="110672"/>
                    <a:pt x="287253" y="110050"/>
                    <a:pt x="289431" y="111839"/>
                  </a:cubicBezTo>
                  <a:lnTo>
                    <a:pt x="294137" y="107133"/>
                  </a:lnTo>
                  <a:cubicBezTo>
                    <a:pt x="289392" y="102933"/>
                    <a:pt x="283636" y="104100"/>
                    <a:pt x="278970" y="108766"/>
                  </a:cubicBezTo>
                  <a:cubicBezTo>
                    <a:pt x="274808" y="112928"/>
                    <a:pt x="272825" y="118567"/>
                    <a:pt x="277375" y="123117"/>
                  </a:cubicBezTo>
                  <a:cubicBezTo>
                    <a:pt x="282314" y="128056"/>
                    <a:pt x="287448" y="124245"/>
                    <a:pt x="292037" y="120978"/>
                  </a:cubicBezTo>
                  <a:cubicBezTo>
                    <a:pt x="295265" y="118683"/>
                    <a:pt x="296509" y="118061"/>
                    <a:pt x="297754" y="119306"/>
                  </a:cubicBezTo>
                  <a:cubicBezTo>
                    <a:pt x="299270" y="120823"/>
                    <a:pt x="298493" y="122923"/>
                    <a:pt x="296432" y="124984"/>
                  </a:cubicBezTo>
                  <a:cubicBezTo>
                    <a:pt x="294176" y="127240"/>
                    <a:pt x="291570" y="128134"/>
                    <a:pt x="289198" y="126462"/>
                  </a:cubicBezTo>
                  <a:lnTo>
                    <a:pt x="284336" y="131323"/>
                  </a:lnTo>
                  <a:cubicBezTo>
                    <a:pt x="289742" y="136029"/>
                    <a:pt x="296004" y="133346"/>
                    <a:pt x="300165" y="129184"/>
                  </a:cubicBezTo>
                  <a:cubicBezTo>
                    <a:pt x="304638" y="124712"/>
                    <a:pt x="306504" y="118567"/>
                    <a:pt x="301993" y="114055"/>
                  </a:cubicBezTo>
                  <a:cubicBezTo>
                    <a:pt x="297326" y="109389"/>
                    <a:pt x="292464" y="113239"/>
                    <a:pt x="288342" y="116272"/>
                  </a:cubicBezTo>
                  <a:moveTo>
                    <a:pt x="301849" y="85887"/>
                  </a:moveTo>
                  <a:cubicBezTo>
                    <a:pt x="298465" y="89271"/>
                    <a:pt x="298310" y="92226"/>
                    <a:pt x="299088" y="95260"/>
                  </a:cubicBezTo>
                  <a:lnTo>
                    <a:pt x="288509" y="84682"/>
                  </a:lnTo>
                  <a:lnTo>
                    <a:pt x="283687" y="89504"/>
                  </a:lnTo>
                  <a:lnTo>
                    <a:pt x="311338" y="117155"/>
                  </a:lnTo>
                  <a:lnTo>
                    <a:pt x="316161" y="112333"/>
                  </a:lnTo>
                  <a:lnTo>
                    <a:pt x="305349" y="101521"/>
                  </a:lnTo>
                  <a:cubicBezTo>
                    <a:pt x="302082" y="98254"/>
                    <a:pt x="301616" y="94754"/>
                    <a:pt x="304494" y="91876"/>
                  </a:cubicBezTo>
                  <a:cubicBezTo>
                    <a:pt x="306866" y="89504"/>
                    <a:pt x="309549" y="89465"/>
                    <a:pt x="311805" y="91721"/>
                  </a:cubicBezTo>
                  <a:lnTo>
                    <a:pt x="324289" y="104205"/>
                  </a:lnTo>
                  <a:lnTo>
                    <a:pt x="329111" y="99382"/>
                  </a:lnTo>
                  <a:lnTo>
                    <a:pt x="316200" y="86471"/>
                  </a:lnTo>
                  <a:cubicBezTo>
                    <a:pt x="311416" y="81687"/>
                    <a:pt x="306399" y="81337"/>
                    <a:pt x="301849" y="85887"/>
                  </a:cubicBezTo>
                  <a:moveTo>
                    <a:pt x="321734" y="66002"/>
                  </a:moveTo>
                  <a:cubicBezTo>
                    <a:pt x="316756" y="70980"/>
                    <a:pt x="315473" y="76775"/>
                    <a:pt x="319362" y="82219"/>
                  </a:cubicBezTo>
                  <a:lnTo>
                    <a:pt x="323951" y="77631"/>
                  </a:lnTo>
                  <a:cubicBezTo>
                    <a:pt x="322862" y="75686"/>
                    <a:pt x="322278" y="73391"/>
                    <a:pt x="325273" y="70396"/>
                  </a:cubicBezTo>
                  <a:cubicBezTo>
                    <a:pt x="326984" y="68685"/>
                    <a:pt x="329123" y="67635"/>
                    <a:pt x="330640" y="69152"/>
                  </a:cubicBezTo>
                  <a:cubicBezTo>
                    <a:pt x="332312" y="70825"/>
                    <a:pt x="331068" y="72691"/>
                    <a:pt x="330407" y="73586"/>
                  </a:cubicBezTo>
                  <a:lnTo>
                    <a:pt x="326946" y="78214"/>
                  </a:lnTo>
                  <a:cubicBezTo>
                    <a:pt x="325390" y="80314"/>
                    <a:pt x="321695" y="85719"/>
                    <a:pt x="326712" y="90736"/>
                  </a:cubicBezTo>
                  <a:cubicBezTo>
                    <a:pt x="330951" y="94976"/>
                    <a:pt x="335929" y="93420"/>
                    <a:pt x="339118" y="90231"/>
                  </a:cubicBezTo>
                  <a:cubicBezTo>
                    <a:pt x="341257" y="88092"/>
                    <a:pt x="343085" y="84708"/>
                    <a:pt x="342074" y="80586"/>
                  </a:cubicBezTo>
                  <a:lnTo>
                    <a:pt x="344991" y="83503"/>
                  </a:lnTo>
                  <a:lnTo>
                    <a:pt x="349697" y="78797"/>
                  </a:lnTo>
                  <a:lnTo>
                    <a:pt x="335812" y="64913"/>
                  </a:lnTo>
                  <a:cubicBezTo>
                    <a:pt x="331107" y="60207"/>
                    <a:pt x="326128" y="61607"/>
                    <a:pt x="321734" y="66002"/>
                  </a:cubicBezTo>
                  <a:moveTo>
                    <a:pt x="336357" y="84981"/>
                  </a:moveTo>
                  <a:cubicBezTo>
                    <a:pt x="334646" y="86692"/>
                    <a:pt x="332740" y="87120"/>
                    <a:pt x="331146" y="85525"/>
                  </a:cubicBezTo>
                  <a:cubicBezTo>
                    <a:pt x="328929" y="83308"/>
                    <a:pt x="330951" y="80586"/>
                    <a:pt x="331690" y="79614"/>
                  </a:cubicBezTo>
                  <a:lnTo>
                    <a:pt x="333401" y="77280"/>
                  </a:lnTo>
                  <a:cubicBezTo>
                    <a:pt x="334257" y="76113"/>
                    <a:pt x="334957" y="75180"/>
                    <a:pt x="335385" y="74130"/>
                  </a:cubicBezTo>
                  <a:lnTo>
                    <a:pt x="336474" y="75219"/>
                  </a:lnTo>
                  <a:cubicBezTo>
                    <a:pt x="339157" y="77902"/>
                    <a:pt x="339274" y="82064"/>
                    <a:pt x="336357" y="84981"/>
                  </a:cubicBezTo>
                  <a:moveTo>
                    <a:pt x="345237" y="42732"/>
                  </a:moveTo>
                  <a:lnTo>
                    <a:pt x="343915" y="44055"/>
                  </a:lnTo>
                  <a:cubicBezTo>
                    <a:pt x="341581" y="46388"/>
                    <a:pt x="340726" y="49266"/>
                    <a:pt x="341892" y="52455"/>
                  </a:cubicBezTo>
                  <a:lnTo>
                    <a:pt x="338937" y="49499"/>
                  </a:lnTo>
                  <a:lnTo>
                    <a:pt x="334153" y="54283"/>
                  </a:lnTo>
                  <a:lnTo>
                    <a:pt x="354182" y="74312"/>
                  </a:lnTo>
                  <a:lnTo>
                    <a:pt x="359004" y="69489"/>
                  </a:lnTo>
                  <a:lnTo>
                    <a:pt x="349204" y="59689"/>
                  </a:lnTo>
                  <a:cubicBezTo>
                    <a:pt x="345276" y="55761"/>
                    <a:pt x="345276" y="52105"/>
                    <a:pt x="348660" y="48721"/>
                  </a:cubicBezTo>
                  <a:lnTo>
                    <a:pt x="349943" y="47438"/>
                  </a:lnTo>
                  <a:lnTo>
                    <a:pt x="345237" y="42732"/>
                  </a:lnTo>
                  <a:moveTo>
                    <a:pt x="376378" y="35004"/>
                  </a:moveTo>
                  <a:lnTo>
                    <a:pt x="374394" y="33020"/>
                  </a:lnTo>
                  <a:cubicBezTo>
                    <a:pt x="367783" y="26409"/>
                    <a:pt x="360433" y="27303"/>
                    <a:pt x="355571" y="32165"/>
                  </a:cubicBezTo>
                  <a:cubicBezTo>
                    <a:pt x="350476" y="37259"/>
                    <a:pt x="349426" y="45310"/>
                    <a:pt x="356427" y="52310"/>
                  </a:cubicBezTo>
                  <a:cubicBezTo>
                    <a:pt x="363388" y="59272"/>
                    <a:pt x="371205" y="58144"/>
                    <a:pt x="376261" y="53088"/>
                  </a:cubicBezTo>
                  <a:cubicBezTo>
                    <a:pt x="380345" y="49005"/>
                    <a:pt x="381978" y="42938"/>
                    <a:pt x="378750" y="37687"/>
                  </a:cubicBezTo>
                  <a:lnTo>
                    <a:pt x="374239" y="42199"/>
                  </a:lnTo>
                  <a:cubicBezTo>
                    <a:pt x="375133" y="44493"/>
                    <a:pt x="374200" y="46827"/>
                    <a:pt x="372294" y="48732"/>
                  </a:cubicBezTo>
                  <a:cubicBezTo>
                    <a:pt x="369417" y="51610"/>
                    <a:pt x="365799" y="52116"/>
                    <a:pt x="362416" y="48966"/>
                  </a:cubicBezTo>
                  <a:lnTo>
                    <a:pt x="376378" y="35004"/>
                  </a:lnTo>
                  <a:moveTo>
                    <a:pt x="359693" y="36365"/>
                  </a:moveTo>
                  <a:cubicBezTo>
                    <a:pt x="362299" y="33759"/>
                    <a:pt x="365449" y="33565"/>
                    <a:pt x="368094" y="36209"/>
                  </a:cubicBezTo>
                  <a:lnTo>
                    <a:pt x="358993" y="45310"/>
                  </a:lnTo>
                  <a:cubicBezTo>
                    <a:pt x="356505" y="41965"/>
                    <a:pt x="357399" y="38660"/>
                    <a:pt x="359693" y="36365"/>
                  </a:cubicBezTo>
                  <a:moveTo>
                    <a:pt x="214250" y="295137"/>
                  </a:moveTo>
                  <a:lnTo>
                    <a:pt x="209505" y="290392"/>
                  </a:lnTo>
                  <a:lnTo>
                    <a:pt x="195543" y="304354"/>
                  </a:lnTo>
                  <a:lnTo>
                    <a:pt x="188893" y="297704"/>
                  </a:lnTo>
                  <a:lnTo>
                    <a:pt x="201066" y="285531"/>
                  </a:lnTo>
                  <a:lnTo>
                    <a:pt x="196321" y="280786"/>
                  </a:lnTo>
                  <a:lnTo>
                    <a:pt x="184148" y="292959"/>
                  </a:lnTo>
                  <a:lnTo>
                    <a:pt x="177809" y="286620"/>
                  </a:lnTo>
                  <a:lnTo>
                    <a:pt x="191032" y="273397"/>
                  </a:lnTo>
                  <a:lnTo>
                    <a:pt x="186287" y="268652"/>
                  </a:lnTo>
                  <a:lnTo>
                    <a:pt x="168009" y="286931"/>
                  </a:lnTo>
                  <a:lnTo>
                    <a:pt x="195232" y="314154"/>
                  </a:lnTo>
                  <a:lnTo>
                    <a:pt x="214250" y="295137"/>
                  </a:lnTo>
                  <a:moveTo>
                    <a:pt x="208611" y="245472"/>
                  </a:moveTo>
                  <a:lnTo>
                    <a:pt x="203789" y="250294"/>
                  </a:lnTo>
                  <a:lnTo>
                    <a:pt x="214056" y="260562"/>
                  </a:lnTo>
                  <a:cubicBezTo>
                    <a:pt x="210906" y="259823"/>
                    <a:pt x="207406" y="261223"/>
                    <a:pt x="204800" y="263828"/>
                  </a:cubicBezTo>
                  <a:cubicBezTo>
                    <a:pt x="199900" y="268729"/>
                    <a:pt x="199239" y="276235"/>
                    <a:pt x="206162" y="283157"/>
                  </a:cubicBezTo>
                  <a:cubicBezTo>
                    <a:pt x="213201" y="290197"/>
                    <a:pt x="220707" y="289535"/>
                    <a:pt x="225607" y="284635"/>
                  </a:cubicBezTo>
                  <a:cubicBezTo>
                    <a:pt x="228368" y="281874"/>
                    <a:pt x="229651" y="278179"/>
                    <a:pt x="228446" y="274796"/>
                  </a:cubicBezTo>
                  <a:lnTo>
                    <a:pt x="231518" y="277868"/>
                  </a:lnTo>
                  <a:lnTo>
                    <a:pt x="236263" y="273123"/>
                  </a:lnTo>
                  <a:lnTo>
                    <a:pt x="208611" y="245472"/>
                  </a:lnTo>
                  <a:moveTo>
                    <a:pt x="222301" y="279074"/>
                  </a:moveTo>
                  <a:cubicBezTo>
                    <a:pt x="219501" y="281874"/>
                    <a:pt x="215106" y="282302"/>
                    <a:pt x="211062" y="278257"/>
                  </a:cubicBezTo>
                  <a:cubicBezTo>
                    <a:pt x="206978" y="274174"/>
                    <a:pt x="207406" y="269779"/>
                    <a:pt x="210206" y="266979"/>
                  </a:cubicBezTo>
                  <a:cubicBezTo>
                    <a:pt x="212812" y="264373"/>
                    <a:pt x="217401" y="263673"/>
                    <a:pt x="221523" y="267795"/>
                  </a:cubicBezTo>
                  <a:cubicBezTo>
                    <a:pt x="225607" y="271879"/>
                    <a:pt x="224907" y="276468"/>
                    <a:pt x="222301" y="279074"/>
                  </a:cubicBezTo>
                  <a:moveTo>
                    <a:pt x="231971" y="236892"/>
                  </a:moveTo>
                  <a:lnTo>
                    <a:pt x="230648" y="238214"/>
                  </a:lnTo>
                  <a:cubicBezTo>
                    <a:pt x="228315" y="240548"/>
                    <a:pt x="227459" y="243426"/>
                    <a:pt x="228626" y="246614"/>
                  </a:cubicBezTo>
                  <a:lnTo>
                    <a:pt x="225670" y="243659"/>
                  </a:lnTo>
                  <a:lnTo>
                    <a:pt x="220887" y="248442"/>
                  </a:lnTo>
                  <a:lnTo>
                    <a:pt x="240915" y="268471"/>
                  </a:lnTo>
                  <a:lnTo>
                    <a:pt x="245738" y="263649"/>
                  </a:lnTo>
                  <a:lnTo>
                    <a:pt x="235937" y="253848"/>
                  </a:lnTo>
                  <a:cubicBezTo>
                    <a:pt x="232009" y="249920"/>
                    <a:pt x="232009" y="246264"/>
                    <a:pt x="235393" y="242881"/>
                  </a:cubicBezTo>
                  <a:lnTo>
                    <a:pt x="236676" y="241597"/>
                  </a:lnTo>
                  <a:lnTo>
                    <a:pt x="231971" y="236892"/>
                  </a:lnTo>
                  <a:moveTo>
                    <a:pt x="242538" y="226091"/>
                  </a:moveTo>
                  <a:cubicBezTo>
                    <a:pt x="237560" y="231069"/>
                    <a:pt x="236276" y="236864"/>
                    <a:pt x="240166" y="242308"/>
                  </a:cubicBezTo>
                  <a:lnTo>
                    <a:pt x="244755" y="237719"/>
                  </a:lnTo>
                  <a:cubicBezTo>
                    <a:pt x="243666" y="235775"/>
                    <a:pt x="243082" y="233480"/>
                    <a:pt x="246077" y="230486"/>
                  </a:cubicBezTo>
                  <a:cubicBezTo>
                    <a:pt x="247788" y="228774"/>
                    <a:pt x="249927" y="227725"/>
                    <a:pt x="251444" y="229241"/>
                  </a:cubicBezTo>
                  <a:cubicBezTo>
                    <a:pt x="253116" y="230913"/>
                    <a:pt x="251872" y="232780"/>
                    <a:pt x="251211" y="233675"/>
                  </a:cubicBezTo>
                  <a:lnTo>
                    <a:pt x="247749" y="238303"/>
                  </a:lnTo>
                  <a:cubicBezTo>
                    <a:pt x="246194" y="240403"/>
                    <a:pt x="242499" y="245809"/>
                    <a:pt x="247516" y="250826"/>
                  </a:cubicBezTo>
                  <a:cubicBezTo>
                    <a:pt x="251755" y="255065"/>
                    <a:pt x="256733" y="253509"/>
                    <a:pt x="259922" y="250320"/>
                  </a:cubicBezTo>
                  <a:cubicBezTo>
                    <a:pt x="262061" y="248181"/>
                    <a:pt x="263889" y="244798"/>
                    <a:pt x="262878" y="240675"/>
                  </a:cubicBezTo>
                  <a:lnTo>
                    <a:pt x="265795" y="243592"/>
                  </a:lnTo>
                  <a:lnTo>
                    <a:pt x="270501" y="238886"/>
                  </a:lnTo>
                  <a:lnTo>
                    <a:pt x="256616" y="225002"/>
                  </a:lnTo>
                  <a:cubicBezTo>
                    <a:pt x="251911" y="220296"/>
                    <a:pt x="246932" y="221696"/>
                    <a:pt x="242538" y="226091"/>
                  </a:cubicBezTo>
                  <a:moveTo>
                    <a:pt x="257161" y="245070"/>
                  </a:moveTo>
                  <a:cubicBezTo>
                    <a:pt x="255449" y="246781"/>
                    <a:pt x="253544" y="247209"/>
                    <a:pt x="251949" y="245614"/>
                  </a:cubicBezTo>
                  <a:cubicBezTo>
                    <a:pt x="249733" y="243397"/>
                    <a:pt x="251755" y="240675"/>
                    <a:pt x="252494" y="239703"/>
                  </a:cubicBezTo>
                  <a:lnTo>
                    <a:pt x="254205" y="237369"/>
                  </a:lnTo>
                  <a:cubicBezTo>
                    <a:pt x="255061" y="236203"/>
                    <a:pt x="255761" y="235269"/>
                    <a:pt x="256189" y="234219"/>
                  </a:cubicBezTo>
                  <a:lnTo>
                    <a:pt x="257278" y="235308"/>
                  </a:lnTo>
                  <a:cubicBezTo>
                    <a:pt x="259961" y="237992"/>
                    <a:pt x="260078" y="242153"/>
                    <a:pt x="257161" y="245070"/>
                  </a:cubicBezTo>
                  <a:moveTo>
                    <a:pt x="284475" y="184854"/>
                  </a:moveTo>
                  <a:lnTo>
                    <a:pt x="279497" y="189832"/>
                  </a:lnTo>
                  <a:lnTo>
                    <a:pt x="288870" y="207605"/>
                  </a:lnTo>
                  <a:lnTo>
                    <a:pt x="270980" y="198349"/>
                  </a:lnTo>
                  <a:lnTo>
                    <a:pt x="266274" y="203055"/>
                  </a:lnTo>
                  <a:lnTo>
                    <a:pt x="275569" y="220906"/>
                  </a:lnTo>
                  <a:lnTo>
                    <a:pt x="257757" y="211572"/>
                  </a:lnTo>
                  <a:lnTo>
                    <a:pt x="252624" y="216705"/>
                  </a:lnTo>
                  <a:lnTo>
                    <a:pt x="279575" y="229812"/>
                  </a:lnTo>
                  <a:lnTo>
                    <a:pt x="284242" y="225144"/>
                  </a:lnTo>
                  <a:lnTo>
                    <a:pt x="275569" y="207838"/>
                  </a:lnTo>
                  <a:lnTo>
                    <a:pt x="292915" y="216472"/>
                  </a:lnTo>
                  <a:lnTo>
                    <a:pt x="297543" y="211844"/>
                  </a:lnTo>
                  <a:lnTo>
                    <a:pt x="284475" y="184854"/>
                  </a:lnTo>
                  <a:moveTo>
                    <a:pt x="307941" y="146998"/>
                  </a:moveTo>
                  <a:lnTo>
                    <a:pt x="301524" y="153415"/>
                  </a:lnTo>
                  <a:lnTo>
                    <a:pt x="314786" y="181767"/>
                  </a:lnTo>
                  <a:lnTo>
                    <a:pt x="286434" y="168505"/>
                  </a:lnTo>
                  <a:lnTo>
                    <a:pt x="280017" y="174922"/>
                  </a:lnTo>
                  <a:lnTo>
                    <a:pt x="307241" y="202146"/>
                  </a:lnTo>
                  <a:lnTo>
                    <a:pt x="311869" y="197517"/>
                  </a:lnTo>
                  <a:lnTo>
                    <a:pt x="292696" y="178344"/>
                  </a:lnTo>
                  <a:lnTo>
                    <a:pt x="318869" y="190517"/>
                  </a:lnTo>
                  <a:lnTo>
                    <a:pt x="323420" y="185967"/>
                  </a:lnTo>
                  <a:lnTo>
                    <a:pt x="311247" y="159793"/>
                  </a:lnTo>
                  <a:lnTo>
                    <a:pt x="330420" y="178966"/>
                  </a:lnTo>
                  <a:lnTo>
                    <a:pt x="335165" y="174222"/>
                  </a:lnTo>
                  <a:lnTo>
                    <a:pt x="307941" y="146998"/>
                  </a:lnTo>
                  <a:moveTo>
                    <a:pt x="317292" y="146748"/>
                  </a:moveTo>
                  <a:lnTo>
                    <a:pt x="322425" y="141614"/>
                  </a:lnTo>
                  <a:lnTo>
                    <a:pt x="316942" y="136131"/>
                  </a:lnTo>
                  <a:lnTo>
                    <a:pt x="311808" y="141264"/>
                  </a:lnTo>
                  <a:lnTo>
                    <a:pt x="317292" y="146748"/>
                  </a:lnTo>
                  <a:moveTo>
                    <a:pt x="340121" y="169266"/>
                  </a:moveTo>
                  <a:lnTo>
                    <a:pt x="344943" y="164443"/>
                  </a:lnTo>
                  <a:lnTo>
                    <a:pt x="324914" y="144415"/>
                  </a:lnTo>
                  <a:lnTo>
                    <a:pt x="320092" y="149237"/>
                  </a:lnTo>
                  <a:lnTo>
                    <a:pt x="340121" y="169266"/>
                  </a:lnTo>
                  <a:moveTo>
                    <a:pt x="340017" y="128612"/>
                  </a:moveTo>
                  <a:cubicBezTo>
                    <a:pt x="336672" y="131957"/>
                    <a:pt x="336439" y="134990"/>
                    <a:pt x="337178" y="137985"/>
                  </a:cubicBezTo>
                  <a:lnTo>
                    <a:pt x="334261" y="135068"/>
                  </a:lnTo>
                  <a:lnTo>
                    <a:pt x="329477" y="139852"/>
                  </a:lnTo>
                  <a:lnTo>
                    <a:pt x="349506" y="159881"/>
                  </a:lnTo>
                  <a:lnTo>
                    <a:pt x="354328" y="155058"/>
                  </a:lnTo>
                  <a:lnTo>
                    <a:pt x="343517" y="144247"/>
                  </a:lnTo>
                  <a:cubicBezTo>
                    <a:pt x="340250" y="140980"/>
                    <a:pt x="339783" y="137479"/>
                    <a:pt x="342661" y="134601"/>
                  </a:cubicBezTo>
                  <a:cubicBezTo>
                    <a:pt x="345033" y="132229"/>
                    <a:pt x="347717" y="132190"/>
                    <a:pt x="349972" y="134446"/>
                  </a:cubicBezTo>
                  <a:lnTo>
                    <a:pt x="362457" y="146930"/>
                  </a:lnTo>
                  <a:lnTo>
                    <a:pt x="367279" y="142107"/>
                  </a:lnTo>
                  <a:lnTo>
                    <a:pt x="354367" y="129195"/>
                  </a:lnTo>
                  <a:cubicBezTo>
                    <a:pt x="349584" y="124412"/>
                    <a:pt x="344567" y="124062"/>
                    <a:pt x="340017" y="128612"/>
                  </a:cubicBezTo>
                  <a:moveTo>
                    <a:pt x="362819" y="91265"/>
                  </a:moveTo>
                  <a:lnTo>
                    <a:pt x="357996" y="96088"/>
                  </a:lnTo>
                  <a:lnTo>
                    <a:pt x="368263" y="106355"/>
                  </a:lnTo>
                  <a:cubicBezTo>
                    <a:pt x="365113" y="105616"/>
                    <a:pt x="361613" y="107016"/>
                    <a:pt x="359007" y="109622"/>
                  </a:cubicBezTo>
                  <a:cubicBezTo>
                    <a:pt x="354107" y="114522"/>
                    <a:pt x="353446" y="122028"/>
                    <a:pt x="360368" y="128950"/>
                  </a:cubicBezTo>
                  <a:cubicBezTo>
                    <a:pt x="367407" y="135990"/>
                    <a:pt x="374913" y="135329"/>
                    <a:pt x="379814" y="130428"/>
                  </a:cubicBezTo>
                  <a:cubicBezTo>
                    <a:pt x="382575" y="127667"/>
                    <a:pt x="383859" y="123973"/>
                    <a:pt x="382653" y="120589"/>
                  </a:cubicBezTo>
                  <a:lnTo>
                    <a:pt x="385725" y="123661"/>
                  </a:lnTo>
                  <a:lnTo>
                    <a:pt x="390470" y="118917"/>
                  </a:lnTo>
                  <a:lnTo>
                    <a:pt x="362819" y="91265"/>
                  </a:lnTo>
                  <a:moveTo>
                    <a:pt x="376508" y="124867"/>
                  </a:moveTo>
                  <a:cubicBezTo>
                    <a:pt x="373708" y="127667"/>
                    <a:pt x="369313" y="128095"/>
                    <a:pt x="365269" y="124050"/>
                  </a:cubicBezTo>
                  <a:cubicBezTo>
                    <a:pt x="361185" y="119967"/>
                    <a:pt x="361613" y="115572"/>
                    <a:pt x="364413" y="112772"/>
                  </a:cubicBezTo>
                  <a:cubicBezTo>
                    <a:pt x="367019" y="110166"/>
                    <a:pt x="371608" y="109466"/>
                    <a:pt x="375730" y="113589"/>
                  </a:cubicBezTo>
                  <a:cubicBezTo>
                    <a:pt x="379814" y="117672"/>
                    <a:pt x="379114" y="122261"/>
                    <a:pt x="376508" y="124867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11" name="shape311"/>
            <p:cNvSpPr/>
            <p:nvPr/>
          </p:nvSpPr>
          <p:spPr>
            <a:xfrm>
              <a:off x="4097977" y="2775499"/>
              <a:ext cx="140800" cy="140800"/>
            </a:xfrm>
            <a:custGeom>
              <a:avLst/>
              <a:gdLst/>
              <a:ahLst/>
              <a:cxnLst/>
              <a:rect l="0" t="0" r="0" b="0"/>
              <a:pathLst>
                <a:path w="140800" h="140800">
                  <a:moveTo>
                    <a:pt x="61179" y="283646"/>
                  </a:moveTo>
                  <a:lnTo>
                    <a:pt x="37845" y="306980"/>
                  </a:lnTo>
                  <a:cubicBezTo>
                    <a:pt x="31683" y="313142"/>
                    <a:pt x="27194" y="317634"/>
                    <a:pt x="23945" y="321461"/>
                  </a:cubicBezTo>
                  <a:cubicBezTo>
                    <a:pt x="20720" y="325260"/>
                    <a:pt x="18898" y="328201"/>
                    <a:pt x="17927" y="331190"/>
                  </a:cubicBezTo>
                  <a:cubicBezTo>
                    <a:pt x="16110" y="336782"/>
                    <a:pt x="16110" y="342806"/>
                    <a:pt x="17927" y="348399"/>
                  </a:cubicBezTo>
                  <a:cubicBezTo>
                    <a:pt x="18898" y="351387"/>
                    <a:pt x="20720" y="354328"/>
                    <a:pt x="23945" y="358127"/>
                  </a:cubicBezTo>
                  <a:cubicBezTo>
                    <a:pt x="27194" y="361955"/>
                    <a:pt x="31683" y="366447"/>
                    <a:pt x="37845" y="372608"/>
                  </a:cubicBezTo>
                  <a:lnTo>
                    <a:pt x="61179" y="395943"/>
                  </a:lnTo>
                  <a:cubicBezTo>
                    <a:pt x="67341" y="402105"/>
                    <a:pt x="71833" y="406593"/>
                    <a:pt x="75660" y="409842"/>
                  </a:cubicBezTo>
                  <a:cubicBezTo>
                    <a:pt x="79460" y="413068"/>
                    <a:pt x="82400" y="414890"/>
                    <a:pt x="85389" y="415861"/>
                  </a:cubicBezTo>
                  <a:cubicBezTo>
                    <a:pt x="90981" y="417678"/>
                    <a:pt x="97005" y="417678"/>
                    <a:pt x="102597" y="415861"/>
                  </a:cubicBezTo>
                  <a:cubicBezTo>
                    <a:pt x="105586" y="414890"/>
                    <a:pt x="108527" y="413068"/>
                    <a:pt x="112327" y="409842"/>
                  </a:cubicBezTo>
                  <a:cubicBezTo>
                    <a:pt x="116154" y="406593"/>
                    <a:pt x="120645" y="402105"/>
                    <a:pt x="126808" y="395943"/>
                  </a:cubicBezTo>
                  <a:lnTo>
                    <a:pt x="150142" y="372608"/>
                  </a:lnTo>
                  <a:cubicBezTo>
                    <a:pt x="156304" y="366447"/>
                    <a:pt x="160792" y="361955"/>
                    <a:pt x="164041" y="358127"/>
                  </a:cubicBezTo>
                  <a:cubicBezTo>
                    <a:pt x="167267" y="354328"/>
                    <a:pt x="169089" y="351387"/>
                    <a:pt x="170060" y="348398"/>
                  </a:cubicBezTo>
                  <a:cubicBezTo>
                    <a:pt x="171877" y="342806"/>
                    <a:pt x="171877" y="336782"/>
                    <a:pt x="170060" y="331190"/>
                  </a:cubicBezTo>
                  <a:cubicBezTo>
                    <a:pt x="169089" y="328201"/>
                    <a:pt x="167267" y="325260"/>
                    <a:pt x="164041" y="321461"/>
                  </a:cubicBezTo>
                  <a:cubicBezTo>
                    <a:pt x="160792" y="317634"/>
                    <a:pt x="156304" y="313142"/>
                    <a:pt x="150142" y="306980"/>
                  </a:cubicBezTo>
                  <a:lnTo>
                    <a:pt x="126808" y="283646"/>
                  </a:lnTo>
                  <a:cubicBezTo>
                    <a:pt x="120645" y="277483"/>
                    <a:pt x="116154" y="272995"/>
                    <a:pt x="112327" y="269746"/>
                  </a:cubicBezTo>
                  <a:cubicBezTo>
                    <a:pt x="108527" y="266521"/>
                    <a:pt x="105586" y="264698"/>
                    <a:pt x="102597" y="263727"/>
                  </a:cubicBezTo>
                  <a:cubicBezTo>
                    <a:pt x="97005" y="261910"/>
                    <a:pt x="90981" y="261910"/>
                    <a:pt x="85389" y="263727"/>
                  </a:cubicBezTo>
                  <a:cubicBezTo>
                    <a:pt x="82400" y="264698"/>
                    <a:pt x="79460" y="266521"/>
                    <a:pt x="75660" y="269746"/>
                  </a:cubicBezTo>
                  <a:cubicBezTo>
                    <a:pt x="71833" y="272995"/>
                    <a:pt x="67341" y="277483"/>
                    <a:pt x="61179" y="283646"/>
                  </a:cubicBezTo>
                  <a:moveTo>
                    <a:pt x="14984" y="349354"/>
                  </a:moveTo>
                  <a:cubicBezTo>
                    <a:pt x="17279" y="356418"/>
                    <a:pt x="23405" y="362544"/>
                    <a:pt x="35657" y="374796"/>
                  </a:cubicBezTo>
                  <a:lnTo>
                    <a:pt x="58992" y="398130"/>
                  </a:lnTo>
                  <a:cubicBezTo>
                    <a:pt x="71243" y="410382"/>
                    <a:pt x="77369" y="416508"/>
                    <a:pt x="84433" y="418803"/>
                  </a:cubicBezTo>
                  <a:cubicBezTo>
                    <a:pt x="90647" y="420822"/>
                    <a:pt x="97340" y="420822"/>
                    <a:pt x="103554" y="418803"/>
                  </a:cubicBezTo>
                  <a:cubicBezTo>
                    <a:pt x="110617" y="416508"/>
                    <a:pt x="116743" y="410382"/>
                    <a:pt x="128995" y="398130"/>
                  </a:cubicBezTo>
                  <a:lnTo>
                    <a:pt x="152330" y="374796"/>
                  </a:lnTo>
                  <a:cubicBezTo>
                    <a:pt x="164582" y="362544"/>
                    <a:pt x="170707" y="356418"/>
                    <a:pt x="173003" y="349354"/>
                  </a:cubicBezTo>
                  <a:cubicBezTo>
                    <a:pt x="175021" y="343141"/>
                    <a:pt x="175021" y="336448"/>
                    <a:pt x="173003" y="330234"/>
                  </a:cubicBezTo>
                  <a:cubicBezTo>
                    <a:pt x="170707" y="323170"/>
                    <a:pt x="164582" y="317044"/>
                    <a:pt x="152330" y="304792"/>
                  </a:cubicBezTo>
                  <a:lnTo>
                    <a:pt x="128995" y="281458"/>
                  </a:lnTo>
                  <a:cubicBezTo>
                    <a:pt x="116743" y="269206"/>
                    <a:pt x="110617" y="263080"/>
                    <a:pt x="103554" y="260785"/>
                  </a:cubicBezTo>
                  <a:cubicBezTo>
                    <a:pt x="97340" y="258766"/>
                    <a:pt x="90647" y="258766"/>
                    <a:pt x="84433" y="260785"/>
                  </a:cubicBezTo>
                  <a:cubicBezTo>
                    <a:pt x="77369" y="263080"/>
                    <a:pt x="71243" y="269206"/>
                    <a:pt x="58992" y="281458"/>
                  </a:cubicBezTo>
                  <a:lnTo>
                    <a:pt x="35657" y="304792"/>
                  </a:lnTo>
                  <a:cubicBezTo>
                    <a:pt x="23405" y="317044"/>
                    <a:pt x="17279" y="323170"/>
                    <a:pt x="14984" y="330234"/>
                  </a:cubicBezTo>
                  <a:cubicBezTo>
                    <a:pt x="12965" y="336448"/>
                    <a:pt x="12965" y="343141"/>
                    <a:pt x="14984" y="349354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12" name="shape312"/>
            <p:cNvSpPr/>
            <p:nvPr/>
          </p:nvSpPr>
          <p:spPr>
            <a:xfrm>
              <a:off x="4097977" y="2775499"/>
              <a:ext cx="140800" cy="140800"/>
            </a:xfrm>
            <a:custGeom>
              <a:avLst/>
              <a:gdLst/>
              <a:ahLst/>
              <a:cxnLst/>
              <a:rect l="0" t="0" r="0" b="0"/>
              <a:pathLst>
                <a:path w="140800" h="140800">
                  <a:moveTo>
                    <a:pt x="62631" y="346481"/>
                  </a:moveTo>
                  <a:lnTo>
                    <a:pt x="87178" y="371027"/>
                  </a:lnTo>
                  <a:lnTo>
                    <a:pt x="87178" y="363501"/>
                  </a:lnTo>
                  <a:cubicBezTo>
                    <a:pt x="87178" y="359794"/>
                    <a:pt x="90183" y="356789"/>
                    <a:pt x="93890" y="356789"/>
                  </a:cubicBezTo>
                  <a:cubicBezTo>
                    <a:pt x="97597" y="356789"/>
                    <a:pt x="100602" y="359794"/>
                    <a:pt x="100602" y="363501"/>
                  </a:cubicBezTo>
                  <a:lnTo>
                    <a:pt x="100602" y="379130"/>
                  </a:lnTo>
                  <a:cubicBezTo>
                    <a:pt x="100602" y="388100"/>
                    <a:pt x="89757" y="392592"/>
                    <a:pt x="83414" y="386249"/>
                  </a:cubicBezTo>
                  <a:lnTo>
                    <a:pt x="47410" y="350245"/>
                  </a:lnTo>
                  <a:cubicBezTo>
                    <a:pt x="41067" y="343902"/>
                    <a:pt x="45559" y="333057"/>
                    <a:pt x="54529" y="333057"/>
                  </a:cubicBezTo>
                  <a:lnTo>
                    <a:pt x="125148" y="333057"/>
                  </a:lnTo>
                  <a:lnTo>
                    <a:pt x="100602" y="308510"/>
                  </a:lnTo>
                  <a:lnTo>
                    <a:pt x="100602" y="316037"/>
                  </a:lnTo>
                  <a:cubicBezTo>
                    <a:pt x="100602" y="319744"/>
                    <a:pt x="97597" y="322750"/>
                    <a:pt x="93890" y="322750"/>
                  </a:cubicBezTo>
                  <a:cubicBezTo>
                    <a:pt x="90183" y="322750"/>
                    <a:pt x="87178" y="319744"/>
                    <a:pt x="87178" y="316037"/>
                  </a:cubicBezTo>
                  <a:lnTo>
                    <a:pt x="87178" y="300408"/>
                  </a:lnTo>
                  <a:cubicBezTo>
                    <a:pt x="87178" y="291438"/>
                    <a:pt x="98023" y="286946"/>
                    <a:pt x="104365" y="293289"/>
                  </a:cubicBezTo>
                  <a:lnTo>
                    <a:pt x="140370" y="329293"/>
                  </a:lnTo>
                  <a:cubicBezTo>
                    <a:pt x="146713" y="335636"/>
                    <a:pt x="142221" y="346481"/>
                    <a:pt x="133251" y="346481"/>
                  </a:cubicBezTo>
                  <a:lnTo>
                    <a:pt x="62631" y="346481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13" name="shape313"/>
            <p:cNvSpPr/>
            <p:nvPr/>
          </p:nvSpPr>
          <p:spPr>
            <a:xfrm>
              <a:off x="4097977" y="2775499"/>
              <a:ext cx="1782000" cy="1782000"/>
            </a:xfrm>
            <a:custGeom>
              <a:avLst/>
              <a:gdLst/>
              <a:ahLst/>
              <a:cxnLst/>
              <a:rect l="0" t="0" r="0" b="0"/>
              <a:pathLst>
                <a:path w="1782000" h="1782000">
                  <a:moveTo>
                    <a:pt x="162059" y="211988"/>
                  </a:moveTo>
                  <a:lnTo>
                    <a:pt x="156886" y="217160"/>
                  </a:lnTo>
                  <a:lnTo>
                    <a:pt x="171548" y="241389"/>
                  </a:lnTo>
                  <a:lnTo>
                    <a:pt x="146230" y="227817"/>
                  </a:lnTo>
                  <a:lnTo>
                    <a:pt x="141252" y="232795"/>
                  </a:lnTo>
                  <a:lnTo>
                    <a:pt x="154786" y="258074"/>
                  </a:lnTo>
                  <a:lnTo>
                    <a:pt x="130596" y="243451"/>
                  </a:lnTo>
                  <a:lnTo>
                    <a:pt x="125229" y="248818"/>
                  </a:lnTo>
                  <a:lnTo>
                    <a:pt x="159881" y="268613"/>
                  </a:lnTo>
                  <a:lnTo>
                    <a:pt x="164897" y="263596"/>
                  </a:lnTo>
                  <a:lnTo>
                    <a:pt x="151013" y="237734"/>
                  </a:lnTo>
                  <a:lnTo>
                    <a:pt x="176876" y="251618"/>
                  </a:lnTo>
                  <a:lnTo>
                    <a:pt x="181854" y="246640"/>
                  </a:lnTo>
                  <a:lnTo>
                    <a:pt x="162059" y="211988"/>
                  </a:lnTo>
                  <a:moveTo>
                    <a:pt x="178618" y="209118"/>
                  </a:moveTo>
                  <a:cubicBezTo>
                    <a:pt x="172784" y="214951"/>
                    <a:pt x="172590" y="222924"/>
                    <a:pt x="179085" y="229419"/>
                  </a:cubicBezTo>
                  <a:cubicBezTo>
                    <a:pt x="185618" y="235953"/>
                    <a:pt x="193591" y="235758"/>
                    <a:pt x="199425" y="229925"/>
                  </a:cubicBezTo>
                  <a:cubicBezTo>
                    <a:pt x="205297" y="224052"/>
                    <a:pt x="205491" y="216080"/>
                    <a:pt x="198958" y="209546"/>
                  </a:cubicBezTo>
                  <a:cubicBezTo>
                    <a:pt x="192463" y="203051"/>
                    <a:pt x="184491" y="203245"/>
                    <a:pt x="178618" y="209118"/>
                  </a:cubicBezTo>
                  <a:moveTo>
                    <a:pt x="183051" y="213629"/>
                  </a:moveTo>
                  <a:cubicBezTo>
                    <a:pt x="185968" y="210712"/>
                    <a:pt x="190013" y="210479"/>
                    <a:pt x="194019" y="214485"/>
                  </a:cubicBezTo>
                  <a:cubicBezTo>
                    <a:pt x="197791" y="218257"/>
                    <a:pt x="198141" y="222263"/>
                    <a:pt x="195030" y="225374"/>
                  </a:cubicBezTo>
                  <a:cubicBezTo>
                    <a:pt x="192113" y="228291"/>
                    <a:pt x="188068" y="228525"/>
                    <a:pt x="184024" y="224480"/>
                  </a:cubicBezTo>
                  <a:cubicBezTo>
                    <a:pt x="180290" y="220746"/>
                    <a:pt x="179940" y="216740"/>
                    <a:pt x="183051" y="213629"/>
                  </a:cubicBezTo>
                  <a:moveTo>
                    <a:pt x="202753" y="184983"/>
                  </a:moveTo>
                  <a:cubicBezTo>
                    <a:pt x="199408" y="188327"/>
                    <a:pt x="199175" y="191361"/>
                    <a:pt x="199914" y="194355"/>
                  </a:cubicBezTo>
                  <a:lnTo>
                    <a:pt x="196997" y="191439"/>
                  </a:lnTo>
                  <a:lnTo>
                    <a:pt x="192214" y="196222"/>
                  </a:lnTo>
                  <a:lnTo>
                    <a:pt x="212242" y="216251"/>
                  </a:lnTo>
                  <a:lnTo>
                    <a:pt x="217065" y="211429"/>
                  </a:lnTo>
                  <a:lnTo>
                    <a:pt x="206254" y="200617"/>
                  </a:lnTo>
                  <a:cubicBezTo>
                    <a:pt x="202987" y="197350"/>
                    <a:pt x="202520" y="193850"/>
                    <a:pt x="205398" y="190972"/>
                  </a:cubicBezTo>
                  <a:cubicBezTo>
                    <a:pt x="207770" y="188600"/>
                    <a:pt x="210453" y="188561"/>
                    <a:pt x="212709" y="190817"/>
                  </a:cubicBezTo>
                  <a:lnTo>
                    <a:pt x="225193" y="203300"/>
                  </a:lnTo>
                  <a:lnTo>
                    <a:pt x="230016" y="198478"/>
                  </a:lnTo>
                  <a:lnTo>
                    <a:pt x="217104" y="185566"/>
                  </a:lnTo>
                  <a:cubicBezTo>
                    <a:pt x="212320" y="180783"/>
                    <a:pt x="207303" y="180433"/>
                    <a:pt x="202753" y="184983"/>
                  </a:cubicBezTo>
                  <a:moveTo>
                    <a:pt x="225555" y="147636"/>
                  </a:moveTo>
                  <a:lnTo>
                    <a:pt x="220733" y="152458"/>
                  </a:lnTo>
                  <a:lnTo>
                    <a:pt x="231000" y="162725"/>
                  </a:lnTo>
                  <a:cubicBezTo>
                    <a:pt x="227850" y="161986"/>
                    <a:pt x="224349" y="163387"/>
                    <a:pt x="221744" y="165992"/>
                  </a:cubicBezTo>
                  <a:cubicBezTo>
                    <a:pt x="216843" y="170892"/>
                    <a:pt x="216182" y="178398"/>
                    <a:pt x="223105" y="185321"/>
                  </a:cubicBezTo>
                  <a:cubicBezTo>
                    <a:pt x="230144" y="192360"/>
                    <a:pt x="237650" y="191699"/>
                    <a:pt x="242550" y="186799"/>
                  </a:cubicBezTo>
                  <a:cubicBezTo>
                    <a:pt x="245311" y="184037"/>
                    <a:pt x="246595" y="180343"/>
                    <a:pt x="245389" y="176960"/>
                  </a:cubicBezTo>
                  <a:lnTo>
                    <a:pt x="248462" y="180032"/>
                  </a:lnTo>
                  <a:lnTo>
                    <a:pt x="253206" y="175287"/>
                  </a:lnTo>
                  <a:lnTo>
                    <a:pt x="225555" y="147636"/>
                  </a:lnTo>
                  <a:moveTo>
                    <a:pt x="239245" y="181237"/>
                  </a:moveTo>
                  <a:cubicBezTo>
                    <a:pt x="236445" y="184037"/>
                    <a:pt x="232050" y="184465"/>
                    <a:pt x="228005" y="180421"/>
                  </a:cubicBezTo>
                  <a:cubicBezTo>
                    <a:pt x="223922" y="176337"/>
                    <a:pt x="224349" y="171942"/>
                    <a:pt x="227150" y="169142"/>
                  </a:cubicBezTo>
                  <a:cubicBezTo>
                    <a:pt x="229755" y="166536"/>
                    <a:pt x="234344" y="165836"/>
                    <a:pt x="238467" y="169959"/>
                  </a:cubicBezTo>
                  <a:cubicBezTo>
                    <a:pt x="242550" y="174042"/>
                    <a:pt x="241850" y="178632"/>
                    <a:pt x="239245" y="181237"/>
                  </a:cubicBezTo>
                  <a:moveTo>
                    <a:pt x="266570" y="144811"/>
                  </a:moveTo>
                  <a:lnTo>
                    <a:pt x="264587" y="142828"/>
                  </a:lnTo>
                  <a:cubicBezTo>
                    <a:pt x="257976" y="136217"/>
                    <a:pt x="250625" y="137111"/>
                    <a:pt x="245764" y="141972"/>
                  </a:cubicBezTo>
                  <a:cubicBezTo>
                    <a:pt x="240669" y="147067"/>
                    <a:pt x="239619" y="155117"/>
                    <a:pt x="246619" y="162118"/>
                  </a:cubicBezTo>
                  <a:cubicBezTo>
                    <a:pt x="253581" y="169079"/>
                    <a:pt x="261398" y="167952"/>
                    <a:pt x="266453" y="162895"/>
                  </a:cubicBezTo>
                  <a:cubicBezTo>
                    <a:pt x="270537" y="158812"/>
                    <a:pt x="272171" y="152745"/>
                    <a:pt x="268943" y="147495"/>
                  </a:cubicBezTo>
                  <a:lnTo>
                    <a:pt x="264431" y="152006"/>
                  </a:lnTo>
                  <a:cubicBezTo>
                    <a:pt x="265326" y="154301"/>
                    <a:pt x="264392" y="156634"/>
                    <a:pt x="262487" y="158540"/>
                  </a:cubicBezTo>
                  <a:cubicBezTo>
                    <a:pt x="259609" y="161418"/>
                    <a:pt x="255992" y="161923"/>
                    <a:pt x="252608" y="158773"/>
                  </a:cubicBezTo>
                  <a:lnTo>
                    <a:pt x="266570" y="144811"/>
                  </a:lnTo>
                  <a:moveTo>
                    <a:pt x="249886" y="146172"/>
                  </a:moveTo>
                  <a:cubicBezTo>
                    <a:pt x="252492" y="143567"/>
                    <a:pt x="255642" y="143372"/>
                    <a:pt x="258287" y="146017"/>
                  </a:cubicBezTo>
                  <a:lnTo>
                    <a:pt x="249186" y="155117"/>
                  </a:lnTo>
                  <a:cubicBezTo>
                    <a:pt x="246697" y="151773"/>
                    <a:pt x="247592" y="148467"/>
                    <a:pt x="249886" y="146172"/>
                  </a:cubicBezTo>
                  <a:moveTo>
                    <a:pt x="269500" y="118469"/>
                  </a:moveTo>
                  <a:lnTo>
                    <a:pt x="268178" y="119791"/>
                  </a:lnTo>
                  <a:cubicBezTo>
                    <a:pt x="265844" y="122125"/>
                    <a:pt x="264989" y="125003"/>
                    <a:pt x="266156" y="128192"/>
                  </a:cubicBezTo>
                  <a:lnTo>
                    <a:pt x="263200" y="125236"/>
                  </a:lnTo>
                  <a:lnTo>
                    <a:pt x="258416" y="130020"/>
                  </a:lnTo>
                  <a:lnTo>
                    <a:pt x="278445" y="150048"/>
                  </a:lnTo>
                  <a:lnTo>
                    <a:pt x="283268" y="145226"/>
                  </a:lnTo>
                  <a:lnTo>
                    <a:pt x="273467" y="135425"/>
                  </a:lnTo>
                  <a:cubicBezTo>
                    <a:pt x="269539" y="131498"/>
                    <a:pt x="269539" y="127842"/>
                    <a:pt x="272923" y="124458"/>
                  </a:cubicBezTo>
                  <a:lnTo>
                    <a:pt x="274206" y="123175"/>
                  </a:lnTo>
                  <a:lnTo>
                    <a:pt x="269500" y="118469"/>
                  </a:lnTo>
                  <a:moveTo>
                    <a:pt x="288342" y="116272"/>
                  </a:moveTo>
                  <a:cubicBezTo>
                    <a:pt x="285542" y="118372"/>
                    <a:pt x="283481" y="119812"/>
                    <a:pt x="281925" y="118256"/>
                  </a:cubicBezTo>
                  <a:cubicBezTo>
                    <a:pt x="280758" y="117089"/>
                    <a:pt x="280642" y="115106"/>
                    <a:pt x="283014" y="112733"/>
                  </a:cubicBezTo>
                  <a:cubicBezTo>
                    <a:pt x="285076" y="110672"/>
                    <a:pt x="287253" y="110050"/>
                    <a:pt x="289431" y="111839"/>
                  </a:cubicBezTo>
                  <a:lnTo>
                    <a:pt x="294137" y="107133"/>
                  </a:lnTo>
                  <a:cubicBezTo>
                    <a:pt x="289392" y="102933"/>
                    <a:pt x="283636" y="104100"/>
                    <a:pt x="278970" y="108766"/>
                  </a:cubicBezTo>
                  <a:cubicBezTo>
                    <a:pt x="274808" y="112928"/>
                    <a:pt x="272825" y="118567"/>
                    <a:pt x="277375" y="123117"/>
                  </a:cubicBezTo>
                  <a:cubicBezTo>
                    <a:pt x="282314" y="128056"/>
                    <a:pt x="287448" y="124245"/>
                    <a:pt x="292037" y="120978"/>
                  </a:cubicBezTo>
                  <a:cubicBezTo>
                    <a:pt x="295265" y="118683"/>
                    <a:pt x="296509" y="118061"/>
                    <a:pt x="297754" y="119306"/>
                  </a:cubicBezTo>
                  <a:cubicBezTo>
                    <a:pt x="299270" y="120823"/>
                    <a:pt x="298493" y="122923"/>
                    <a:pt x="296432" y="124984"/>
                  </a:cubicBezTo>
                  <a:cubicBezTo>
                    <a:pt x="294176" y="127240"/>
                    <a:pt x="291570" y="128134"/>
                    <a:pt x="289198" y="126462"/>
                  </a:cubicBezTo>
                  <a:lnTo>
                    <a:pt x="284336" y="131323"/>
                  </a:lnTo>
                  <a:cubicBezTo>
                    <a:pt x="289742" y="136029"/>
                    <a:pt x="296004" y="133346"/>
                    <a:pt x="300165" y="129184"/>
                  </a:cubicBezTo>
                  <a:cubicBezTo>
                    <a:pt x="304638" y="124712"/>
                    <a:pt x="306504" y="118567"/>
                    <a:pt x="301993" y="114055"/>
                  </a:cubicBezTo>
                  <a:cubicBezTo>
                    <a:pt x="297326" y="109389"/>
                    <a:pt x="292464" y="113239"/>
                    <a:pt x="288342" y="116272"/>
                  </a:cubicBezTo>
                  <a:moveTo>
                    <a:pt x="301849" y="85887"/>
                  </a:moveTo>
                  <a:cubicBezTo>
                    <a:pt x="298465" y="89271"/>
                    <a:pt x="298310" y="92226"/>
                    <a:pt x="299088" y="95260"/>
                  </a:cubicBezTo>
                  <a:lnTo>
                    <a:pt x="288509" y="84682"/>
                  </a:lnTo>
                  <a:lnTo>
                    <a:pt x="283687" y="89504"/>
                  </a:lnTo>
                  <a:lnTo>
                    <a:pt x="311338" y="117155"/>
                  </a:lnTo>
                  <a:lnTo>
                    <a:pt x="316161" y="112333"/>
                  </a:lnTo>
                  <a:lnTo>
                    <a:pt x="305349" y="101521"/>
                  </a:lnTo>
                  <a:cubicBezTo>
                    <a:pt x="302082" y="98254"/>
                    <a:pt x="301616" y="94754"/>
                    <a:pt x="304494" y="91876"/>
                  </a:cubicBezTo>
                  <a:cubicBezTo>
                    <a:pt x="306866" y="89504"/>
                    <a:pt x="309549" y="89465"/>
                    <a:pt x="311805" y="91721"/>
                  </a:cubicBezTo>
                  <a:lnTo>
                    <a:pt x="324289" y="104205"/>
                  </a:lnTo>
                  <a:lnTo>
                    <a:pt x="329111" y="99382"/>
                  </a:lnTo>
                  <a:lnTo>
                    <a:pt x="316200" y="86471"/>
                  </a:lnTo>
                  <a:cubicBezTo>
                    <a:pt x="311416" y="81687"/>
                    <a:pt x="306399" y="81337"/>
                    <a:pt x="301849" y="85887"/>
                  </a:cubicBezTo>
                  <a:moveTo>
                    <a:pt x="321734" y="66002"/>
                  </a:moveTo>
                  <a:cubicBezTo>
                    <a:pt x="316756" y="70980"/>
                    <a:pt x="315473" y="76775"/>
                    <a:pt x="319362" y="82219"/>
                  </a:cubicBezTo>
                  <a:lnTo>
                    <a:pt x="323951" y="77631"/>
                  </a:lnTo>
                  <a:cubicBezTo>
                    <a:pt x="322862" y="75686"/>
                    <a:pt x="322278" y="73391"/>
                    <a:pt x="325273" y="70396"/>
                  </a:cubicBezTo>
                  <a:cubicBezTo>
                    <a:pt x="326984" y="68685"/>
                    <a:pt x="329123" y="67635"/>
                    <a:pt x="330640" y="69152"/>
                  </a:cubicBezTo>
                  <a:cubicBezTo>
                    <a:pt x="332312" y="70825"/>
                    <a:pt x="331068" y="72691"/>
                    <a:pt x="330407" y="73586"/>
                  </a:cubicBezTo>
                  <a:lnTo>
                    <a:pt x="326946" y="78214"/>
                  </a:lnTo>
                  <a:cubicBezTo>
                    <a:pt x="325390" y="80314"/>
                    <a:pt x="321695" y="85719"/>
                    <a:pt x="326712" y="90736"/>
                  </a:cubicBezTo>
                  <a:cubicBezTo>
                    <a:pt x="330951" y="94976"/>
                    <a:pt x="335929" y="93420"/>
                    <a:pt x="339118" y="90231"/>
                  </a:cubicBezTo>
                  <a:cubicBezTo>
                    <a:pt x="341257" y="88092"/>
                    <a:pt x="343085" y="84708"/>
                    <a:pt x="342074" y="80586"/>
                  </a:cubicBezTo>
                  <a:lnTo>
                    <a:pt x="344991" y="83503"/>
                  </a:lnTo>
                  <a:lnTo>
                    <a:pt x="349697" y="78797"/>
                  </a:lnTo>
                  <a:lnTo>
                    <a:pt x="335812" y="64913"/>
                  </a:lnTo>
                  <a:cubicBezTo>
                    <a:pt x="331107" y="60207"/>
                    <a:pt x="326128" y="61607"/>
                    <a:pt x="321734" y="66002"/>
                  </a:cubicBezTo>
                  <a:moveTo>
                    <a:pt x="336357" y="84981"/>
                  </a:moveTo>
                  <a:cubicBezTo>
                    <a:pt x="334646" y="86692"/>
                    <a:pt x="332740" y="87120"/>
                    <a:pt x="331146" y="85525"/>
                  </a:cubicBezTo>
                  <a:cubicBezTo>
                    <a:pt x="328929" y="83308"/>
                    <a:pt x="330951" y="80586"/>
                    <a:pt x="331690" y="79614"/>
                  </a:cubicBezTo>
                  <a:lnTo>
                    <a:pt x="333401" y="77280"/>
                  </a:lnTo>
                  <a:cubicBezTo>
                    <a:pt x="334257" y="76113"/>
                    <a:pt x="334957" y="75180"/>
                    <a:pt x="335385" y="74130"/>
                  </a:cubicBezTo>
                  <a:lnTo>
                    <a:pt x="336474" y="75219"/>
                  </a:lnTo>
                  <a:cubicBezTo>
                    <a:pt x="339157" y="77902"/>
                    <a:pt x="339274" y="82064"/>
                    <a:pt x="336357" y="84981"/>
                  </a:cubicBezTo>
                  <a:moveTo>
                    <a:pt x="345237" y="42732"/>
                  </a:moveTo>
                  <a:lnTo>
                    <a:pt x="343915" y="44055"/>
                  </a:lnTo>
                  <a:cubicBezTo>
                    <a:pt x="341581" y="46388"/>
                    <a:pt x="340726" y="49266"/>
                    <a:pt x="341892" y="52455"/>
                  </a:cubicBezTo>
                  <a:lnTo>
                    <a:pt x="338937" y="49499"/>
                  </a:lnTo>
                  <a:lnTo>
                    <a:pt x="334153" y="54283"/>
                  </a:lnTo>
                  <a:lnTo>
                    <a:pt x="354182" y="74312"/>
                  </a:lnTo>
                  <a:lnTo>
                    <a:pt x="359004" y="69489"/>
                  </a:lnTo>
                  <a:lnTo>
                    <a:pt x="349204" y="59689"/>
                  </a:lnTo>
                  <a:cubicBezTo>
                    <a:pt x="345276" y="55761"/>
                    <a:pt x="345276" y="52105"/>
                    <a:pt x="348660" y="48721"/>
                  </a:cubicBezTo>
                  <a:lnTo>
                    <a:pt x="349943" y="47438"/>
                  </a:lnTo>
                  <a:lnTo>
                    <a:pt x="345237" y="42732"/>
                  </a:lnTo>
                  <a:moveTo>
                    <a:pt x="376378" y="35004"/>
                  </a:moveTo>
                  <a:lnTo>
                    <a:pt x="374394" y="33020"/>
                  </a:lnTo>
                  <a:cubicBezTo>
                    <a:pt x="367783" y="26409"/>
                    <a:pt x="360433" y="27303"/>
                    <a:pt x="355571" y="32165"/>
                  </a:cubicBezTo>
                  <a:cubicBezTo>
                    <a:pt x="350476" y="37259"/>
                    <a:pt x="349426" y="45310"/>
                    <a:pt x="356427" y="52310"/>
                  </a:cubicBezTo>
                  <a:cubicBezTo>
                    <a:pt x="363388" y="59272"/>
                    <a:pt x="371205" y="58144"/>
                    <a:pt x="376261" y="53088"/>
                  </a:cubicBezTo>
                  <a:cubicBezTo>
                    <a:pt x="380345" y="49005"/>
                    <a:pt x="381978" y="42938"/>
                    <a:pt x="378750" y="37687"/>
                  </a:cubicBezTo>
                  <a:lnTo>
                    <a:pt x="374239" y="42199"/>
                  </a:lnTo>
                  <a:cubicBezTo>
                    <a:pt x="375133" y="44493"/>
                    <a:pt x="374200" y="46827"/>
                    <a:pt x="372294" y="48732"/>
                  </a:cubicBezTo>
                  <a:cubicBezTo>
                    <a:pt x="369417" y="51610"/>
                    <a:pt x="365799" y="52116"/>
                    <a:pt x="362416" y="48966"/>
                  </a:cubicBezTo>
                  <a:lnTo>
                    <a:pt x="376378" y="35004"/>
                  </a:lnTo>
                  <a:moveTo>
                    <a:pt x="359693" y="36365"/>
                  </a:moveTo>
                  <a:cubicBezTo>
                    <a:pt x="362299" y="33759"/>
                    <a:pt x="365449" y="33565"/>
                    <a:pt x="368094" y="36209"/>
                  </a:cubicBezTo>
                  <a:lnTo>
                    <a:pt x="358993" y="45310"/>
                  </a:lnTo>
                  <a:cubicBezTo>
                    <a:pt x="356505" y="41965"/>
                    <a:pt x="357399" y="38660"/>
                    <a:pt x="359693" y="36365"/>
                  </a:cubicBezTo>
                  <a:moveTo>
                    <a:pt x="214250" y="295137"/>
                  </a:moveTo>
                  <a:lnTo>
                    <a:pt x="209505" y="290392"/>
                  </a:lnTo>
                  <a:lnTo>
                    <a:pt x="195543" y="304354"/>
                  </a:lnTo>
                  <a:lnTo>
                    <a:pt x="188893" y="297704"/>
                  </a:lnTo>
                  <a:lnTo>
                    <a:pt x="201066" y="285531"/>
                  </a:lnTo>
                  <a:lnTo>
                    <a:pt x="196321" y="280786"/>
                  </a:lnTo>
                  <a:lnTo>
                    <a:pt x="184148" y="292959"/>
                  </a:lnTo>
                  <a:lnTo>
                    <a:pt x="177809" y="286620"/>
                  </a:lnTo>
                  <a:lnTo>
                    <a:pt x="191032" y="273397"/>
                  </a:lnTo>
                  <a:lnTo>
                    <a:pt x="186287" y="268652"/>
                  </a:lnTo>
                  <a:lnTo>
                    <a:pt x="168009" y="286931"/>
                  </a:lnTo>
                  <a:lnTo>
                    <a:pt x="195232" y="314154"/>
                  </a:lnTo>
                  <a:lnTo>
                    <a:pt x="214250" y="295137"/>
                  </a:lnTo>
                  <a:moveTo>
                    <a:pt x="208611" y="245472"/>
                  </a:moveTo>
                  <a:lnTo>
                    <a:pt x="203789" y="250294"/>
                  </a:lnTo>
                  <a:lnTo>
                    <a:pt x="214056" y="260562"/>
                  </a:lnTo>
                  <a:cubicBezTo>
                    <a:pt x="210906" y="259823"/>
                    <a:pt x="207406" y="261223"/>
                    <a:pt x="204800" y="263828"/>
                  </a:cubicBezTo>
                  <a:cubicBezTo>
                    <a:pt x="199900" y="268729"/>
                    <a:pt x="199239" y="276235"/>
                    <a:pt x="206162" y="283157"/>
                  </a:cubicBezTo>
                  <a:cubicBezTo>
                    <a:pt x="213201" y="290197"/>
                    <a:pt x="220707" y="289535"/>
                    <a:pt x="225607" y="284635"/>
                  </a:cubicBezTo>
                  <a:cubicBezTo>
                    <a:pt x="228368" y="281874"/>
                    <a:pt x="229651" y="278179"/>
                    <a:pt x="228446" y="274796"/>
                  </a:cubicBezTo>
                  <a:lnTo>
                    <a:pt x="231518" y="277868"/>
                  </a:lnTo>
                  <a:lnTo>
                    <a:pt x="236263" y="273123"/>
                  </a:lnTo>
                  <a:lnTo>
                    <a:pt x="208611" y="245472"/>
                  </a:lnTo>
                  <a:moveTo>
                    <a:pt x="222301" y="279074"/>
                  </a:moveTo>
                  <a:cubicBezTo>
                    <a:pt x="219501" y="281874"/>
                    <a:pt x="215106" y="282302"/>
                    <a:pt x="211062" y="278257"/>
                  </a:cubicBezTo>
                  <a:cubicBezTo>
                    <a:pt x="206978" y="274174"/>
                    <a:pt x="207406" y="269779"/>
                    <a:pt x="210206" y="266979"/>
                  </a:cubicBezTo>
                  <a:cubicBezTo>
                    <a:pt x="212812" y="264373"/>
                    <a:pt x="217401" y="263673"/>
                    <a:pt x="221523" y="267795"/>
                  </a:cubicBezTo>
                  <a:cubicBezTo>
                    <a:pt x="225607" y="271879"/>
                    <a:pt x="224907" y="276468"/>
                    <a:pt x="222301" y="279074"/>
                  </a:cubicBezTo>
                  <a:moveTo>
                    <a:pt x="231971" y="236892"/>
                  </a:moveTo>
                  <a:lnTo>
                    <a:pt x="230648" y="238214"/>
                  </a:lnTo>
                  <a:cubicBezTo>
                    <a:pt x="228315" y="240548"/>
                    <a:pt x="227459" y="243426"/>
                    <a:pt x="228626" y="246614"/>
                  </a:cubicBezTo>
                  <a:lnTo>
                    <a:pt x="225670" y="243659"/>
                  </a:lnTo>
                  <a:lnTo>
                    <a:pt x="220887" y="248442"/>
                  </a:lnTo>
                  <a:lnTo>
                    <a:pt x="240915" y="268471"/>
                  </a:lnTo>
                  <a:lnTo>
                    <a:pt x="245738" y="263649"/>
                  </a:lnTo>
                  <a:lnTo>
                    <a:pt x="235937" y="253848"/>
                  </a:lnTo>
                  <a:cubicBezTo>
                    <a:pt x="232009" y="249920"/>
                    <a:pt x="232009" y="246264"/>
                    <a:pt x="235393" y="242881"/>
                  </a:cubicBezTo>
                  <a:lnTo>
                    <a:pt x="236676" y="241597"/>
                  </a:lnTo>
                  <a:lnTo>
                    <a:pt x="231971" y="236892"/>
                  </a:lnTo>
                  <a:moveTo>
                    <a:pt x="242538" y="226091"/>
                  </a:moveTo>
                  <a:cubicBezTo>
                    <a:pt x="237560" y="231069"/>
                    <a:pt x="236276" y="236864"/>
                    <a:pt x="240166" y="242308"/>
                  </a:cubicBezTo>
                  <a:lnTo>
                    <a:pt x="244755" y="237719"/>
                  </a:lnTo>
                  <a:cubicBezTo>
                    <a:pt x="243666" y="235775"/>
                    <a:pt x="243082" y="233480"/>
                    <a:pt x="246077" y="230486"/>
                  </a:cubicBezTo>
                  <a:cubicBezTo>
                    <a:pt x="247788" y="228774"/>
                    <a:pt x="249927" y="227725"/>
                    <a:pt x="251444" y="229241"/>
                  </a:cubicBezTo>
                  <a:cubicBezTo>
                    <a:pt x="253116" y="230913"/>
                    <a:pt x="251872" y="232780"/>
                    <a:pt x="251211" y="233675"/>
                  </a:cubicBezTo>
                  <a:lnTo>
                    <a:pt x="247749" y="238303"/>
                  </a:lnTo>
                  <a:cubicBezTo>
                    <a:pt x="246194" y="240403"/>
                    <a:pt x="242499" y="245809"/>
                    <a:pt x="247516" y="250826"/>
                  </a:cubicBezTo>
                  <a:cubicBezTo>
                    <a:pt x="251755" y="255065"/>
                    <a:pt x="256733" y="253509"/>
                    <a:pt x="259922" y="250320"/>
                  </a:cubicBezTo>
                  <a:cubicBezTo>
                    <a:pt x="262061" y="248181"/>
                    <a:pt x="263889" y="244798"/>
                    <a:pt x="262878" y="240675"/>
                  </a:cubicBezTo>
                  <a:lnTo>
                    <a:pt x="265795" y="243592"/>
                  </a:lnTo>
                  <a:lnTo>
                    <a:pt x="270501" y="238886"/>
                  </a:lnTo>
                  <a:lnTo>
                    <a:pt x="256616" y="225002"/>
                  </a:lnTo>
                  <a:cubicBezTo>
                    <a:pt x="251911" y="220296"/>
                    <a:pt x="246932" y="221696"/>
                    <a:pt x="242538" y="226091"/>
                  </a:cubicBezTo>
                  <a:moveTo>
                    <a:pt x="257161" y="245070"/>
                  </a:moveTo>
                  <a:cubicBezTo>
                    <a:pt x="255449" y="246781"/>
                    <a:pt x="253544" y="247209"/>
                    <a:pt x="251949" y="245614"/>
                  </a:cubicBezTo>
                  <a:cubicBezTo>
                    <a:pt x="249733" y="243397"/>
                    <a:pt x="251755" y="240675"/>
                    <a:pt x="252494" y="239703"/>
                  </a:cubicBezTo>
                  <a:lnTo>
                    <a:pt x="254205" y="237369"/>
                  </a:lnTo>
                  <a:cubicBezTo>
                    <a:pt x="255061" y="236203"/>
                    <a:pt x="255761" y="235269"/>
                    <a:pt x="256189" y="234219"/>
                  </a:cubicBezTo>
                  <a:lnTo>
                    <a:pt x="257278" y="235308"/>
                  </a:lnTo>
                  <a:cubicBezTo>
                    <a:pt x="259961" y="237992"/>
                    <a:pt x="260078" y="242153"/>
                    <a:pt x="257161" y="245070"/>
                  </a:cubicBezTo>
                  <a:moveTo>
                    <a:pt x="284475" y="184854"/>
                  </a:moveTo>
                  <a:lnTo>
                    <a:pt x="279497" y="189832"/>
                  </a:lnTo>
                  <a:lnTo>
                    <a:pt x="288870" y="207605"/>
                  </a:lnTo>
                  <a:lnTo>
                    <a:pt x="270980" y="198349"/>
                  </a:lnTo>
                  <a:lnTo>
                    <a:pt x="266274" y="203055"/>
                  </a:lnTo>
                  <a:lnTo>
                    <a:pt x="275569" y="220906"/>
                  </a:lnTo>
                  <a:lnTo>
                    <a:pt x="257757" y="211572"/>
                  </a:lnTo>
                  <a:lnTo>
                    <a:pt x="252624" y="216705"/>
                  </a:lnTo>
                  <a:lnTo>
                    <a:pt x="279575" y="229812"/>
                  </a:lnTo>
                  <a:lnTo>
                    <a:pt x="284242" y="225144"/>
                  </a:lnTo>
                  <a:lnTo>
                    <a:pt x="275569" y="207838"/>
                  </a:lnTo>
                  <a:lnTo>
                    <a:pt x="292915" y="216472"/>
                  </a:lnTo>
                  <a:lnTo>
                    <a:pt x="297543" y="211844"/>
                  </a:lnTo>
                  <a:lnTo>
                    <a:pt x="284475" y="184854"/>
                  </a:lnTo>
                  <a:moveTo>
                    <a:pt x="307941" y="146998"/>
                  </a:moveTo>
                  <a:lnTo>
                    <a:pt x="301524" y="153415"/>
                  </a:lnTo>
                  <a:lnTo>
                    <a:pt x="314786" y="181767"/>
                  </a:lnTo>
                  <a:lnTo>
                    <a:pt x="286434" y="168505"/>
                  </a:lnTo>
                  <a:lnTo>
                    <a:pt x="280017" y="174922"/>
                  </a:lnTo>
                  <a:lnTo>
                    <a:pt x="307241" y="202146"/>
                  </a:lnTo>
                  <a:lnTo>
                    <a:pt x="311869" y="197517"/>
                  </a:lnTo>
                  <a:lnTo>
                    <a:pt x="292696" y="178344"/>
                  </a:lnTo>
                  <a:lnTo>
                    <a:pt x="318869" y="190517"/>
                  </a:lnTo>
                  <a:lnTo>
                    <a:pt x="323420" y="185967"/>
                  </a:lnTo>
                  <a:lnTo>
                    <a:pt x="311247" y="159793"/>
                  </a:lnTo>
                  <a:lnTo>
                    <a:pt x="330420" y="178966"/>
                  </a:lnTo>
                  <a:lnTo>
                    <a:pt x="335165" y="174222"/>
                  </a:lnTo>
                  <a:lnTo>
                    <a:pt x="307941" y="146998"/>
                  </a:lnTo>
                  <a:moveTo>
                    <a:pt x="317292" y="146748"/>
                  </a:moveTo>
                  <a:lnTo>
                    <a:pt x="322425" y="141614"/>
                  </a:lnTo>
                  <a:lnTo>
                    <a:pt x="316942" y="136131"/>
                  </a:lnTo>
                  <a:lnTo>
                    <a:pt x="311808" y="141264"/>
                  </a:lnTo>
                  <a:lnTo>
                    <a:pt x="317292" y="146748"/>
                  </a:lnTo>
                  <a:moveTo>
                    <a:pt x="340121" y="169266"/>
                  </a:moveTo>
                  <a:lnTo>
                    <a:pt x="344943" y="164443"/>
                  </a:lnTo>
                  <a:lnTo>
                    <a:pt x="324914" y="144415"/>
                  </a:lnTo>
                  <a:lnTo>
                    <a:pt x="320092" y="149237"/>
                  </a:lnTo>
                  <a:lnTo>
                    <a:pt x="340121" y="169266"/>
                  </a:lnTo>
                  <a:moveTo>
                    <a:pt x="340017" y="128612"/>
                  </a:moveTo>
                  <a:cubicBezTo>
                    <a:pt x="336672" y="131957"/>
                    <a:pt x="336439" y="134990"/>
                    <a:pt x="337178" y="137985"/>
                  </a:cubicBezTo>
                  <a:lnTo>
                    <a:pt x="334261" y="135068"/>
                  </a:lnTo>
                  <a:lnTo>
                    <a:pt x="329477" y="139852"/>
                  </a:lnTo>
                  <a:lnTo>
                    <a:pt x="349506" y="159881"/>
                  </a:lnTo>
                  <a:lnTo>
                    <a:pt x="354328" y="155058"/>
                  </a:lnTo>
                  <a:lnTo>
                    <a:pt x="343517" y="144247"/>
                  </a:lnTo>
                  <a:cubicBezTo>
                    <a:pt x="340250" y="140980"/>
                    <a:pt x="339783" y="137479"/>
                    <a:pt x="342661" y="134601"/>
                  </a:cubicBezTo>
                  <a:cubicBezTo>
                    <a:pt x="345033" y="132229"/>
                    <a:pt x="347717" y="132190"/>
                    <a:pt x="349972" y="134446"/>
                  </a:cubicBezTo>
                  <a:lnTo>
                    <a:pt x="362457" y="146930"/>
                  </a:lnTo>
                  <a:lnTo>
                    <a:pt x="367279" y="142107"/>
                  </a:lnTo>
                  <a:lnTo>
                    <a:pt x="354367" y="129195"/>
                  </a:lnTo>
                  <a:cubicBezTo>
                    <a:pt x="349584" y="124412"/>
                    <a:pt x="344567" y="124062"/>
                    <a:pt x="340017" y="128612"/>
                  </a:cubicBezTo>
                  <a:moveTo>
                    <a:pt x="362819" y="91265"/>
                  </a:moveTo>
                  <a:lnTo>
                    <a:pt x="357996" y="96088"/>
                  </a:lnTo>
                  <a:lnTo>
                    <a:pt x="368263" y="106355"/>
                  </a:lnTo>
                  <a:cubicBezTo>
                    <a:pt x="365113" y="105616"/>
                    <a:pt x="361613" y="107016"/>
                    <a:pt x="359007" y="109622"/>
                  </a:cubicBezTo>
                  <a:cubicBezTo>
                    <a:pt x="354107" y="114522"/>
                    <a:pt x="353446" y="122028"/>
                    <a:pt x="360368" y="128950"/>
                  </a:cubicBezTo>
                  <a:cubicBezTo>
                    <a:pt x="367407" y="135990"/>
                    <a:pt x="374913" y="135329"/>
                    <a:pt x="379814" y="130428"/>
                  </a:cubicBezTo>
                  <a:cubicBezTo>
                    <a:pt x="382575" y="127667"/>
                    <a:pt x="383859" y="123973"/>
                    <a:pt x="382653" y="120589"/>
                  </a:cubicBezTo>
                  <a:lnTo>
                    <a:pt x="385725" y="123661"/>
                  </a:lnTo>
                  <a:lnTo>
                    <a:pt x="390470" y="118917"/>
                  </a:lnTo>
                  <a:lnTo>
                    <a:pt x="362819" y="91265"/>
                  </a:lnTo>
                  <a:moveTo>
                    <a:pt x="376508" y="124867"/>
                  </a:moveTo>
                  <a:cubicBezTo>
                    <a:pt x="373708" y="127667"/>
                    <a:pt x="369313" y="128095"/>
                    <a:pt x="365269" y="124050"/>
                  </a:cubicBezTo>
                  <a:cubicBezTo>
                    <a:pt x="361185" y="119967"/>
                    <a:pt x="361613" y="115572"/>
                    <a:pt x="364413" y="112772"/>
                  </a:cubicBezTo>
                  <a:cubicBezTo>
                    <a:pt x="367019" y="110166"/>
                    <a:pt x="371608" y="109466"/>
                    <a:pt x="375730" y="113589"/>
                  </a:cubicBezTo>
                  <a:cubicBezTo>
                    <a:pt x="379814" y="117672"/>
                    <a:pt x="379114" y="122261"/>
                    <a:pt x="376508" y="124867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14" name="shape314"/>
            <p:cNvSpPr/>
            <p:nvPr/>
          </p:nvSpPr>
          <p:spPr>
            <a:xfrm>
              <a:off x="5879977" y="2775499"/>
              <a:ext cx="140800" cy="140800"/>
            </a:xfrm>
            <a:custGeom>
              <a:avLst/>
              <a:gdLst/>
              <a:ahLst/>
              <a:cxnLst/>
              <a:rect l="0" t="0" r="0" b="0"/>
              <a:pathLst>
                <a:path w="140800" h="140800">
                  <a:moveTo>
                    <a:pt x="61179" y="283646"/>
                  </a:moveTo>
                  <a:lnTo>
                    <a:pt x="37845" y="306980"/>
                  </a:lnTo>
                  <a:cubicBezTo>
                    <a:pt x="31683" y="313142"/>
                    <a:pt x="27194" y="317634"/>
                    <a:pt x="23945" y="321461"/>
                  </a:cubicBezTo>
                  <a:cubicBezTo>
                    <a:pt x="20720" y="325260"/>
                    <a:pt x="18898" y="328201"/>
                    <a:pt x="17927" y="331190"/>
                  </a:cubicBezTo>
                  <a:cubicBezTo>
                    <a:pt x="16110" y="336782"/>
                    <a:pt x="16110" y="342806"/>
                    <a:pt x="17927" y="348399"/>
                  </a:cubicBezTo>
                  <a:cubicBezTo>
                    <a:pt x="18898" y="351387"/>
                    <a:pt x="20720" y="354328"/>
                    <a:pt x="23945" y="358127"/>
                  </a:cubicBezTo>
                  <a:cubicBezTo>
                    <a:pt x="27194" y="361955"/>
                    <a:pt x="31683" y="366447"/>
                    <a:pt x="37845" y="372608"/>
                  </a:cubicBezTo>
                  <a:lnTo>
                    <a:pt x="61179" y="395943"/>
                  </a:lnTo>
                  <a:cubicBezTo>
                    <a:pt x="67341" y="402105"/>
                    <a:pt x="71833" y="406593"/>
                    <a:pt x="75660" y="409842"/>
                  </a:cubicBezTo>
                  <a:cubicBezTo>
                    <a:pt x="79460" y="413068"/>
                    <a:pt x="82400" y="414890"/>
                    <a:pt x="85389" y="415861"/>
                  </a:cubicBezTo>
                  <a:cubicBezTo>
                    <a:pt x="90981" y="417678"/>
                    <a:pt x="97005" y="417678"/>
                    <a:pt x="102597" y="415861"/>
                  </a:cubicBezTo>
                  <a:cubicBezTo>
                    <a:pt x="105586" y="414890"/>
                    <a:pt x="108527" y="413068"/>
                    <a:pt x="112327" y="409842"/>
                  </a:cubicBezTo>
                  <a:cubicBezTo>
                    <a:pt x="116154" y="406593"/>
                    <a:pt x="120645" y="402105"/>
                    <a:pt x="126808" y="395943"/>
                  </a:cubicBezTo>
                  <a:lnTo>
                    <a:pt x="150142" y="372608"/>
                  </a:lnTo>
                  <a:cubicBezTo>
                    <a:pt x="156304" y="366447"/>
                    <a:pt x="160792" y="361955"/>
                    <a:pt x="164041" y="358127"/>
                  </a:cubicBezTo>
                  <a:cubicBezTo>
                    <a:pt x="167267" y="354328"/>
                    <a:pt x="169089" y="351387"/>
                    <a:pt x="170060" y="348398"/>
                  </a:cubicBezTo>
                  <a:cubicBezTo>
                    <a:pt x="171877" y="342806"/>
                    <a:pt x="171877" y="336782"/>
                    <a:pt x="170060" y="331190"/>
                  </a:cubicBezTo>
                  <a:cubicBezTo>
                    <a:pt x="169089" y="328201"/>
                    <a:pt x="167267" y="325260"/>
                    <a:pt x="164041" y="321461"/>
                  </a:cubicBezTo>
                  <a:cubicBezTo>
                    <a:pt x="160792" y="317634"/>
                    <a:pt x="156304" y="313142"/>
                    <a:pt x="150142" y="306980"/>
                  </a:cubicBezTo>
                  <a:lnTo>
                    <a:pt x="126808" y="283646"/>
                  </a:lnTo>
                  <a:cubicBezTo>
                    <a:pt x="120645" y="277483"/>
                    <a:pt x="116154" y="272995"/>
                    <a:pt x="112327" y="269746"/>
                  </a:cubicBezTo>
                  <a:cubicBezTo>
                    <a:pt x="108527" y="266521"/>
                    <a:pt x="105586" y="264698"/>
                    <a:pt x="102597" y="263727"/>
                  </a:cubicBezTo>
                  <a:cubicBezTo>
                    <a:pt x="97005" y="261910"/>
                    <a:pt x="90981" y="261910"/>
                    <a:pt x="85389" y="263727"/>
                  </a:cubicBezTo>
                  <a:cubicBezTo>
                    <a:pt x="82400" y="264698"/>
                    <a:pt x="79460" y="266521"/>
                    <a:pt x="75660" y="269746"/>
                  </a:cubicBezTo>
                  <a:cubicBezTo>
                    <a:pt x="71833" y="272995"/>
                    <a:pt x="67341" y="277483"/>
                    <a:pt x="61179" y="283646"/>
                  </a:cubicBezTo>
                  <a:moveTo>
                    <a:pt x="14984" y="349354"/>
                  </a:moveTo>
                  <a:cubicBezTo>
                    <a:pt x="17279" y="356418"/>
                    <a:pt x="23405" y="362544"/>
                    <a:pt x="35657" y="374796"/>
                  </a:cubicBezTo>
                  <a:lnTo>
                    <a:pt x="58992" y="398130"/>
                  </a:lnTo>
                  <a:cubicBezTo>
                    <a:pt x="71243" y="410382"/>
                    <a:pt x="77369" y="416508"/>
                    <a:pt x="84433" y="418803"/>
                  </a:cubicBezTo>
                  <a:cubicBezTo>
                    <a:pt x="90647" y="420822"/>
                    <a:pt x="97340" y="420822"/>
                    <a:pt x="103554" y="418803"/>
                  </a:cubicBezTo>
                  <a:cubicBezTo>
                    <a:pt x="110617" y="416508"/>
                    <a:pt x="116743" y="410382"/>
                    <a:pt x="128995" y="398130"/>
                  </a:cubicBezTo>
                  <a:lnTo>
                    <a:pt x="152330" y="374796"/>
                  </a:lnTo>
                  <a:cubicBezTo>
                    <a:pt x="164582" y="362544"/>
                    <a:pt x="170707" y="356418"/>
                    <a:pt x="173003" y="349354"/>
                  </a:cubicBezTo>
                  <a:cubicBezTo>
                    <a:pt x="175021" y="343141"/>
                    <a:pt x="175021" y="336448"/>
                    <a:pt x="173003" y="330234"/>
                  </a:cubicBezTo>
                  <a:cubicBezTo>
                    <a:pt x="170707" y="323170"/>
                    <a:pt x="164582" y="317044"/>
                    <a:pt x="152330" y="304792"/>
                  </a:cubicBezTo>
                  <a:lnTo>
                    <a:pt x="128995" y="281458"/>
                  </a:lnTo>
                  <a:cubicBezTo>
                    <a:pt x="116743" y="269206"/>
                    <a:pt x="110617" y="263080"/>
                    <a:pt x="103554" y="260785"/>
                  </a:cubicBezTo>
                  <a:cubicBezTo>
                    <a:pt x="97340" y="258766"/>
                    <a:pt x="90647" y="258766"/>
                    <a:pt x="84433" y="260785"/>
                  </a:cubicBezTo>
                  <a:cubicBezTo>
                    <a:pt x="77369" y="263080"/>
                    <a:pt x="71243" y="269206"/>
                    <a:pt x="58992" y="281458"/>
                  </a:cubicBezTo>
                  <a:lnTo>
                    <a:pt x="35657" y="304792"/>
                  </a:lnTo>
                  <a:cubicBezTo>
                    <a:pt x="23405" y="317044"/>
                    <a:pt x="17279" y="323170"/>
                    <a:pt x="14984" y="330234"/>
                  </a:cubicBezTo>
                  <a:cubicBezTo>
                    <a:pt x="12965" y="336448"/>
                    <a:pt x="12965" y="343141"/>
                    <a:pt x="14984" y="349354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15" name="shape315"/>
            <p:cNvSpPr/>
            <p:nvPr/>
          </p:nvSpPr>
          <p:spPr>
            <a:xfrm>
              <a:off x="5879977" y="2775499"/>
              <a:ext cx="140800" cy="140800"/>
            </a:xfrm>
            <a:custGeom>
              <a:avLst/>
              <a:gdLst/>
              <a:ahLst/>
              <a:cxnLst/>
              <a:rect l="0" t="0" r="0" b="0"/>
              <a:pathLst>
                <a:path w="140800" h="140800">
                  <a:moveTo>
                    <a:pt x="62631" y="346481"/>
                  </a:moveTo>
                  <a:lnTo>
                    <a:pt x="87178" y="371027"/>
                  </a:lnTo>
                  <a:lnTo>
                    <a:pt x="87178" y="363501"/>
                  </a:lnTo>
                  <a:cubicBezTo>
                    <a:pt x="87178" y="359794"/>
                    <a:pt x="90183" y="356789"/>
                    <a:pt x="93890" y="356789"/>
                  </a:cubicBezTo>
                  <a:cubicBezTo>
                    <a:pt x="97597" y="356789"/>
                    <a:pt x="100602" y="359794"/>
                    <a:pt x="100602" y="363501"/>
                  </a:cubicBezTo>
                  <a:lnTo>
                    <a:pt x="100602" y="379130"/>
                  </a:lnTo>
                  <a:cubicBezTo>
                    <a:pt x="100602" y="388100"/>
                    <a:pt x="89757" y="392592"/>
                    <a:pt x="83414" y="386249"/>
                  </a:cubicBezTo>
                  <a:lnTo>
                    <a:pt x="47410" y="350245"/>
                  </a:lnTo>
                  <a:cubicBezTo>
                    <a:pt x="41067" y="343902"/>
                    <a:pt x="45559" y="333057"/>
                    <a:pt x="54529" y="333057"/>
                  </a:cubicBezTo>
                  <a:lnTo>
                    <a:pt x="125148" y="333057"/>
                  </a:lnTo>
                  <a:lnTo>
                    <a:pt x="100602" y="308510"/>
                  </a:lnTo>
                  <a:lnTo>
                    <a:pt x="100602" y="316037"/>
                  </a:lnTo>
                  <a:cubicBezTo>
                    <a:pt x="100602" y="319744"/>
                    <a:pt x="97597" y="322750"/>
                    <a:pt x="93890" y="322750"/>
                  </a:cubicBezTo>
                  <a:cubicBezTo>
                    <a:pt x="90183" y="322750"/>
                    <a:pt x="87178" y="319744"/>
                    <a:pt x="87178" y="316037"/>
                  </a:cubicBezTo>
                  <a:lnTo>
                    <a:pt x="87178" y="300408"/>
                  </a:lnTo>
                  <a:cubicBezTo>
                    <a:pt x="87178" y="291438"/>
                    <a:pt x="98023" y="286946"/>
                    <a:pt x="104365" y="293289"/>
                  </a:cubicBezTo>
                  <a:lnTo>
                    <a:pt x="140370" y="329293"/>
                  </a:lnTo>
                  <a:cubicBezTo>
                    <a:pt x="146713" y="335636"/>
                    <a:pt x="142221" y="346481"/>
                    <a:pt x="133251" y="346481"/>
                  </a:cubicBezTo>
                  <a:lnTo>
                    <a:pt x="62631" y="346481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16" name="shape316"/>
            <p:cNvSpPr/>
            <p:nvPr/>
          </p:nvSpPr>
          <p:spPr>
            <a:xfrm>
              <a:off x="5879977" y="2775499"/>
              <a:ext cx="1782000" cy="1782000"/>
            </a:xfrm>
            <a:custGeom>
              <a:avLst/>
              <a:gdLst/>
              <a:ahLst/>
              <a:cxnLst/>
              <a:rect l="0" t="0" r="0" b="0"/>
              <a:pathLst>
                <a:path w="1782000" h="1782000">
                  <a:moveTo>
                    <a:pt x="162059" y="211988"/>
                  </a:moveTo>
                  <a:lnTo>
                    <a:pt x="156886" y="217160"/>
                  </a:lnTo>
                  <a:lnTo>
                    <a:pt x="171548" y="241389"/>
                  </a:lnTo>
                  <a:lnTo>
                    <a:pt x="146230" y="227817"/>
                  </a:lnTo>
                  <a:lnTo>
                    <a:pt x="141252" y="232795"/>
                  </a:lnTo>
                  <a:lnTo>
                    <a:pt x="154786" y="258074"/>
                  </a:lnTo>
                  <a:lnTo>
                    <a:pt x="130596" y="243451"/>
                  </a:lnTo>
                  <a:lnTo>
                    <a:pt x="125229" y="248818"/>
                  </a:lnTo>
                  <a:lnTo>
                    <a:pt x="159881" y="268613"/>
                  </a:lnTo>
                  <a:lnTo>
                    <a:pt x="164897" y="263596"/>
                  </a:lnTo>
                  <a:lnTo>
                    <a:pt x="151013" y="237734"/>
                  </a:lnTo>
                  <a:lnTo>
                    <a:pt x="176876" y="251618"/>
                  </a:lnTo>
                  <a:lnTo>
                    <a:pt x="181854" y="246640"/>
                  </a:lnTo>
                  <a:lnTo>
                    <a:pt x="162059" y="211988"/>
                  </a:lnTo>
                  <a:moveTo>
                    <a:pt x="178618" y="209118"/>
                  </a:moveTo>
                  <a:cubicBezTo>
                    <a:pt x="172784" y="214951"/>
                    <a:pt x="172590" y="222924"/>
                    <a:pt x="179085" y="229419"/>
                  </a:cubicBezTo>
                  <a:cubicBezTo>
                    <a:pt x="185618" y="235953"/>
                    <a:pt x="193591" y="235758"/>
                    <a:pt x="199425" y="229925"/>
                  </a:cubicBezTo>
                  <a:cubicBezTo>
                    <a:pt x="205297" y="224052"/>
                    <a:pt x="205491" y="216080"/>
                    <a:pt x="198958" y="209546"/>
                  </a:cubicBezTo>
                  <a:cubicBezTo>
                    <a:pt x="192463" y="203051"/>
                    <a:pt x="184491" y="203245"/>
                    <a:pt x="178618" y="209118"/>
                  </a:cubicBezTo>
                  <a:moveTo>
                    <a:pt x="183051" y="213629"/>
                  </a:moveTo>
                  <a:cubicBezTo>
                    <a:pt x="185968" y="210712"/>
                    <a:pt x="190013" y="210479"/>
                    <a:pt x="194019" y="214485"/>
                  </a:cubicBezTo>
                  <a:cubicBezTo>
                    <a:pt x="197791" y="218257"/>
                    <a:pt x="198141" y="222263"/>
                    <a:pt x="195030" y="225374"/>
                  </a:cubicBezTo>
                  <a:cubicBezTo>
                    <a:pt x="192113" y="228291"/>
                    <a:pt x="188068" y="228525"/>
                    <a:pt x="184024" y="224480"/>
                  </a:cubicBezTo>
                  <a:cubicBezTo>
                    <a:pt x="180290" y="220746"/>
                    <a:pt x="179940" y="216740"/>
                    <a:pt x="183051" y="213629"/>
                  </a:cubicBezTo>
                  <a:moveTo>
                    <a:pt x="202753" y="184983"/>
                  </a:moveTo>
                  <a:cubicBezTo>
                    <a:pt x="199408" y="188327"/>
                    <a:pt x="199175" y="191361"/>
                    <a:pt x="199914" y="194355"/>
                  </a:cubicBezTo>
                  <a:lnTo>
                    <a:pt x="196997" y="191439"/>
                  </a:lnTo>
                  <a:lnTo>
                    <a:pt x="192214" y="196222"/>
                  </a:lnTo>
                  <a:lnTo>
                    <a:pt x="212242" y="216251"/>
                  </a:lnTo>
                  <a:lnTo>
                    <a:pt x="217065" y="211429"/>
                  </a:lnTo>
                  <a:lnTo>
                    <a:pt x="206254" y="200617"/>
                  </a:lnTo>
                  <a:cubicBezTo>
                    <a:pt x="202987" y="197350"/>
                    <a:pt x="202520" y="193850"/>
                    <a:pt x="205398" y="190972"/>
                  </a:cubicBezTo>
                  <a:cubicBezTo>
                    <a:pt x="207770" y="188600"/>
                    <a:pt x="210453" y="188561"/>
                    <a:pt x="212709" y="190817"/>
                  </a:cubicBezTo>
                  <a:lnTo>
                    <a:pt x="225193" y="203300"/>
                  </a:lnTo>
                  <a:lnTo>
                    <a:pt x="230016" y="198478"/>
                  </a:lnTo>
                  <a:lnTo>
                    <a:pt x="217104" y="185566"/>
                  </a:lnTo>
                  <a:cubicBezTo>
                    <a:pt x="212320" y="180783"/>
                    <a:pt x="207303" y="180433"/>
                    <a:pt x="202753" y="184983"/>
                  </a:cubicBezTo>
                  <a:moveTo>
                    <a:pt x="225555" y="147636"/>
                  </a:moveTo>
                  <a:lnTo>
                    <a:pt x="220733" y="152458"/>
                  </a:lnTo>
                  <a:lnTo>
                    <a:pt x="231000" y="162725"/>
                  </a:lnTo>
                  <a:cubicBezTo>
                    <a:pt x="227850" y="161986"/>
                    <a:pt x="224349" y="163387"/>
                    <a:pt x="221744" y="165992"/>
                  </a:cubicBezTo>
                  <a:cubicBezTo>
                    <a:pt x="216843" y="170892"/>
                    <a:pt x="216182" y="178398"/>
                    <a:pt x="223105" y="185321"/>
                  </a:cubicBezTo>
                  <a:cubicBezTo>
                    <a:pt x="230144" y="192360"/>
                    <a:pt x="237650" y="191699"/>
                    <a:pt x="242550" y="186799"/>
                  </a:cubicBezTo>
                  <a:cubicBezTo>
                    <a:pt x="245311" y="184037"/>
                    <a:pt x="246595" y="180343"/>
                    <a:pt x="245389" y="176960"/>
                  </a:cubicBezTo>
                  <a:lnTo>
                    <a:pt x="248462" y="180032"/>
                  </a:lnTo>
                  <a:lnTo>
                    <a:pt x="253206" y="175287"/>
                  </a:lnTo>
                  <a:lnTo>
                    <a:pt x="225555" y="147636"/>
                  </a:lnTo>
                  <a:moveTo>
                    <a:pt x="239245" y="181237"/>
                  </a:moveTo>
                  <a:cubicBezTo>
                    <a:pt x="236445" y="184037"/>
                    <a:pt x="232050" y="184465"/>
                    <a:pt x="228005" y="180421"/>
                  </a:cubicBezTo>
                  <a:cubicBezTo>
                    <a:pt x="223922" y="176337"/>
                    <a:pt x="224349" y="171942"/>
                    <a:pt x="227150" y="169142"/>
                  </a:cubicBezTo>
                  <a:cubicBezTo>
                    <a:pt x="229755" y="166536"/>
                    <a:pt x="234344" y="165836"/>
                    <a:pt x="238467" y="169959"/>
                  </a:cubicBezTo>
                  <a:cubicBezTo>
                    <a:pt x="242550" y="174042"/>
                    <a:pt x="241850" y="178632"/>
                    <a:pt x="239245" y="181237"/>
                  </a:cubicBezTo>
                  <a:moveTo>
                    <a:pt x="266570" y="144811"/>
                  </a:moveTo>
                  <a:lnTo>
                    <a:pt x="264587" y="142828"/>
                  </a:lnTo>
                  <a:cubicBezTo>
                    <a:pt x="257976" y="136217"/>
                    <a:pt x="250625" y="137111"/>
                    <a:pt x="245764" y="141972"/>
                  </a:cubicBezTo>
                  <a:cubicBezTo>
                    <a:pt x="240669" y="147067"/>
                    <a:pt x="239619" y="155117"/>
                    <a:pt x="246619" y="162118"/>
                  </a:cubicBezTo>
                  <a:cubicBezTo>
                    <a:pt x="253581" y="169079"/>
                    <a:pt x="261398" y="167952"/>
                    <a:pt x="266453" y="162895"/>
                  </a:cubicBezTo>
                  <a:cubicBezTo>
                    <a:pt x="270537" y="158812"/>
                    <a:pt x="272171" y="152745"/>
                    <a:pt x="268943" y="147495"/>
                  </a:cubicBezTo>
                  <a:lnTo>
                    <a:pt x="264431" y="152006"/>
                  </a:lnTo>
                  <a:cubicBezTo>
                    <a:pt x="265326" y="154301"/>
                    <a:pt x="264392" y="156634"/>
                    <a:pt x="262487" y="158540"/>
                  </a:cubicBezTo>
                  <a:cubicBezTo>
                    <a:pt x="259609" y="161418"/>
                    <a:pt x="255992" y="161923"/>
                    <a:pt x="252608" y="158773"/>
                  </a:cubicBezTo>
                  <a:lnTo>
                    <a:pt x="266570" y="144811"/>
                  </a:lnTo>
                  <a:moveTo>
                    <a:pt x="249886" y="146172"/>
                  </a:moveTo>
                  <a:cubicBezTo>
                    <a:pt x="252492" y="143567"/>
                    <a:pt x="255642" y="143372"/>
                    <a:pt x="258287" y="146017"/>
                  </a:cubicBezTo>
                  <a:lnTo>
                    <a:pt x="249186" y="155117"/>
                  </a:lnTo>
                  <a:cubicBezTo>
                    <a:pt x="246697" y="151773"/>
                    <a:pt x="247592" y="148467"/>
                    <a:pt x="249886" y="146172"/>
                  </a:cubicBezTo>
                  <a:moveTo>
                    <a:pt x="269500" y="118469"/>
                  </a:moveTo>
                  <a:lnTo>
                    <a:pt x="268178" y="119791"/>
                  </a:lnTo>
                  <a:cubicBezTo>
                    <a:pt x="265844" y="122125"/>
                    <a:pt x="264989" y="125003"/>
                    <a:pt x="266156" y="128192"/>
                  </a:cubicBezTo>
                  <a:lnTo>
                    <a:pt x="263200" y="125236"/>
                  </a:lnTo>
                  <a:lnTo>
                    <a:pt x="258416" y="130020"/>
                  </a:lnTo>
                  <a:lnTo>
                    <a:pt x="278445" y="150048"/>
                  </a:lnTo>
                  <a:lnTo>
                    <a:pt x="283268" y="145226"/>
                  </a:lnTo>
                  <a:lnTo>
                    <a:pt x="273467" y="135425"/>
                  </a:lnTo>
                  <a:cubicBezTo>
                    <a:pt x="269539" y="131498"/>
                    <a:pt x="269539" y="127842"/>
                    <a:pt x="272923" y="124458"/>
                  </a:cubicBezTo>
                  <a:lnTo>
                    <a:pt x="274206" y="123175"/>
                  </a:lnTo>
                  <a:lnTo>
                    <a:pt x="269500" y="118469"/>
                  </a:lnTo>
                  <a:moveTo>
                    <a:pt x="288342" y="116272"/>
                  </a:moveTo>
                  <a:cubicBezTo>
                    <a:pt x="285542" y="118372"/>
                    <a:pt x="283481" y="119812"/>
                    <a:pt x="281925" y="118256"/>
                  </a:cubicBezTo>
                  <a:cubicBezTo>
                    <a:pt x="280758" y="117089"/>
                    <a:pt x="280642" y="115106"/>
                    <a:pt x="283014" y="112733"/>
                  </a:cubicBezTo>
                  <a:cubicBezTo>
                    <a:pt x="285076" y="110672"/>
                    <a:pt x="287253" y="110050"/>
                    <a:pt x="289431" y="111839"/>
                  </a:cubicBezTo>
                  <a:lnTo>
                    <a:pt x="294137" y="107133"/>
                  </a:lnTo>
                  <a:cubicBezTo>
                    <a:pt x="289392" y="102933"/>
                    <a:pt x="283636" y="104100"/>
                    <a:pt x="278970" y="108766"/>
                  </a:cubicBezTo>
                  <a:cubicBezTo>
                    <a:pt x="274808" y="112928"/>
                    <a:pt x="272825" y="118567"/>
                    <a:pt x="277375" y="123117"/>
                  </a:cubicBezTo>
                  <a:cubicBezTo>
                    <a:pt x="282314" y="128056"/>
                    <a:pt x="287448" y="124245"/>
                    <a:pt x="292037" y="120978"/>
                  </a:cubicBezTo>
                  <a:cubicBezTo>
                    <a:pt x="295265" y="118683"/>
                    <a:pt x="296509" y="118061"/>
                    <a:pt x="297754" y="119306"/>
                  </a:cubicBezTo>
                  <a:cubicBezTo>
                    <a:pt x="299270" y="120823"/>
                    <a:pt x="298493" y="122923"/>
                    <a:pt x="296432" y="124984"/>
                  </a:cubicBezTo>
                  <a:cubicBezTo>
                    <a:pt x="294176" y="127240"/>
                    <a:pt x="291570" y="128134"/>
                    <a:pt x="289198" y="126462"/>
                  </a:cubicBezTo>
                  <a:lnTo>
                    <a:pt x="284336" y="131323"/>
                  </a:lnTo>
                  <a:cubicBezTo>
                    <a:pt x="289742" y="136029"/>
                    <a:pt x="296004" y="133346"/>
                    <a:pt x="300165" y="129184"/>
                  </a:cubicBezTo>
                  <a:cubicBezTo>
                    <a:pt x="304638" y="124712"/>
                    <a:pt x="306504" y="118567"/>
                    <a:pt x="301993" y="114055"/>
                  </a:cubicBezTo>
                  <a:cubicBezTo>
                    <a:pt x="297326" y="109389"/>
                    <a:pt x="292464" y="113239"/>
                    <a:pt x="288342" y="116272"/>
                  </a:cubicBezTo>
                  <a:moveTo>
                    <a:pt x="301849" y="85887"/>
                  </a:moveTo>
                  <a:cubicBezTo>
                    <a:pt x="298465" y="89271"/>
                    <a:pt x="298310" y="92226"/>
                    <a:pt x="299088" y="95260"/>
                  </a:cubicBezTo>
                  <a:lnTo>
                    <a:pt x="288509" y="84682"/>
                  </a:lnTo>
                  <a:lnTo>
                    <a:pt x="283687" y="89504"/>
                  </a:lnTo>
                  <a:lnTo>
                    <a:pt x="311338" y="117155"/>
                  </a:lnTo>
                  <a:lnTo>
                    <a:pt x="316161" y="112333"/>
                  </a:lnTo>
                  <a:lnTo>
                    <a:pt x="305349" y="101521"/>
                  </a:lnTo>
                  <a:cubicBezTo>
                    <a:pt x="302082" y="98254"/>
                    <a:pt x="301616" y="94754"/>
                    <a:pt x="304494" y="91876"/>
                  </a:cubicBezTo>
                  <a:cubicBezTo>
                    <a:pt x="306866" y="89504"/>
                    <a:pt x="309549" y="89465"/>
                    <a:pt x="311805" y="91721"/>
                  </a:cubicBezTo>
                  <a:lnTo>
                    <a:pt x="324289" y="104205"/>
                  </a:lnTo>
                  <a:lnTo>
                    <a:pt x="329111" y="99382"/>
                  </a:lnTo>
                  <a:lnTo>
                    <a:pt x="316200" y="86471"/>
                  </a:lnTo>
                  <a:cubicBezTo>
                    <a:pt x="311416" y="81687"/>
                    <a:pt x="306399" y="81337"/>
                    <a:pt x="301849" y="85887"/>
                  </a:cubicBezTo>
                  <a:moveTo>
                    <a:pt x="321734" y="66002"/>
                  </a:moveTo>
                  <a:cubicBezTo>
                    <a:pt x="316756" y="70980"/>
                    <a:pt x="315473" y="76775"/>
                    <a:pt x="319362" y="82219"/>
                  </a:cubicBezTo>
                  <a:lnTo>
                    <a:pt x="323951" y="77631"/>
                  </a:lnTo>
                  <a:cubicBezTo>
                    <a:pt x="322862" y="75686"/>
                    <a:pt x="322278" y="73391"/>
                    <a:pt x="325273" y="70396"/>
                  </a:cubicBezTo>
                  <a:cubicBezTo>
                    <a:pt x="326984" y="68685"/>
                    <a:pt x="329123" y="67635"/>
                    <a:pt x="330640" y="69152"/>
                  </a:cubicBezTo>
                  <a:cubicBezTo>
                    <a:pt x="332312" y="70825"/>
                    <a:pt x="331068" y="72691"/>
                    <a:pt x="330407" y="73586"/>
                  </a:cubicBezTo>
                  <a:lnTo>
                    <a:pt x="326946" y="78214"/>
                  </a:lnTo>
                  <a:cubicBezTo>
                    <a:pt x="325390" y="80314"/>
                    <a:pt x="321695" y="85719"/>
                    <a:pt x="326712" y="90736"/>
                  </a:cubicBezTo>
                  <a:cubicBezTo>
                    <a:pt x="330951" y="94976"/>
                    <a:pt x="335929" y="93420"/>
                    <a:pt x="339118" y="90231"/>
                  </a:cubicBezTo>
                  <a:cubicBezTo>
                    <a:pt x="341257" y="88092"/>
                    <a:pt x="343085" y="84708"/>
                    <a:pt x="342074" y="80586"/>
                  </a:cubicBezTo>
                  <a:lnTo>
                    <a:pt x="344991" y="83503"/>
                  </a:lnTo>
                  <a:lnTo>
                    <a:pt x="349697" y="78797"/>
                  </a:lnTo>
                  <a:lnTo>
                    <a:pt x="335812" y="64913"/>
                  </a:lnTo>
                  <a:cubicBezTo>
                    <a:pt x="331107" y="60207"/>
                    <a:pt x="326128" y="61607"/>
                    <a:pt x="321734" y="66002"/>
                  </a:cubicBezTo>
                  <a:moveTo>
                    <a:pt x="336357" y="84981"/>
                  </a:moveTo>
                  <a:cubicBezTo>
                    <a:pt x="334646" y="86692"/>
                    <a:pt x="332740" y="87120"/>
                    <a:pt x="331146" y="85525"/>
                  </a:cubicBezTo>
                  <a:cubicBezTo>
                    <a:pt x="328929" y="83308"/>
                    <a:pt x="330951" y="80586"/>
                    <a:pt x="331690" y="79614"/>
                  </a:cubicBezTo>
                  <a:lnTo>
                    <a:pt x="333401" y="77280"/>
                  </a:lnTo>
                  <a:cubicBezTo>
                    <a:pt x="334257" y="76113"/>
                    <a:pt x="334957" y="75180"/>
                    <a:pt x="335385" y="74130"/>
                  </a:cubicBezTo>
                  <a:lnTo>
                    <a:pt x="336474" y="75219"/>
                  </a:lnTo>
                  <a:cubicBezTo>
                    <a:pt x="339157" y="77902"/>
                    <a:pt x="339274" y="82064"/>
                    <a:pt x="336357" y="84981"/>
                  </a:cubicBezTo>
                  <a:moveTo>
                    <a:pt x="345237" y="42732"/>
                  </a:moveTo>
                  <a:lnTo>
                    <a:pt x="343915" y="44055"/>
                  </a:lnTo>
                  <a:cubicBezTo>
                    <a:pt x="341581" y="46388"/>
                    <a:pt x="340726" y="49266"/>
                    <a:pt x="341892" y="52455"/>
                  </a:cubicBezTo>
                  <a:lnTo>
                    <a:pt x="338937" y="49499"/>
                  </a:lnTo>
                  <a:lnTo>
                    <a:pt x="334153" y="54283"/>
                  </a:lnTo>
                  <a:lnTo>
                    <a:pt x="354182" y="74312"/>
                  </a:lnTo>
                  <a:lnTo>
                    <a:pt x="359004" y="69489"/>
                  </a:lnTo>
                  <a:lnTo>
                    <a:pt x="349204" y="59689"/>
                  </a:lnTo>
                  <a:cubicBezTo>
                    <a:pt x="345276" y="55761"/>
                    <a:pt x="345276" y="52105"/>
                    <a:pt x="348660" y="48721"/>
                  </a:cubicBezTo>
                  <a:lnTo>
                    <a:pt x="349943" y="47438"/>
                  </a:lnTo>
                  <a:lnTo>
                    <a:pt x="345237" y="42732"/>
                  </a:lnTo>
                  <a:moveTo>
                    <a:pt x="376378" y="35004"/>
                  </a:moveTo>
                  <a:lnTo>
                    <a:pt x="374394" y="33020"/>
                  </a:lnTo>
                  <a:cubicBezTo>
                    <a:pt x="367783" y="26409"/>
                    <a:pt x="360433" y="27303"/>
                    <a:pt x="355571" y="32165"/>
                  </a:cubicBezTo>
                  <a:cubicBezTo>
                    <a:pt x="350476" y="37259"/>
                    <a:pt x="349426" y="45310"/>
                    <a:pt x="356427" y="52310"/>
                  </a:cubicBezTo>
                  <a:cubicBezTo>
                    <a:pt x="363388" y="59272"/>
                    <a:pt x="371205" y="58144"/>
                    <a:pt x="376261" y="53088"/>
                  </a:cubicBezTo>
                  <a:cubicBezTo>
                    <a:pt x="380345" y="49005"/>
                    <a:pt x="381978" y="42938"/>
                    <a:pt x="378750" y="37687"/>
                  </a:cubicBezTo>
                  <a:lnTo>
                    <a:pt x="374239" y="42199"/>
                  </a:lnTo>
                  <a:cubicBezTo>
                    <a:pt x="375133" y="44493"/>
                    <a:pt x="374200" y="46827"/>
                    <a:pt x="372294" y="48732"/>
                  </a:cubicBezTo>
                  <a:cubicBezTo>
                    <a:pt x="369417" y="51610"/>
                    <a:pt x="365799" y="52116"/>
                    <a:pt x="362416" y="48966"/>
                  </a:cubicBezTo>
                  <a:lnTo>
                    <a:pt x="376378" y="35004"/>
                  </a:lnTo>
                  <a:moveTo>
                    <a:pt x="359693" y="36365"/>
                  </a:moveTo>
                  <a:cubicBezTo>
                    <a:pt x="362299" y="33759"/>
                    <a:pt x="365449" y="33565"/>
                    <a:pt x="368094" y="36209"/>
                  </a:cubicBezTo>
                  <a:lnTo>
                    <a:pt x="358993" y="45310"/>
                  </a:lnTo>
                  <a:cubicBezTo>
                    <a:pt x="356505" y="41965"/>
                    <a:pt x="357399" y="38660"/>
                    <a:pt x="359693" y="36365"/>
                  </a:cubicBezTo>
                  <a:moveTo>
                    <a:pt x="214250" y="295137"/>
                  </a:moveTo>
                  <a:lnTo>
                    <a:pt x="209505" y="290392"/>
                  </a:lnTo>
                  <a:lnTo>
                    <a:pt x="195543" y="304354"/>
                  </a:lnTo>
                  <a:lnTo>
                    <a:pt x="188893" y="297704"/>
                  </a:lnTo>
                  <a:lnTo>
                    <a:pt x="201066" y="285531"/>
                  </a:lnTo>
                  <a:lnTo>
                    <a:pt x="196321" y="280786"/>
                  </a:lnTo>
                  <a:lnTo>
                    <a:pt x="184148" y="292959"/>
                  </a:lnTo>
                  <a:lnTo>
                    <a:pt x="177809" y="286620"/>
                  </a:lnTo>
                  <a:lnTo>
                    <a:pt x="191032" y="273397"/>
                  </a:lnTo>
                  <a:lnTo>
                    <a:pt x="186287" y="268652"/>
                  </a:lnTo>
                  <a:lnTo>
                    <a:pt x="168009" y="286931"/>
                  </a:lnTo>
                  <a:lnTo>
                    <a:pt x="195232" y="314154"/>
                  </a:lnTo>
                  <a:lnTo>
                    <a:pt x="214250" y="295137"/>
                  </a:lnTo>
                  <a:moveTo>
                    <a:pt x="208611" y="245472"/>
                  </a:moveTo>
                  <a:lnTo>
                    <a:pt x="203789" y="250294"/>
                  </a:lnTo>
                  <a:lnTo>
                    <a:pt x="214056" y="260562"/>
                  </a:lnTo>
                  <a:cubicBezTo>
                    <a:pt x="210906" y="259823"/>
                    <a:pt x="207406" y="261223"/>
                    <a:pt x="204800" y="263828"/>
                  </a:cubicBezTo>
                  <a:cubicBezTo>
                    <a:pt x="199900" y="268729"/>
                    <a:pt x="199239" y="276235"/>
                    <a:pt x="206162" y="283157"/>
                  </a:cubicBezTo>
                  <a:cubicBezTo>
                    <a:pt x="213201" y="290197"/>
                    <a:pt x="220707" y="289535"/>
                    <a:pt x="225607" y="284635"/>
                  </a:cubicBezTo>
                  <a:cubicBezTo>
                    <a:pt x="228368" y="281874"/>
                    <a:pt x="229651" y="278179"/>
                    <a:pt x="228446" y="274796"/>
                  </a:cubicBezTo>
                  <a:lnTo>
                    <a:pt x="231518" y="277868"/>
                  </a:lnTo>
                  <a:lnTo>
                    <a:pt x="236263" y="273123"/>
                  </a:lnTo>
                  <a:lnTo>
                    <a:pt x="208611" y="245472"/>
                  </a:lnTo>
                  <a:moveTo>
                    <a:pt x="222301" y="279074"/>
                  </a:moveTo>
                  <a:cubicBezTo>
                    <a:pt x="219501" y="281874"/>
                    <a:pt x="215106" y="282302"/>
                    <a:pt x="211062" y="278257"/>
                  </a:cubicBezTo>
                  <a:cubicBezTo>
                    <a:pt x="206978" y="274174"/>
                    <a:pt x="207406" y="269779"/>
                    <a:pt x="210206" y="266979"/>
                  </a:cubicBezTo>
                  <a:cubicBezTo>
                    <a:pt x="212812" y="264373"/>
                    <a:pt x="217401" y="263673"/>
                    <a:pt x="221523" y="267795"/>
                  </a:cubicBezTo>
                  <a:cubicBezTo>
                    <a:pt x="225607" y="271879"/>
                    <a:pt x="224907" y="276468"/>
                    <a:pt x="222301" y="279074"/>
                  </a:cubicBezTo>
                  <a:moveTo>
                    <a:pt x="231971" y="236892"/>
                  </a:moveTo>
                  <a:lnTo>
                    <a:pt x="230648" y="238214"/>
                  </a:lnTo>
                  <a:cubicBezTo>
                    <a:pt x="228315" y="240548"/>
                    <a:pt x="227459" y="243426"/>
                    <a:pt x="228626" y="246614"/>
                  </a:cubicBezTo>
                  <a:lnTo>
                    <a:pt x="225670" y="243659"/>
                  </a:lnTo>
                  <a:lnTo>
                    <a:pt x="220887" y="248442"/>
                  </a:lnTo>
                  <a:lnTo>
                    <a:pt x="240915" y="268471"/>
                  </a:lnTo>
                  <a:lnTo>
                    <a:pt x="245738" y="263649"/>
                  </a:lnTo>
                  <a:lnTo>
                    <a:pt x="235937" y="253848"/>
                  </a:lnTo>
                  <a:cubicBezTo>
                    <a:pt x="232009" y="249920"/>
                    <a:pt x="232009" y="246264"/>
                    <a:pt x="235393" y="242881"/>
                  </a:cubicBezTo>
                  <a:lnTo>
                    <a:pt x="236676" y="241597"/>
                  </a:lnTo>
                  <a:lnTo>
                    <a:pt x="231971" y="236892"/>
                  </a:lnTo>
                  <a:moveTo>
                    <a:pt x="242538" y="226091"/>
                  </a:moveTo>
                  <a:cubicBezTo>
                    <a:pt x="237560" y="231069"/>
                    <a:pt x="236276" y="236864"/>
                    <a:pt x="240166" y="242308"/>
                  </a:cubicBezTo>
                  <a:lnTo>
                    <a:pt x="244755" y="237719"/>
                  </a:lnTo>
                  <a:cubicBezTo>
                    <a:pt x="243666" y="235775"/>
                    <a:pt x="243082" y="233480"/>
                    <a:pt x="246077" y="230486"/>
                  </a:cubicBezTo>
                  <a:cubicBezTo>
                    <a:pt x="247788" y="228774"/>
                    <a:pt x="249927" y="227725"/>
                    <a:pt x="251444" y="229241"/>
                  </a:cubicBezTo>
                  <a:cubicBezTo>
                    <a:pt x="253116" y="230913"/>
                    <a:pt x="251872" y="232780"/>
                    <a:pt x="251211" y="233675"/>
                  </a:cubicBezTo>
                  <a:lnTo>
                    <a:pt x="247749" y="238303"/>
                  </a:lnTo>
                  <a:cubicBezTo>
                    <a:pt x="246194" y="240403"/>
                    <a:pt x="242499" y="245809"/>
                    <a:pt x="247516" y="250826"/>
                  </a:cubicBezTo>
                  <a:cubicBezTo>
                    <a:pt x="251755" y="255065"/>
                    <a:pt x="256733" y="253509"/>
                    <a:pt x="259922" y="250320"/>
                  </a:cubicBezTo>
                  <a:cubicBezTo>
                    <a:pt x="262061" y="248181"/>
                    <a:pt x="263889" y="244798"/>
                    <a:pt x="262878" y="240675"/>
                  </a:cubicBezTo>
                  <a:lnTo>
                    <a:pt x="265795" y="243592"/>
                  </a:lnTo>
                  <a:lnTo>
                    <a:pt x="270501" y="238886"/>
                  </a:lnTo>
                  <a:lnTo>
                    <a:pt x="256616" y="225002"/>
                  </a:lnTo>
                  <a:cubicBezTo>
                    <a:pt x="251911" y="220296"/>
                    <a:pt x="246932" y="221696"/>
                    <a:pt x="242538" y="226091"/>
                  </a:cubicBezTo>
                  <a:moveTo>
                    <a:pt x="257161" y="245070"/>
                  </a:moveTo>
                  <a:cubicBezTo>
                    <a:pt x="255449" y="246781"/>
                    <a:pt x="253544" y="247209"/>
                    <a:pt x="251949" y="245614"/>
                  </a:cubicBezTo>
                  <a:cubicBezTo>
                    <a:pt x="249733" y="243397"/>
                    <a:pt x="251755" y="240675"/>
                    <a:pt x="252494" y="239703"/>
                  </a:cubicBezTo>
                  <a:lnTo>
                    <a:pt x="254205" y="237369"/>
                  </a:lnTo>
                  <a:cubicBezTo>
                    <a:pt x="255061" y="236203"/>
                    <a:pt x="255761" y="235269"/>
                    <a:pt x="256189" y="234219"/>
                  </a:cubicBezTo>
                  <a:lnTo>
                    <a:pt x="257278" y="235308"/>
                  </a:lnTo>
                  <a:cubicBezTo>
                    <a:pt x="259961" y="237992"/>
                    <a:pt x="260078" y="242153"/>
                    <a:pt x="257161" y="245070"/>
                  </a:cubicBezTo>
                  <a:moveTo>
                    <a:pt x="284475" y="184854"/>
                  </a:moveTo>
                  <a:lnTo>
                    <a:pt x="279497" y="189832"/>
                  </a:lnTo>
                  <a:lnTo>
                    <a:pt x="288870" y="207605"/>
                  </a:lnTo>
                  <a:lnTo>
                    <a:pt x="270980" y="198349"/>
                  </a:lnTo>
                  <a:lnTo>
                    <a:pt x="266274" y="203055"/>
                  </a:lnTo>
                  <a:lnTo>
                    <a:pt x="275569" y="220906"/>
                  </a:lnTo>
                  <a:lnTo>
                    <a:pt x="257757" y="211572"/>
                  </a:lnTo>
                  <a:lnTo>
                    <a:pt x="252624" y="216705"/>
                  </a:lnTo>
                  <a:lnTo>
                    <a:pt x="279575" y="229812"/>
                  </a:lnTo>
                  <a:lnTo>
                    <a:pt x="284242" y="225144"/>
                  </a:lnTo>
                  <a:lnTo>
                    <a:pt x="275569" y="207838"/>
                  </a:lnTo>
                  <a:lnTo>
                    <a:pt x="292915" y="216472"/>
                  </a:lnTo>
                  <a:lnTo>
                    <a:pt x="297543" y="211844"/>
                  </a:lnTo>
                  <a:lnTo>
                    <a:pt x="284475" y="184854"/>
                  </a:lnTo>
                  <a:moveTo>
                    <a:pt x="307941" y="146998"/>
                  </a:moveTo>
                  <a:lnTo>
                    <a:pt x="301524" y="153415"/>
                  </a:lnTo>
                  <a:lnTo>
                    <a:pt x="314786" y="181767"/>
                  </a:lnTo>
                  <a:lnTo>
                    <a:pt x="286434" y="168505"/>
                  </a:lnTo>
                  <a:lnTo>
                    <a:pt x="280017" y="174922"/>
                  </a:lnTo>
                  <a:lnTo>
                    <a:pt x="307241" y="202146"/>
                  </a:lnTo>
                  <a:lnTo>
                    <a:pt x="311869" y="197517"/>
                  </a:lnTo>
                  <a:lnTo>
                    <a:pt x="292696" y="178344"/>
                  </a:lnTo>
                  <a:lnTo>
                    <a:pt x="318869" y="190517"/>
                  </a:lnTo>
                  <a:lnTo>
                    <a:pt x="323420" y="185967"/>
                  </a:lnTo>
                  <a:lnTo>
                    <a:pt x="311247" y="159793"/>
                  </a:lnTo>
                  <a:lnTo>
                    <a:pt x="330420" y="178966"/>
                  </a:lnTo>
                  <a:lnTo>
                    <a:pt x="335165" y="174222"/>
                  </a:lnTo>
                  <a:lnTo>
                    <a:pt x="307941" y="146998"/>
                  </a:lnTo>
                  <a:moveTo>
                    <a:pt x="317292" y="146748"/>
                  </a:moveTo>
                  <a:lnTo>
                    <a:pt x="322425" y="141614"/>
                  </a:lnTo>
                  <a:lnTo>
                    <a:pt x="316942" y="136131"/>
                  </a:lnTo>
                  <a:lnTo>
                    <a:pt x="311808" y="141264"/>
                  </a:lnTo>
                  <a:lnTo>
                    <a:pt x="317292" y="146748"/>
                  </a:lnTo>
                  <a:moveTo>
                    <a:pt x="340121" y="169266"/>
                  </a:moveTo>
                  <a:lnTo>
                    <a:pt x="344943" y="164443"/>
                  </a:lnTo>
                  <a:lnTo>
                    <a:pt x="324914" y="144415"/>
                  </a:lnTo>
                  <a:lnTo>
                    <a:pt x="320092" y="149237"/>
                  </a:lnTo>
                  <a:lnTo>
                    <a:pt x="340121" y="169266"/>
                  </a:lnTo>
                  <a:moveTo>
                    <a:pt x="340017" y="128612"/>
                  </a:moveTo>
                  <a:cubicBezTo>
                    <a:pt x="336672" y="131957"/>
                    <a:pt x="336439" y="134990"/>
                    <a:pt x="337178" y="137985"/>
                  </a:cubicBezTo>
                  <a:lnTo>
                    <a:pt x="334261" y="135068"/>
                  </a:lnTo>
                  <a:lnTo>
                    <a:pt x="329477" y="139852"/>
                  </a:lnTo>
                  <a:lnTo>
                    <a:pt x="349506" y="159881"/>
                  </a:lnTo>
                  <a:lnTo>
                    <a:pt x="354328" y="155058"/>
                  </a:lnTo>
                  <a:lnTo>
                    <a:pt x="343517" y="144247"/>
                  </a:lnTo>
                  <a:cubicBezTo>
                    <a:pt x="340250" y="140980"/>
                    <a:pt x="339783" y="137479"/>
                    <a:pt x="342661" y="134601"/>
                  </a:cubicBezTo>
                  <a:cubicBezTo>
                    <a:pt x="345033" y="132229"/>
                    <a:pt x="347717" y="132190"/>
                    <a:pt x="349972" y="134446"/>
                  </a:cubicBezTo>
                  <a:lnTo>
                    <a:pt x="362457" y="146930"/>
                  </a:lnTo>
                  <a:lnTo>
                    <a:pt x="367279" y="142107"/>
                  </a:lnTo>
                  <a:lnTo>
                    <a:pt x="354367" y="129195"/>
                  </a:lnTo>
                  <a:cubicBezTo>
                    <a:pt x="349584" y="124412"/>
                    <a:pt x="344567" y="124062"/>
                    <a:pt x="340017" y="128612"/>
                  </a:cubicBezTo>
                  <a:moveTo>
                    <a:pt x="362819" y="91265"/>
                  </a:moveTo>
                  <a:lnTo>
                    <a:pt x="357996" y="96088"/>
                  </a:lnTo>
                  <a:lnTo>
                    <a:pt x="368263" y="106355"/>
                  </a:lnTo>
                  <a:cubicBezTo>
                    <a:pt x="365113" y="105616"/>
                    <a:pt x="361613" y="107016"/>
                    <a:pt x="359007" y="109622"/>
                  </a:cubicBezTo>
                  <a:cubicBezTo>
                    <a:pt x="354107" y="114522"/>
                    <a:pt x="353446" y="122028"/>
                    <a:pt x="360368" y="128950"/>
                  </a:cubicBezTo>
                  <a:cubicBezTo>
                    <a:pt x="367407" y="135990"/>
                    <a:pt x="374913" y="135329"/>
                    <a:pt x="379814" y="130428"/>
                  </a:cubicBezTo>
                  <a:cubicBezTo>
                    <a:pt x="382575" y="127667"/>
                    <a:pt x="383859" y="123973"/>
                    <a:pt x="382653" y="120589"/>
                  </a:cubicBezTo>
                  <a:lnTo>
                    <a:pt x="385725" y="123661"/>
                  </a:lnTo>
                  <a:lnTo>
                    <a:pt x="390470" y="118917"/>
                  </a:lnTo>
                  <a:lnTo>
                    <a:pt x="362819" y="91265"/>
                  </a:lnTo>
                  <a:moveTo>
                    <a:pt x="376508" y="124867"/>
                  </a:moveTo>
                  <a:cubicBezTo>
                    <a:pt x="373708" y="127667"/>
                    <a:pt x="369313" y="128095"/>
                    <a:pt x="365269" y="124050"/>
                  </a:cubicBezTo>
                  <a:cubicBezTo>
                    <a:pt x="361185" y="119967"/>
                    <a:pt x="361613" y="115572"/>
                    <a:pt x="364413" y="112772"/>
                  </a:cubicBezTo>
                  <a:cubicBezTo>
                    <a:pt x="367019" y="110166"/>
                    <a:pt x="371608" y="109466"/>
                    <a:pt x="375730" y="113589"/>
                  </a:cubicBezTo>
                  <a:cubicBezTo>
                    <a:pt x="379814" y="117672"/>
                    <a:pt x="379114" y="122261"/>
                    <a:pt x="376508" y="124867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17" name="shape317"/>
            <p:cNvSpPr/>
            <p:nvPr/>
          </p:nvSpPr>
          <p:spPr>
            <a:xfrm>
              <a:off x="7661977" y="2775499"/>
              <a:ext cx="140800" cy="140800"/>
            </a:xfrm>
            <a:custGeom>
              <a:avLst/>
              <a:gdLst/>
              <a:ahLst/>
              <a:cxnLst/>
              <a:rect l="0" t="0" r="0" b="0"/>
              <a:pathLst>
                <a:path w="140800" h="140800">
                  <a:moveTo>
                    <a:pt x="61179" y="283646"/>
                  </a:moveTo>
                  <a:lnTo>
                    <a:pt x="37845" y="306980"/>
                  </a:lnTo>
                  <a:cubicBezTo>
                    <a:pt x="31683" y="313142"/>
                    <a:pt x="27194" y="317634"/>
                    <a:pt x="23945" y="321461"/>
                  </a:cubicBezTo>
                  <a:cubicBezTo>
                    <a:pt x="20720" y="325260"/>
                    <a:pt x="18898" y="328201"/>
                    <a:pt x="17927" y="331190"/>
                  </a:cubicBezTo>
                  <a:cubicBezTo>
                    <a:pt x="16110" y="336782"/>
                    <a:pt x="16110" y="342806"/>
                    <a:pt x="17927" y="348399"/>
                  </a:cubicBezTo>
                  <a:cubicBezTo>
                    <a:pt x="18898" y="351387"/>
                    <a:pt x="20720" y="354328"/>
                    <a:pt x="23945" y="358127"/>
                  </a:cubicBezTo>
                  <a:cubicBezTo>
                    <a:pt x="27194" y="361955"/>
                    <a:pt x="31683" y="366447"/>
                    <a:pt x="37845" y="372608"/>
                  </a:cubicBezTo>
                  <a:lnTo>
                    <a:pt x="61179" y="395943"/>
                  </a:lnTo>
                  <a:cubicBezTo>
                    <a:pt x="67341" y="402105"/>
                    <a:pt x="71833" y="406593"/>
                    <a:pt x="75660" y="409842"/>
                  </a:cubicBezTo>
                  <a:cubicBezTo>
                    <a:pt x="79460" y="413068"/>
                    <a:pt x="82400" y="414890"/>
                    <a:pt x="85389" y="415861"/>
                  </a:cubicBezTo>
                  <a:cubicBezTo>
                    <a:pt x="90981" y="417678"/>
                    <a:pt x="97005" y="417678"/>
                    <a:pt x="102597" y="415861"/>
                  </a:cubicBezTo>
                  <a:cubicBezTo>
                    <a:pt x="105586" y="414890"/>
                    <a:pt x="108527" y="413068"/>
                    <a:pt x="112327" y="409842"/>
                  </a:cubicBezTo>
                  <a:cubicBezTo>
                    <a:pt x="116154" y="406593"/>
                    <a:pt x="120645" y="402105"/>
                    <a:pt x="126808" y="395943"/>
                  </a:cubicBezTo>
                  <a:lnTo>
                    <a:pt x="150142" y="372608"/>
                  </a:lnTo>
                  <a:cubicBezTo>
                    <a:pt x="156304" y="366447"/>
                    <a:pt x="160792" y="361955"/>
                    <a:pt x="164041" y="358127"/>
                  </a:cubicBezTo>
                  <a:cubicBezTo>
                    <a:pt x="167267" y="354328"/>
                    <a:pt x="169089" y="351387"/>
                    <a:pt x="170060" y="348398"/>
                  </a:cubicBezTo>
                  <a:cubicBezTo>
                    <a:pt x="171877" y="342806"/>
                    <a:pt x="171877" y="336782"/>
                    <a:pt x="170060" y="331190"/>
                  </a:cubicBezTo>
                  <a:cubicBezTo>
                    <a:pt x="169089" y="328201"/>
                    <a:pt x="167267" y="325260"/>
                    <a:pt x="164041" y="321461"/>
                  </a:cubicBezTo>
                  <a:cubicBezTo>
                    <a:pt x="160792" y="317634"/>
                    <a:pt x="156304" y="313142"/>
                    <a:pt x="150142" y="306980"/>
                  </a:cubicBezTo>
                  <a:lnTo>
                    <a:pt x="126808" y="283646"/>
                  </a:lnTo>
                  <a:cubicBezTo>
                    <a:pt x="120645" y="277483"/>
                    <a:pt x="116154" y="272995"/>
                    <a:pt x="112327" y="269746"/>
                  </a:cubicBezTo>
                  <a:cubicBezTo>
                    <a:pt x="108527" y="266521"/>
                    <a:pt x="105586" y="264698"/>
                    <a:pt x="102597" y="263727"/>
                  </a:cubicBezTo>
                  <a:cubicBezTo>
                    <a:pt x="97005" y="261910"/>
                    <a:pt x="90981" y="261910"/>
                    <a:pt x="85389" y="263727"/>
                  </a:cubicBezTo>
                  <a:cubicBezTo>
                    <a:pt x="82400" y="264698"/>
                    <a:pt x="79460" y="266521"/>
                    <a:pt x="75660" y="269746"/>
                  </a:cubicBezTo>
                  <a:cubicBezTo>
                    <a:pt x="71833" y="272995"/>
                    <a:pt x="67341" y="277483"/>
                    <a:pt x="61179" y="283646"/>
                  </a:cubicBezTo>
                  <a:moveTo>
                    <a:pt x="14984" y="349354"/>
                  </a:moveTo>
                  <a:cubicBezTo>
                    <a:pt x="17279" y="356418"/>
                    <a:pt x="23405" y="362544"/>
                    <a:pt x="35657" y="374796"/>
                  </a:cubicBezTo>
                  <a:lnTo>
                    <a:pt x="58992" y="398130"/>
                  </a:lnTo>
                  <a:cubicBezTo>
                    <a:pt x="71243" y="410382"/>
                    <a:pt x="77369" y="416508"/>
                    <a:pt x="84433" y="418803"/>
                  </a:cubicBezTo>
                  <a:cubicBezTo>
                    <a:pt x="90647" y="420822"/>
                    <a:pt x="97340" y="420822"/>
                    <a:pt x="103554" y="418803"/>
                  </a:cubicBezTo>
                  <a:cubicBezTo>
                    <a:pt x="110617" y="416508"/>
                    <a:pt x="116743" y="410382"/>
                    <a:pt x="128995" y="398130"/>
                  </a:cubicBezTo>
                  <a:lnTo>
                    <a:pt x="152330" y="374796"/>
                  </a:lnTo>
                  <a:cubicBezTo>
                    <a:pt x="164582" y="362544"/>
                    <a:pt x="170707" y="356418"/>
                    <a:pt x="173003" y="349354"/>
                  </a:cubicBezTo>
                  <a:cubicBezTo>
                    <a:pt x="175021" y="343141"/>
                    <a:pt x="175021" y="336448"/>
                    <a:pt x="173003" y="330234"/>
                  </a:cubicBezTo>
                  <a:cubicBezTo>
                    <a:pt x="170707" y="323170"/>
                    <a:pt x="164582" y="317044"/>
                    <a:pt x="152330" y="304792"/>
                  </a:cubicBezTo>
                  <a:lnTo>
                    <a:pt x="128995" y="281458"/>
                  </a:lnTo>
                  <a:cubicBezTo>
                    <a:pt x="116743" y="269206"/>
                    <a:pt x="110617" y="263080"/>
                    <a:pt x="103554" y="260785"/>
                  </a:cubicBezTo>
                  <a:cubicBezTo>
                    <a:pt x="97340" y="258766"/>
                    <a:pt x="90647" y="258766"/>
                    <a:pt x="84433" y="260785"/>
                  </a:cubicBezTo>
                  <a:cubicBezTo>
                    <a:pt x="77369" y="263080"/>
                    <a:pt x="71243" y="269206"/>
                    <a:pt x="58992" y="281458"/>
                  </a:cubicBezTo>
                  <a:lnTo>
                    <a:pt x="35657" y="304792"/>
                  </a:lnTo>
                  <a:cubicBezTo>
                    <a:pt x="23405" y="317044"/>
                    <a:pt x="17279" y="323170"/>
                    <a:pt x="14984" y="330234"/>
                  </a:cubicBezTo>
                  <a:cubicBezTo>
                    <a:pt x="12965" y="336448"/>
                    <a:pt x="12965" y="343141"/>
                    <a:pt x="14984" y="349354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18" name="shape318"/>
            <p:cNvSpPr/>
            <p:nvPr/>
          </p:nvSpPr>
          <p:spPr>
            <a:xfrm>
              <a:off x="7661977" y="2775499"/>
              <a:ext cx="140800" cy="140800"/>
            </a:xfrm>
            <a:custGeom>
              <a:avLst/>
              <a:gdLst/>
              <a:ahLst/>
              <a:cxnLst/>
              <a:rect l="0" t="0" r="0" b="0"/>
              <a:pathLst>
                <a:path w="140800" h="140800">
                  <a:moveTo>
                    <a:pt x="62631" y="346481"/>
                  </a:moveTo>
                  <a:lnTo>
                    <a:pt x="87178" y="371027"/>
                  </a:lnTo>
                  <a:lnTo>
                    <a:pt x="87178" y="363501"/>
                  </a:lnTo>
                  <a:cubicBezTo>
                    <a:pt x="87178" y="359794"/>
                    <a:pt x="90183" y="356789"/>
                    <a:pt x="93890" y="356789"/>
                  </a:cubicBezTo>
                  <a:cubicBezTo>
                    <a:pt x="97597" y="356789"/>
                    <a:pt x="100602" y="359794"/>
                    <a:pt x="100602" y="363501"/>
                  </a:cubicBezTo>
                  <a:lnTo>
                    <a:pt x="100602" y="379130"/>
                  </a:lnTo>
                  <a:cubicBezTo>
                    <a:pt x="100602" y="388100"/>
                    <a:pt x="89757" y="392592"/>
                    <a:pt x="83414" y="386249"/>
                  </a:cubicBezTo>
                  <a:lnTo>
                    <a:pt x="47410" y="350245"/>
                  </a:lnTo>
                  <a:cubicBezTo>
                    <a:pt x="41067" y="343902"/>
                    <a:pt x="45559" y="333057"/>
                    <a:pt x="54529" y="333057"/>
                  </a:cubicBezTo>
                  <a:lnTo>
                    <a:pt x="125148" y="333057"/>
                  </a:lnTo>
                  <a:lnTo>
                    <a:pt x="100602" y="308510"/>
                  </a:lnTo>
                  <a:lnTo>
                    <a:pt x="100602" y="316037"/>
                  </a:lnTo>
                  <a:cubicBezTo>
                    <a:pt x="100602" y="319744"/>
                    <a:pt x="97597" y="322750"/>
                    <a:pt x="93890" y="322750"/>
                  </a:cubicBezTo>
                  <a:cubicBezTo>
                    <a:pt x="90183" y="322750"/>
                    <a:pt x="87178" y="319744"/>
                    <a:pt x="87178" y="316037"/>
                  </a:cubicBezTo>
                  <a:lnTo>
                    <a:pt x="87178" y="300408"/>
                  </a:lnTo>
                  <a:cubicBezTo>
                    <a:pt x="87178" y="291438"/>
                    <a:pt x="98023" y="286946"/>
                    <a:pt x="104365" y="293289"/>
                  </a:cubicBezTo>
                  <a:lnTo>
                    <a:pt x="140370" y="329293"/>
                  </a:lnTo>
                  <a:cubicBezTo>
                    <a:pt x="146713" y="335636"/>
                    <a:pt x="142221" y="346481"/>
                    <a:pt x="133251" y="346481"/>
                  </a:cubicBezTo>
                  <a:lnTo>
                    <a:pt x="62631" y="346481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19" name="shape319"/>
            <p:cNvSpPr/>
            <p:nvPr/>
          </p:nvSpPr>
          <p:spPr>
            <a:xfrm>
              <a:off x="7661977" y="2775499"/>
              <a:ext cx="1782000" cy="1782000"/>
            </a:xfrm>
            <a:custGeom>
              <a:avLst/>
              <a:gdLst/>
              <a:ahLst/>
              <a:cxnLst/>
              <a:rect l="0" t="0" r="0" b="0"/>
              <a:pathLst>
                <a:path w="1782000" h="1782000">
                  <a:moveTo>
                    <a:pt x="162059" y="211988"/>
                  </a:moveTo>
                  <a:lnTo>
                    <a:pt x="156886" y="217160"/>
                  </a:lnTo>
                  <a:lnTo>
                    <a:pt x="171548" y="241389"/>
                  </a:lnTo>
                  <a:lnTo>
                    <a:pt x="146230" y="227817"/>
                  </a:lnTo>
                  <a:lnTo>
                    <a:pt x="141252" y="232795"/>
                  </a:lnTo>
                  <a:lnTo>
                    <a:pt x="154786" y="258074"/>
                  </a:lnTo>
                  <a:lnTo>
                    <a:pt x="130596" y="243451"/>
                  </a:lnTo>
                  <a:lnTo>
                    <a:pt x="125229" y="248818"/>
                  </a:lnTo>
                  <a:lnTo>
                    <a:pt x="159881" y="268613"/>
                  </a:lnTo>
                  <a:lnTo>
                    <a:pt x="164897" y="263596"/>
                  </a:lnTo>
                  <a:lnTo>
                    <a:pt x="151013" y="237734"/>
                  </a:lnTo>
                  <a:lnTo>
                    <a:pt x="176876" y="251618"/>
                  </a:lnTo>
                  <a:lnTo>
                    <a:pt x="181854" y="246640"/>
                  </a:lnTo>
                  <a:lnTo>
                    <a:pt x="162059" y="211988"/>
                  </a:lnTo>
                  <a:moveTo>
                    <a:pt x="178618" y="209118"/>
                  </a:moveTo>
                  <a:cubicBezTo>
                    <a:pt x="172784" y="214951"/>
                    <a:pt x="172590" y="222924"/>
                    <a:pt x="179085" y="229419"/>
                  </a:cubicBezTo>
                  <a:cubicBezTo>
                    <a:pt x="185618" y="235953"/>
                    <a:pt x="193591" y="235758"/>
                    <a:pt x="199425" y="229925"/>
                  </a:cubicBezTo>
                  <a:cubicBezTo>
                    <a:pt x="205297" y="224052"/>
                    <a:pt x="205491" y="216080"/>
                    <a:pt x="198958" y="209546"/>
                  </a:cubicBezTo>
                  <a:cubicBezTo>
                    <a:pt x="192463" y="203051"/>
                    <a:pt x="184491" y="203245"/>
                    <a:pt x="178618" y="209118"/>
                  </a:cubicBezTo>
                  <a:moveTo>
                    <a:pt x="183051" y="213629"/>
                  </a:moveTo>
                  <a:cubicBezTo>
                    <a:pt x="185968" y="210712"/>
                    <a:pt x="190013" y="210479"/>
                    <a:pt x="194019" y="214485"/>
                  </a:cubicBezTo>
                  <a:cubicBezTo>
                    <a:pt x="197791" y="218257"/>
                    <a:pt x="198141" y="222263"/>
                    <a:pt x="195030" y="225374"/>
                  </a:cubicBezTo>
                  <a:cubicBezTo>
                    <a:pt x="192113" y="228291"/>
                    <a:pt x="188068" y="228525"/>
                    <a:pt x="184024" y="224480"/>
                  </a:cubicBezTo>
                  <a:cubicBezTo>
                    <a:pt x="180290" y="220746"/>
                    <a:pt x="179940" y="216740"/>
                    <a:pt x="183051" y="213629"/>
                  </a:cubicBezTo>
                  <a:moveTo>
                    <a:pt x="202753" y="184983"/>
                  </a:moveTo>
                  <a:cubicBezTo>
                    <a:pt x="199408" y="188327"/>
                    <a:pt x="199175" y="191361"/>
                    <a:pt x="199914" y="194355"/>
                  </a:cubicBezTo>
                  <a:lnTo>
                    <a:pt x="196997" y="191439"/>
                  </a:lnTo>
                  <a:lnTo>
                    <a:pt x="192214" y="196222"/>
                  </a:lnTo>
                  <a:lnTo>
                    <a:pt x="212242" y="216251"/>
                  </a:lnTo>
                  <a:lnTo>
                    <a:pt x="217065" y="211429"/>
                  </a:lnTo>
                  <a:lnTo>
                    <a:pt x="206254" y="200617"/>
                  </a:lnTo>
                  <a:cubicBezTo>
                    <a:pt x="202987" y="197350"/>
                    <a:pt x="202520" y="193850"/>
                    <a:pt x="205398" y="190972"/>
                  </a:cubicBezTo>
                  <a:cubicBezTo>
                    <a:pt x="207770" y="188600"/>
                    <a:pt x="210453" y="188561"/>
                    <a:pt x="212709" y="190817"/>
                  </a:cubicBezTo>
                  <a:lnTo>
                    <a:pt x="225193" y="203300"/>
                  </a:lnTo>
                  <a:lnTo>
                    <a:pt x="230016" y="198478"/>
                  </a:lnTo>
                  <a:lnTo>
                    <a:pt x="217104" y="185566"/>
                  </a:lnTo>
                  <a:cubicBezTo>
                    <a:pt x="212320" y="180783"/>
                    <a:pt x="207303" y="180433"/>
                    <a:pt x="202753" y="184983"/>
                  </a:cubicBezTo>
                  <a:moveTo>
                    <a:pt x="225555" y="147636"/>
                  </a:moveTo>
                  <a:lnTo>
                    <a:pt x="220733" y="152458"/>
                  </a:lnTo>
                  <a:lnTo>
                    <a:pt x="231000" y="162725"/>
                  </a:lnTo>
                  <a:cubicBezTo>
                    <a:pt x="227850" y="161986"/>
                    <a:pt x="224349" y="163387"/>
                    <a:pt x="221744" y="165992"/>
                  </a:cubicBezTo>
                  <a:cubicBezTo>
                    <a:pt x="216843" y="170892"/>
                    <a:pt x="216182" y="178398"/>
                    <a:pt x="223105" y="185321"/>
                  </a:cubicBezTo>
                  <a:cubicBezTo>
                    <a:pt x="230144" y="192360"/>
                    <a:pt x="237650" y="191699"/>
                    <a:pt x="242550" y="186799"/>
                  </a:cubicBezTo>
                  <a:cubicBezTo>
                    <a:pt x="245311" y="184037"/>
                    <a:pt x="246595" y="180343"/>
                    <a:pt x="245389" y="176960"/>
                  </a:cubicBezTo>
                  <a:lnTo>
                    <a:pt x="248462" y="180032"/>
                  </a:lnTo>
                  <a:lnTo>
                    <a:pt x="253206" y="175287"/>
                  </a:lnTo>
                  <a:lnTo>
                    <a:pt x="225555" y="147636"/>
                  </a:lnTo>
                  <a:moveTo>
                    <a:pt x="239245" y="181237"/>
                  </a:moveTo>
                  <a:cubicBezTo>
                    <a:pt x="236445" y="184037"/>
                    <a:pt x="232050" y="184465"/>
                    <a:pt x="228005" y="180421"/>
                  </a:cubicBezTo>
                  <a:cubicBezTo>
                    <a:pt x="223922" y="176337"/>
                    <a:pt x="224349" y="171942"/>
                    <a:pt x="227150" y="169142"/>
                  </a:cubicBezTo>
                  <a:cubicBezTo>
                    <a:pt x="229755" y="166536"/>
                    <a:pt x="234344" y="165836"/>
                    <a:pt x="238467" y="169959"/>
                  </a:cubicBezTo>
                  <a:cubicBezTo>
                    <a:pt x="242550" y="174042"/>
                    <a:pt x="241850" y="178632"/>
                    <a:pt x="239245" y="181237"/>
                  </a:cubicBezTo>
                  <a:moveTo>
                    <a:pt x="266570" y="144811"/>
                  </a:moveTo>
                  <a:lnTo>
                    <a:pt x="264587" y="142828"/>
                  </a:lnTo>
                  <a:cubicBezTo>
                    <a:pt x="257976" y="136217"/>
                    <a:pt x="250625" y="137111"/>
                    <a:pt x="245764" y="141972"/>
                  </a:cubicBezTo>
                  <a:cubicBezTo>
                    <a:pt x="240669" y="147067"/>
                    <a:pt x="239619" y="155117"/>
                    <a:pt x="246619" y="162118"/>
                  </a:cubicBezTo>
                  <a:cubicBezTo>
                    <a:pt x="253581" y="169079"/>
                    <a:pt x="261398" y="167952"/>
                    <a:pt x="266453" y="162895"/>
                  </a:cubicBezTo>
                  <a:cubicBezTo>
                    <a:pt x="270537" y="158812"/>
                    <a:pt x="272171" y="152745"/>
                    <a:pt x="268943" y="147495"/>
                  </a:cubicBezTo>
                  <a:lnTo>
                    <a:pt x="264431" y="152006"/>
                  </a:lnTo>
                  <a:cubicBezTo>
                    <a:pt x="265326" y="154301"/>
                    <a:pt x="264392" y="156634"/>
                    <a:pt x="262487" y="158540"/>
                  </a:cubicBezTo>
                  <a:cubicBezTo>
                    <a:pt x="259609" y="161418"/>
                    <a:pt x="255992" y="161923"/>
                    <a:pt x="252608" y="158773"/>
                  </a:cubicBezTo>
                  <a:lnTo>
                    <a:pt x="266570" y="144811"/>
                  </a:lnTo>
                  <a:moveTo>
                    <a:pt x="249886" y="146172"/>
                  </a:moveTo>
                  <a:cubicBezTo>
                    <a:pt x="252492" y="143567"/>
                    <a:pt x="255642" y="143372"/>
                    <a:pt x="258287" y="146017"/>
                  </a:cubicBezTo>
                  <a:lnTo>
                    <a:pt x="249186" y="155117"/>
                  </a:lnTo>
                  <a:cubicBezTo>
                    <a:pt x="246697" y="151773"/>
                    <a:pt x="247592" y="148467"/>
                    <a:pt x="249886" y="146172"/>
                  </a:cubicBezTo>
                  <a:moveTo>
                    <a:pt x="269500" y="118469"/>
                  </a:moveTo>
                  <a:lnTo>
                    <a:pt x="268178" y="119791"/>
                  </a:lnTo>
                  <a:cubicBezTo>
                    <a:pt x="265844" y="122125"/>
                    <a:pt x="264989" y="125003"/>
                    <a:pt x="266156" y="128192"/>
                  </a:cubicBezTo>
                  <a:lnTo>
                    <a:pt x="263200" y="125236"/>
                  </a:lnTo>
                  <a:lnTo>
                    <a:pt x="258416" y="130020"/>
                  </a:lnTo>
                  <a:lnTo>
                    <a:pt x="278445" y="150048"/>
                  </a:lnTo>
                  <a:lnTo>
                    <a:pt x="283268" y="145226"/>
                  </a:lnTo>
                  <a:lnTo>
                    <a:pt x="273467" y="135425"/>
                  </a:lnTo>
                  <a:cubicBezTo>
                    <a:pt x="269539" y="131498"/>
                    <a:pt x="269539" y="127842"/>
                    <a:pt x="272923" y="124458"/>
                  </a:cubicBezTo>
                  <a:lnTo>
                    <a:pt x="274206" y="123175"/>
                  </a:lnTo>
                  <a:lnTo>
                    <a:pt x="269500" y="118469"/>
                  </a:lnTo>
                  <a:moveTo>
                    <a:pt x="288342" y="116272"/>
                  </a:moveTo>
                  <a:cubicBezTo>
                    <a:pt x="285542" y="118372"/>
                    <a:pt x="283481" y="119812"/>
                    <a:pt x="281925" y="118256"/>
                  </a:cubicBezTo>
                  <a:cubicBezTo>
                    <a:pt x="280758" y="117089"/>
                    <a:pt x="280642" y="115106"/>
                    <a:pt x="283014" y="112733"/>
                  </a:cubicBezTo>
                  <a:cubicBezTo>
                    <a:pt x="285076" y="110672"/>
                    <a:pt x="287253" y="110050"/>
                    <a:pt x="289431" y="111839"/>
                  </a:cubicBezTo>
                  <a:lnTo>
                    <a:pt x="294137" y="107133"/>
                  </a:lnTo>
                  <a:cubicBezTo>
                    <a:pt x="289392" y="102933"/>
                    <a:pt x="283636" y="104100"/>
                    <a:pt x="278970" y="108766"/>
                  </a:cubicBezTo>
                  <a:cubicBezTo>
                    <a:pt x="274808" y="112928"/>
                    <a:pt x="272825" y="118567"/>
                    <a:pt x="277375" y="123117"/>
                  </a:cubicBezTo>
                  <a:cubicBezTo>
                    <a:pt x="282314" y="128056"/>
                    <a:pt x="287448" y="124245"/>
                    <a:pt x="292037" y="120978"/>
                  </a:cubicBezTo>
                  <a:cubicBezTo>
                    <a:pt x="295265" y="118683"/>
                    <a:pt x="296509" y="118061"/>
                    <a:pt x="297754" y="119306"/>
                  </a:cubicBezTo>
                  <a:cubicBezTo>
                    <a:pt x="299270" y="120823"/>
                    <a:pt x="298493" y="122923"/>
                    <a:pt x="296432" y="124984"/>
                  </a:cubicBezTo>
                  <a:cubicBezTo>
                    <a:pt x="294176" y="127240"/>
                    <a:pt x="291570" y="128134"/>
                    <a:pt x="289198" y="126462"/>
                  </a:cubicBezTo>
                  <a:lnTo>
                    <a:pt x="284336" y="131323"/>
                  </a:lnTo>
                  <a:cubicBezTo>
                    <a:pt x="289742" y="136029"/>
                    <a:pt x="296004" y="133346"/>
                    <a:pt x="300165" y="129184"/>
                  </a:cubicBezTo>
                  <a:cubicBezTo>
                    <a:pt x="304638" y="124712"/>
                    <a:pt x="306504" y="118567"/>
                    <a:pt x="301993" y="114055"/>
                  </a:cubicBezTo>
                  <a:cubicBezTo>
                    <a:pt x="297326" y="109389"/>
                    <a:pt x="292464" y="113239"/>
                    <a:pt x="288342" y="116272"/>
                  </a:cubicBezTo>
                  <a:moveTo>
                    <a:pt x="301849" y="85887"/>
                  </a:moveTo>
                  <a:cubicBezTo>
                    <a:pt x="298465" y="89271"/>
                    <a:pt x="298310" y="92226"/>
                    <a:pt x="299088" y="95260"/>
                  </a:cubicBezTo>
                  <a:lnTo>
                    <a:pt x="288509" y="84682"/>
                  </a:lnTo>
                  <a:lnTo>
                    <a:pt x="283687" y="89504"/>
                  </a:lnTo>
                  <a:lnTo>
                    <a:pt x="311338" y="117155"/>
                  </a:lnTo>
                  <a:lnTo>
                    <a:pt x="316161" y="112333"/>
                  </a:lnTo>
                  <a:lnTo>
                    <a:pt x="305349" y="101521"/>
                  </a:lnTo>
                  <a:cubicBezTo>
                    <a:pt x="302082" y="98254"/>
                    <a:pt x="301616" y="94754"/>
                    <a:pt x="304494" y="91876"/>
                  </a:cubicBezTo>
                  <a:cubicBezTo>
                    <a:pt x="306866" y="89504"/>
                    <a:pt x="309549" y="89465"/>
                    <a:pt x="311805" y="91721"/>
                  </a:cubicBezTo>
                  <a:lnTo>
                    <a:pt x="324289" y="104205"/>
                  </a:lnTo>
                  <a:lnTo>
                    <a:pt x="329111" y="99382"/>
                  </a:lnTo>
                  <a:lnTo>
                    <a:pt x="316200" y="86471"/>
                  </a:lnTo>
                  <a:cubicBezTo>
                    <a:pt x="311416" y="81687"/>
                    <a:pt x="306399" y="81337"/>
                    <a:pt x="301849" y="85887"/>
                  </a:cubicBezTo>
                  <a:moveTo>
                    <a:pt x="321734" y="66002"/>
                  </a:moveTo>
                  <a:cubicBezTo>
                    <a:pt x="316756" y="70980"/>
                    <a:pt x="315473" y="76775"/>
                    <a:pt x="319362" y="82219"/>
                  </a:cubicBezTo>
                  <a:lnTo>
                    <a:pt x="323951" y="77631"/>
                  </a:lnTo>
                  <a:cubicBezTo>
                    <a:pt x="322862" y="75686"/>
                    <a:pt x="322278" y="73391"/>
                    <a:pt x="325273" y="70396"/>
                  </a:cubicBezTo>
                  <a:cubicBezTo>
                    <a:pt x="326984" y="68685"/>
                    <a:pt x="329123" y="67635"/>
                    <a:pt x="330640" y="69152"/>
                  </a:cubicBezTo>
                  <a:cubicBezTo>
                    <a:pt x="332312" y="70825"/>
                    <a:pt x="331068" y="72691"/>
                    <a:pt x="330407" y="73586"/>
                  </a:cubicBezTo>
                  <a:lnTo>
                    <a:pt x="326946" y="78214"/>
                  </a:lnTo>
                  <a:cubicBezTo>
                    <a:pt x="325390" y="80314"/>
                    <a:pt x="321695" y="85719"/>
                    <a:pt x="326712" y="90736"/>
                  </a:cubicBezTo>
                  <a:cubicBezTo>
                    <a:pt x="330951" y="94976"/>
                    <a:pt x="335929" y="93420"/>
                    <a:pt x="339118" y="90231"/>
                  </a:cubicBezTo>
                  <a:cubicBezTo>
                    <a:pt x="341257" y="88092"/>
                    <a:pt x="343085" y="84708"/>
                    <a:pt x="342074" y="80586"/>
                  </a:cubicBezTo>
                  <a:lnTo>
                    <a:pt x="344991" y="83503"/>
                  </a:lnTo>
                  <a:lnTo>
                    <a:pt x="349697" y="78797"/>
                  </a:lnTo>
                  <a:lnTo>
                    <a:pt x="335812" y="64913"/>
                  </a:lnTo>
                  <a:cubicBezTo>
                    <a:pt x="331107" y="60207"/>
                    <a:pt x="326128" y="61607"/>
                    <a:pt x="321734" y="66002"/>
                  </a:cubicBezTo>
                  <a:moveTo>
                    <a:pt x="336357" y="84981"/>
                  </a:moveTo>
                  <a:cubicBezTo>
                    <a:pt x="334646" y="86692"/>
                    <a:pt x="332740" y="87120"/>
                    <a:pt x="331146" y="85525"/>
                  </a:cubicBezTo>
                  <a:cubicBezTo>
                    <a:pt x="328929" y="83308"/>
                    <a:pt x="330951" y="80586"/>
                    <a:pt x="331690" y="79614"/>
                  </a:cubicBezTo>
                  <a:lnTo>
                    <a:pt x="333401" y="77280"/>
                  </a:lnTo>
                  <a:cubicBezTo>
                    <a:pt x="334257" y="76113"/>
                    <a:pt x="334957" y="75180"/>
                    <a:pt x="335385" y="74130"/>
                  </a:cubicBezTo>
                  <a:lnTo>
                    <a:pt x="336474" y="75219"/>
                  </a:lnTo>
                  <a:cubicBezTo>
                    <a:pt x="339157" y="77902"/>
                    <a:pt x="339274" y="82064"/>
                    <a:pt x="336357" y="84981"/>
                  </a:cubicBezTo>
                  <a:moveTo>
                    <a:pt x="345237" y="42732"/>
                  </a:moveTo>
                  <a:lnTo>
                    <a:pt x="343915" y="44055"/>
                  </a:lnTo>
                  <a:cubicBezTo>
                    <a:pt x="341581" y="46388"/>
                    <a:pt x="340726" y="49266"/>
                    <a:pt x="341892" y="52455"/>
                  </a:cubicBezTo>
                  <a:lnTo>
                    <a:pt x="338937" y="49499"/>
                  </a:lnTo>
                  <a:lnTo>
                    <a:pt x="334153" y="54283"/>
                  </a:lnTo>
                  <a:lnTo>
                    <a:pt x="354182" y="74312"/>
                  </a:lnTo>
                  <a:lnTo>
                    <a:pt x="359004" y="69489"/>
                  </a:lnTo>
                  <a:lnTo>
                    <a:pt x="349204" y="59689"/>
                  </a:lnTo>
                  <a:cubicBezTo>
                    <a:pt x="345276" y="55761"/>
                    <a:pt x="345276" y="52105"/>
                    <a:pt x="348660" y="48721"/>
                  </a:cubicBezTo>
                  <a:lnTo>
                    <a:pt x="349943" y="47438"/>
                  </a:lnTo>
                  <a:lnTo>
                    <a:pt x="345237" y="42732"/>
                  </a:lnTo>
                  <a:moveTo>
                    <a:pt x="376378" y="35004"/>
                  </a:moveTo>
                  <a:lnTo>
                    <a:pt x="374394" y="33020"/>
                  </a:lnTo>
                  <a:cubicBezTo>
                    <a:pt x="367783" y="26409"/>
                    <a:pt x="360433" y="27303"/>
                    <a:pt x="355571" y="32165"/>
                  </a:cubicBezTo>
                  <a:cubicBezTo>
                    <a:pt x="350476" y="37259"/>
                    <a:pt x="349426" y="45310"/>
                    <a:pt x="356427" y="52310"/>
                  </a:cubicBezTo>
                  <a:cubicBezTo>
                    <a:pt x="363388" y="59272"/>
                    <a:pt x="371205" y="58144"/>
                    <a:pt x="376261" y="53088"/>
                  </a:cubicBezTo>
                  <a:cubicBezTo>
                    <a:pt x="380345" y="49005"/>
                    <a:pt x="381978" y="42938"/>
                    <a:pt x="378750" y="37687"/>
                  </a:cubicBezTo>
                  <a:lnTo>
                    <a:pt x="374239" y="42199"/>
                  </a:lnTo>
                  <a:cubicBezTo>
                    <a:pt x="375133" y="44493"/>
                    <a:pt x="374200" y="46827"/>
                    <a:pt x="372294" y="48732"/>
                  </a:cubicBezTo>
                  <a:cubicBezTo>
                    <a:pt x="369417" y="51610"/>
                    <a:pt x="365799" y="52116"/>
                    <a:pt x="362416" y="48966"/>
                  </a:cubicBezTo>
                  <a:lnTo>
                    <a:pt x="376378" y="35004"/>
                  </a:lnTo>
                  <a:moveTo>
                    <a:pt x="359693" y="36365"/>
                  </a:moveTo>
                  <a:cubicBezTo>
                    <a:pt x="362299" y="33759"/>
                    <a:pt x="365449" y="33565"/>
                    <a:pt x="368094" y="36209"/>
                  </a:cubicBezTo>
                  <a:lnTo>
                    <a:pt x="358993" y="45310"/>
                  </a:lnTo>
                  <a:cubicBezTo>
                    <a:pt x="356505" y="41965"/>
                    <a:pt x="357399" y="38660"/>
                    <a:pt x="359693" y="36365"/>
                  </a:cubicBezTo>
                  <a:moveTo>
                    <a:pt x="214250" y="295137"/>
                  </a:moveTo>
                  <a:lnTo>
                    <a:pt x="209505" y="290392"/>
                  </a:lnTo>
                  <a:lnTo>
                    <a:pt x="195543" y="304354"/>
                  </a:lnTo>
                  <a:lnTo>
                    <a:pt x="188893" y="297704"/>
                  </a:lnTo>
                  <a:lnTo>
                    <a:pt x="201066" y="285531"/>
                  </a:lnTo>
                  <a:lnTo>
                    <a:pt x="196321" y="280786"/>
                  </a:lnTo>
                  <a:lnTo>
                    <a:pt x="184148" y="292959"/>
                  </a:lnTo>
                  <a:lnTo>
                    <a:pt x="177809" y="286620"/>
                  </a:lnTo>
                  <a:lnTo>
                    <a:pt x="191032" y="273397"/>
                  </a:lnTo>
                  <a:lnTo>
                    <a:pt x="186287" y="268652"/>
                  </a:lnTo>
                  <a:lnTo>
                    <a:pt x="168009" y="286931"/>
                  </a:lnTo>
                  <a:lnTo>
                    <a:pt x="195232" y="314154"/>
                  </a:lnTo>
                  <a:lnTo>
                    <a:pt x="214250" y="295137"/>
                  </a:lnTo>
                  <a:moveTo>
                    <a:pt x="208611" y="245472"/>
                  </a:moveTo>
                  <a:lnTo>
                    <a:pt x="203789" y="250294"/>
                  </a:lnTo>
                  <a:lnTo>
                    <a:pt x="214056" y="260562"/>
                  </a:lnTo>
                  <a:cubicBezTo>
                    <a:pt x="210906" y="259823"/>
                    <a:pt x="207406" y="261223"/>
                    <a:pt x="204800" y="263828"/>
                  </a:cubicBezTo>
                  <a:cubicBezTo>
                    <a:pt x="199900" y="268729"/>
                    <a:pt x="199239" y="276235"/>
                    <a:pt x="206162" y="283157"/>
                  </a:cubicBezTo>
                  <a:cubicBezTo>
                    <a:pt x="213201" y="290197"/>
                    <a:pt x="220707" y="289535"/>
                    <a:pt x="225607" y="284635"/>
                  </a:cubicBezTo>
                  <a:cubicBezTo>
                    <a:pt x="228368" y="281874"/>
                    <a:pt x="229651" y="278179"/>
                    <a:pt x="228446" y="274796"/>
                  </a:cubicBezTo>
                  <a:lnTo>
                    <a:pt x="231518" y="277868"/>
                  </a:lnTo>
                  <a:lnTo>
                    <a:pt x="236263" y="273123"/>
                  </a:lnTo>
                  <a:lnTo>
                    <a:pt x="208611" y="245472"/>
                  </a:lnTo>
                  <a:moveTo>
                    <a:pt x="222301" y="279074"/>
                  </a:moveTo>
                  <a:cubicBezTo>
                    <a:pt x="219501" y="281874"/>
                    <a:pt x="215106" y="282302"/>
                    <a:pt x="211062" y="278257"/>
                  </a:cubicBezTo>
                  <a:cubicBezTo>
                    <a:pt x="206978" y="274174"/>
                    <a:pt x="207406" y="269779"/>
                    <a:pt x="210206" y="266979"/>
                  </a:cubicBezTo>
                  <a:cubicBezTo>
                    <a:pt x="212812" y="264373"/>
                    <a:pt x="217401" y="263673"/>
                    <a:pt x="221523" y="267795"/>
                  </a:cubicBezTo>
                  <a:cubicBezTo>
                    <a:pt x="225607" y="271879"/>
                    <a:pt x="224907" y="276468"/>
                    <a:pt x="222301" y="279074"/>
                  </a:cubicBezTo>
                  <a:moveTo>
                    <a:pt x="231971" y="236892"/>
                  </a:moveTo>
                  <a:lnTo>
                    <a:pt x="230648" y="238214"/>
                  </a:lnTo>
                  <a:cubicBezTo>
                    <a:pt x="228315" y="240548"/>
                    <a:pt x="227459" y="243426"/>
                    <a:pt x="228626" y="246614"/>
                  </a:cubicBezTo>
                  <a:lnTo>
                    <a:pt x="225670" y="243659"/>
                  </a:lnTo>
                  <a:lnTo>
                    <a:pt x="220887" y="248442"/>
                  </a:lnTo>
                  <a:lnTo>
                    <a:pt x="240915" y="268471"/>
                  </a:lnTo>
                  <a:lnTo>
                    <a:pt x="245738" y="263649"/>
                  </a:lnTo>
                  <a:lnTo>
                    <a:pt x="235937" y="253848"/>
                  </a:lnTo>
                  <a:cubicBezTo>
                    <a:pt x="232009" y="249920"/>
                    <a:pt x="232009" y="246264"/>
                    <a:pt x="235393" y="242881"/>
                  </a:cubicBezTo>
                  <a:lnTo>
                    <a:pt x="236676" y="241597"/>
                  </a:lnTo>
                  <a:lnTo>
                    <a:pt x="231971" y="236892"/>
                  </a:lnTo>
                  <a:moveTo>
                    <a:pt x="242538" y="226091"/>
                  </a:moveTo>
                  <a:cubicBezTo>
                    <a:pt x="237560" y="231069"/>
                    <a:pt x="236276" y="236864"/>
                    <a:pt x="240166" y="242308"/>
                  </a:cubicBezTo>
                  <a:lnTo>
                    <a:pt x="244755" y="237719"/>
                  </a:lnTo>
                  <a:cubicBezTo>
                    <a:pt x="243666" y="235775"/>
                    <a:pt x="243082" y="233480"/>
                    <a:pt x="246077" y="230486"/>
                  </a:cubicBezTo>
                  <a:cubicBezTo>
                    <a:pt x="247788" y="228774"/>
                    <a:pt x="249927" y="227725"/>
                    <a:pt x="251444" y="229241"/>
                  </a:cubicBezTo>
                  <a:cubicBezTo>
                    <a:pt x="253116" y="230913"/>
                    <a:pt x="251872" y="232780"/>
                    <a:pt x="251211" y="233675"/>
                  </a:cubicBezTo>
                  <a:lnTo>
                    <a:pt x="247749" y="238303"/>
                  </a:lnTo>
                  <a:cubicBezTo>
                    <a:pt x="246194" y="240403"/>
                    <a:pt x="242499" y="245809"/>
                    <a:pt x="247516" y="250826"/>
                  </a:cubicBezTo>
                  <a:cubicBezTo>
                    <a:pt x="251755" y="255065"/>
                    <a:pt x="256733" y="253509"/>
                    <a:pt x="259922" y="250320"/>
                  </a:cubicBezTo>
                  <a:cubicBezTo>
                    <a:pt x="262061" y="248181"/>
                    <a:pt x="263889" y="244798"/>
                    <a:pt x="262878" y="240675"/>
                  </a:cubicBezTo>
                  <a:lnTo>
                    <a:pt x="265795" y="243592"/>
                  </a:lnTo>
                  <a:lnTo>
                    <a:pt x="270501" y="238886"/>
                  </a:lnTo>
                  <a:lnTo>
                    <a:pt x="256616" y="225002"/>
                  </a:lnTo>
                  <a:cubicBezTo>
                    <a:pt x="251911" y="220296"/>
                    <a:pt x="246932" y="221696"/>
                    <a:pt x="242538" y="226091"/>
                  </a:cubicBezTo>
                  <a:moveTo>
                    <a:pt x="257161" y="245070"/>
                  </a:moveTo>
                  <a:cubicBezTo>
                    <a:pt x="255449" y="246781"/>
                    <a:pt x="253544" y="247209"/>
                    <a:pt x="251949" y="245614"/>
                  </a:cubicBezTo>
                  <a:cubicBezTo>
                    <a:pt x="249733" y="243397"/>
                    <a:pt x="251755" y="240675"/>
                    <a:pt x="252494" y="239703"/>
                  </a:cubicBezTo>
                  <a:lnTo>
                    <a:pt x="254205" y="237369"/>
                  </a:lnTo>
                  <a:cubicBezTo>
                    <a:pt x="255061" y="236203"/>
                    <a:pt x="255761" y="235269"/>
                    <a:pt x="256189" y="234219"/>
                  </a:cubicBezTo>
                  <a:lnTo>
                    <a:pt x="257278" y="235308"/>
                  </a:lnTo>
                  <a:cubicBezTo>
                    <a:pt x="259961" y="237992"/>
                    <a:pt x="260078" y="242153"/>
                    <a:pt x="257161" y="245070"/>
                  </a:cubicBezTo>
                  <a:moveTo>
                    <a:pt x="284475" y="184854"/>
                  </a:moveTo>
                  <a:lnTo>
                    <a:pt x="279497" y="189832"/>
                  </a:lnTo>
                  <a:lnTo>
                    <a:pt x="288870" y="207605"/>
                  </a:lnTo>
                  <a:lnTo>
                    <a:pt x="270980" y="198349"/>
                  </a:lnTo>
                  <a:lnTo>
                    <a:pt x="266274" y="203055"/>
                  </a:lnTo>
                  <a:lnTo>
                    <a:pt x="275569" y="220906"/>
                  </a:lnTo>
                  <a:lnTo>
                    <a:pt x="257757" y="211572"/>
                  </a:lnTo>
                  <a:lnTo>
                    <a:pt x="252624" y="216705"/>
                  </a:lnTo>
                  <a:lnTo>
                    <a:pt x="279575" y="229812"/>
                  </a:lnTo>
                  <a:lnTo>
                    <a:pt x="284242" y="225144"/>
                  </a:lnTo>
                  <a:lnTo>
                    <a:pt x="275569" y="207838"/>
                  </a:lnTo>
                  <a:lnTo>
                    <a:pt x="292915" y="216472"/>
                  </a:lnTo>
                  <a:lnTo>
                    <a:pt x="297543" y="211844"/>
                  </a:lnTo>
                  <a:lnTo>
                    <a:pt x="284475" y="184854"/>
                  </a:lnTo>
                  <a:moveTo>
                    <a:pt x="307941" y="146998"/>
                  </a:moveTo>
                  <a:lnTo>
                    <a:pt x="301524" y="153415"/>
                  </a:lnTo>
                  <a:lnTo>
                    <a:pt x="314786" y="181767"/>
                  </a:lnTo>
                  <a:lnTo>
                    <a:pt x="286434" y="168505"/>
                  </a:lnTo>
                  <a:lnTo>
                    <a:pt x="280017" y="174922"/>
                  </a:lnTo>
                  <a:lnTo>
                    <a:pt x="307241" y="202146"/>
                  </a:lnTo>
                  <a:lnTo>
                    <a:pt x="311869" y="197517"/>
                  </a:lnTo>
                  <a:lnTo>
                    <a:pt x="292696" y="178344"/>
                  </a:lnTo>
                  <a:lnTo>
                    <a:pt x="318869" y="190517"/>
                  </a:lnTo>
                  <a:lnTo>
                    <a:pt x="323420" y="185967"/>
                  </a:lnTo>
                  <a:lnTo>
                    <a:pt x="311247" y="159793"/>
                  </a:lnTo>
                  <a:lnTo>
                    <a:pt x="330420" y="178966"/>
                  </a:lnTo>
                  <a:lnTo>
                    <a:pt x="335165" y="174222"/>
                  </a:lnTo>
                  <a:lnTo>
                    <a:pt x="307941" y="146998"/>
                  </a:lnTo>
                  <a:moveTo>
                    <a:pt x="317292" y="146748"/>
                  </a:moveTo>
                  <a:lnTo>
                    <a:pt x="322425" y="141614"/>
                  </a:lnTo>
                  <a:lnTo>
                    <a:pt x="316942" y="136131"/>
                  </a:lnTo>
                  <a:lnTo>
                    <a:pt x="311808" y="141264"/>
                  </a:lnTo>
                  <a:lnTo>
                    <a:pt x="317292" y="146748"/>
                  </a:lnTo>
                  <a:moveTo>
                    <a:pt x="340121" y="169266"/>
                  </a:moveTo>
                  <a:lnTo>
                    <a:pt x="344943" y="164443"/>
                  </a:lnTo>
                  <a:lnTo>
                    <a:pt x="324914" y="144415"/>
                  </a:lnTo>
                  <a:lnTo>
                    <a:pt x="320092" y="149237"/>
                  </a:lnTo>
                  <a:lnTo>
                    <a:pt x="340121" y="169266"/>
                  </a:lnTo>
                  <a:moveTo>
                    <a:pt x="340017" y="128612"/>
                  </a:moveTo>
                  <a:cubicBezTo>
                    <a:pt x="336672" y="131957"/>
                    <a:pt x="336439" y="134990"/>
                    <a:pt x="337178" y="137985"/>
                  </a:cubicBezTo>
                  <a:lnTo>
                    <a:pt x="334261" y="135068"/>
                  </a:lnTo>
                  <a:lnTo>
                    <a:pt x="329477" y="139852"/>
                  </a:lnTo>
                  <a:lnTo>
                    <a:pt x="349506" y="159881"/>
                  </a:lnTo>
                  <a:lnTo>
                    <a:pt x="354328" y="155058"/>
                  </a:lnTo>
                  <a:lnTo>
                    <a:pt x="343517" y="144247"/>
                  </a:lnTo>
                  <a:cubicBezTo>
                    <a:pt x="340250" y="140980"/>
                    <a:pt x="339783" y="137479"/>
                    <a:pt x="342661" y="134601"/>
                  </a:cubicBezTo>
                  <a:cubicBezTo>
                    <a:pt x="345033" y="132229"/>
                    <a:pt x="347717" y="132190"/>
                    <a:pt x="349972" y="134446"/>
                  </a:cubicBezTo>
                  <a:lnTo>
                    <a:pt x="362457" y="146930"/>
                  </a:lnTo>
                  <a:lnTo>
                    <a:pt x="367279" y="142107"/>
                  </a:lnTo>
                  <a:lnTo>
                    <a:pt x="354367" y="129195"/>
                  </a:lnTo>
                  <a:cubicBezTo>
                    <a:pt x="349584" y="124412"/>
                    <a:pt x="344567" y="124062"/>
                    <a:pt x="340017" y="128612"/>
                  </a:cubicBezTo>
                  <a:moveTo>
                    <a:pt x="362819" y="91265"/>
                  </a:moveTo>
                  <a:lnTo>
                    <a:pt x="357996" y="96088"/>
                  </a:lnTo>
                  <a:lnTo>
                    <a:pt x="368263" y="106355"/>
                  </a:lnTo>
                  <a:cubicBezTo>
                    <a:pt x="365113" y="105616"/>
                    <a:pt x="361613" y="107016"/>
                    <a:pt x="359007" y="109622"/>
                  </a:cubicBezTo>
                  <a:cubicBezTo>
                    <a:pt x="354107" y="114522"/>
                    <a:pt x="353446" y="122028"/>
                    <a:pt x="360368" y="128950"/>
                  </a:cubicBezTo>
                  <a:cubicBezTo>
                    <a:pt x="367407" y="135990"/>
                    <a:pt x="374913" y="135329"/>
                    <a:pt x="379814" y="130428"/>
                  </a:cubicBezTo>
                  <a:cubicBezTo>
                    <a:pt x="382575" y="127667"/>
                    <a:pt x="383859" y="123973"/>
                    <a:pt x="382653" y="120589"/>
                  </a:cubicBezTo>
                  <a:lnTo>
                    <a:pt x="385725" y="123661"/>
                  </a:lnTo>
                  <a:lnTo>
                    <a:pt x="390470" y="118917"/>
                  </a:lnTo>
                  <a:lnTo>
                    <a:pt x="362819" y="91265"/>
                  </a:lnTo>
                  <a:moveTo>
                    <a:pt x="376508" y="124867"/>
                  </a:moveTo>
                  <a:cubicBezTo>
                    <a:pt x="373708" y="127667"/>
                    <a:pt x="369313" y="128095"/>
                    <a:pt x="365269" y="124050"/>
                  </a:cubicBezTo>
                  <a:cubicBezTo>
                    <a:pt x="361185" y="119967"/>
                    <a:pt x="361613" y="115572"/>
                    <a:pt x="364413" y="112772"/>
                  </a:cubicBezTo>
                  <a:cubicBezTo>
                    <a:pt x="367019" y="110166"/>
                    <a:pt x="371608" y="109466"/>
                    <a:pt x="375730" y="113589"/>
                  </a:cubicBezTo>
                  <a:cubicBezTo>
                    <a:pt x="379814" y="117672"/>
                    <a:pt x="379114" y="122261"/>
                    <a:pt x="376508" y="124867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20" name="shape320"/>
            <p:cNvSpPr/>
            <p:nvPr/>
          </p:nvSpPr>
          <p:spPr>
            <a:xfrm>
              <a:off x="533977" y="4557499"/>
              <a:ext cx="140800" cy="140800"/>
            </a:xfrm>
            <a:custGeom>
              <a:avLst/>
              <a:gdLst/>
              <a:ahLst/>
              <a:cxnLst/>
              <a:rect l="0" t="0" r="0" b="0"/>
              <a:pathLst>
                <a:path w="140800" h="140800">
                  <a:moveTo>
                    <a:pt x="61179" y="283646"/>
                  </a:moveTo>
                  <a:lnTo>
                    <a:pt x="37845" y="306980"/>
                  </a:lnTo>
                  <a:cubicBezTo>
                    <a:pt x="31683" y="313142"/>
                    <a:pt x="27194" y="317634"/>
                    <a:pt x="23945" y="321461"/>
                  </a:cubicBezTo>
                  <a:cubicBezTo>
                    <a:pt x="20720" y="325260"/>
                    <a:pt x="18898" y="328201"/>
                    <a:pt x="17927" y="331190"/>
                  </a:cubicBezTo>
                  <a:cubicBezTo>
                    <a:pt x="16110" y="336782"/>
                    <a:pt x="16110" y="342806"/>
                    <a:pt x="17927" y="348399"/>
                  </a:cubicBezTo>
                  <a:cubicBezTo>
                    <a:pt x="18898" y="351387"/>
                    <a:pt x="20720" y="354328"/>
                    <a:pt x="23945" y="358127"/>
                  </a:cubicBezTo>
                  <a:cubicBezTo>
                    <a:pt x="27194" y="361955"/>
                    <a:pt x="31683" y="366447"/>
                    <a:pt x="37845" y="372608"/>
                  </a:cubicBezTo>
                  <a:lnTo>
                    <a:pt x="61179" y="395943"/>
                  </a:lnTo>
                  <a:cubicBezTo>
                    <a:pt x="67341" y="402105"/>
                    <a:pt x="71833" y="406593"/>
                    <a:pt x="75660" y="409842"/>
                  </a:cubicBezTo>
                  <a:cubicBezTo>
                    <a:pt x="79460" y="413068"/>
                    <a:pt x="82400" y="414890"/>
                    <a:pt x="85389" y="415861"/>
                  </a:cubicBezTo>
                  <a:cubicBezTo>
                    <a:pt x="90981" y="417678"/>
                    <a:pt x="97005" y="417678"/>
                    <a:pt x="102597" y="415861"/>
                  </a:cubicBezTo>
                  <a:cubicBezTo>
                    <a:pt x="105586" y="414890"/>
                    <a:pt x="108527" y="413068"/>
                    <a:pt x="112327" y="409842"/>
                  </a:cubicBezTo>
                  <a:cubicBezTo>
                    <a:pt x="116154" y="406593"/>
                    <a:pt x="120645" y="402105"/>
                    <a:pt x="126808" y="395943"/>
                  </a:cubicBezTo>
                  <a:lnTo>
                    <a:pt x="150142" y="372608"/>
                  </a:lnTo>
                  <a:cubicBezTo>
                    <a:pt x="156304" y="366447"/>
                    <a:pt x="160792" y="361955"/>
                    <a:pt x="164041" y="358127"/>
                  </a:cubicBezTo>
                  <a:cubicBezTo>
                    <a:pt x="167267" y="354328"/>
                    <a:pt x="169089" y="351387"/>
                    <a:pt x="170060" y="348398"/>
                  </a:cubicBezTo>
                  <a:cubicBezTo>
                    <a:pt x="171877" y="342806"/>
                    <a:pt x="171877" y="336782"/>
                    <a:pt x="170060" y="331190"/>
                  </a:cubicBezTo>
                  <a:cubicBezTo>
                    <a:pt x="169089" y="328201"/>
                    <a:pt x="167267" y="325260"/>
                    <a:pt x="164041" y="321461"/>
                  </a:cubicBezTo>
                  <a:cubicBezTo>
                    <a:pt x="160792" y="317634"/>
                    <a:pt x="156304" y="313142"/>
                    <a:pt x="150142" y="306980"/>
                  </a:cubicBezTo>
                  <a:lnTo>
                    <a:pt x="126808" y="283646"/>
                  </a:lnTo>
                  <a:cubicBezTo>
                    <a:pt x="120645" y="277483"/>
                    <a:pt x="116154" y="272995"/>
                    <a:pt x="112327" y="269746"/>
                  </a:cubicBezTo>
                  <a:cubicBezTo>
                    <a:pt x="108527" y="266521"/>
                    <a:pt x="105586" y="264698"/>
                    <a:pt x="102597" y="263727"/>
                  </a:cubicBezTo>
                  <a:cubicBezTo>
                    <a:pt x="97005" y="261910"/>
                    <a:pt x="90981" y="261910"/>
                    <a:pt x="85389" y="263727"/>
                  </a:cubicBezTo>
                  <a:cubicBezTo>
                    <a:pt x="82400" y="264698"/>
                    <a:pt x="79460" y="266521"/>
                    <a:pt x="75660" y="269746"/>
                  </a:cubicBezTo>
                  <a:cubicBezTo>
                    <a:pt x="71833" y="272995"/>
                    <a:pt x="67341" y="277483"/>
                    <a:pt x="61179" y="283646"/>
                  </a:cubicBezTo>
                  <a:moveTo>
                    <a:pt x="14984" y="349354"/>
                  </a:moveTo>
                  <a:cubicBezTo>
                    <a:pt x="17279" y="356418"/>
                    <a:pt x="23405" y="362544"/>
                    <a:pt x="35657" y="374796"/>
                  </a:cubicBezTo>
                  <a:lnTo>
                    <a:pt x="58992" y="398130"/>
                  </a:lnTo>
                  <a:cubicBezTo>
                    <a:pt x="71243" y="410382"/>
                    <a:pt x="77369" y="416508"/>
                    <a:pt x="84433" y="418803"/>
                  </a:cubicBezTo>
                  <a:cubicBezTo>
                    <a:pt x="90647" y="420822"/>
                    <a:pt x="97340" y="420822"/>
                    <a:pt x="103554" y="418803"/>
                  </a:cubicBezTo>
                  <a:cubicBezTo>
                    <a:pt x="110617" y="416508"/>
                    <a:pt x="116743" y="410382"/>
                    <a:pt x="128995" y="398130"/>
                  </a:cubicBezTo>
                  <a:lnTo>
                    <a:pt x="152330" y="374796"/>
                  </a:lnTo>
                  <a:cubicBezTo>
                    <a:pt x="164582" y="362544"/>
                    <a:pt x="170707" y="356418"/>
                    <a:pt x="173003" y="349354"/>
                  </a:cubicBezTo>
                  <a:cubicBezTo>
                    <a:pt x="175021" y="343141"/>
                    <a:pt x="175021" y="336448"/>
                    <a:pt x="173003" y="330234"/>
                  </a:cubicBezTo>
                  <a:cubicBezTo>
                    <a:pt x="170707" y="323170"/>
                    <a:pt x="164582" y="317044"/>
                    <a:pt x="152330" y="304792"/>
                  </a:cubicBezTo>
                  <a:lnTo>
                    <a:pt x="128995" y="281458"/>
                  </a:lnTo>
                  <a:cubicBezTo>
                    <a:pt x="116743" y="269206"/>
                    <a:pt x="110617" y="263080"/>
                    <a:pt x="103554" y="260785"/>
                  </a:cubicBezTo>
                  <a:cubicBezTo>
                    <a:pt x="97340" y="258766"/>
                    <a:pt x="90647" y="258766"/>
                    <a:pt x="84433" y="260785"/>
                  </a:cubicBezTo>
                  <a:cubicBezTo>
                    <a:pt x="77369" y="263080"/>
                    <a:pt x="71243" y="269206"/>
                    <a:pt x="58992" y="281458"/>
                  </a:cubicBezTo>
                  <a:lnTo>
                    <a:pt x="35657" y="304792"/>
                  </a:lnTo>
                  <a:cubicBezTo>
                    <a:pt x="23405" y="317044"/>
                    <a:pt x="17279" y="323170"/>
                    <a:pt x="14984" y="330234"/>
                  </a:cubicBezTo>
                  <a:cubicBezTo>
                    <a:pt x="12965" y="336448"/>
                    <a:pt x="12965" y="343141"/>
                    <a:pt x="14984" y="349354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21" name="shape321"/>
            <p:cNvSpPr/>
            <p:nvPr/>
          </p:nvSpPr>
          <p:spPr>
            <a:xfrm>
              <a:off x="533977" y="4557499"/>
              <a:ext cx="140800" cy="140800"/>
            </a:xfrm>
            <a:custGeom>
              <a:avLst/>
              <a:gdLst/>
              <a:ahLst/>
              <a:cxnLst/>
              <a:rect l="0" t="0" r="0" b="0"/>
              <a:pathLst>
                <a:path w="140800" h="140800">
                  <a:moveTo>
                    <a:pt x="62631" y="346481"/>
                  </a:moveTo>
                  <a:lnTo>
                    <a:pt x="87178" y="371027"/>
                  </a:lnTo>
                  <a:lnTo>
                    <a:pt x="87178" y="363501"/>
                  </a:lnTo>
                  <a:cubicBezTo>
                    <a:pt x="87178" y="359794"/>
                    <a:pt x="90183" y="356789"/>
                    <a:pt x="93890" y="356789"/>
                  </a:cubicBezTo>
                  <a:cubicBezTo>
                    <a:pt x="97597" y="356789"/>
                    <a:pt x="100602" y="359794"/>
                    <a:pt x="100602" y="363501"/>
                  </a:cubicBezTo>
                  <a:lnTo>
                    <a:pt x="100602" y="379130"/>
                  </a:lnTo>
                  <a:cubicBezTo>
                    <a:pt x="100602" y="388100"/>
                    <a:pt x="89757" y="392592"/>
                    <a:pt x="83414" y="386249"/>
                  </a:cubicBezTo>
                  <a:lnTo>
                    <a:pt x="47410" y="350245"/>
                  </a:lnTo>
                  <a:cubicBezTo>
                    <a:pt x="41067" y="343902"/>
                    <a:pt x="45559" y="333057"/>
                    <a:pt x="54529" y="333057"/>
                  </a:cubicBezTo>
                  <a:lnTo>
                    <a:pt x="125148" y="333057"/>
                  </a:lnTo>
                  <a:lnTo>
                    <a:pt x="100602" y="308510"/>
                  </a:lnTo>
                  <a:lnTo>
                    <a:pt x="100602" y="316037"/>
                  </a:lnTo>
                  <a:cubicBezTo>
                    <a:pt x="100602" y="319744"/>
                    <a:pt x="97597" y="322750"/>
                    <a:pt x="93890" y="322750"/>
                  </a:cubicBezTo>
                  <a:cubicBezTo>
                    <a:pt x="90183" y="322750"/>
                    <a:pt x="87178" y="319744"/>
                    <a:pt x="87178" y="316037"/>
                  </a:cubicBezTo>
                  <a:lnTo>
                    <a:pt x="87178" y="300408"/>
                  </a:lnTo>
                  <a:cubicBezTo>
                    <a:pt x="87178" y="291438"/>
                    <a:pt x="98023" y="286946"/>
                    <a:pt x="104365" y="293289"/>
                  </a:cubicBezTo>
                  <a:lnTo>
                    <a:pt x="140370" y="329293"/>
                  </a:lnTo>
                  <a:cubicBezTo>
                    <a:pt x="146713" y="335636"/>
                    <a:pt x="142221" y="346481"/>
                    <a:pt x="133251" y="346481"/>
                  </a:cubicBezTo>
                  <a:lnTo>
                    <a:pt x="62631" y="346481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22" name="shape322"/>
            <p:cNvSpPr/>
            <p:nvPr/>
          </p:nvSpPr>
          <p:spPr>
            <a:xfrm>
              <a:off x="533977" y="4557499"/>
              <a:ext cx="1782000" cy="1782000"/>
            </a:xfrm>
            <a:custGeom>
              <a:avLst/>
              <a:gdLst/>
              <a:ahLst/>
              <a:cxnLst/>
              <a:rect l="0" t="0" r="0" b="0"/>
              <a:pathLst>
                <a:path w="1782000" h="1782000">
                  <a:moveTo>
                    <a:pt x="162059" y="211988"/>
                  </a:moveTo>
                  <a:lnTo>
                    <a:pt x="156886" y="217160"/>
                  </a:lnTo>
                  <a:lnTo>
                    <a:pt x="171548" y="241389"/>
                  </a:lnTo>
                  <a:lnTo>
                    <a:pt x="146230" y="227817"/>
                  </a:lnTo>
                  <a:lnTo>
                    <a:pt x="141252" y="232795"/>
                  </a:lnTo>
                  <a:lnTo>
                    <a:pt x="154786" y="258074"/>
                  </a:lnTo>
                  <a:lnTo>
                    <a:pt x="130596" y="243451"/>
                  </a:lnTo>
                  <a:lnTo>
                    <a:pt x="125229" y="248818"/>
                  </a:lnTo>
                  <a:lnTo>
                    <a:pt x="159881" y="268613"/>
                  </a:lnTo>
                  <a:lnTo>
                    <a:pt x="164897" y="263596"/>
                  </a:lnTo>
                  <a:lnTo>
                    <a:pt x="151013" y="237734"/>
                  </a:lnTo>
                  <a:lnTo>
                    <a:pt x="176876" y="251618"/>
                  </a:lnTo>
                  <a:lnTo>
                    <a:pt x="181854" y="246640"/>
                  </a:lnTo>
                  <a:lnTo>
                    <a:pt x="162059" y="211988"/>
                  </a:lnTo>
                  <a:moveTo>
                    <a:pt x="178618" y="209118"/>
                  </a:moveTo>
                  <a:cubicBezTo>
                    <a:pt x="172784" y="214951"/>
                    <a:pt x="172590" y="222924"/>
                    <a:pt x="179085" y="229419"/>
                  </a:cubicBezTo>
                  <a:cubicBezTo>
                    <a:pt x="185618" y="235953"/>
                    <a:pt x="193591" y="235758"/>
                    <a:pt x="199425" y="229925"/>
                  </a:cubicBezTo>
                  <a:cubicBezTo>
                    <a:pt x="205297" y="224052"/>
                    <a:pt x="205491" y="216080"/>
                    <a:pt x="198958" y="209546"/>
                  </a:cubicBezTo>
                  <a:cubicBezTo>
                    <a:pt x="192463" y="203051"/>
                    <a:pt x="184491" y="203245"/>
                    <a:pt x="178618" y="209118"/>
                  </a:cubicBezTo>
                  <a:moveTo>
                    <a:pt x="183051" y="213629"/>
                  </a:moveTo>
                  <a:cubicBezTo>
                    <a:pt x="185968" y="210712"/>
                    <a:pt x="190013" y="210479"/>
                    <a:pt x="194019" y="214485"/>
                  </a:cubicBezTo>
                  <a:cubicBezTo>
                    <a:pt x="197791" y="218257"/>
                    <a:pt x="198141" y="222263"/>
                    <a:pt x="195030" y="225374"/>
                  </a:cubicBezTo>
                  <a:cubicBezTo>
                    <a:pt x="192113" y="228291"/>
                    <a:pt x="188068" y="228525"/>
                    <a:pt x="184024" y="224480"/>
                  </a:cubicBezTo>
                  <a:cubicBezTo>
                    <a:pt x="180290" y="220746"/>
                    <a:pt x="179940" y="216740"/>
                    <a:pt x="183051" y="213629"/>
                  </a:cubicBezTo>
                  <a:moveTo>
                    <a:pt x="202753" y="184983"/>
                  </a:moveTo>
                  <a:cubicBezTo>
                    <a:pt x="199408" y="188327"/>
                    <a:pt x="199175" y="191361"/>
                    <a:pt x="199914" y="194355"/>
                  </a:cubicBezTo>
                  <a:lnTo>
                    <a:pt x="196997" y="191439"/>
                  </a:lnTo>
                  <a:lnTo>
                    <a:pt x="192214" y="196222"/>
                  </a:lnTo>
                  <a:lnTo>
                    <a:pt x="212242" y="216251"/>
                  </a:lnTo>
                  <a:lnTo>
                    <a:pt x="217065" y="211429"/>
                  </a:lnTo>
                  <a:lnTo>
                    <a:pt x="206254" y="200617"/>
                  </a:lnTo>
                  <a:cubicBezTo>
                    <a:pt x="202987" y="197350"/>
                    <a:pt x="202520" y="193850"/>
                    <a:pt x="205398" y="190972"/>
                  </a:cubicBezTo>
                  <a:cubicBezTo>
                    <a:pt x="207770" y="188600"/>
                    <a:pt x="210453" y="188561"/>
                    <a:pt x="212709" y="190817"/>
                  </a:cubicBezTo>
                  <a:lnTo>
                    <a:pt x="225193" y="203300"/>
                  </a:lnTo>
                  <a:lnTo>
                    <a:pt x="230016" y="198478"/>
                  </a:lnTo>
                  <a:lnTo>
                    <a:pt x="217104" y="185566"/>
                  </a:lnTo>
                  <a:cubicBezTo>
                    <a:pt x="212320" y="180783"/>
                    <a:pt x="207303" y="180433"/>
                    <a:pt x="202753" y="184983"/>
                  </a:cubicBezTo>
                  <a:moveTo>
                    <a:pt x="225555" y="147636"/>
                  </a:moveTo>
                  <a:lnTo>
                    <a:pt x="220733" y="152458"/>
                  </a:lnTo>
                  <a:lnTo>
                    <a:pt x="231000" y="162725"/>
                  </a:lnTo>
                  <a:cubicBezTo>
                    <a:pt x="227850" y="161986"/>
                    <a:pt x="224349" y="163387"/>
                    <a:pt x="221744" y="165992"/>
                  </a:cubicBezTo>
                  <a:cubicBezTo>
                    <a:pt x="216843" y="170892"/>
                    <a:pt x="216182" y="178398"/>
                    <a:pt x="223105" y="185321"/>
                  </a:cubicBezTo>
                  <a:cubicBezTo>
                    <a:pt x="230144" y="192360"/>
                    <a:pt x="237650" y="191699"/>
                    <a:pt x="242550" y="186799"/>
                  </a:cubicBezTo>
                  <a:cubicBezTo>
                    <a:pt x="245311" y="184037"/>
                    <a:pt x="246595" y="180343"/>
                    <a:pt x="245389" y="176960"/>
                  </a:cubicBezTo>
                  <a:lnTo>
                    <a:pt x="248462" y="180032"/>
                  </a:lnTo>
                  <a:lnTo>
                    <a:pt x="253206" y="175287"/>
                  </a:lnTo>
                  <a:lnTo>
                    <a:pt x="225555" y="147636"/>
                  </a:lnTo>
                  <a:moveTo>
                    <a:pt x="239245" y="181237"/>
                  </a:moveTo>
                  <a:cubicBezTo>
                    <a:pt x="236445" y="184037"/>
                    <a:pt x="232050" y="184465"/>
                    <a:pt x="228005" y="180421"/>
                  </a:cubicBezTo>
                  <a:cubicBezTo>
                    <a:pt x="223922" y="176337"/>
                    <a:pt x="224349" y="171942"/>
                    <a:pt x="227150" y="169142"/>
                  </a:cubicBezTo>
                  <a:cubicBezTo>
                    <a:pt x="229755" y="166536"/>
                    <a:pt x="234344" y="165836"/>
                    <a:pt x="238467" y="169959"/>
                  </a:cubicBezTo>
                  <a:cubicBezTo>
                    <a:pt x="242550" y="174042"/>
                    <a:pt x="241850" y="178632"/>
                    <a:pt x="239245" y="181237"/>
                  </a:cubicBezTo>
                  <a:moveTo>
                    <a:pt x="266570" y="144811"/>
                  </a:moveTo>
                  <a:lnTo>
                    <a:pt x="264587" y="142828"/>
                  </a:lnTo>
                  <a:cubicBezTo>
                    <a:pt x="257976" y="136217"/>
                    <a:pt x="250625" y="137111"/>
                    <a:pt x="245764" y="141972"/>
                  </a:cubicBezTo>
                  <a:cubicBezTo>
                    <a:pt x="240669" y="147067"/>
                    <a:pt x="239619" y="155117"/>
                    <a:pt x="246619" y="162118"/>
                  </a:cubicBezTo>
                  <a:cubicBezTo>
                    <a:pt x="253581" y="169079"/>
                    <a:pt x="261398" y="167952"/>
                    <a:pt x="266453" y="162895"/>
                  </a:cubicBezTo>
                  <a:cubicBezTo>
                    <a:pt x="270537" y="158812"/>
                    <a:pt x="272171" y="152745"/>
                    <a:pt x="268943" y="147495"/>
                  </a:cubicBezTo>
                  <a:lnTo>
                    <a:pt x="264431" y="152006"/>
                  </a:lnTo>
                  <a:cubicBezTo>
                    <a:pt x="265326" y="154301"/>
                    <a:pt x="264392" y="156634"/>
                    <a:pt x="262487" y="158540"/>
                  </a:cubicBezTo>
                  <a:cubicBezTo>
                    <a:pt x="259609" y="161418"/>
                    <a:pt x="255992" y="161923"/>
                    <a:pt x="252608" y="158773"/>
                  </a:cubicBezTo>
                  <a:lnTo>
                    <a:pt x="266570" y="144811"/>
                  </a:lnTo>
                  <a:moveTo>
                    <a:pt x="249886" y="146172"/>
                  </a:moveTo>
                  <a:cubicBezTo>
                    <a:pt x="252492" y="143567"/>
                    <a:pt x="255642" y="143372"/>
                    <a:pt x="258287" y="146017"/>
                  </a:cubicBezTo>
                  <a:lnTo>
                    <a:pt x="249186" y="155117"/>
                  </a:lnTo>
                  <a:cubicBezTo>
                    <a:pt x="246697" y="151773"/>
                    <a:pt x="247592" y="148467"/>
                    <a:pt x="249886" y="146172"/>
                  </a:cubicBezTo>
                  <a:moveTo>
                    <a:pt x="269500" y="118469"/>
                  </a:moveTo>
                  <a:lnTo>
                    <a:pt x="268178" y="119791"/>
                  </a:lnTo>
                  <a:cubicBezTo>
                    <a:pt x="265844" y="122125"/>
                    <a:pt x="264989" y="125003"/>
                    <a:pt x="266156" y="128192"/>
                  </a:cubicBezTo>
                  <a:lnTo>
                    <a:pt x="263200" y="125236"/>
                  </a:lnTo>
                  <a:lnTo>
                    <a:pt x="258416" y="130020"/>
                  </a:lnTo>
                  <a:lnTo>
                    <a:pt x="278445" y="150048"/>
                  </a:lnTo>
                  <a:lnTo>
                    <a:pt x="283268" y="145226"/>
                  </a:lnTo>
                  <a:lnTo>
                    <a:pt x="273467" y="135425"/>
                  </a:lnTo>
                  <a:cubicBezTo>
                    <a:pt x="269539" y="131498"/>
                    <a:pt x="269539" y="127842"/>
                    <a:pt x="272923" y="124458"/>
                  </a:cubicBezTo>
                  <a:lnTo>
                    <a:pt x="274206" y="123175"/>
                  </a:lnTo>
                  <a:lnTo>
                    <a:pt x="269500" y="118469"/>
                  </a:lnTo>
                  <a:moveTo>
                    <a:pt x="288342" y="116272"/>
                  </a:moveTo>
                  <a:cubicBezTo>
                    <a:pt x="285542" y="118372"/>
                    <a:pt x="283481" y="119812"/>
                    <a:pt x="281925" y="118256"/>
                  </a:cubicBezTo>
                  <a:cubicBezTo>
                    <a:pt x="280758" y="117089"/>
                    <a:pt x="280642" y="115106"/>
                    <a:pt x="283014" y="112733"/>
                  </a:cubicBezTo>
                  <a:cubicBezTo>
                    <a:pt x="285076" y="110672"/>
                    <a:pt x="287253" y="110050"/>
                    <a:pt x="289431" y="111839"/>
                  </a:cubicBezTo>
                  <a:lnTo>
                    <a:pt x="294137" y="107133"/>
                  </a:lnTo>
                  <a:cubicBezTo>
                    <a:pt x="289392" y="102933"/>
                    <a:pt x="283636" y="104100"/>
                    <a:pt x="278970" y="108766"/>
                  </a:cubicBezTo>
                  <a:cubicBezTo>
                    <a:pt x="274808" y="112928"/>
                    <a:pt x="272825" y="118567"/>
                    <a:pt x="277375" y="123117"/>
                  </a:cubicBezTo>
                  <a:cubicBezTo>
                    <a:pt x="282314" y="128056"/>
                    <a:pt x="287448" y="124245"/>
                    <a:pt x="292037" y="120978"/>
                  </a:cubicBezTo>
                  <a:cubicBezTo>
                    <a:pt x="295265" y="118683"/>
                    <a:pt x="296509" y="118061"/>
                    <a:pt x="297754" y="119306"/>
                  </a:cubicBezTo>
                  <a:cubicBezTo>
                    <a:pt x="299270" y="120823"/>
                    <a:pt x="298493" y="122923"/>
                    <a:pt x="296432" y="124984"/>
                  </a:cubicBezTo>
                  <a:cubicBezTo>
                    <a:pt x="294176" y="127240"/>
                    <a:pt x="291570" y="128134"/>
                    <a:pt x="289198" y="126462"/>
                  </a:cubicBezTo>
                  <a:lnTo>
                    <a:pt x="284336" y="131323"/>
                  </a:lnTo>
                  <a:cubicBezTo>
                    <a:pt x="289742" y="136029"/>
                    <a:pt x="296004" y="133346"/>
                    <a:pt x="300165" y="129184"/>
                  </a:cubicBezTo>
                  <a:cubicBezTo>
                    <a:pt x="304638" y="124712"/>
                    <a:pt x="306504" y="118567"/>
                    <a:pt x="301993" y="114055"/>
                  </a:cubicBezTo>
                  <a:cubicBezTo>
                    <a:pt x="297326" y="109389"/>
                    <a:pt x="292464" y="113239"/>
                    <a:pt x="288342" y="116272"/>
                  </a:cubicBezTo>
                  <a:moveTo>
                    <a:pt x="301849" y="85887"/>
                  </a:moveTo>
                  <a:cubicBezTo>
                    <a:pt x="298465" y="89271"/>
                    <a:pt x="298310" y="92226"/>
                    <a:pt x="299088" y="95260"/>
                  </a:cubicBezTo>
                  <a:lnTo>
                    <a:pt x="288509" y="84682"/>
                  </a:lnTo>
                  <a:lnTo>
                    <a:pt x="283687" y="89504"/>
                  </a:lnTo>
                  <a:lnTo>
                    <a:pt x="311338" y="117155"/>
                  </a:lnTo>
                  <a:lnTo>
                    <a:pt x="316161" y="112333"/>
                  </a:lnTo>
                  <a:lnTo>
                    <a:pt x="305349" y="101521"/>
                  </a:lnTo>
                  <a:cubicBezTo>
                    <a:pt x="302082" y="98254"/>
                    <a:pt x="301616" y="94754"/>
                    <a:pt x="304494" y="91876"/>
                  </a:cubicBezTo>
                  <a:cubicBezTo>
                    <a:pt x="306866" y="89504"/>
                    <a:pt x="309549" y="89465"/>
                    <a:pt x="311805" y="91721"/>
                  </a:cubicBezTo>
                  <a:lnTo>
                    <a:pt x="324289" y="104205"/>
                  </a:lnTo>
                  <a:lnTo>
                    <a:pt x="329111" y="99382"/>
                  </a:lnTo>
                  <a:lnTo>
                    <a:pt x="316200" y="86471"/>
                  </a:lnTo>
                  <a:cubicBezTo>
                    <a:pt x="311416" y="81687"/>
                    <a:pt x="306399" y="81337"/>
                    <a:pt x="301849" y="85887"/>
                  </a:cubicBezTo>
                  <a:moveTo>
                    <a:pt x="321734" y="66002"/>
                  </a:moveTo>
                  <a:cubicBezTo>
                    <a:pt x="316756" y="70980"/>
                    <a:pt x="315473" y="76775"/>
                    <a:pt x="319362" y="82219"/>
                  </a:cubicBezTo>
                  <a:lnTo>
                    <a:pt x="323951" y="77631"/>
                  </a:lnTo>
                  <a:cubicBezTo>
                    <a:pt x="322862" y="75686"/>
                    <a:pt x="322278" y="73391"/>
                    <a:pt x="325273" y="70396"/>
                  </a:cubicBezTo>
                  <a:cubicBezTo>
                    <a:pt x="326984" y="68685"/>
                    <a:pt x="329123" y="67635"/>
                    <a:pt x="330640" y="69152"/>
                  </a:cubicBezTo>
                  <a:cubicBezTo>
                    <a:pt x="332312" y="70825"/>
                    <a:pt x="331068" y="72691"/>
                    <a:pt x="330407" y="73586"/>
                  </a:cubicBezTo>
                  <a:lnTo>
                    <a:pt x="326946" y="78214"/>
                  </a:lnTo>
                  <a:cubicBezTo>
                    <a:pt x="325390" y="80314"/>
                    <a:pt x="321695" y="85719"/>
                    <a:pt x="326712" y="90736"/>
                  </a:cubicBezTo>
                  <a:cubicBezTo>
                    <a:pt x="330951" y="94976"/>
                    <a:pt x="335929" y="93420"/>
                    <a:pt x="339118" y="90231"/>
                  </a:cubicBezTo>
                  <a:cubicBezTo>
                    <a:pt x="341257" y="88092"/>
                    <a:pt x="343085" y="84708"/>
                    <a:pt x="342074" y="80586"/>
                  </a:cubicBezTo>
                  <a:lnTo>
                    <a:pt x="344991" y="83503"/>
                  </a:lnTo>
                  <a:lnTo>
                    <a:pt x="349697" y="78797"/>
                  </a:lnTo>
                  <a:lnTo>
                    <a:pt x="335812" y="64913"/>
                  </a:lnTo>
                  <a:cubicBezTo>
                    <a:pt x="331107" y="60207"/>
                    <a:pt x="326128" y="61607"/>
                    <a:pt x="321734" y="66002"/>
                  </a:cubicBezTo>
                  <a:moveTo>
                    <a:pt x="336357" y="84981"/>
                  </a:moveTo>
                  <a:cubicBezTo>
                    <a:pt x="334646" y="86692"/>
                    <a:pt x="332740" y="87120"/>
                    <a:pt x="331146" y="85525"/>
                  </a:cubicBezTo>
                  <a:cubicBezTo>
                    <a:pt x="328929" y="83308"/>
                    <a:pt x="330951" y="80586"/>
                    <a:pt x="331690" y="79614"/>
                  </a:cubicBezTo>
                  <a:lnTo>
                    <a:pt x="333401" y="77280"/>
                  </a:lnTo>
                  <a:cubicBezTo>
                    <a:pt x="334257" y="76113"/>
                    <a:pt x="334957" y="75180"/>
                    <a:pt x="335385" y="74130"/>
                  </a:cubicBezTo>
                  <a:lnTo>
                    <a:pt x="336474" y="75219"/>
                  </a:lnTo>
                  <a:cubicBezTo>
                    <a:pt x="339157" y="77902"/>
                    <a:pt x="339274" y="82064"/>
                    <a:pt x="336357" y="84981"/>
                  </a:cubicBezTo>
                  <a:moveTo>
                    <a:pt x="345237" y="42732"/>
                  </a:moveTo>
                  <a:lnTo>
                    <a:pt x="343915" y="44055"/>
                  </a:lnTo>
                  <a:cubicBezTo>
                    <a:pt x="341581" y="46388"/>
                    <a:pt x="340726" y="49266"/>
                    <a:pt x="341892" y="52455"/>
                  </a:cubicBezTo>
                  <a:lnTo>
                    <a:pt x="338937" y="49499"/>
                  </a:lnTo>
                  <a:lnTo>
                    <a:pt x="334153" y="54283"/>
                  </a:lnTo>
                  <a:lnTo>
                    <a:pt x="354182" y="74312"/>
                  </a:lnTo>
                  <a:lnTo>
                    <a:pt x="359004" y="69489"/>
                  </a:lnTo>
                  <a:lnTo>
                    <a:pt x="349204" y="59689"/>
                  </a:lnTo>
                  <a:cubicBezTo>
                    <a:pt x="345276" y="55761"/>
                    <a:pt x="345276" y="52105"/>
                    <a:pt x="348660" y="48721"/>
                  </a:cubicBezTo>
                  <a:lnTo>
                    <a:pt x="349943" y="47438"/>
                  </a:lnTo>
                  <a:lnTo>
                    <a:pt x="345237" y="42732"/>
                  </a:lnTo>
                  <a:moveTo>
                    <a:pt x="376378" y="35004"/>
                  </a:moveTo>
                  <a:lnTo>
                    <a:pt x="374394" y="33020"/>
                  </a:lnTo>
                  <a:cubicBezTo>
                    <a:pt x="367783" y="26409"/>
                    <a:pt x="360433" y="27303"/>
                    <a:pt x="355571" y="32165"/>
                  </a:cubicBezTo>
                  <a:cubicBezTo>
                    <a:pt x="350476" y="37259"/>
                    <a:pt x="349426" y="45310"/>
                    <a:pt x="356427" y="52310"/>
                  </a:cubicBezTo>
                  <a:cubicBezTo>
                    <a:pt x="363388" y="59272"/>
                    <a:pt x="371205" y="58144"/>
                    <a:pt x="376261" y="53088"/>
                  </a:cubicBezTo>
                  <a:cubicBezTo>
                    <a:pt x="380345" y="49005"/>
                    <a:pt x="381978" y="42938"/>
                    <a:pt x="378750" y="37687"/>
                  </a:cubicBezTo>
                  <a:lnTo>
                    <a:pt x="374239" y="42199"/>
                  </a:lnTo>
                  <a:cubicBezTo>
                    <a:pt x="375133" y="44493"/>
                    <a:pt x="374200" y="46827"/>
                    <a:pt x="372294" y="48732"/>
                  </a:cubicBezTo>
                  <a:cubicBezTo>
                    <a:pt x="369417" y="51610"/>
                    <a:pt x="365799" y="52116"/>
                    <a:pt x="362416" y="48966"/>
                  </a:cubicBezTo>
                  <a:lnTo>
                    <a:pt x="376378" y="35004"/>
                  </a:lnTo>
                  <a:moveTo>
                    <a:pt x="359693" y="36365"/>
                  </a:moveTo>
                  <a:cubicBezTo>
                    <a:pt x="362299" y="33759"/>
                    <a:pt x="365449" y="33565"/>
                    <a:pt x="368094" y="36209"/>
                  </a:cubicBezTo>
                  <a:lnTo>
                    <a:pt x="358993" y="45310"/>
                  </a:lnTo>
                  <a:cubicBezTo>
                    <a:pt x="356505" y="41965"/>
                    <a:pt x="357399" y="38660"/>
                    <a:pt x="359693" y="36365"/>
                  </a:cubicBezTo>
                  <a:moveTo>
                    <a:pt x="214250" y="295137"/>
                  </a:moveTo>
                  <a:lnTo>
                    <a:pt x="209505" y="290392"/>
                  </a:lnTo>
                  <a:lnTo>
                    <a:pt x="195543" y="304354"/>
                  </a:lnTo>
                  <a:lnTo>
                    <a:pt x="188893" y="297704"/>
                  </a:lnTo>
                  <a:lnTo>
                    <a:pt x="201066" y="285531"/>
                  </a:lnTo>
                  <a:lnTo>
                    <a:pt x="196321" y="280786"/>
                  </a:lnTo>
                  <a:lnTo>
                    <a:pt x="184148" y="292959"/>
                  </a:lnTo>
                  <a:lnTo>
                    <a:pt x="177809" y="286620"/>
                  </a:lnTo>
                  <a:lnTo>
                    <a:pt x="191032" y="273397"/>
                  </a:lnTo>
                  <a:lnTo>
                    <a:pt x="186287" y="268652"/>
                  </a:lnTo>
                  <a:lnTo>
                    <a:pt x="168009" y="286931"/>
                  </a:lnTo>
                  <a:lnTo>
                    <a:pt x="195232" y="314154"/>
                  </a:lnTo>
                  <a:lnTo>
                    <a:pt x="214250" y="295137"/>
                  </a:lnTo>
                  <a:moveTo>
                    <a:pt x="208611" y="245472"/>
                  </a:moveTo>
                  <a:lnTo>
                    <a:pt x="203789" y="250294"/>
                  </a:lnTo>
                  <a:lnTo>
                    <a:pt x="214056" y="260562"/>
                  </a:lnTo>
                  <a:cubicBezTo>
                    <a:pt x="210906" y="259823"/>
                    <a:pt x="207406" y="261223"/>
                    <a:pt x="204800" y="263828"/>
                  </a:cubicBezTo>
                  <a:cubicBezTo>
                    <a:pt x="199900" y="268729"/>
                    <a:pt x="199239" y="276235"/>
                    <a:pt x="206162" y="283157"/>
                  </a:cubicBezTo>
                  <a:cubicBezTo>
                    <a:pt x="213201" y="290197"/>
                    <a:pt x="220707" y="289535"/>
                    <a:pt x="225607" y="284635"/>
                  </a:cubicBezTo>
                  <a:cubicBezTo>
                    <a:pt x="228368" y="281874"/>
                    <a:pt x="229651" y="278179"/>
                    <a:pt x="228446" y="274796"/>
                  </a:cubicBezTo>
                  <a:lnTo>
                    <a:pt x="231518" y="277868"/>
                  </a:lnTo>
                  <a:lnTo>
                    <a:pt x="236263" y="273123"/>
                  </a:lnTo>
                  <a:lnTo>
                    <a:pt x="208611" y="245472"/>
                  </a:lnTo>
                  <a:moveTo>
                    <a:pt x="222301" y="279074"/>
                  </a:moveTo>
                  <a:cubicBezTo>
                    <a:pt x="219501" y="281874"/>
                    <a:pt x="215106" y="282302"/>
                    <a:pt x="211062" y="278257"/>
                  </a:cubicBezTo>
                  <a:cubicBezTo>
                    <a:pt x="206978" y="274174"/>
                    <a:pt x="207406" y="269779"/>
                    <a:pt x="210206" y="266979"/>
                  </a:cubicBezTo>
                  <a:cubicBezTo>
                    <a:pt x="212812" y="264373"/>
                    <a:pt x="217401" y="263673"/>
                    <a:pt x="221523" y="267795"/>
                  </a:cubicBezTo>
                  <a:cubicBezTo>
                    <a:pt x="225607" y="271879"/>
                    <a:pt x="224907" y="276468"/>
                    <a:pt x="222301" y="279074"/>
                  </a:cubicBezTo>
                  <a:moveTo>
                    <a:pt x="231971" y="236892"/>
                  </a:moveTo>
                  <a:lnTo>
                    <a:pt x="230648" y="238214"/>
                  </a:lnTo>
                  <a:cubicBezTo>
                    <a:pt x="228315" y="240548"/>
                    <a:pt x="227459" y="243426"/>
                    <a:pt x="228626" y="246614"/>
                  </a:cubicBezTo>
                  <a:lnTo>
                    <a:pt x="225670" y="243659"/>
                  </a:lnTo>
                  <a:lnTo>
                    <a:pt x="220887" y="248442"/>
                  </a:lnTo>
                  <a:lnTo>
                    <a:pt x="240915" y="268471"/>
                  </a:lnTo>
                  <a:lnTo>
                    <a:pt x="245738" y="263649"/>
                  </a:lnTo>
                  <a:lnTo>
                    <a:pt x="235937" y="253848"/>
                  </a:lnTo>
                  <a:cubicBezTo>
                    <a:pt x="232009" y="249920"/>
                    <a:pt x="232009" y="246264"/>
                    <a:pt x="235393" y="242881"/>
                  </a:cubicBezTo>
                  <a:lnTo>
                    <a:pt x="236676" y="241597"/>
                  </a:lnTo>
                  <a:lnTo>
                    <a:pt x="231971" y="236892"/>
                  </a:lnTo>
                  <a:moveTo>
                    <a:pt x="242538" y="226091"/>
                  </a:moveTo>
                  <a:cubicBezTo>
                    <a:pt x="237560" y="231069"/>
                    <a:pt x="236276" y="236864"/>
                    <a:pt x="240166" y="242308"/>
                  </a:cubicBezTo>
                  <a:lnTo>
                    <a:pt x="244755" y="237719"/>
                  </a:lnTo>
                  <a:cubicBezTo>
                    <a:pt x="243666" y="235775"/>
                    <a:pt x="243082" y="233480"/>
                    <a:pt x="246077" y="230486"/>
                  </a:cubicBezTo>
                  <a:cubicBezTo>
                    <a:pt x="247788" y="228774"/>
                    <a:pt x="249927" y="227725"/>
                    <a:pt x="251444" y="229241"/>
                  </a:cubicBezTo>
                  <a:cubicBezTo>
                    <a:pt x="253116" y="230913"/>
                    <a:pt x="251872" y="232780"/>
                    <a:pt x="251211" y="233675"/>
                  </a:cubicBezTo>
                  <a:lnTo>
                    <a:pt x="247749" y="238303"/>
                  </a:lnTo>
                  <a:cubicBezTo>
                    <a:pt x="246194" y="240403"/>
                    <a:pt x="242499" y="245809"/>
                    <a:pt x="247516" y="250826"/>
                  </a:cubicBezTo>
                  <a:cubicBezTo>
                    <a:pt x="251755" y="255065"/>
                    <a:pt x="256733" y="253509"/>
                    <a:pt x="259922" y="250320"/>
                  </a:cubicBezTo>
                  <a:cubicBezTo>
                    <a:pt x="262061" y="248181"/>
                    <a:pt x="263889" y="244798"/>
                    <a:pt x="262878" y="240675"/>
                  </a:cubicBezTo>
                  <a:lnTo>
                    <a:pt x="265795" y="243592"/>
                  </a:lnTo>
                  <a:lnTo>
                    <a:pt x="270501" y="238886"/>
                  </a:lnTo>
                  <a:lnTo>
                    <a:pt x="256616" y="225002"/>
                  </a:lnTo>
                  <a:cubicBezTo>
                    <a:pt x="251911" y="220296"/>
                    <a:pt x="246932" y="221696"/>
                    <a:pt x="242538" y="226091"/>
                  </a:cubicBezTo>
                  <a:moveTo>
                    <a:pt x="257161" y="245070"/>
                  </a:moveTo>
                  <a:cubicBezTo>
                    <a:pt x="255449" y="246781"/>
                    <a:pt x="253544" y="247209"/>
                    <a:pt x="251949" y="245614"/>
                  </a:cubicBezTo>
                  <a:cubicBezTo>
                    <a:pt x="249733" y="243397"/>
                    <a:pt x="251755" y="240675"/>
                    <a:pt x="252494" y="239703"/>
                  </a:cubicBezTo>
                  <a:lnTo>
                    <a:pt x="254205" y="237369"/>
                  </a:lnTo>
                  <a:cubicBezTo>
                    <a:pt x="255061" y="236203"/>
                    <a:pt x="255761" y="235269"/>
                    <a:pt x="256189" y="234219"/>
                  </a:cubicBezTo>
                  <a:lnTo>
                    <a:pt x="257278" y="235308"/>
                  </a:lnTo>
                  <a:cubicBezTo>
                    <a:pt x="259961" y="237992"/>
                    <a:pt x="260078" y="242153"/>
                    <a:pt x="257161" y="245070"/>
                  </a:cubicBezTo>
                  <a:moveTo>
                    <a:pt x="284475" y="184854"/>
                  </a:moveTo>
                  <a:lnTo>
                    <a:pt x="279497" y="189832"/>
                  </a:lnTo>
                  <a:lnTo>
                    <a:pt x="288870" y="207605"/>
                  </a:lnTo>
                  <a:lnTo>
                    <a:pt x="270980" y="198349"/>
                  </a:lnTo>
                  <a:lnTo>
                    <a:pt x="266274" y="203055"/>
                  </a:lnTo>
                  <a:lnTo>
                    <a:pt x="275569" y="220906"/>
                  </a:lnTo>
                  <a:lnTo>
                    <a:pt x="257757" y="211572"/>
                  </a:lnTo>
                  <a:lnTo>
                    <a:pt x="252624" y="216705"/>
                  </a:lnTo>
                  <a:lnTo>
                    <a:pt x="279575" y="229812"/>
                  </a:lnTo>
                  <a:lnTo>
                    <a:pt x="284242" y="225144"/>
                  </a:lnTo>
                  <a:lnTo>
                    <a:pt x="275569" y="207838"/>
                  </a:lnTo>
                  <a:lnTo>
                    <a:pt x="292915" y="216472"/>
                  </a:lnTo>
                  <a:lnTo>
                    <a:pt x="297543" y="211844"/>
                  </a:lnTo>
                  <a:lnTo>
                    <a:pt x="284475" y="184854"/>
                  </a:lnTo>
                  <a:moveTo>
                    <a:pt x="307941" y="146998"/>
                  </a:moveTo>
                  <a:lnTo>
                    <a:pt x="301524" y="153415"/>
                  </a:lnTo>
                  <a:lnTo>
                    <a:pt x="314786" y="181767"/>
                  </a:lnTo>
                  <a:lnTo>
                    <a:pt x="286434" y="168505"/>
                  </a:lnTo>
                  <a:lnTo>
                    <a:pt x="280017" y="174922"/>
                  </a:lnTo>
                  <a:lnTo>
                    <a:pt x="307241" y="202146"/>
                  </a:lnTo>
                  <a:lnTo>
                    <a:pt x="311869" y="197517"/>
                  </a:lnTo>
                  <a:lnTo>
                    <a:pt x="292696" y="178344"/>
                  </a:lnTo>
                  <a:lnTo>
                    <a:pt x="318869" y="190517"/>
                  </a:lnTo>
                  <a:lnTo>
                    <a:pt x="323420" y="185967"/>
                  </a:lnTo>
                  <a:lnTo>
                    <a:pt x="311247" y="159793"/>
                  </a:lnTo>
                  <a:lnTo>
                    <a:pt x="330420" y="178966"/>
                  </a:lnTo>
                  <a:lnTo>
                    <a:pt x="335165" y="174222"/>
                  </a:lnTo>
                  <a:lnTo>
                    <a:pt x="307941" y="146998"/>
                  </a:lnTo>
                  <a:moveTo>
                    <a:pt x="317292" y="146748"/>
                  </a:moveTo>
                  <a:lnTo>
                    <a:pt x="322425" y="141614"/>
                  </a:lnTo>
                  <a:lnTo>
                    <a:pt x="316942" y="136131"/>
                  </a:lnTo>
                  <a:lnTo>
                    <a:pt x="311808" y="141264"/>
                  </a:lnTo>
                  <a:lnTo>
                    <a:pt x="317292" y="146748"/>
                  </a:lnTo>
                  <a:moveTo>
                    <a:pt x="340121" y="169266"/>
                  </a:moveTo>
                  <a:lnTo>
                    <a:pt x="344943" y="164443"/>
                  </a:lnTo>
                  <a:lnTo>
                    <a:pt x="324914" y="144415"/>
                  </a:lnTo>
                  <a:lnTo>
                    <a:pt x="320092" y="149237"/>
                  </a:lnTo>
                  <a:lnTo>
                    <a:pt x="340121" y="169266"/>
                  </a:lnTo>
                  <a:moveTo>
                    <a:pt x="340017" y="128612"/>
                  </a:moveTo>
                  <a:cubicBezTo>
                    <a:pt x="336672" y="131957"/>
                    <a:pt x="336439" y="134990"/>
                    <a:pt x="337178" y="137985"/>
                  </a:cubicBezTo>
                  <a:lnTo>
                    <a:pt x="334261" y="135068"/>
                  </a:lnTo>
                  <a:lnTo>
                    <a:pt x="329477" y="139852"/>
                  </a:lnTo>
                  <a:lnTo>
                    <a:pt x="349506" y="159881"/>
                  </a:lnTo>
                  <a:lnTo>
                    <a:pt x="354328" y="155058"/>
                  </a:lnTo>
                  <a:lnTo>
                    <a:pt x="343517" y="144247"/>
                  </a:lnTo>
                  <a:cubicBezTo>
                    <a:pt x="340250" y="140980"/>
                    <a:pt x="339783" y="137479"/>
                    <a:pt x="342661" y="134601"/>
                  </a:cubicBezTo>
                  <a:cubicBezTo>
                    <a:pt x="345033" y="132229"/>
                    <a:pt x="347717" y="132190"/>
                    <a:pt x="349972" y="134446"/>
                  </a:cubicBezTo>
                  <a:lnTo>
                    <a:pt x="362457" y="146930"/>
                  </a:lnTo>
                  <a:lnTo>
                    <a:pt x="367279" y="142107"/>
                  </a:lnTo>
                  <a:lnTo>
                    <a:pt x="354367" y="129195"/>
                  </a:lnTo>
                  <a:cubicBezTo>
                    <a:pt x="349584" y="124412"/>
                    <a:pt x="344567" y="124062"/>
                    <a:pt x="340017" y="128612"/>
                  </a:cubicBezTo>
                  <a:moveTo>
                    <a:pt x="362819" y="91265"/>
                  </a:moveTo>
                  <a:lnTo>
                    <a:pt x="357996" y="96088"/>
                  </a:lnTo>
                  <a:lnTo>
                    <a:pt x="368263" y="106355"/>
                  </a:lnTo>
                  <a:cubicBezTo>
                    <a:pt x="365113" y="105616"/>
                    <a:pt x="361613" y="107016"/>
                    <a:pt x="359007" y="109622"/>
                  </a:cubicBezTo>
                  <a:cubicBezTo>
                    <a:pt x="354107" y="114522"/>
                    <a:pt x="353446" y="122028"/>
                    <a:pt x="360368" y="128950"/>
                  </a:cubicBezTo>
                  <a:cubicBezTo>
                    <a:pt x="367407" y="135990"/>
                    <a:pt x="374913" y="135329"/>
                    <a:pt x="379814" y="130428"/>
                  </a:cubicBezTo>
                  <a:cubicBezTo>
                    <a:pt x="382575" y="127667"/>
                    <a:pt x="383859" y="123973"/>
                    <a:pt x="382653" y="120589"/>
                  </a:cubicBezTo>
                  <a:lnTo>
                    <a:pt x="385725" y="123661"/>
                  </a:lnTo>
                  <a:lnTo>
                    <a:pt x="390470" y="118917"/>
                  </a:lnTo>
                  <a:lnTo>
                    <a:pt x="362819" y="91265"/>
                  </a:lnTo>
                  <a:moveTo>
                    <a:pt x="376508" y="124867"/>
                  </a:moveTo>
                  <a:cubicBezTo>
                    <a:pt x="373708" y="127667"/>
                    <a:pt x="369313" y="128095"/>
                    <a:pt x="365269" y="124050"/>
                  </a:cubicBezTo>
                  <a:cubicBezTo>
                    <a:pt x="361185" y="119967"/>
                    <a:pt x="361613" y="115572"/>
                    <a:pt x="364413" y="112772"/>
                  </a:cubicBezTo>
                  <a:cubicBezTo>
                    <a:pt x="367019" y="110166"/>
                    <a:pt x="371608" y="109466"/>
                    <a:pt x="375730" y="113589"/>
                  </a:cubicBezTo>
                  <a:cubicBezTo>
                    <a:pt x="379814" y="117672"/>
                    <a:pt x="379114" y="122261"/>
                    <a:pt x="376508" y="124867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23" name="shape323"/>
            <p:cNvSpPr/>
            <p:nvPr/>
          </p:nvSpPr>
          <p:spPr>
            <a:xfrm>
              <a:off x="2315977" y="4557499"/>
              <a:ext cx="140800" cy="140800"/>
            </a:xfrm>
            <a:custGeom>
              <a:avLst/>
              <a:gdLst/>
              <a:ahLst/>
              <a:cxnLst/>
              <a:rect l="0" t="0" r="0" b="0"/>
              <a:pathLst>
                <a:path w="140800" h="140800">
                  <a:moveTo>
                    <a:pt x="61179" y="283646"/>
                  </a:moveTo>
                  <a:lnTo>
                    <a:pt x="37845" y="306980"/>
                  </a:lnTo>
                  <a:cubicBezTo>
                    <a:pt x="31683" y="313142"/>
                    <a:pt x="27194" y="317634"/>
                    <a:pt x="23945" y="321461"/>
                  </a:cubicBezTo>
                  <a:cubicBezTo>
                    <a:pt x="20720" y="325260"/>
                    <a:pt x="18898" y="328201"/>
                    <a:pt x="17927" y="331190"/>
                  </a:cubicBezTo>
                  <a:cubicBezTo>
                    <a:pt x="16110" y="336782"/>
                    <a:pt x="16110" y="342806"/>
                    <a:pt x="17927" y="348399"/>
                  </a:cubicBezTo>
                  <a:cubicBezTo>
                    <a:pt x="18898" y="351387"/>
                    <a:pt x="20720" y="354328"/>
                    <a:pt x="23945" y="358127"/>
                  </a:cubicBezTo>
                  <a:cubicBezTo>
                    <a:pt x="27194" y="361955"/>
                    <a:pt x="31683" y="366447"/>
                    <a:pt x="37845" y="372608"/>
                  </a:cubicBezTo>
                  <a:lnTo>
                    <a:pt x="61179" y="395943"/>
                  </a:lnTo>
                  <a:cubicBezTo>
                    <a:pt x="67341" y="402105"/>
                    <a:pt x="71833" y="406593"/>
                    <a:pt x="75660" y="409842"/>
                  </a:cubicBezTo>
                  <a:cubicBezTo>
                    <a:pt x="79460" y="413068"/>
                    <a:pt x="82400" y="414890"/>
                    <a:pt x="85389" y="415861"/>
                  </a:cubicBezTo>
                  <a:cubicBezTo>
                    <a:pt x="90981" y="417678"/>
                    <a:pt x="97005" y="417678"/>
                    <a:pt x="102597" y="415861"/>
                  </a:cubicBezTo>
                  <a:cubicBezTo>
                    <a:pt x="105586" y="414890"/>
                    <a:pt x="108527" y="413068"/>
                    <a:pt x="112327" y="409842"/>
                  </a:cubicBezTo>
                  <a:cubicBezTo>
                    <a:pt x="116154" y="406593"/>
                    <a:pt x="120645" y="402105"/>
                    <a:pt x="126808" y="395943"/>
                  </a:cubicBezTo>
                  <a:lnTo>
                    <a:pt x="150142" y="372608"/>
                  </a:lnTo>
                  <a:cubicBezTo>
                    <a:pt x="156304" y="366447"/>
                    <a:pt x="160792" y="361955"/>
                    <a:pt x="164041" y="358127"/>
                  </a:cubicBezTo>
                  <a:cubicBezTo>
                    <a:pt x="167267" y="354328"/>
                    <a:pt x="169089" y="351387"/>
                    <a:pt x="170060" y="348398"/>
                  </a:cubicBezTo>
                  <a:cubicBezTo>
                    <a:pt x="171877" y="342806"/>
                    <a:pt x="171877" y="336782"/>
                    <a:pt x="170060" y="331190"/>
                  </a:cubicBezTo>
                  <a:cubicBezTo>
                    <a:pt x="169089" y="328201"/>
                    <a:pt x="167267" y="325260"/>
                    <a:pt x="164041" y="321461"/>
                  </a:cubicBezTo>
                  <a:cubicBezTo>
                    <a:pt x="160792" y="317634"/>
                    <a:pt x="156304" y="313142"/>
                    <a:pt x="150142" y="306980"/>
                  </a:cubicBezTo>
                  <a:lnTo>
                    <a:pt x="126808" y="283646"/>
                  </a:lnTo>
                  <a:cubicBezTo>
                    <a:pt x="120645" y="277483"/>
                    <a:pt x="116154" y="272995"/>
                    <a:pt x="112327" y="269746"/>
                  </a:cubicBezTo>
                  <a:cubicBezTo>
                    <a:pt x="108527" y="266521"/>
                    <a:pt x="105586" y="264698"/>
                    <a:pt x="102597" y="263727"/>
                  </a:cubicBezTo>
                  <a:cubicBezTo>
                    <a:pt x="97005" y="261910"/>
                    <a:pt x="90981" y="261910"/>
                    <a:pt x="85389" y="263727"/>
                  </a:cubicBezTo>
                  <a:cubicBezTo>
                    <a:pt x="82400" y="264698"/>
                    <a:pt x="79460" y="266521"/>
                    <a:pt x="75660" y="269746"/>
                  </a:cubicBezTo>
                  <a:cubicBezTo>
                    <a:pt x="71833" y="272995"/>
                    <a:pt x="67341" y="277483"/>
                    <a:pt x="61179" y="283646"/>
                  </a:cubicBezTo>
                  <a:moveTo>
                    <a:pt x="14984" y="349354"/>
                  </a:moveTo>
                  <a:cubicBezTo>
                    <a:pt x="17279" y="356418"/>
                    <a:pt x="23405" y="362544"/>
                    <a:pt x="35657" y="374796"/>
                  </a:cubicBezTo>
                  <a:lnTo>
                    <a:pt x="58992" y="398130"/>
                  </a:lnTo>
                  <a:cubicBezTo>
                    <a:pt x="71243" y="410382"/>
                    <a:pt x="77369" y="416508"/>
                    <a:pt x="84433" y="418803"/>
                  </a:cubicBezTo>
                  <a:cubicBezTo>
                    <a:pt x="90647" y="420822"/>
                    <a:pt x="97340" y="420822"/>
                    <a:pt x="103554" y="418803"/>
                  </a:cubicBezTo>
                  <a:cubicBezTo>
                    <a:pt x="110617" y="416508"/>
                    <a:pt x="116743" y="410382"/>
                    <a:pt x="128995" y="398130"/>
                  </a:cubicBezTo>
                  <a:lnTo>
                    <a:pt x="152330" y="374796"/>
                  </a:lnTo>
                  <a:cubicBezTo>
                    <a:pt x="164582" y="362544"/>
                    <a:pt x="170707" y="356418"/>
                    <a:pt x="173003" y="349354"/>
                  </a:cubicBezTo>
                  <a:cubicBezTo>
                    <a:pt x="175021" y="343141"/>
                    <a:pt x="175021" y="336448"/>
                    <a:pt x="173003" y="330234"/>
                  </a:cubicBezTo>
                  <a:cubicBezTo>
                    <a:pt x="170707" y="323170"/>
                    <a:pt x="164582" y="317044"/>
                    <a:pt x="152330" y="304792"/>
                  </a:cubicBezTo>
                  <a:lnTo>
                    <a:pt x="128995" y="281458"/>
                  </a:lnTo>
                  <a:cubicBezTo>
                    <a:pt x="116743" y="269206"/>
                    <a:pt x="110617" y="263080"/>
                    <a:pt x="103554" y="260785"/>
                  </a:cubicBezTo>
                  <a:cubicBezTo>
                    <a:pt x="97340" y="258766"/>
                    <a:pt x="90647" y="258766"/>
                    <a:pt x="84433" y="260785"/>
                  </a:cubicBezTo>
                  <a:cubicBezTo>
                    <a:pt x="77369" y="263080"/>
                    <a:pt x="71243" y="269206"/>
                    <a:pt x="58992" y="281458"/>
                  </a:cubicBezTo>
                  <a:lnTo>
                    <a:pt x="35657" y="304792"/>
                  </a:lnTo>
                  <a:cubicBezTo>
                    <a:pt x="23405" y="317044"/>
                    <a:pt x="17279" y="323170"/>
                    <a:pt x="14984" y="330234"/>
                  </a:cubicBezTo>
                  <a:cubicBezTo>
                    <a:pt x="12965" y="336448"/>
                    <a:pt x="12965" y="343141"/>
                    <a:pt x="14984" y="349354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24" name="shape324"/>
            <p:cNvSpPr/>
            <p:nvPr/>
          </p:nvSpPr>
          <p:spPr>
            <a:xfrm>
              <a:off x="2315977" y="4557499"/>
              <a:ext cx="140800" cy="140800"/>
            </a:xfrm>
            <a:custGeom>
              <a:avLst/>
              <a:gdLst/>
              <a:ahLst/>
              <a:cxnLst/>
              <a:rect l="0" t="0" r="0" b="0"/>
              <a:pathLst>
                <a:path w="140800" h="140800">
                  <a:moveTo>
                    <a:pt x="62631" y="346481"/>
                  </a:moveTo>
                  <a:lnTo>
                    <a:pt x="87178" y="371027"/>
                  </a:lnTo>
                  <a:lnTo>
                    <a:pt x="87178" y="363501"/>
                  </a:lnTo>
                  <a:cubicBezTo>
                    <a:pt x="87178" y="359794"/>
                    <a:pt x="90183" y="356789"/>
                    <a:pt x="93890" y="356789"/>
                  </a:cubicBezTo>
                  <a:cubicBezTo>
                    <a:pt x="97597" y="356789"/>
                    <a:pt x="100602" y="359794"/>
                    <a:pt x="100602" y="363501"/>
                  </a:cubicBezTo>
                  <a:lnTo>
                    <a:pt x="100602" y="379130"/>
                  </a:lnTo>
                  <a:cubicBezTo>
                    <a:pt x="100602" y="388100"/>
                    <a:pt x="89757" y="392592"/>
                    <a:pt x="83414" y="386249"/>
                  </a:cubicBezTo>
                  <a:lnTo>
                    <a:pt x="47410" y="350245"/>
                  </a:lnTo>
                  <a:cubicBezTo>
                    <a:pt x="41067" y="343902"/>
                    <a:pt x="45559" y="333057"/>
                    <a:pt x="54529" y="333057"/>
                  </a:cubicBezTo>
                  <a:lnTo>
                    <a:pt x="125148" y="333057"/>
                  </a:lnTo>
                  <a:lnTo>
                    <a:pt x="100602" y="308510"/>
                  </a:lnTo>
                  <a:lnTo>
                    <a:pt x="100602" y="316037"/>
                  </a:lnTo>
                  <a:cubicBezTo>
                    <a:pt x="100602" y="319744"/>
                    <a:pt x="97597" y="322750"/>
                    <a:pt x="93890" y="322750"/>
                  </a:cubicBezTo>
                  <a:cubicBezTo>
                    <a:pt x="90183" y="322750"/>
                    <a:pt x="87178" y="319744"/>
                    <a:pt x="87178" y="316037"/>
                  </a:cubicBezTo>
                  <a:lnTo>
                    <a:pt x="87178" y="300408"/>
                  </a:lnTo>
                  <a:cubicBezTo>
                    <a:pt x="87178" y="291438"/>
                    <a:pt x="98023" y="286946"/>
                    <a:pt x="104365" y="293289"/>
                  </a:cubicBezTo>
                  <a:lnTo>
                    <a:pt x="140370" y="329293"/>
                  </a:lnTo>
                  <a:cubicBezTo>
                    <a:pt x="146713" y="335636"/>
                    <a:pt x="142221" y="346481"/>
                    <a:pt x="133251" y="346481"/>
                  </a:cubicBezTo>
                  <a:lnTo>
                    <a:pt x="62631" y="346481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25" name="shape325"/>
            <p:cNvSpPr/>
            <p:nvPr/>
          </p:nvSpPr>
          <p:spPr>
            <a:xfrm>
              <a:off x="2315977" y="4557499"/>
              <a:ext cx="1782000" cy="1782000"/>
            </a:xfrm>
            <a:custGeom>
              <a:avLst/>
              <a:gdLst/>
              <a:ahLst/>
              <a:cxnLst/>
              <a:rect l="0" t="0" r="0" b="0"/>
              <a:pathLst>
                <a:path w="1782000" h="1782000">
                  <a:moveTo>
                    <a:pt x="162059" y="211988"/>
                  </a:moveTo>
                  <a:lnTo>
                    <a:pt x="156886" y="217160"/>
                  </a:lnTo>
                  <a:lnTo>
                    <a:pt x="171548" y="241389"/>
                  </a:lnTo>
                  <a:lnTo>
                    <a:pt x="146230" y="227817"/>
                  </a:lnTo>
                  <a:lnTo>
                    <a:pt x="141252" y="232795"/>
                  </a:lnTo>
                  <a:lnTo>
                    <a:pt x="154786" y="258074"/>
                  </a:lnTo>
                  <a:lnTo>
                    <a:pt x="130596" y="243451"/>
                  </a:lnTo>
                  <a:lnTo>
                    <a:pt x="125229" y="248818"/>
                  </a:lnTo>
                  <a:lnTo>
                    <a:pt x="159881" y="268613"/>
                  </a:lnTo>
                  <a:lnTo>
                    <a:pt x="164897" y="263596"/>
                  </a:lnTo>
                  <a:lnTo>
                    <a:pt x="151013" y="237734"/>
                  </a:lnTo>
                  <a:lnTo>
                    <a:pt x="176876" y="251618"/>
                  </a:lnTo>
                  <a:lnTo>
                    <a:pt x="181854" y="246640"/>
                  </a:lnTo>
                  <a:lnTo>
                    <a:pt x="162059" y="211988"/>
                  </a:lnTo>
                  <a:moveTo>
                    <a:pt x="178618" y="209118"/>
                  </a:moveTo>
                  <a:cubicBezTo>
                    <a:pt x="172784" y="214951"/>
                    <a:pt x="172590" y="222924"/>
                    <a:pt x="179085" y="229419"/>
                  </a:cubicBezTo>
                  <a:cubicBezTo>
                    <a:pt x="185618" y="235953"/>
                    <a:pt x="193591" y="235758"/>
                    <a:pt x="199425" y="229925"/>
                  </a:cubicBezTo>
                  <a:cubicBezTo>
                    <a:pt x="205297" y="224052"/>
                    <a:pt x="205491" y="216080"/>
                    <a:pt x="198958" y="209546"/>
                  </a:cubicBezTo>
                  <a:cubicBezTo>
                    <a:pt x="192463" y="203051"/>
                    <a:pt x="184491" y="203245"/>
                    <a:pt x="178618" y="209118"/>
                  </a:cubicBezTo>
                  <a:moveTo>
                    <a:pt x="183051" y="213629"/>
                  </a:moveTo>
                  <a:cubicBezTo>
                    <a:pt x="185968" y="210712"/>
                    <a:pt x="190013" y="210479"/>
                    <a:pt x="194019" y="214485"/>
                  </a:cubicBezTo>
                  <a:cubicBezTo>
                    <a:pt x="197791" y="218257"/>
                    <a:pt x="198141" y="222263"/>
                    <a:pt x="195030" y="225374"/>
                  </a:cubicBezTo>
                  <a:cubicBezTo>
                    <a:pt x="192113" y="228291"/>
                    <a:pt x="188068" y="228525"/>
                    <a:pt x="184024" y="224480"/>
                  </a:cubicBezTo>
                  <a:cubicBezTo>
                    <a:pt x="180290" y="220746"/>
                    <a:pt x="179940" y="216740"/>
                    <a:pt x="183051" y="213629"/>
                  </a:cubicBezTo>
                  <a:moveTo>
                    <a:pt x="202753" y="184983"/>
                  </a:moveTo>
                  <a:cubicBezTo>
                    <a:pt x="199408" y="188327"/>
                    <a:pt x="199175" y="191361"/>
                    <a:pt x="199914" y="194355"/>
                  </a:cubicBezTo>
                  <a:lnTo>
                    <a:pt x="196997" y="191439"/>
                  </a:lnTo>
                  <a:lnTo>
                    <a:pt x="192214" y="196222"/>
                  </a:lnTo>
                  <a:lnTo>
                    <a:pt x="212242" y="216251"/>
                  </a:lnTo>
                  <a:lnTo>
                    <a:pt x="217065" y="211429"/>
                  </a:lnTo>
                  <a:lnTo>
                    <a:pt x="206254" y="200617"/>
                  </a:lnTo>
                  <a:cubicBezTo>
                    <a:pt x="202987" y="197350"/>
                    <a:pt x="202520" y="193850"/>
                    <a:pt x="205398" y="190972"/>
                  </a:cubicBezTo>
                  <a:cubicBezTo>
                    <a:pt x="207770" y="188600"/>
                    <a:pt x="210453" y="188561"/>
                    <a:pt x="212709" y="190817"/>
                  </a:cubicBezTo>
                  <a:lnTo>
                    <a:pt x="225193" y="203300"/>
                  </a:lnTo>
                  <a:lnTo>
                    <a:pt x="230016" y="198478"/>
                  </a:lnTo>
                  <a:lnTo>
                    <a:pt x="217104" y="185566"/>
                  </a:lnTo>
                  <a:cubicBezTo>
                    <a:pt x="212320" y="180783"/>
                    <a:pt x="207303" y="180433"/>
                    <a:pt x="202753" y="184983"/>
                  </a:cubicBezTo>
                  <a:moveTo>
                    <a:pt x="225555" y="147636"/>
                  </a:moveTo>
                  <a:lnTo>
                    <a:pt x="220733" y="152458"/>
                  </a:lnTo>
                  <a:lnTo>
                    <a:pt x="231000" y="162725"/>
                  </a:lnTo>
                  <a:cubicBezTo>
                    <a:pt x="227850" y="161986"/>
                    <a:pt x="224349" y="163387"/>
                    <a:pt x="221744" y="165992"/>
                  </a:cubicBezTo>
                  <a:cubicBezTo>
                    <a:pt x="216843" y="170892"/>
                    <a:pt x="216182" y="178398"/>
                    <a:pt x="223105" y="185321"/>
                  </a:cubicBezTo>
                  <a:cubicBezTo>
                    <a:pt x="230144" y="192360"/>
                    <a:pt x="237650" y="191699"/>
                    <a:pt x="242550" y="186799"/>
                  </a:cubicBezTo>
                  <a:cubicBezTo>
                    <a:pt x="245311" y="184037"/>
                    <a:pt x="246595" y="180343"/>
                    <a:pt x="245389" y="176960"/>
                  </a:cubicBezTo>
                  <a:lnTo>
                    <a:pt x="248462" y="180032"/>
                  </a:lnTo>
                  <a:lnTo>
                    <a:pt x="253206" y="175287"/>
                  </a:lnTo>
                  <a:lnTo>
                    <a:pt x="225555" y="147636"/>
                  </a:lnTo>
                  <a:moveTo>
                    <a:pt x="239245" y="181237"/>
                  </a:moveTo>
                  <a:cubicBezTo>
                    <a:pt x="236445" y="184037"/>
                    <a:pt x="232050" y="184465"/>
                    <a:pt x="228005" y="180421"/>
                  </a:cubicBezTo>
                  <a:cubicBezTo>
                    <a:pt x="223922" y="176337"/>
                    <a:pt x="224349" y="171942"/>
                    <a:pt x="227150" y="169142"/>
                  </a:cubicBezTo>
                  <a:cubicBezTo>
                    <a:pt x="229755" y="166536"/>
                    <a:pt x="234344" y="165836"/>
                    <a:pt x="238467" y="169959"/>
                  </a:cubicBezTo>
                  <a:cubicBezTo>
                    <a:pt x="242550" y="174042"/>
                    <a:pt x="241850" y="178632"/>
                    <a:pt x="239245" y="181237"/>
                  </a:cubicBezTo>
                  <a:moveTo>
                    <a:pt x="266570" y="144811"/>
                  </a:moveTo>
                  <a:lnTo>
                    <a:pt x="264587" y="142828"/>
                  </a:lnTo>
                  <a:cubicBezTo>
                    <a:pt x="257976" y="136217"/>
                    <a:pt x="250625" y="137111"/>
                    <a:pt x="245764" y="141972"/>
                  </a:cubicBezTo>
                  <a:cubicBezTo>
                    <a:pt x="240669" y="147067"/>
                    <a:pt x="239619" y="155117"/>
                    <a:pt x="246619" y="162118"/>
                  </a:cubicBezTo>
                  <a:cubicBezTo>
                    <a:pt x="253581" y="169079"/>
                    <a:pt x="261398" y="167952"/>
                    <a:pt x="266453" y="162895"/>
                  </a:cubicBezTo>
                  <a:cubicBezTo>
                    <a:pt x="270537" y="158812"/>
                    <a:pt x="272171" y="152745"/>
                    <a:pt x="268943" y="147495"/>
                  </a:cubicBezTo>
                  <a:lnTo>
                    <a:pt x="264431" y="152006"/>
                  </a:lnTo>
                  <a:cubicBezTo>
                    <a:pt x="265326" y="154301"/>
                    <a:pt x="264392" y="156634"/>
                    <a:pt x="262487" y="158540"/>
                  </a:cubicBezTo>
                  <a:cubicBezTo>
                    <a:pt x="259609" y="161418"/>
                    <a:pt x="255992" y="161923"/>
                    <a:pt x="252608" y="158773"/>
                  </a:cubicBezTo>
                  <a:lnTo>
                    <a:pt x="266570" y="144811"/>
                  </a:lnTo>
                  <a:moveTo>
                    <a:pt x="249886" y="146172"/>
                  </a:moveTo>
                  <a:cubicBezTo>
                    <a:pt x="252492" y="143567"/>
                    <a:pt x="255642" y="143372"/>
                    <a:pt x="258287" y="146017"/>
                  </a:cubicBezTo>
                  <a:lnTo>
                    <a:pt x="249186" y="155117"/>
                  </a:lnTo>
                  <a:cubicBezTo>
                    <a:pt x="246697" y="151773"/>
                    <a:pt x="247592" y="148467"/>
                    <a:pt x="249886" y="146172"/>
                  </a:cubicBezTo>
                  <a:moveTo>
                    <a:pt x="269500" y="118469"/>
                  </a:moveTo>
                  <a:lnTo>
                    <a:pt x="268178" y="119791"/>
                  </a:lnTo>
                  <a:cubicBezTo>
                    <a:pt x="265844" y="122125"/>
                    <a:pt x="264989" y="125003"/>
                    <a:pt x="266156" y="128192"/>
                  </a:cubicBezTo>
                  <a:lnTo>
                    <a:pt x="263200" y="125236"/>
                  </a:lnTo>
                  <a:lnTo>
                    <a:pt x="258416" y="130020"/>
                  </a:lnTo>
                  <a:lnTo>
                    <a:pt x="278445" y="150048"/>
                  </a:lnTo>
                  <a:lnTo>
                    <a:pt x="283268" y="145226"/>
                  </a:lnTo>
                  <a:lnTo>
                    <a:pt x="273467" y="135425"/>
                  </a:lnTo>
                  <a:cubicBezTo>
                    <a:pt x="269539" y="131498"/>
                    <a:pt x="269539" y="127842"/>
                    <a:pt x="272923" y="124458"/>
                  </a:cubicBezTo>
                  <a:lnTo>
                    <a:pt x="274206" y="123175"/>
                  </a:lnTo>
                  <a:lnTo>
                    <a:pt x="269500" y="118469"/>
                  </a:lnTo>
                  <a:moveTo>
                    <a:pt x="288342" y="116272"/>
                  </a:moveTo>
                  <a:cubicBezTo>
                    <a:pt x="285542" y="118372"/>
                    <a:pt x="283481" y="119812"/>
                    <a:pt x="281925" y="118256"/>
                  </a:cubicBezTo>
                  <a:cubicBezTo>
                    <a:pt x="280758" y="117089"/>
                    <a:pt x="280642" y="115106"/>
                    <a:pt x="283014" y="112733"/>
                  </a:cubicBezTo>
                  <a:cubicBezTo>
                    <a:pt x="285076" y="110672"/>
                    <a:pt x="287253" y="110050"/>
                    <a:pt x="289431" y="111839"/>
                  </a:cubicBezTo>
                  <a:lnTo>
                    <a:pt x="294137" y="107133"/>
                  </a:lnTo>
                  <a:cubicBezTo>
                    <a:pt x="289392" y="102933"/>
                    <a:pt x="283636" y="104100"/>
                    <a:pt x="278970" y="108766"/>
                  </a:cubicBezTo>
                  <a:cubicBezTo>
                    <a:pt x="274808" y="112928"/>
                    <a:pt x="272825" y="118567"/>
                    <a:pt x="277375" y="123117"/>
                  </a:cubicBezTo>
                  <a:cubicBezTo>
                    <a:pt x="282314" y="128056"/>
                    <a:pt x="287448" y="124245"/>
                    <a:pt x="292037" y="120978"/>
                  </a:cubicBezTo>
                  <a:cubicBezTo>
                    <a:pt x="295265" y="118683"/>
                    <a:pt x="296509" y="118061"/>
                    <a:pt x="297754" y="119306"/>
                  </a:cubicBezTo>
                  <a:cubicBezTo>
                    <a:pt x="299270" y="120823"/>
                    <a:pt x="298493" y="122923"/>
                    <a:pt x="296432" y="124984"/>
                  </a:cubicBezTo>
                  <a:cubicBezTo>
                    <a:pt x="294176" y="127240"/>
                    <a:pt x="291570" y="128134"/>
                    <a:pt x="289198" y="126462"/>
                  </a:cubicBezTo>
                  <a:lnTo>
                    <a:pt x="284336" y="131323"/>
                  </a:lnTo>
                  <a:cubicBezTo>
                    <a:pt x="289742" y="136029"/>
                    <a:pt x="296004" y="133346"/>
                    <a:pt x="300165" y="129184"/>
                  </a:cubicBezTo>
                  <a:cubicBezTo>
                    <a:pt x="304638" y="124712"/>
                    <a:pt x="306504" y="118567"/>
                    <a:pt x="301993" y="114055"/>
                  </a:cubicBezTo>
                  <a:cubicBezTo>
                    <a:pt x="297326" y="109389"/>
                    <a:pt x="292464" y="113239"/>
                    <a:pt x="288342" y="116272"/>
                  </a:cubicBezTo>
                  <a:moveTo>
                    <a:pt x="301849" y="85887"/>
                  </a:moveTo>
                  <a:cubicBezTo>
                    <a:pt x="298465" y="89271"/>
                    <a:pt x="298310" y="92226"/>
                    <a:pt x="299088" y="95260"/>
                  </a:cubicBezTo>
                  <a:lnTo>
                    <a:pt x="288509" y="84682"/>
                  </a:lnTo>
                  <a:lnTo>
                    <a:pt x="283687" y="89504"/>
                  </a:lnTo>
                  <a:lnTo>
                    <a:pt x="311338" y="117155"/>
                  </a:lnTo>
                  <a:lnTo>
                    <a:pt x="316161" y="112333"/>
                  </a:lnTo>
                  <a:lnTo>
                    <a:pt x="305349" y="101521"/>
                  </a:lnTo>
                  <a:cubicBezTo>
                    <a:pt x="302082" y="98254"/>
                    <a:pt x="301616" y="94754"/>
                    <a:pt x="304494" y="91876"/>
                  </a:cubicBezTo>
                  <a:cubicBezTo>
                    <a:pt x="306866" y="89504"/>
                    <a:pt x="309549" y="89465"/>
                    <a:pt x="311805" y="91721"/>
                  </a:cubicBezTo>
                  <a:lnTo>
                    <a:pt x="324289" y="104205"/>
                  </a:lnTo>
                  <a:lnTo>
                    <a:pt x="329111" y="99382"/>
                  </a:lnTo>
                  <a:lnTo>
                    <a:pt x="316200" y="86471"/>
                  </a:lnTo>
                  <a:cubicBezTo>
                    <a:pt x="311416" y="81687"/>
                    <a:pt x="306399" y="81337"/>
                    <a:pt x="301849" y="85887"/>
                  </a:cubicBezTo>
                  <a:moveTo>
                    <a:pt x="321734" y="66002"/>
                  </a:moveTo>
                  <a:cubicBezTo>
                    <a:pt x="316756" y="70980"/>
                    <a:pt x="315473" y="76775"/>
                    <a:pt x="319362" y="82219"/>
                  </a:cubicBezTo>
                  <a:lnTo>
                    <a:pt x="323951" y="77631"/>
                  </a:lnTo>
                  <a:cubicBezTo>
                    <a:pt x="322862" y="75686"/>
                    <a:pt x="322278" y="73391"/>
                    <a:pt x="325273" y="70396"/>
                  </a:cubicBezTo>
                  <a:cubicBezTo>
                    <a:pt x="326984" y="68685"/>
                    <a:pt x="329123" y="67635"/>
                    <a:pt x="330640" y="69152"/>
                  </a:cubicBezTo>
                  <a:cubicBezTo>
                    <a:pt x="332312" y="70825"/>
                    <a:pt x="331068" y="72691"/>
                    <a:pt x="330407" y="73586"/>
                  </a:cubicBezTo>
                  <a:lnTo>
                    <a:pt x="326946" y="78214"/>
                  </a:lnTo>
                  <a:cubicBezTo>
                    <a:pt x="325390" y="80314"/>
                    <a:pt x="321695" y="85719"/>
                    <a:pt x="326712" y="90736"/>
                  </a:cubicBezTo>
                  <a:cubicBezTo>
                    <a:pt x="330951" y="94976"/>
                    <a:pt x="335929" y="93420"/>
                    <a:pt x="339118" y="90231"/>
                  </a:cubicBezTo>
                  <a:cubicBezTo>
                    <a:pt x="341257" y="88092"/>
                    <a:pt x="343085" y="84708"/>
                    <a:pt x="342074" y="80586"/>
                  </a:cubicBezTo>
                  <a:lnTo>
                    <a:pt x="344991" y="83503"/>
                  </a:lnTo>
                  <a:lnTo>
                    <a:pt x="349697" y="78797"/>
                  </a:lnTo>
                  <a:lnTo>
                    <a:pt x="335812" y="64913"/>
                  </a:lnTo>
                  <a:cubicBezTo>
                    <a:pt x="331107" y="60207"/>
                    <a:pt x="326128" y="61607"/>
                    <a:pt x="321734" y="66002"/>
                  </a:cubicBezTo>
                  <a:moveTo>
                    <a:pt x="336357" y="84981"/>
                  </a:moveTo>
                  <a:cubicBezTo>
                    <a:pt x="334646" y="86692"/>
                    <a:pt x="332740" y="87120"/>
                    <a:pt x="331146" y="85525"/>
                  </a:cubicBezTo>
                  <a:cubicBezTo>
                    <a:pt x="328929" y="83308"/>
                    <a:pt x="330951" y="80586"/>
                    <a:pt x="331690" y="79614"/>
                  </a:cubicBezTo>
                  <a:lnTo>
                    <a:pt x="333401" y="77280"/>
                  </a:lnTo>
                  <a:cubicBezTo>
                    <a:pt x="334257" y="76113"/>
                    <a:pt x="334957" y="75180"/>
                    <a:pt x="335385" y="74130"/>
                  </a:cubicBezTo>
                  <a:lnTo>
                    <a:pt x="336474" y="75219"/>
                  </a:lnTo>
                  <a:cubicBezTo>
                    <a:pt x="339157" y="77902"/>
                    <a:pt x="339274" y="82064"/>
                    <a:pt x="336357" y="84981"/>
                  </a:cubicBezTo>
                  <a:moveTo>
                    <a:pt x="345237" y="42732"/>
                  </a:moveTo>
                  <a:lnTo>
                    <a:pt x="343915" y="44055"/>
                  </a:lnTo>
                  <a:cubicBezTo>
                    <a:pt x="341581" y="46388"/>
                    <a:pt x="340726" y="49266"/>
                    <a:pt x="341892" y="52455"/>
                  </a:cubicBezTo>
                  <a:lnTo>
                    <a:pt x="338937" y="49499"/>
                  </a:lnTo>
                  <a:lnTo>
                    <a:pt x="334153" y="54283"/>
                  </a:lnTo>
                  <a:lnTo>
                    <a:pt x="354182" y="74312"/>
                  </a:lnTo>
                  <a:lnTo>
                    <a:pt x="359004" y="69489"/>
                  </a:lnTo>
                  <a:lnTo>
                    <a:pt x="349204" y="59689"/>
                  </a:lnTo>
                  <a:cubicBezTo>
                    <a:pt x="345276" y="55761"/>
                    <a:pt x="345276" y="52105"/>
                    <a:pt x="348660" y="48721"/>
                  </a:cubicBezTo>
                  <a:lnTo>
                    <a:pt x="349943" y="47438"/>
                  </a:lnTo>
                  <a:lnTo>
                    <a:pt x="345237" y="42732"/>
                  </a:lnTo>
                  <a:moveTo>
                    <a:pt x="376378" y="35004"/>
                  </a:moveTo>
                  <a:lnTo>
                    <a:pt x="374394" y="33020"/>
                  </a:lnTo>
                  <a:cubicBezTo>
                    <a:pt x="367783" y="26409"/>
                    <a:pt x="360433" y="27303"/>
                    <a:pt x="355571" y="32165"/>
                  </a:cubicBezTo>
                  <a:cubicBezTo>
                    <a:pt x="350476" y="37259"/>
                    <a:pt x="349426" y="45310"/>
                    <a:pt x="356427" y="52310"/>
                  </a:cubicBezTo>
                  <a:cubicBezTo>
                    <a:pt x="363388" y="59272"/>
                    <a:pt x="371205" y="58144"/>
                    <a:pt x="376261" y="53088"/>
                  </a:cubicBezTo>
                  <a:cubicBezTo>
                    <a:pt x="380345" y="49005"/>
                    <a:pt x="381978" y="42938"/>
                    <a:pt x="378750" y="37687"/>
                  </a:cubicBezTo>
                  <a:lnTo>
                    <a:pt x="374239" y="42199"/>
                  </a:lnTo>
                  <a:cubicBezTo>
                    <a:pt x="375133" y="44493"/>
                    <a:pt x="374200" y="46827"/>
                    <a:pt x="372294" y="48732"/>
                  </a:cubicBezTo>
                  <a:cubicBezTo>
                    <a:pt x="369417" y="51610"/>
                    <a:pt x="365799" y="52116"/>
                    <a:pt x="362416" y="48966"/>
                  </a:cubicBezTo>
                  <a:lnTo>
                    <a:pt x="376378" y="35004"/>
                  </a:lnTo>
                  <a:moveTo>
                    <a:pt x="359693" y="36365"/>
                  </a:moveTo>
                  <a:cubicBezTo>
                    <a:pt x="362299" y="33759"/>
                    <a:pt x="365449" y="33565"/>
                    <a:pt x="368094" y="36209"/>
                  </a:cubicBezTo>
                  <a:lnTo>
                    <a:pt x="358993" y="45310"/>
                  </a:lnTo>
                  <a:cubicBezTo>
                    <a:pt x="356505" y="41965"/>
                    <a:pt x="357399" y="38660"/>
                    <a:pt x="359693" y="36365"/>
                  </a:cubicBezTo>
                  <a:moveTo>
                    <a:pt x="214250" y="295137"/>
                  </a:moveTo>
                  <a:lnTo>
                    <a:pt x="209505" y="290392"/>
                  </a:lnTo>
                  <a:lnTo>
                    <a:pt x="195543" y="304354"/>
                  </a:lnTo>
                  <a:lnTo>
                    <a:pt x="188893" y="297704"/>
                  </a:lnTo>
                  <a:lnTo>
                    <a:pt x="201066" y="285531"/>
                  </a:lnTo>
                  <a:lnTo>
                    <a:pt x="196321" y="280786"/>
                  </a:lnTo>
                  <a:lnTo>
                    <a:pt x="184148" y="292959"/>
                  </a:lnTo>
                  <a:lnTo>
                    <a:pt x="177809" y="286620"/>
                  </a:lnTo>
                  <a:lnTo>
                    <a:pt x="191032" y="273397"/>
                  </a:lnTo>
                  <a:lnTo>
                    <a:pt x="186287" y="268652"/>
                  </a:lnTo>
                  <a:lnTo>
                    <a:pt x="168009" y="286931"/>
                  </a:lnTo>
                  <a:lnTo>
                    <a:pt x="195232" y="314154"/>
                  </a:lnTo>
                  <a:lnTo>
                    <a:pt x="214250" y="295137"/>
                  </a:lnTo>
                  <a:moveTo>
                    <a:pt x="208611" y="245472"/>
                  </a:moveTo>
                  <a:lnTo>
                    <a:pt x="203789" y="250294"/>
                  </a:lnTo>
                  <a:lnTo>
                    <a:pt x="214056" y="260562"/>
                  </a:lnTo>
                  <a:cubicBezTo>
                    <a:pt x="210906" y="259823"/>
                    <a:pt x="207406" y="261223"/>
                    <a:pt x="204800" y="263828"/>
                  </a:cubicBezTo>
                  <a:cubicBezTo>
                    <a:pt x="199900" y="268729"/>
                    <a:pt x="199239" y="276235"/>
                    <a:pt x="206162" y="283157"/>
                  </a:cubicBezTo>
                  <a:cubicBezTo>
                    <a:pt x="213201" y="290197"/>
                    <a:pt x="220707" y="289535"/>
                    <a:pt x="225607" y="284635"/>
                  </a:cubicBezTo>
                  <a:cubicBezTo>
                    <a:pt x="228368" y="281874"/>
                    <a:pt x="229651" y="278179"/>
                    <a:pt x="228446" y="274796"/>
                  </a:cubicBezTo>
                  <a:lnTo>
                    <a:pt x="231518" y="277868"/>
                  </a:lnTo>
                  <a:lnTo>
                    <a:pt x="236263" y="273123"/>
                  </a:lnTo>
                  <a:lnTo>
                    <a:pt x="208611" y="245472"/>
                  </a:lnTo>
                  <a:moveTo>
                    <a:pt x="222301" y="279074"/>
                  </a:moveTo>
                  <a:cubicBezTo>
                    <a:pt x="219501" y="281874"/>
                    <a:pt x="215106" y="282302"/>
                    <a:pt x="211062" y="278257"/>
                  </a:cubicBezTo>
                  <a:cubicBezTo>
                    <a:pt x="206978" y="274174"/>
                    <a:pt x="207406" y="269779"/>
                    <a:pt x="210206" y="266979"/>
                  </a:cubicBezTo>
                  <a:cubicBezTo>
                    <a:pt x="212812" y="264373"/>
                    <a:pt x="217401" y="263673"/>
                    <a:pt x="221523" y="267795"/>
                  </a:cubicBezTo>
                  <a:cubicBezTo>
                    <a:pt x="225607" y="271879"/>
                    <a:pt x="224907" y="276468"/>
                    <a:pt x="222301" y="279074"/>
                  </a:cubicBezTo>
                  <a:moveTo>
                    <a:pt x="231971" y="236892"/>
                  </a:moveTo>
                  <a:lnTo>
                    <a:pt x="230648" y="238214"/>
                  </a:lnTo>
                  <a:cubicBezTo>
                    <a:pt x="228315" y="240548"/>
                    <a:pt x="227459" y="243426"/>
                    <a:pt x="228626" y="246614"/>
                  </a:cubicBezTo>
                  <a:lnTo>
                    <a:pt x="225670" y="243659"/>
                  </a:lnTo>
                  <a:lnTo>
                    <a:pt x="220887" y="248442"/>
                  </a:lnTo>
                  <a:lnTo>
                    <a:pt x="240915" y="268471"/>
                  </a:lnTo>
                  <a:lnTo>
                    <a:pt x="245738" y="263649"/>
                  </a:lnTo>
                  <a:lnTo>
                    <a:pt x="235937" y="253848"/>
                  </a:lnTo>
                  <a:cubicBezTo>
                    <a:pt x="232009" y="249920"/>
                    <a:pt x="232009" y="246264"/>
                    <a:pt x="235393" y="242881"/>
                  </a:cubicBezTo>
                  <a:lnTo>
                    <a:pt x="236676" y="241597"/>
                  </a:lnTo>
                  <a:lnTo>
                    <a:pt x="231971" y="236892"/>
                  </a:lnTo>
                  <a:moveTo>
                    <a:pt x="242538" y="226091"/>
                  </a:moveTo>
                  <a:cubicBezTo>
                    <a:pt x="237560" y="231069"/>
                    <a:pt x="236276" y="236864"/>
                    <a:pt x="240166" y="242308"/>
                  </a:cubicBezTo>
                  <a:lnTo>
                    <a:pt x="244755" y="237719"/>
                  </a:lnTo>
                  <a:cubicBezTo>
                    <a:pt x="243666" y="235775"/>
                    <a:pt x="243082" y="233480"/>
                    <a:pt x="246077" y="230486"/>
                  </a:cubicBezTo>
                  <a:cubicBezTo>
                    <a:pt x="247788" y="228774"/>
                    <a:pt x="249927" y="227725"/>
                    <a:pt x="251444" y="229241"/>
                  </a:cubicBezTo>
                  <a:cubicBezTo>
                    <a:pt x="253116" y="230913"/>
                    <a:pt x="251872" y="232780"/>
                    <a:pt x="251211" y="233675"/>
                  </a:cubicBezTo>
                  <a:lnTo>
                    <a:pt x="247749" y="238303"/>
                  </a:lnTo>
                  <a:cubicBezTo>
                    <a:pt x="246194" y="240403"/>
                    <a:pt x="242499" y="245809"/>
                    <a:pt x="247516" y="250826"/>
                  </a:cubicBezTo>
                  <a:cubicBezTo>
                    <a:pt x="251755" y="255065"/>
                    <a:pt x="256733" y="253509"/>
                    <a:pt x="259922" y="250320"/>
                  </a:cubicBezTo>
                  <a:cubicBezTo>
                    <a:pt x="262061" y="248181"/>
                    <a:pt x="263889" y="244798"/>
                    <a:pt x="262878" y="240675"/>
                  </a:cubicBezTo>
                  <a:lnTo>
                    <a:pt x="265795" y="243592"/>
                  </a:lnTo>
                  <a:lnTo>
                    <a:pt x="270501" y="238886"/>
                  </a:lnTo>
                  <a:lnTo>
                    <a:pt x="256616" y="225002"/>
                  </a:lnTo>
                  <a:cubicBezTo>
                    <a:pt x="251911" y="220296"/>
                    <a:pt x="246932" y="221696"/>
                    <a:pt x="242538" y="226091"/>
                  </a:cubicBezTo>
                  <a:moveTo>
                    <a:pt x="257161" y="245070"/>
                  </a:moveTo>
                  <a:cubicBezTo>
                    <a:pt x="255449" y="246781"/>
                    <a:pt x="253544" y="247209"/>
                    <a:pt x="251949" y="245614"/>
                  </a:cubicBezTo>
                  <a:cubicBezTo>
                    <a:pt x="249733" y="243397"/>
                    <a:pt x="251755" y="240675"/>
                    <a:pt x="252494" y="239703"/>
                  </a:cubicBezTo>
                  <a:lnTo>
                    <a:pt x="254205" y="237369"/>
                  </a:lnTo>
                  <a:cubicBezTo>
                    <a:pt x="255061" y="236203"/>
                    <a:pt x="255761" y="235269"/>
                    <a:pt x="256189" y="234219"/>
                  </a:cubicBezTo>
                  <a:lnTo>
                    <a:pt x="257278" y="235308"/>
                  </a:lnTo>
                  <a:cubicBezTo>
                    <a:pt x="259961" y="237992"/>
                    <a:pt x="260078" y="242153"/>
                    <a:pt x="257161" y="245070"/>
                  </a:cubicBezTo>
                  <a:moveTo>
                    <a:pt x="284475" y="184854"/>
                  </a:moveTo>
                  <a:lnTo>
                    <a:pt x="279497" y="189832"/>
                  </a:lnTo>
                  <a:lnTo>
                    <a:pt x="288870" y="207605"/>
                  </a:lnTo>
                  <a:lnTo>
                    <a:pt x="270980" y="198349"/>
                  </a:lnTo>
                  <a:lnTo>
                    <a:pt x="266274" y="203055"/>
                  </a:lnTo>
                  <a:lnTo>
                    <a:pt x="275569" y="220906"/>
                  </a:lnTo>
                  <a:lnTo>
                    <a:pt x="257757" y="211572"/>
                  </a:lnTo>
                  <a:lnTo>
                    <a:pt x="252624" y="216705"/>
                  </a:lnTo>
                  <a:lnTo>
                    <a:pt x="279575" y="229812"/>
                  </a:lnTo>
                  <a:lnTo>
                    <a:pt x="284242" y="225144"/>
                  </a:lnTo>
                  <a:lnTo>
                    <a:pt x="275569" y="207838"/>
                  </a:lnTo>
                  <a:lnTo>
                    <a:pt x="292915" y="216472"/>
                  </a:lnTo>
                  <a:lnTo>
                    <a:pt x="297543" y="211844"/>
                  </a:lnTo>
                  <a:lnTo>
                    <a:pt x="284475" y="184854"/>
                  </a:lnTo>
                  <a:moveTo>
                    <a:pt x="307941" y="146998"/>
                  </a:moveTo>
                  <a:lnTo>
                    <a:pt x="301524" y="153415"/>
                  </a:lnTo>
                  <a:lnTo>
                    <a:pt x="314786" y="181767"/>
                  </a:lnTo>
                  <a:lnTo>
                    <a:pt x="286434" y="168505"/>
                  </a:lnTo>
                  <a:lnTo>
                    <a:pt x="280017" y="174922"/>
                  </a:lnTo>
                  <a:lnTo>
                    <a:pt x="307241" y="202146"/>
                  </a:lnTo>
                  <a:lnTo>
                    <a:pt x="311869" y="197517"/>
                  </a:lnTo>
                  <a:lnTo>
                    <a:pt x="292696" y="178344"/>
                  </a:lnTo>
                  <a:lnTo>
                    <a:pt x="318869" y="190517"/>
                  </a:lnTo>
                  <a:lnTo>
                    <a:pt x="323420" y="185967"/>
                  </a:lnTo>
                  <a:lnTo>
                    <a:pt x="311247" y="159793"/>
                  </a:lnTo>
                  <a:lnTo>
                    <a:pt x="330420" y="178966"/>
                  </a:lnTo>
                  <a:lnTo>
                    <a:pt x="335165" y="174222"/>
                  </a:lnTo>
                  <a:lnTo>
                    <a:pt x="307941" y="146998"/>
                  </a:lnTo>
                  <a:moveTo>
                    <a:pt x="317292" y="146748"/>
                  </a:moveTo>
                  <a:lnTo>
                    <a:pt x="322425" y="141614"/>
                  </a:lnTo>
                  <a:lnTo>
                    <a:pt x="316942" y="136131"/>
                  </a:lnTo>
                  <a:lnTo>
                    <a:pt x="311808" y="141264"/>
                  </a:lnTo>
                  <a:lnTo>
                    <a:pt x="317292" y="146748"/>
                  </a:lnTo>
                  <a:moveTo>
                    <a:pt x="340121" y="169266"/>
                  </a:moveTo>
                  <a:lnTo>
                    <a:pt x="344943" y="164443"/>
                  </a:lnTo>
                  <a:lnTo>
                    <a:pt x="324914" y="144415"/>
                  </a:lnTo>
                  <a:lnTo>
                    <a:pt x="320092" y="149237"/>
                  </a:lnTo>
                  <a:lnTo>
                    <a:pt x="340121" y="169266"/>
                  </a:lnTo>
                  <a:moveTo>
                    <a:pt x="340017" y="128612"/>
                  </a:moveTo>
                  <a:cubicBezTo>
                    <a:pt x="336672" y="131957"/>
                    <a:pt x="336439" y="134990"/>
                    <a:pt x="337178" y="137985"/>
                  </a:cubicBezTo>
                  <a:lnTo>
                    <a:pt x="334261" y="135068"/>
                  </a:lnTo>
                  <a:lnTo>
                    <a:pt x="329477" y="139852"/>
                  </a:lnTo>
                  <a:lnTo>
                    <a:pt x="349506" y="159881"/>
                  </a:lnTo>
                  <a:lnTo>
                    <a:pt x="354328" y="155058"/>
                  </a:lnTo>
                  <a:lnTo>
                    <a:pt x="343517" y="144247"/>
                  </a:lnTo>
                  <a:cubicBezTo>
                    <a:pt x="340250" y="140980"/>
                    <a:pt x="339783" y="137479"/>
                    <a:pt x="342661" y="134601"/>
                  </a:cubicBezTo>
                  <a:cubicBezTo>
                    <a:pt x="345033" y="132229"/>
                    <a:pt x="347717" y="132190"/>
                    <a:pt x="349972" y="134446"/>
                  </a:cubicBezTo>
                  <a:lnTo>
                    <a:pt x="362457" y="146930"/>
                  </a:lnTo>
                  <a:lnTo>
                    <a:pt x="367279" y="142107"/>
                  </a:lnTo>
                  <a:lnTo>
                    <a:pt x="354367" y="129195"/>
                  </a:lnTo>
                  <a:cubicBezTo>
                    <a:pt x="349584" y="124412"/>
                    <a:pt x="344567" y="124062"/>
                    <a:pt x="340017" y="128612"/>
                  </a:cubicBezTo>
                  <a:moveTo>
                    <a:pt x="362819" y="91265"/>
                  </a:moveTo>
                  <a:lnTo>
                    <a:pt x="357996" y="96088"/>
                  </a:lnTo>
                  <a:lnTo>
                    <a:pt x="368263" y="106355"/>
                  </a:lnTo>
                  <a:cubicBezTo>
                    <a:pt x="365113" y="105616"/>
                    <a:pt x="361613" y="107016"/>
                    <a:pt x="359007" y="109622"/>
                  </a:cubicBezTo>
                  <a:cubicBezTo>
                    <a:pt x="354107" y="114522"/>
                    <a:pt x="353446" y="122028"/>
                    <a:pt x="360368" y="128950"/>
                  </a:cubicBezTo>
                  <a:cubicBezTo>
                    <a:pt x="367407" y="135990"/>
                    <a:pt x="374913" y="135329"/>
                    <a:pt x="379814" y="130428"/>
                  </a:cubicBezTo>
                  <a:cubicBezTo>
                    <a:pt x="382575" y="127667"/>
                    <a:pt x="383859" y="123973"/>
                    <a:pt x="382653" y="120589"/>
                  </a:cubicBezTo>
                  <a:lnTo>
                    <a:pt x="385725" y="123661"/>
                  </a:lnTo>
                  <a:lnTo>
                    <a:pt x="390470" y="118917"/>
                  </a:lnTo>
                  <a:lnTo>
                    <a:pt x="362819" y="91265"/>
                  </a:lnTo>
                  <a:moveTo>
                    <a:pt x="376508" y="124867"/>
                  </a:moveTo>
                  <a:cubicBezTo>
                    <a:pt x="373708" y="127667"/>
                    <a:pt x="369313" y="128095"/>
                    <a:pt x="365269" y="124050"/>
                  </a:cubicBezTo>
                  <a:cubicBezTo>
                    <a:pt x="361185" y="119967"/>
                    <a:pt x="361613" y="115572"/>
                    <a:pt x="364413" y="112772"/>
                  </a:cubicBezTo>
                  <a:cubicBezTo>
                    <a:pt x="367019" y="110166"/>
                    <a:pt x="371608" y="109466"/>
                    <a:pt x="375730" y="113589"/>
                  </a:cubicBezTo>
                  <a:cubicBezTo>
                    <a:pt x="379814" y="117672"/>
                    <a:pt x="379114" y="122261"/>
                    <a:pt x="376508" y="124867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26" name="shape326"/>
            <p:cNvSpPr/>
            <p:nvPr/>
          </p:nvSpPr>
          <p:spPr>
            <a:xfrm>
              <a:off x="4097977" y="4557499"/>
              <a:ext cx="140800" cy="140800"/>
            </a:xfrm>
            <a:custGeom>
              <a:avLst/>
              <a:gdLst/>
              <a:ahLst/>
              <a:cxnLst/>
              <a:rect l="0" t="0" r="0" b="0"/>
              <a:pathLst>
                <a:path w="140800" h="140800">
                  <a:moveTo>
                    <a:pt x="61179" y="283646"/>
                  </a:moveTo>
                  <a:lnTo>
                    <a:pt x="37845" y="306980"/>
                  </a:lnTo>
                  <a:cubicBezTo>
                    <a:pt x="31683" y="313142"/>
                    <a:pt x="27194" y="317634"/>
                    <a:pt x="23945" y="321461"/>
                  </a:cubicBezTo>
                  <a:cubicBezTo>
                    <a:pt x="20720" y="325260"/>
                    <a:pt x="18898" y="328201"/>
                    <a:pt x="17927" y="331190"/>
                  </a:cubicBezTo>
                  <a:cubicBezTo>
                    <a:pt x="16110" y="336782"/>
                    <a:pt x="16110" y="342806"/>
                    <a:pt x="17927" y="348399"/>
                  </a:cubicBezTo>
                  <a:cubicBezTo>
                    <a:pt x="18898" y="351387"/>
                    <a:pt x="20720" y="354328"/>
                    <a:pt x="23945" y="358127"/>
                  </a:cubicBezTo>
                  <a:cubicBezTo>
                    <a:pt x="27194" y="361955"/>
                    <a:pt x="31683" y="366447"/>
                    <a:pt x="37845" y="372608"/>
                  </a:cubicBezTo>
                  <a:lnTo>
                    <a:pt x="61179" y="395943"/>
                  </a:lnTo>
                  <a:cubicBezTo>
                    <a:pt x="67341" y="402105"/>
                    <a:pt x="71833" y="406593"/>
                    <a:pt x="75660" y="409842"/>
                  </a:cubicBezTo>
                  <a:cubicBezTo>
                    <a:pt x="79460" y="413068"/>
                    <a:pt x="82400" y="414890"/>
                    <a:pt x="85389" y="415861"/>
                  </a:cubicBezTo>
                  <a:cubicBezTo>
                    <a:pt x="90981" y="417678"/>
                    <a:pt x="97005" y="417678"/>
                    <a:pt x="102597" y="415861"/>
                  </a:cubicBezTo>
                  <a:cubicBezTo>
                    <a:pt x="105586" y="414890"/>
                    <a:pt x="108527" y="413068"/>
                    <a:pt x="112327" y="409842"/>
                  </a:cubicBezTo>
                  <a:cubicBezTo>
                    <a:pt x="116154" y="406593"/>
                    <a:pt x="120645" y="402105"/>
                    <a:pt x="126808" y="395943"/>
                  </a:cubicBezTo>
                  <a:lnTo>
                    <a:pt x="150142" y="372608"/>
                  </a:lnTo>
                  <a:cubicBezTo>
                    <a:pt x="156304" y="366447"/>
                    <a:pt x="160792" y="361955"/>
                    <a:pt x="164041" y="358127"/>
                  </a:cubicBezTo>
                  <a:cubicBezTo>
                    <a:pt x="167267" y="354328"/>
                    <a:pt x="169089" y="351387"/>
                    <a:pt x="170060" y="348398"/>
                  </a:cubicBezTo>
                  <a:cubicBezTo>
                    <a:pt x="171877" y="342806"/>
                    <a:pt x="171877" y="336782"/>
                    <a:pt x="170060" y="331190"/>
                  </a:cubicBezTo>
                  <a:cubicBezTo>
                    <a:pt x="169089" y="328201"/>
                    <a:pt x="167267" y="325260"/>
                    <a:pt x="164041" y="321461"/>
                  </a:cubicBezTo>
                  <a:cubicBezTo>
                    <a:pt x="160792" y="317634"/>
                    <a:pt x="156304" y="313142"/>
                    <a:pt x="150142" y="306980"/>
                  </a:cubicBezTo>
                  <a:lnTo>
                    <a:pt x="126808" y="283646"/>
                  </a:lnTo>
                  <a:cubicBezTo>
                    <a:pt x="120645" y="277483"/>
                    <a:pt x="116154" y="272995"/>
                    <a:pt x="112327" y="269746"/>
                  </a:cubicBezTo>
                  <a:cubicBezTo>
                    <a:pt x="108527" y="266521"/>
                    <a:pt x="105586" y="264698"/>
                    <a:pt x="102597" y="263727"/>
                  </a:cubicBezTo>
                  <a:cubicBezTo>
                    <a:pt x="97005" y="261910"/>
                    <a:pt x="90981" y="261910"/>
                    <a:pt x="85389" y="263727"/>
                  </a:cubicBezTo>
                  <a:cubicBezTo>
                    <a:pt x="82400" y="264698"/>
                    <a:pt x="79460" y="266521"/>
                    <a:pt x="75660" y="269746"/>
                  </a:cubicBezTo>
                  <a:cubicBezTo>
                    <a:pt x="71833" y="272995"/>
                    <a:pt x="67341" y="277483"/>
                    <a:pt x="61179" y="283646"/>
                  </a:cubicBezTo>
                  <a:moveTo>
                    <a:pt x="14984" y="349354"/>
                  </a:moveTo>
                  <a:cubicBezTo>
                    <a:pt x="17279" y="356418"/>
                    <a:pt x="23405" y="362544"/>
                    <a:pt x="35657" y="374796"/>
                  </a:cubicBezTo>
                  <a:lnTo>
                    <a:pt x="58992" y="398130"/>
                  </a:lnTo>
                  <a:cubicBezTo>
                    <a:pt x="71243" y="410382"/>
                    <a:pt x="77369" y="416508"/>
                    <a:pt x="84433" y="418803"/>
                  </a:cubicBezTo>
                  <a:cubicBezTo>
                    <a:pt x="90647" y="420822"/>
                    <a:pt x="97340" y="420822"/>
                    <a:pt x="103554" y="418803"/>
                  </a:cubicBezTo>
                  <a:cubicBezTo>
                    <a:pt x="110617" y="416508"/>
                    <a:pt x="116743" y="410382"/>
                    <a:pt x="128995" y="398130"/>
                  </a:cubicBezTo>
                  <a:lnTo>
                    <a:pt x="152330" y="374796"/>
                  </a:lnTo>
                  <a:cubicBezTo>
                    <a:pt x="164582" y="362544"/>
                    <a:pt x="170707" y="356418"/>
                    <a:pt x="173003" y="349354"/>
                  </a:cubicBezTo>
                  <a:cubicBezTo>
                    <a:pt x="175021" y="343141"/>
                    <a:pt x="175021" y="336448"/>
                    <a:pt x="173003" y="330234"/>
                  </a:cubicBezTo>
                  <a:cubicBezTo>
                    <a:pt x="170707" y="323170"/>
                    <a:pt x="164582" y="317044"/>
                    <a:pt x="152330" y="304792"/>
                  </a:cubicBezTo>
                  <a:lnTo>
                    <a:pt x="128995" y="281458"/>
                  </a:lnTo>
                  <a:cubicBezTo>
                    <a:pt x="116743" y="269206"/>
                    <a:pt x="110617" y="263080"/>
                    <a:pt x="103554" y="260785"/>
                  </a:cubicBezTo>
                  <a:cubicBezTo>
                    <a:pt x="97340" y="258766"/>
                    <a:pt x="90647" y="258766"/>
                    <a:pt x="84433" y="260785"/>
                  </a:cubicBezTo>
                  <a:cubicBezTo>
                    <a:pt x="77369" y="263080"/>
                    <a:pt x="71243" y="269206"/>
                    <a:pt x="58992" y="281458"/>
                  </a:cubicBezTo>
                  <a:lnTo>
                    <a:pt x="35657" y="304792"/>
                  </a:lnTo>
                  <a:cubicBezTo>
                    <a:pt x="23405" y="317044"/>
                    <a:pt x="17279" y="323170"/>
                    <a:pt x="14984" y="330234"/>
                  </a:cubicBezTo>
                  <a:cubicBezTo>
                    <a:pt x="12965" y="336448"/>
                    <a:pt x="12965" y="343141"/>
                    <a:pt x="14984" y="349354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27" name="shape327"/>
            <p:cNvSpPr/>
            <p:nvPr/>
          </p:nvSpPr>
          <p:spPr>
            <a:xfrm>
              <a:off x="4097977" y="4557499"/>
              <a:ext cx="140800" cy="140800"/>
            </a:xfrm>
            <a:custGeom>
              <a:avLst/>
              <a:gdLst/>
              <a:ahLst/>
              <a:cxnLst/>
              <a:rect l="0" t="0" r="0" b="0"/>
              <a:pathLst>
                <a:path w="140800" h="140800">
                  <a:moveTo>
                    <a:pt x="62631" y="346481"/>
                  </a:moveTo>
                  <a:lnTo>
                    <a:pt x="87178" y="371027"/>
                  </a:lnTo>
                  <a:lnTo>
                    <a:pt x="87178" y="363501"/>
                  </a:lnTo>
                  <a:cubicBezTo>
                    <a:pt x="87178" y="359794"/>
                    <a:pt x="90183" y="356789"/>
                    <a:pt x="93890" y="356789"/>
                  </a:cubicBezTo>
                  <a:cubicBezTo>
                    <a:pt x="97597" y="356789"/>
                    <a:pt x="100602" y="359794"/>
                    <a:pt x="100602" y="363501"/>
                  </a:cubicBezTo>
                  <a:lnTo>
                    <a:pt x="100602" y="379130"/>
                  </a:lnTo>
                  <a:cubicBezTo>
                    <a:pt x="100602" y="388100"/>
                    <a:pt x="89757" y="392592"/>
                    <a:pt x="83414" y="386249"/>
                  </a:cubicBezTo>
                  <a:lnTo>
                    <a:pt x="47410" y="350245"/>
                  </a:lnTo>
                  <a:cubicBezTo>
                    <a:pt x="41067" y="343902"/>
                    <a:pt x="45559" y="333057"/>
                    <a:pt x="54529" y="333057"/>
                  </a:cubicBezTo>
                  <a:lnTo>
                    <a:pt x="125148" y="333057"/>
                  </a:lnTo>
                  <a:lnTo>
                    <a:pt x="100602" y="308510"/>
                  </a:lnTo>
                  <a:lnTo>
                    <a:pt x="100602" y="316037"/>
                  </a:lnTo>
                  <a:cubicBezTo>
                    <a:pt x="100602" y="319744"/>
                    <a:pt x="97597" y="322750"/>
                    <a:pt x="93890" y="322750"/>
                  </a:cubicBezTo>
                  <a:cubicBezTo>
                    <a:pt x="90183" y="322750"/>
                    <a:pt x="87178" y="319744"/>
                    <a:pt x="87178" y="316037"/>
                  </a:cubicBezTo>
                  <a:lnTo>
                    <a:pt x="87178" y="300408"/>
                  </a:lnTo>
                  <a:cubicBezTo>
                    <a:pt x="87178" y="291438"/>
                    <a:pt x="98023" y="286946"/>
                    <a:pt x="104365" y="293289"/>
                  </a:cubicBezTo>
                  <a:lnTo>
                    <a:pt x="140370" y="329293"/>
                  </a:lnTo>
                  <a:cubicBezTo>
                    <a:pt x="146713" y="335636"/>
                    <a:pt x="142221" y="346481"/>
                    <a:pt x="133251" y="346481"/>
                  </a:cubicBezTo>
                  <a:lnTo>
                    <a:pt x="62631" y="346481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28" name="shape328"/>
            <p:cNvSpPr/>
            <p:nvPr/>
          </p:nvSpPr>
          <p:spPr>
            <a:xfrm>
              <a:off x="4097977" y="4557499"/>
              <a:ext cx="1782000" cy="1782000"/>
            </a:xfrm>
            <a:custGeom>
              <a:avLst/>
              <a:gdLst/>
              <a:ahLst/>
              <a:cxnLst/>
              <a:rect l="0" t="0" r="0" b="0"/>
              <a:pathLst>
                <a:path w="1782000" h="1782000">
                  <a:moveTo>
                    <a:pt x="162059" y="211988"/>
                  </a:moveTo>
                  <a:lnTo>
                    <a:pt x="156886" y="217160"/>
                  </a:lnTo>
                  <a:lnTo>
                    <a:pt x="171548" y="241389"/>
                  </a:lnTo>
                  <a:lnTo>
                    <a:pt x="146230" y="227817"/>
                  </a:lnTo>
                  <a:lnTo>
                    <a:pt x="141252" y="232795"/>
                  </a:lnTo>
                  <a:lnTo>
                    <a:pt x="154786" y="258074"/>
                  </a:lnTo>
                  <a:lnTo>
                    <a:pt x="130596" y="243451"/>
                  </a:lnTo>
                  <a:lnTo>
                    <a:pt x="125229" y="248818"/>
                  </a:lnTo>
                  <a:lnTo>
                    <a:pt x="159881" y="268613"/>
                  </a:lnTo>
                  <a:lnTo>
                    <a:pt x="164897" y="263596"/>
                  </a:lnTo>
                  <a:lnTo>
                    <a:pt x="151013" y="237734"/>
                  </a:lnTo>
                  <a:lnTo>
                    <a:pt x="176876" y="251618"/>
                  </a:lnTo>
                  <a:lnTo>
                    <a:pt x="181854" y="246640"/>
                  </a:lnTo>
                  <a:lnTo>
                    <a:pt x="162059" y="211988"/>
                  </a:lnTo>
                  <a:moveTo>
                    <a:pt x="178618" y="209118"/>
                  </a:moveTo>
                  <a:cubicBezTo>
                    <a:pt x="172784" y="214951"/>
                    <a:pt x="172590" y="222924"/>
                    <a:pt x="179085" y="229419"/>
                  </a:cubicBezTo>
                  <a:cubicBezTo>
                    <a:pt x="185618" y="235953"/>
                    <a:pt x="193591" y="235758"/>
                    <a:pt x="199425" y="229925"/>
                  </a:cubicBezTo>
                  <a:cubicBezTo>
                    <a:pt x="205297" y="224052"/>
                    <a:pt x="205491" y="216080"/>
                    <a:pt x="198958" y="209546"/>
                  </a:cubicBezTo>
                  <a:cubicBezTo>
                    <a:pt x="192463" y="203051"/>
                    <a:pt x="184491" y="203245"/>
                    <a:pt x="178618" y="209118"/>
                  </a:cubicBezTo>
                  <a:moveTo>
                    <a:pt x="183051" y="213629"/>
                  </a:moveTo>
                  <a:cubicBezTo>
                    <a:pt x="185968" y="210712"/>
                    <a:pt x="190013" y="210479"/>
                    <a:pt x="194019" y="214485"/>
                  </a:cubicBezTo>
                  <a:cubicBezTo>
                    <a:pt x="197791" y="218257"/>
                    <a:pt x="198141" y="222263"/>
                    <a:pt x="195030" y="225374"/>
                  </a:cubicBezTo>
                  <a:cubicBezTo>
                    <a:pt x="192113" y="228291"/>
                    <a:pt x="188068" y="228525"/>
                    <a:pt x="184024" y="224480"/>
                  </a:cubicBezTo>
                  <a:cubicBezTo>
                    <a:pt x="180290" y="220746"/>
                    <a:pt x="179940" y="216740"/>
                    <a:pt x="183051" y="213629"/>
                  </a:cubicBezTo>
                  <a:moveTo>
                    <a:pt x="202753" y="184983"/>
                  </a:moveTo>
                  <a:cubicBezTo>
                    <a:pt x="199408" y="188327"/>
                    <a:pt x="199175" y="191361"/>
                    <a:pt x="199914" y="194355"/>
                  </a:cubicBezTo>
                  <a:lnTo>
                    <a:pt x="196997" y="191439"/>
                  </a:lnTo>
                  <a:lnTo>
                    <a:pt x="192214" y="196222"/>
                  </a:lnTo>
                  <a:lnTo>
                    <a:pt x="212242" y="216251"/>
                  </a:lnTo>
                  <a:lnTo>
                    <a:pt x="217065" y="211429"/>
                  </a:lnTo>
                  <a:lnTo>
                    <a:pt x="206254" y="200617"/>
                  </a:lnTo>
                  <a:cubicBezTo>
                    <a:pt x="202987" y="197350"/>
                    <a:pt x="202520" y="193850"/>
                    <a:pt x="205398" y="190972"/>
                  </a:cubicBezTo>
                  <a:cubicBezTo>
                    <a:pt x="207770" y="188600"/>
                    <a:pt x="210453" y="188561"/>
                    <a:pt x="212709" y="190817"/>
                  </a:cubicBezTo>
                  <a:lnTo>
                    <a:pt x="225193" y="203300"/>
                  </a:lnTo>
                  <a:lnTo>
                    <a:pt x="230016" y="198478"/>
                  </a:lnTo>
                  <a:lnTo>
                    <a:pt x="217104" y="185566"/>
                  </a:lnTo>
                  <a:cubicBezTo>
                    <a:pt x="212320" y="180783"/>
                    <a:pt x="207303" y="180433"/>
                    <a:pt x="202753" y="184983"/>
                  </a:cubicBezTo>
                  <a:moveTo>
                    <a:pt x="225555" y="147636"/>
                  </a:moveTo>
                  <a:lnTo>
                    <a:pt x="220733" y="152458"/>
                  </a:lnTo>
                  <a:lnTo>
                    <a:pt x="231000" y="162725"/>
                  </a:lnTo>
                  <a:cubicBezTo>
                    <a:pt x="227850" y="161986"/>
                    <a:pt x="224349" y="163387"/>
                    <a:pt x="221744" y="165992"/>
                  </a:cubicBezTo>
                  <a:cubicBezTo>
                    <a:pt x="216843" y="170892"/>
                    <a:pt x="216182" y="178398"/>
                    <a:pt x="223105" y="185321"/>
                  </a:cubicBezTo>
                  <a:cubicBezTo>
                    <a:pt x="230144" y="192360"/>
                    <a:pt x="237650" y="191699"/>
                    <a:pt x="242550" y="186799"/>
                  </a:cubicBezTo>
                  <a:cubicBezTo>
                    <a:pt x="245311" y="184037"/>
                    <a:pt x="246595" y="180343"/>
                    <a:pt x="245389" y="176960"/>
                  </a:cubicBezTo>
                  <a:lnTo>
                    <a:pt x="248462" y="180032"/>
                  </a:lnTo>
                  <a:lnTo>
                    <a:pt x="253206" y="175287"/>
                  </a:lnTo>
                  <a:lnTo>
                    <a:pt x="225555" y="147636"/>
                  </a:lnTo>
                  <a:moveTo>
                    <a:pt x="239245" y="181237"/>
                  </a:moveTo>
                  <a:cubicBezTo>
                    <a:pt x="236445" y="184037"/>
                    <a:pt x="232050" y="184465"/>
                    <a:pt x="228005" y="180421"/>
                  </a:cubicBezTo>
                  <a:cubicBezTo>
                    <a:pt x="223922" y="176337"/>
                    <a:pt x="224349" y="171942"/>
                    <a:pt x="227150" y="169142"/>
                  </a:cubicBezTo>
                  <a:cubicBezTo>
                    <a:pt x="229755" y="166536"/>
                    <a:pt x="234344" y="165836"/>
                    <a:pt x="238467" y="169959"/>
                  </a:cubicBezTo>
                  <a:cubicBezTo>
                    <a:pt x="242550" y="174042"/>
                    <a:pt x="241850" y="178632"/>
                    <a:pt x="239245" y="181237"/>
                  </a:cubicBezTo>
                  <a:moveTo>
                    <a:pt x="266570" y="144811"/>
                  </a:moveTo>
                  <a:lnTo>
                    <a:pt x="264587" y="142828"/>
                  </a:lnTo>
                  <a:cubicBezTo>
                    <a:pt x="257976" y="136217"/>
                    <a:pt x="250625" y="137111"/>
                    <a:pt x="245764" y="141972"/>
                  </a:cubicBezTo>
                  <a:cubicBezTo>
                    <a:pt x="240669" y="147067"/>
                    <a:pt x="239619" y="155117"/>
                    <a:pt x="246619" y="162118"/>
                  </a:cubicBezTo>
                  <a:cubicBezTo>
                    <a:pt x="253581" y="169079"/>
                    <a:pt x="261398" y="167952"/>
                    <a:pt x="266453" y="162895"/>
                  </a:cubicBezTo>
                  <a:cubicBezTo>
                    <a:pt x="270537" y="158812"/>
                    <a:pt x="272171" y="152745"/>
                    <a:pt x="268943" y="147495"/>
                  </a:cubicBezTo>
                  <a:lnTo>
                    <a:pt x="264431" y="152006"/>
                  </a:lnTo>
                  <a:cubicBezTo>
                    <a:pt x="265326" y="154301"/>
                    <a:pt x="264392" y="156634"/>
                    <a:pt x="262487" y="158540"/>
                  </a:cubicBezTo>
                  <a:cubicBezTo>
                    <a:pt x="259609" y="161418"/>
                    <a:pt x="255992" y="161923"/>
                    <a:pt x="252608" y="158773"/>
                  </a:cubicBezTo>
                  <a:lnTo>
                    <a:pt x="266570" y="144811"/>
                  </a:lnTo>
                  <a:moveTo>
                    <a:pt x="249886" y="146172"/>
                  </a:moveTo>
                  <a:cubicBezTo>
                    <a:pt x="252492" y="143567"/>
                    <a:pt x="255642" y="143372"/>
                    <a:pt x="258287" y="146017"/>
                  </a:cubicBezTo>
                  <a:lnTo>
                    <a:pt x="249186" y="155117"/>
                  </a:lnTo>
                  <a:cubicBezTo>
                    <a:pt x="246697" y="151773"/>
                    <a:pt x="247592" y="148467"/>
                    <a:pt x="249886" y="146172"/>
                  </a:cubicBezTo>
                  <a:moveTo>
                    <a:pt x="269500" y="118469"/>
                  </a:moveTo>
                  <a:lnTo>
                    <a:pt x="268178" y="119791"/>
                  </a:lnTo>
                  <a:cubicBezTo>
                    <a:pt x="265844" y="122125"/>
                    <a:pt x="264989" y="125003"/>
                    <a:pt x="266156" y="128192"/>
                  </a:cubicBezTo>
                  <a:lnTo>
                    <a:pt x="263200" y="125236"/>
                  </a:lnTo>
                  <a:lnTo>
                    <a:pt x="258416" y="130020"/>
                  </a:lnTo>
                  <a:lnTo>
                    <a:pt x="278445" y="150048"/>
                  </a:lnTo>
                  <a:lnTo>
                    <a:pt x="283268" y="145226"/>
                  </a:lnTo>
                  <a:lnTo>
                    <a:pt x="273467" y="135425"/>
                  </a:lnTo>
                  <a:cubicBezTo>
                    <a:pt x="269539" y="131498"/>
                    <a:pt x="269539" y="127842"/>
                    <a:pt x="272923" y="124458"/>
                  </a:cubicBezTo>
                  <a:lnTo>
                    <a:pt x="274206" y="123175"/>
                  </a:lnTo>
                  <a:lnTo>
                    <a:pt x="269500" y="118469"/>
                  </a:lnTo>
                  <a:moveTo>
                    <a:pt x="288342" y="116272"/>
                  </a:moveTo>
                  <a:cubicBezTo>
                    <a:pt x="285542" y="118372"/>
                    <a:pt x="283481" y="119812"/>
                    <a:pt x="281925" y="118256"/>
                  </a:cubicBezTo>
                  <a:cubicBezTo>
                    <a:pt x="280758" y="117089"/>
                    <a:pt x="280642" y="115106"/>
                    <a:pt x="283014" y="112733"/>
                  </a:cubicBezTo>
                  <a:cubicBezTo>
                    <a:pt x="285076" y="110672"/>
                    <a:pt x="287253" y="110050"/>
                    <a:pt x="289431" y="111839"/>
                  </a:cubicBezTo>
                  <a:lnTo>
                    <a:pt x="294137" y="107133"/>
                  </a:lnTo>
                  <a:cubicBezTo>
                    <a:pt x="289392" y="102933"/>
                    <a:pt x="283636" y="104100"/>
                    <a:pt x="278970" y="108766"/>
                  </a:cubicBezTo>
                  <a:cubicBezTo>
                    <a:pt x="274808" y="112928"/>
                    <a:pt x="272825" y="118567"/>
                    <a:pt x="277375" y="123117"/>
                  </a:cubicBezTo>
                  <a:cubicBezTo>
                    <a:pt x="282314" y="128056"/>
                    <a:pt x="287448" y="124245"/>
                    <a:pt x="292037" y="120978"/>
                  </a:cubicBezTo>
                  <a:cubicBezTo>
                    <a:pt x="295265" y="118683"/>
                    <a:pt x="296509" y="118061"/>
                    <a:pt x="297754" y="119306"/>
                  </a:cubicBezTo>
                  <a:cubicBezTo>
                    <a:pt x="299270" y="120823"/>
                    <a:pt x="298493" y="122923"/>
                    <a:pt x="296432" y="124984"/>
                  </a:cubicBezTo>
                  <a:cubicBezTo>
                    <a:pt x="294176" y="127240"/>
                    <a:pt x="291570" y="128134"/>
                    <a:pt x="289198" y="126462"/>
                  </a:cubicBezTo>
                  <a:lnTo>
                    <a:pt x="284336" y="131323"/>
                  </a:lnTo>
                  <a:cubicBezTo>
                    <a:pt x="289742" y="136029"/>
                    <a:pt x="296004" y="133346"/>
                    <a:pt x="300165" y="129184"/>
                  </a:cubicBezTo>
                  <a:cubicBezTo>
                    <a:pt x="304638" y="124712"/>
                    <a:pt x="306504" y="118567"/>
                    <a:pt x="301993" y="114055"/>
                  </a:cubicBezTo>
                  <a:cubicBezTo>
                    <a:pt x="297326" y="109389"/>
                    <a:pt x="292464" y="113239"/>
                    <a:pt x="288342" y="116272"/>
                  </a:cubicBezTo>
                  <a:moveTo>
                    <a:pt x="301849" y="85887"/>
                  </a:moveTo>
                  <a:cubicBezTo>
                    <a:pt x="298465" y="89271"/>
                    <a:pt x="298310" y="92226"/>
                    <a:pt x="299088" y="95260"/>
                  </a:cubicBezTo>
                  <a:lnTo>
                    <a:pt x="288509" y="84682"/>
                  </a:lnTo>
                  <a:lnTo>
                    <a:pt x="283687" y="89504"/>
                  </a:lnTo>
                  <a:lnTo>
                    <a:pt x="311338" y="117155"/>
                  </a:lnTo>
                  <a:lnTo>
                    <a:pt x="316161" y="112333"/>
                  </a:lnTo>
                  <a:lnTo>
                    <a:pt x="305349" y="101521"/>
                  </a:lnTo>
                  <a:cubicBezTo>
                    <a:pt x="302082" y="98254"/>
                    <a:pt x="301616" y="94754"/>
                    <a:pt x="304494" y="91876"/>
                  </a:cubicBezTo>
                  <a:cubicBezTo>
                    <a:pt x="306866" y="89504"/>
                    <a:pt x="309549" y="89465"/>
                    <a:pt x="311805" y="91721"/>
                  </a:cubicBezTo>
                  <a:lnTo>
                    <a:pt x="324289" y="104205"/>
                  </a:lnTo>
                  <a:lnTo>
                    <a:pt x="329111" y="99382"/>
                  </a:lnTo>
                  <a:lnTo>
                    <a:pt x="316200" y="86471"/>
                  </a:lnTo>
                  <a:cubicBezTo>
                    <a:pt x="311416" y="81687"/>
                    <a:pt x="306399" y="81337"/>
                    <a:pt x="301849" y="85887"/>
                  </a:cubicBezTo>
                  <a:moveTo>
                    <a:pt x="321734" y="66002"/>
                  </a:moveTo>
                  <a:cubicBezTo>
                    <a:pt x="316756" y="70980"/>
                    <a:pt x="315473" y="76775"/>
                    <a:pt x="319362" y="82219"/>
                  </a:cubicBezTo>
                  <a:lnTo>
                    <a:pt x="323951" y="77631"/>
                  </a:lnTo>
                  <a:cubicBezTo>
                    <a:pt x="322862" y="75686"/>
                    <a:pt x="322278" y="73391"/>
                    <a:pt x="325273" y="70396"/>
                  </a:cubicBezTo>
                  <a:cubicBezTo>
                    <a:pt x="326984" y="68685"/>
                    <a:pt x="329123" y="67635"/>
                    <a:pt x="330640" y="69152"/>
                  </a:cubicBezTo>
                  <a:cubicBezTo>
                    <a:pt x="332312" y="70825"/>
                    <a:pt x="331068" y="72691"/>
                    <a:pt x="330407" y="73586"/>
                  </a:cubicBezTo>
                  <a:lnTo>
                    <a:pt x="326946" y="78214"/>
                  </a:lnTo>
                  <a:cubicBezTo>
                    <a:pt x="325390" y="80314"/>
                    <a:pt x="321695" y="85719"/>
                    <a:pt x="326712" y="90736"/>
                  </a:cubicBezTo>
                  <a:cubicBezTo>
                    <a:pt x="330951" y="94976"/>
                    <a:pt x="335929" y="93420"/>
                    <a:pt x="339118" y="90231"/>
                  </a:cubicBezTo>
                  <a:cubicBezTo>
                    <a:pt x="341257" y="88092"/>
                    <a:pt x="343085" y="84708"/>
                    <a:pt x="342074" y="80586"/>
                  </a:cubicBezTo>
                  <a:lnTo>
                    <a:pt x="344991" y="83503"/>
                  </a:lnTo>
                  <a:lnTo>
                    <a:pt x="349697" y="78797"/>
                  </a:lnTo>
                  <a:lnTo>
                    <a:pt x="335812" y="64913"/>
                  </a:lnTo>
                  <a:cubicBezTo>
                    <a:pt x="331107" y="60207"/>
                    <a:pt x="326128" y="61607"/>
                    <a:pt x="321734" y="66002"/>
                  </a:cubicBezTo>
                  <a:moveTo>
                    <a:pt x="336357" y="84981"/>
                  </a:moveTo>
                  <a:cubicBezTo>
                    <a:pt x="334646" y="86692"/>
                    <a:pt x="332740" y="87120"/>
                    <a:pt x="331146" y="85525"/>
                  </a:cubicBezTo>
                  <a:cubicBezTo>
                    <a:pt x="328929" y="83308"/>
                    <a:pt x="330951" y="80586"/>
                    <a:pt x="331690" y="79614"/>
                  </a:cubicBezTo>
                  <a:lnTo>
                    <a:pt x="333401" y="77280"/>
                  </a:lnTo>
                  <a:cubicBezTo>
                    <a:pt x="334257" y="76113"/>
                    <a:pt x="334957" y="75180"/>
                    <a:pt x="335385" y="74130"/>
                  </a:cubicBezTo>
                  <a:lnTo>
                    <a:pt x="336474" y="75219"/>
                  </a:lnTo>
                  <a:cubicBezTo>
                    <a:pt x="339157" y="77902"/>
                    <a:pt x="339274" y="82064"/>
                    <a:pt x="336357" y="84981"/>
                  </a:cubicBezTo>
                  <a:moveTo>
                    <a:pt x="345237" y="42732"/>
                  </a:moveTo>
                  <a:lnTo>
                    <a:pt x="343915" y="44055"/>
                  </a:lnTo>
                  <a:cubicBezTo>
                    <a:pt x="341581" y="46388"/>
                    <a:pt x="340726" y="49266"/>
                    <a:pt x="341892" y="52455"/>
                  </a:cubicBezTo>
                  <a:lnTo>
                    <a:pt x="338937" y="49499"/>
                  </a:lnTo>
                  <a:lnTo>
                    <a:pt x="334153" y="54283"/>
                  </a:lnTo>
                  <a:lnTo>
                    <a:pt x="354182" y="74312"/>
                  </a:lnTo>
                  <a:lnTo>
                    <a:pt x="359004" y="69489"/>
                  </a:lnTo>
                  <a:lnTo>
                    <a:pt x="349204" y="59689"/>
                  </a:lnTo>
                  <a:cubicBezTo>
                    <a:pt x="345276" y="55761"/>
                    <a:pt x="345276" y="52105"/>
                    <a:pt x="348660" y="48721"/>
                  </a:cubicBezTo>
                  <a:lnTo>
                    <a:pt x="349943" y="47438"/>
                  </a:lnTo>
                  <a:lnTo>
                    <a:pt x="345237" y="42732"/>
                  </a:lnTo>
                  <a:moveTo>
                    <a:pt x="376378" y="35004"/>
                  </a:moveTo>
                  <a:lnTo>
                    <a:pt x="374394" y="33020"/>
                  </a:lnTo>
                  <a:cubicBezTo>
                    <a:pt x="367783" y="26409"/>
                    <a:pt x="360433" y="27303"/>
                    <a:pt x="355571" y="32165"/>
                  </a:cubicBezTo>
                  <a:cubicBezTo>
                    <a:pt x="350476" y="37259"/>
                    <a:pt x="349426" y="45310"/>
                    <a:pt x="356427" y="52310"/>
                  </a:cubicBezTo>
                  <a:cubicBezTo>
                    <a:pt x="363388" y="59272"/>
                    <a:pt x="371205" y="58144"/>
                    <a:pt x="376261" y="53088"/>
                  </a:cubicBezTo>
                  <a:cubicBezTo>
                    <a:pt x="380345" y="49005"/>
                    <a:pt x="381978" y="42938"/>
                    <a:pt x="378750" y="37687"/>
                  </a:cubicBezTo>
                  <a:lnTo>
                    <a:pt x="374239" y="42199"/>
                  </a:lnTo>
                  <a:cubicBezTo>
                    <a:pt x="375133" y="44493"/>
                    <a:pt x="374200" y="46827"/>
                    <a:pt x="372294" y="48732"/>
                  </a:cubicBezTo>
                  <a:cubicBezTo>
                    <a:pt x="369417" y="51610"/>
                    <a:pt x="365799" y="52116"/>
                    <a:pt x="362416" y="48966"/>
                  </a:cubicBezTo>
                  <a:lnTo>
                    <a:pt x="376378" y="35004"/>
                  </a:lnTo>
                  <a:moveTo>
                    <a:pt x="359693" y="36365"/>
                  </a:moveTo>
                  <a:cubicBezTo>
                    <a:pt x="362299" y="33759"/>
                    <a:pt x="365449" y="33565"/>
                    <a:pt x="368094" y="36209"/>
                  </a:cubicBezTo>
                  <a:lnTo>
                    <a:pt x="358993" y="45310"/>
                  </a:lnTo>
                  <a:cubicBezTo>
                    <a:pt x="356505" y="41965"/>
                    <a:pt x="357399" y="38660"/>
                    <a:pt x="359693" y="36365"/>
                  </a:cubicBezTo>
                  <a:moveTo>
                    <a:pt x="214250" y="295137"/>
                  </a:moveTo>
                  <a:lnTo>
                    <a:pt x="209505" y="290392"/>
                  </a:lnTo>
                  <a:lnTo>
                    <a:pt x="195543" y="304354"/>
                  </a:lnTo>
                  <a:lnTo>
                    <a:pt x="188893" y="297704"/>
                  </a:lnTo>
                  <a:lnTo>
                    <a:pt x="201066" y="285531"/>
                  </a:lnTo>
                  <a:lnTo>
                    <a:pt x="196321" y="280786"/>
                  </a:lnTo>
                  <a:lnTo>
                    <a:pt x="184148" y="292959"/>
                  </a:lnTo>
                  <a:lnTo>
                    <a:pt x="177809" y="286620"/>
                  </a:lnTo>
                  <a:lnTo>
                    <a:pt x="191032" y="273397"/>
                  </a:lnTo>
                  <a:lnTo>
                    <a:pt x="186287" y="268652"/>
                  </a:lnTo>
                  <a:lnTo>
                    <a:pt x="168009" y="286931"/>
                  </a:lnTo>
                  <a:lnTo>
                    <a:pt x="195232" y="314154"/>
                  </a:lnTo>
                  <a:lnTo>
                    <a:pt x="214250" y="295137"/>
                  </a:lnTo>
                  <a:moveTo>
                    <a:pt x="208611" y="245472"/>
                  </a:moveTo>
                  <a:lnTo>
                    <a:pt x="203789" y="250294"/>
                  </a:lnTo>
                  <a:lnTo>
                    <a:pt x="214056" y="260562"/>
                  </a:lnTo>
                  <a:cubicBezTo>
                    <a:pt x="210906" y="259823"/>
                    <a:pt x="207406" y="261223"/>
                    <a:pt x="204800" y="263828"/>
                  </a:cubicBezTo>
                  <a:cubicBezTo>
                    <a:pt x="199900" y="268729"/>
                    <a:pt x="199239" y="276235"/>
                    <a:pt x="206162" y="283157"/>
                  </a:cubicBezTo>
                  <a:cubicBezTo>
                    <a:pt x="213201" y="290197"/>
                    <a:pt x="220707" y="289535"/>
                    <a:pt x="225607" y="284635"/>
                  </a:cubicBezTo>
                  <a:cubicBezTo>
                    <a:pt x="228368" y="281874"/>
                    <a:pt x="229651" y="278179"/>
                    <a:pt x="228446" y="274796"/>
                  </a:cubicBezTo>
                  <a:lnTo>
                    <a:pt x="231518" y="277868"/>
                  </a:lnTo>
                  <a:lnTo>
                    <a:pt x="236263" y="273123"/>
                  </a:lnTo>
                  <a:lnTo>
                    <a:pt x="208611" y="245472"/>
                  </a:lnTo>
                  <a:moveTo>
                    <a:pt x="222301" y="279074"/>
                  </a:moveTo>
                  <a:cubicBezTo>
                    <a:pt x="219501" y="281874"/>
                    <a:pt x="215106" y="282302"/>
                    <a:pt x="211062" y="278257"/>
                  </a:cubicBezTo>
                  <a:cubicBezTo>
                    <a:pt x="206978" y="274174"/>
                    <a:pt x="207406" y="269779"/>
                    <a:pt x="210206" y="266979"/>
                  </a:cubicBezTo>
                  <a:cubicBezTo>
                    <a:pt x="212812" y="264373"/>
                    <a:pt x="217401" y="263673"/>
                    <a:pt x="221523" y="267795"/>
                  </a:cubicBezTo>
                  <a:cubicBezTo>
                    <a:pt x="225607" y="271879"/>
                    <a:pt x="224907" y="276468"/>
                    <a:pt x="222301" y="279074"/>
                  </a:cubicBezTo>
                  <a:moveTo>
                    <a:pt x="231971" y="236892"/>
                  </a:moveTo>
                  <a:lnTo>
                    <a:pt x="230648" y="238214"/>
                  </a:lnTo>
                  <a:cubicBezTo>
                    <a:pt x="228315" y="240548"/>
                    <a:pt x="227459" y="243426"/>
                    <a:pt x="228626" y="246614"/>
                  </a:cubicBezTo>
                  <a:lnTo>
                    <a:pt x="225670" y="243659"/>
                  </a:lnTo>
                  <a:lnTo>
                    <a:pt x="220887" y="248442"/>
                  </a:lnTo>
                  <a:lnTo>
                    <a:pt x="240915" y="268471"/>
                  </a:lnTo>
                  <a:lnTo>
                    <a:pt x="245738" y="263649"/>
                  </a:lnTo>
                  <a:lnTo>
                    <a:pt x="235937" y="253848"/>
                  </a:lnTo>
                  <a:cubicBezTo>
                    <a:pt x="232009" y="249920"/>
                    <a:pt x="232009" y="246264"/>
                    <a:pt x="235393" y="242881"/>
                  </a:cubicBezTo>
                  <a:lnTo>
                    <a:pt x="236676" y="241597"/>
                  </a:lnTo>
                  <a:lnTo>
                    <a:pt x="231971" y="236892"/>
                  </a:lnTo>
                  <a:moveTo>
                    <a:pt x="242538" y="226091"/>
                  </a:moveTo>
                  <a:cubicBezTo>
                    <a:pt x="237560" y="231069"/>
                    <a:pt x="236276" y="236864"/>
                    <a:pt x="240166" y="242308"/>
                  </a:cubicBezTo>
                  <a:lnTo>
                    <a:pt x="244755" y="237719"/>
                  </a:lnTo>
                  <a:cubicBezTo>
                    <a:pt x="243666" y="235775"/>
                    <a:pt x="243082" y="233480"/>
                    <a:pt x="246077" y="230486"/>
                  </a:cubicBezTo>
                  <a:cubicBezTo>
                    <a:pt x="247788" y="228774"/>
                    <a:pt x="249927" y="227725"/>
                    <a:pt x="251444" y="229241"/>
                  </a:cubicBezTo>
                  <a:cubicBezTo>
                    <a:pt x="253116" y="230913"/>
                    <a:pt x="251872" y="232780"/>
                    <a:pt x="251211" y="233675"/>
                  </a:cubicBezTo>
                  <a:lnTo>
                    <a:pt x="247749" y="238303"/>
                  </a:lnTo>
                  <a:cubicBezTo>
                    <a:pt x="246194" y="240403"/>
                    <a:pt x="242499" y="245809"/>
                    <a:pt x="247516" y="250826"/>
                  </a:cubicBezTo>
                  <a:cubicBezTo>
                    <a:pt x="251755" y="255065"/>
                    <a:pt x="256733" y="253509"/>
                    <a:pt x="259922" y="250320"/>
                  </a:cubicBezTo>
                  <a:cubicBezTo>
                    <a:pt x="262061" y="248181"/>
                    <a:pt x="263889" y="244798"/>
                    <a:pt x="262878" y="240675"/>
                  </a:cubicBezTo>
                  <a:lnTo>
                    <a:pt x="265795" y="243592"/>
                  </a:lnTo>
                  <a:lnTo>
                    <a:pt x="270501" y="238886"/>
                  </a:lnTo>
                  <a:lnTo>
                    <a:pt x="256616" y="225002"/>
                  </a:lnTo>
                  <a:cubicBezTo>
                    <a:pt x="251911" y="220296"/>
                    <a:pt x="246932" y="221696"/>
                    <a:pt x="242538" y="226091"/>
                  </a:cubicBezTo>
                  <a:moveTo>
                    <a:pt x="257161" y="245070"/>
                  </a:moveTo>
                  <a:cubicBezTo>
                    <a:pt x="255449" y="246781"/>
                    <a:pt x="253544" y="247209"/>
                    <a:pt x="251949" y="245614"/>
                  </a:cubicBezTo>
                  <a:cubicBezTo>
                    <a:pt x="249733" y="243397"/>
                    <a:pt x="251755" y="240675"/>
                    <a:pt x="252494" y="239703"/>
                  </a:cubicBezTo>
                  <a:lnTo>
                    <a:pt x="254205" y="237369"/>
                  </a:lnTo>
                  <a:cubicBezTo>
                    <a:pt x="255061" y="236203"/>
                    <a:pt x="255761" y="235269"/>
                    <a:pt x="256189" y="234219"/>
                  </a:cubicBezTo>
                  <a:lnTo>
                    <a:pt x="257278" y="235308"/>
                  </a:lnTo>
                  <a:cubicBezTo>
                    <a:pt x="259961" y="237992"/>
                    <a:pt x="260078" y="242153"/>
                    <a:pt x="257161" y="245070"/>
                  </a:cubicBezTo>
                  <a:moveTo>
                    <a:pt x="284475" y="184854"/>
                  </a:moveTo>
                  <a:lnTo>
                    <a:pt x="279497" y="189832"/>
                  </a:lnTo>
                  <a:lnTo>
                    <a:pt x="288870" y="207605"/>
                  </a:lnTo>
                  <a:lnTo>
                    <a:pt x="270980" y="198349"/>
                  </a:lnTo>
                  <a:lnTo>
                    <a:pt x="266274" y="203055"/>
                  </a:lnTo>
                  <a:lnTo>
                    <a:pt x="275569" y="220906"/>
                  </a:lnTo>
                  <a:lnTo>
                    <a:pt x="257757" y="211572"/>
                  </a:lnTo>
                  <a:lnTo>
                    <a:pt x="252624" y="216705"/>
                  </a:lnTo>
                  <a:lnTo>
                    <a:pt x="279575" y="229812"/>
                  </a:lnTo>
                  <a:lnTo>
                    <a:pt x="284242" y="225144"/>
                  </a:lnTo>
                  <a:lnTo>
                    <a:pt x="275569" y="207838"/>
                  </a:lnTo>
                  <a:lnTo>
                    <a:pt x="292915" y="216472"/>
                  </a:lnTo>
                  <a:lnTo>
                    <a:pt x="297543" y="211844"/>
                  </a:lnTo>
                  <a:lnTo>
                    <a:pt x="284475" y="184854"/>
                  </a:lnTo>
                  <a:moveTo>
                    <a:pt x="307941" y="146998"/>
                  </a:moveTo>
                  <a:lnTo>
                    <a:pt x="301524" y="153415"/>
                  </a:lnTo>
                  <a:lnTo>
                    <a:pt x="314786" y="181767"/>
                  </a:lnTo>
                  <a:lnTo>
                    <a:pt x="286434" y="168505"/>
                  </a:lnTo>
                  <a:lnTo>
                    <a:pt x="280017" y="174922"/>
                  </a:lnTo>
                  <a:lnTo>
                    <a:pt x="307241" y="202146"/>
                  </a:lnTo>
                  <a:lnTo>
                    <a:pt x="311869" y="197517"/>
                  </a:lnTo>
                  <a:lnTo>
                    <a:pt x="292696" y="178344"/>
                  </a:lnTo>
                  <a:lnTo>
                    <a:pt x="318869" y="190517"/>
                  </a:lnTo>
                  <a:lnTo>
                    <a:pt x="323420" y="185967"/>
                  </a:lnTo>
                  <a:lnTo>
                    <a:pt x="311247" y="159793"/>
                  </a:lnTo>
                  <a:lnTo>
                    <a:pt x="330420" y="178966"/>
                  </a:lnTo>
                  <a:lnTo>
                    <a:pt x="335165" y="174222"/>
                  </a:lnTo>
                  <a:lnTo>
                    <a:pt x="307941" y="146998"/>
                  </a:lnTo>
                  <a:moveTo>
                    <a:pt x="317292" y="146748"/>
                  </a:moveTo>
                  <a:lnTo>
                    <a:pt x="322425" y="141614"/>
                  </a:lnTo>
                  <a:lnTo>
                    <a:pt x="316942" y="136131"/>
                  </a:lnTo>
                  <a:lnTo>
                    <a:pt x="311808" y="141264"/>
                  </a:lnTo>
                  <a:lnTo>
                    <a:pt x="317292" y="146748"/>
                  </a:lnTo>
                  <a:moveTo>
                    <a:pt x="340121" y="169266"/>
                  </a:moveTo>
                  <a:lnTo>
                    <a:pt x="344943" y="164443"/>
                  </a:lnTo>
                  <a:lnTo>
                    <a:pt x="324914" y="144415"/>
                  </a:lnTo>
                  <a:lnTo>
                    <a:pt x="320092" y="149237"/>
                  </a:lnTo>
                  <a:lnTo>
                    <a:pt x="340121" y="169266"/>
                  </a:lnTo>
                  <a:moveTo>
                    <a:pt x="340017" y="128612"/>
                  </a:moveTo>
                  <a:cubicBezTo>
                    <a:pt x="336672" y="131957"/>
                    <a:pt x="336439" y="134990"/>
                    <a:pt x="337178" y="137985"/>
                  </a:cubicBezTo>
                  <a:lnTo>
                    <a:pt x="334261" y="135068"/>
                  </a:lnTo>
                  <a:lnTo>
                    <a:pt x="329477" y="139852"/>
                  </a:lnTo>
                  <a:lnTo>
                    <a:pt x="349506" y="159881"/>
                  </a:lnTo>
                  <a:lnTo>
                    <a:pt x="354328" y="155058"/>
                  </a:lnTo>
                  <a:lnTo>
                    <a:pt x="343517" y="144247"/>
                  </a:lnTo>
                  <a:cubicBezTo>
                    <a:pt x="340250" y="140980"/>
                    <a:pt x="339783" y="137479"/>
                    <a:pt x="342661" y="134601"/>
                  </a:cubicBezTo>
                  <a:cubicBezTo>
                    <a:pt x="345033" y="132229"/>
                    <a:pt x="347717" y="132190"/>
                    <a:pt x="349972" y="134446"/>
                  </a:cubicBezTo>
                  <a:lnTo>
                    <a:pt x="362457" y="146930"/>
                  </a:lnTo>
                  <a:lnTo>
                    <a:pt x="367279" y="142107"/>
                  </a:lnTo>
                  <a:lnTo>
                    <a:pt x="354367" y="129195"/>
                  </a:lnTo>
                  <a:cubicBezTo>
                    <a:pt x="349584" y="124412"/>
                    <a:pt x="344567" y="124062"/>
                    <a:pt x="340017" y="128612"/>
                  </a:cubicBezTo>
                  <a:moveTo>
                    <a:pt x="362819" y="91265"/>
                  </a:moveTo>
                  <a:lnTo>
                    <a:pt x="357996" y="96088"/>
                  </a:lnTo>
                  <a:lnTo>
                    <a:pt x="368263" y="106355"/>
                  </a:lnTo>
                  <a:cubicBezTo>
                    <a:pt x="365113" y="105616"/>
                    <a:pt x="361613" y="107016"/>
                    <a:pt x="359007" y="109622"/>
                  </a:cubicBezTo>
                  <a:cubicBezTo>
                    <a:pt x="354107" y="114522"/>
                    <a:pt x="353446" y="122028"/>
                    <a:pt x="360368" y="128950"/>
                  </a:cubicBezTo>
                  <a:cubicBezTo>
                    <a:pt x="367407" y="135990"/>
                    <a:pt x="374913" y="135329"/>
                    <a:pt x="379814" y="130428"/>
                  </a:cubicBezTo>
                  <a:cubicBezTo>
                    <a:pt x="382575" y="127667"/>
                    <a:pt x="383859" y="123973"/>
                    <a:pt x="382653" y="120589"/>
                  </a:cubicBezTo>
                  <a:lnTo>
                    <a:pt x="385725" y="123661"/>
                  </a:lnTo>
                  <a:lnTo>
                    <a:pt x="390470" y="118917"/>
                  </a:lnTo>
                  <a:lnTo>
                    <a:pt x="362819" y="91265"/>
                  </a:lnTo>
                  <a:moveTo>
                    <a:pt x="376508" y="124867"/>
                  </a:moveTo>
                  <a:cubicBezTo>
                    <a:pt x="373708" y="127667"/>
                    <a:pt x="369313" y="128095"/>
                    <a:pt x="365269" y="124050"/>
                  </a:cubicBezTo>
                  <a:cubicBezTo>
                    <a:pt x="361185" y="119967"/>
                    <a:pt x="361613" y="115572"/>
                    <a:pt x="364413" y="112772"/>
                  </a:cubicBezTo>
                  <a:cubicBezTo>
                    <a:pt x="367019" y="110166"/>
                    <a:pt x="371608" y="109466"/>
                    <a:pt x="375730" y="113589"/>
                  </a:cubicBezTo>
                  <a:cubicBezTo>
                    <a:pt x="379814" y="117672"/>
                    <a:pt x="379114" y="122261"/>
                    <a:pt x="376508" y="124867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29" name="shape329"/>
            <p:cNvSpPr/>
            <p:nvPr/>
          </p:nvSpPr>
          <p:spPr>
            <a:xfrm>
              <a:off x="5879977" y="4557499"/>
              <a:ext cx="140800" cy="140800"/>
            </a:xfrm>
            <a:custGeom>
              <a:avLst/>
              <a:gdLst/>
              <a:ahLst/>
              <a:cxnLst/>
              <a:rect l="0" t="0" r="0" b="0"/>
              <a:pathLst>
                <a:path w="140800" h="140800">
                  <a:moveTo>
                    <a:pt x="61179" y="283646"/>
                  </a:moveTo>
                  <a:lnTo>
                    <a:pt x="37845" y="306980"/>
                  </a:lnTo>
                  <a:cubicBezTo>
                    <a:pt x="31683" y="313142"/>
                    <a:pt x="27194" y="317634"/>
                    <a:pt x="23945" y="321461"/>
                  </a:cubicBezTo>
                  <a:cubicBezTo>
                    <a:pt x="20720" y="325260"/>
                    <a:pt x="18898" y="328201"/>
                    <a:pt x="17927" y="331190"/>
                  </a:cubicBezTo>
                  <a:cubicBezTo>
                    <a:pt x="16110" y="336782"/>
                    <a:pt x="16110" y="342806"/>
                    <a:pt x="17927" y="348399"/>
                  </a:cubicBezTo>
                  <a:cubicBezTo>
                    <a:pt x="18898" y="351387"/>
                    <a:pt x="20720" y="354328"/>
                    <a:pt x="23945" y="358127"/>
                  </a:cubicBezTo>
                  <a:cubicBezTo>
                    <a:pt x="27194" y="361955"/>
                    <a:pt x="31683" y="366447"/>
                    <a:pt x="37845" y="372608"/>
                  </a:cubicBezTo>
                  <a:lnTo>
                    <a:pt x="61179" y="395943"/>
                  </a:lnTo>
                  <a:cubicBezTo>
                    <a:pt x="67341" y="402105"/>
                    <a:pt x="71833" y="406593"/>
                    <a:pt x="75660" y="409842"/>
                  </a:cubicBezTo>
                  <a:cubicBezTo>
                    <a:pt x="79460" y="413068"/>
                    <a:pt x="82400" y="414890"/>
                    <a:pt x="85389" y="415861"/>
                  </a:cubicBezTo>
                  <a:cubicBezTo>
                    <a:pt x="90981" y="417678"/>
                    <a:pt x="97005" y="417678"/>
                    <a:pt x="102597" y="415861"/>
                  </a:cubicBezTo>
                  <a:cubicBezTo>
                    <a:pt x="105586" y="414890"/>
                    <a:pt x="108527" y="413068"/>
                    <a:pt x="112327" y="409842"/>
                  </a:cubicBezTo>
                  <a:cubicBezTo>
                    <a:pt x="116154" y="406593"/>
                    <a:pt x="120645" y="402105"/>
                    <a:pt x="126808" y="395943"/>
                  </a:cubicBezTo>
                  <a:lnTo>
                    <a:pt x="150142" y="372608"/>
                  </a:lnTo>
                  <a:cubicBezTo>
                    <a:pt x="156304" y="366447"/>
                    <a:pt x="160792" y="361955"/>
                    <a:pt x="164041" y="358127"/>
                  </a:cubicBezTo>
                  <a:cubicBezTo>
                    <a:pt x="167267" y="354328"/>
                    <a:pt x="169089" y="351387"/>
                    <a:pt x="170060" y="348398"/>
                  </a:cubicBezTo>
                  <a:cubicBezTo>
                    <a:pt x="171877" y="342806"/>
                    <a:pt x="171877" y="336782"/>
                    <a:pt x="170060" y="331190"/>
                  </a:cubicBezTo>
                  <a:cubicBezTo>
                    <a:pt x="169089" y="328201"/>
                    <a:pt x="167267" y="325260"/>
                    <a:pt x="164041" y="321461"/>
                  </a:cubicBezTo>
                  <a:cubicBezTo>
                    <a:pt x="160792" y="317634"/>
                    <a:pt x="156304" y="313142"/>
                    <a:pt x="150142" y="306980"/>
                  </a:cubicBezTo>
                  <a:lnTo>
                    <a:pt x="126808" y="283646"/>
                  </a:lnTo>
                  <a:cubicBezTo>
                    <a:pt x="120645" y="277483"/>
                    <a:pt x="116154" y="272995"/>
                    <a:pt x="112327" y="269746"/>
                  </a:cubicBezTo>
                  <a:cubicBezTo>
                    <a:pt x="108527" y="266521"/>
                    <a:pt x="105586" y="264698"/>
                    <a:pt x="102597" y="263727"/>
                  </a:cubicBezTo>
                  <a:cubicBezTo>
                    <a:pt x="97005" y="261910"/>
                    <a:pt x="90981" y="261910"/>
                    <a:pt x="85389" y="263727"/>
                  </a:cubicBezTo>
                  <a:cubicBezTo>
                    <a:pt x="82400" y="264698"/>
                    <a:pt x="79460" y="266521"/>
                    <a:pt x="75660" y="269746"/>
                  </a:cubicBezTo>
                  <a:cubicBezTo>
                    <a:pt x="71833" y="272995"/>
                    <a:pt x="67341" y="277483"/>
                    <a:pt x="61179" y="283646"/>
                  </a:cubicBezTo>
                  <a:moveTo>
                    <a:pt x="14984" y="349354"/>
                  </a:moveTo>
                  <a:cubicBezTo>
                    <a:pt x="17279" y="356418"/>
                    <a:pt x="23405" y="362544"/>
                    <a:pt x="35657" y="374796"/>
                  </a:cubicBezTo>
                  <a:lnTo>
                    <a:pt x="58992" y="398130"/>
                  </a:lnTo>
                  <a:cubicBezTo>
                    <a:pt x="71243" y="410382"/>
                    <a:pt x="77369" y="416508"/>
                    <a:pt x="84433" y="418803"/>
                  </a:cubicBezTo>
                  <a:cubicBezTo>
                    <a:pt x="90647" y="420822"/>
                    <a:pt x="97340" y="420822"/>
                    <a:pt x="103554" y="418803"/>
                  </a:cubicBezTo>
                  <a:cubicBezTo>
                    <a:pt x="110617" y="416508"/>
                    <a:pt x="116743" y="410382"/>
                    <a:pt x="128995" y="398130"/>
                  </a:cubicBezTo>
                  <a:lnTo>
                    <a:pt x="152330" y="374796"/>
                  </a:lnTo>
                  <a:cubicBezTo>
                    <a:pt x="164582" y="362544"/>
                    <a:pt x="170707" y="356418"/>
                    <a:pt x="173003" y="349354"/>
                  </a:cubicBezTo>
                  <a:cubicBezTo>
                    <a:pt x="175021" y="343141"/>
                    <a:pt x="175021" y="336448"/>
                    <a:pt x="173003" y="330234"/>
                  </a:cubicBezTo>
                  <a:cubicBezTo>
                    <a:pt x="170707" y="323170"/>
                    <a:pt x="164582" y="317044"/>
                    <a:pt x="152330" y="304792"/>
                  </a:cubicBezTo>
                  <a:lnTo>
                    <a:pt x="128995" y="281458"/>
                  </a:lnTo>
                  <a:cubicBezTo>
                    <a:pt x="116743" y="269206"/>
                    <a:pt x="110617" y="263080"/>
                    <a:pt x="103554" y="260785"/>
                  </a:cubicBezTo>
                  <a:cubicBezTo>
                    <a:pt x="97340" y="258766"/>
                    <a:pt x="90647" y="258766"/>
                    <a:pt x="84433" y="260785"/>
                  </a:cubicBezTo>
                  <a:cubicBezTo>
                    <a:pt x="77369" y="263080"/>
                    <a:pt x="71243" y="269206"/>
                    <a:pt x="58992" y="281458"/>
                  </a:cubicBezTo>
                  <a:lnTo>
                    <a:pt x="35657" y="304792"/>
                  </a:lnTo>
                  <a:cubicBezTo>
                    <a:pt x="23405" y="317044"/>
                    <a:pt x="17279" y="323170"/>
                    <a:pt x="14984" y="330234"/>
                  </a:cubicBezTo>
                  <a:cubicBezTo>
                    <a:pt x="12965" y="336448"/>
                    <a:pt x="12965" y="343141"/>
                    <a:pt x="14984" y="349354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30" name="shape330"/>
            <p:cNvSpPr/>
            <p:nvPr/>
          </p:nvSpPr>
          <p:spPr>
            <a:xfrm>
              <a:off x="5879977" y="4557499"/>
              <a:ext cx="140800" cy="140800"/>
            </a:xfrm>
            <a:custGeom>
              <a:avLst/>
              <a:gdLst/>
              <a:ahLst/>
              <a:cxnLst/>
              <a:rect l="0" t="0" r="0" b="0"/>
              <a:pathLst>
                <a:path w="140800" h="140800">
                  <a:moveTo>
                    <a:pt x="62631" y="346481"/>
                  </a:moveTo>
                  <a:lnTo>
                    <a:pt x="87178" y="371027"/>
                  </a:lnTo>
                  <a:lnTo>
                    <a:pt x="87178" y="363501"/>
                  </a:lnTo>
                  <a:cubicBezTo>
                    <a:pt x="87178" y="359794"/>
                    <a:pt x="90183" y="356789"/>
                    <a:pt x="93890" y="356789"/>
                  </a:cubicBezTo>
                  <a:cubicBezTo>
                    <a:pt x="97597" y="356789"/>
                    <a:pt x="100602" y="359794"/>
                    <a:pt x="100602" y="363501"/>
                  </a:cubicBezTo>
                  <a:lnTo>
                    <a:pt x="100602" y="379130"/>
                  </a:lnTo>
                  <a:cubicBezTo>
                    <a:pt x="100602" y="388100"/>
                    <a:pt x="89757" y="392592"/>
                    <a:pt x="83414" y="386249"/>
                  </a:cubicBezTo>
                  <a:lnTo>
                    <a:pt x="47410" y="350245"/>
                  </a:lnTo>
                  <a:cubicBezTo>
                    <a:pt x="41067" y="343902"/>
                    <a:pt x="45559" y="333057"/>
                    <a:pt x="54529" y="333057"/>
                  </a:cubicBezTo>
                  <a:lnTo>
                    <a:pt x="125148" y="333057"/>
                  </a:lnTo>
                  <a:lnTo>
                    <a:pt x="100602" y="308510"/>
                  </a:lnTo>
                  <a:lnTo>
                    <a:pt x="100602" y="316037"/>
                  </a:lnTo>
                  <a:cubicBezTo>
                    <a:pt x="100602" y="319744"/>
                    <a:pt x="97597" y="322750"/>
                    <a:pt x="93890" y="322750"/>
                  </a:cubicBezTo>
                  <a:cubicBezTo>
                    <a:pt x="90183" y="322750"/>
                    <a:pt x="87178" y="319744"/>
                    <a:pt x="87178" y="316037"/>
                  </a:cubicBezTo>
                  <a:lnTo>
                    <a:pt x="87178" y="300408"/>
                  </a:lnTo>
                  <a:cubicBezTo>
                    <a:pt x="87178" y="291438"/>
                    <a:pt x="98023" y="286946"/>
                    <a:pt x="104365" y="293289"/>
                  </a:cubicBezTo>
                  <a:lnTo>
                    <a:pt x="140370" y="329293"/>
                  </a:lnTo>
                  <a:cubicBezTo>
                    <a:pt x="146713" y="335636"/>
                    <a:pt x="142221" y="346481"/>
                    <a:pt x="133251" y="346481"/>
                  </a:cubicBezTo>
                  <a:lnTo>
                    <a:pt x="62631" y="346481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31" name="shape331"/>
            <p:cNvSpPr/>
            <p:nvPr/>
          </p:nvSpPr>
          <p:spPr>
            <a:xfrm>
              <a:off x="5879977" y="4557499"/>
              <a:ext cx="1782000" cy="1782000"/>
            </a:xfrm>
            <a:custGeom>
              <a:avLst/>
              <a:gdLst/>
              <a:ahLst/>
              <a:cxnLst/>
              <a:rect l="0" t="0" r="0" b="0"/>
              <a:pathLst>
                <a:path w="1782000" h="1782000">
                  <a:moveTo>
                    <a:pt x="162059" y="211988"/>
                  </a:moveTo>
                  <a:lnTo>
                    <a:pt x="156886" y="217160"/>
                  </a:lnTo>
                  <a:lnTo>
                    <a:pt x="171548" y="241389"/>
                  </a:lnTo>
                  <a:lnTo>
                    <a:pt x="146230" y="227817"/>
                  </a:lnTo>
                  <a:lnTo>
                    <a:pt x="141252" y="232795"/>
                  </a:lnTo>
                  <a:lnTo>
                    <a:pt x="154786" y="258074"/>
                  </a:lnTo>
                  <a:lnTo>
                    <a:pt x="130596" y="243451"/>
                  </a:lnTo>
                  <a:lnTo>
                    <a:pt x="125229" y="248818"/>
                  </a:lnTo>
                  <a:lnTo>
                    <a:pt x="159881" y="268613"/>
                  </a:lnTo>
                  <a:lnTo>
                    <a:pt x="164897" y="263596"/>
                  </a:lnTo>
                  <a:lnTo>
                    <a:pt x="151013" y="237734"/>
                  </a:lnTo>
                  <a:lnTo>
                    <a:pt x="176876" y="251618"/>
                  </a:lnTo>
                  <a:lnTo>
                    <a:pt x="181854" y="246640"/>
                  </a:lnTo>
                  <a:lnTo>
                    <a:pt x="162059" y="211988"/>
                  </a:lnTo>
                  <a:moveTo>
                    <a:pt x="178618" y="209118"/>
                  </a:moveTo>
                  <a:cubicBezTo>
                    <a:pt x="172784" y="214951"/>
                    <a:pt x="172590" y="222924"/>
                    <a:pt x="179085" y="229419"/>
                  </a:cubicBezTo>
                  <a:cubicBezTo>
                    <a:pt x="185618" y="235953"/>
                    <a:pt x="193591" y="235758"/>
                    <a:pt x="199425" y="229925"/>
                  </a:cubicBezTo>
                  <a:cubicBezTo>
                    <a:pt x="205297" y="224052"/>
                    <a:pt x="205491" y="216080"/>
                    <a:pt x="198958" y="209546"/>
                  </a:cubicBezTo>
                  <a:cubicBezTo>
                    <a:pt x="192463" y="203051"/>
                    <a:pt x="184491" y="203245"/>
                    <a:pt x="178618" y="209118"/>
                  </a:cubicBezTo>
                  <a:moveTo>
                    <a:pt x="183051" y="213629"/>
                  </a:moveTo>
                  <a:cubicBezTo>
                    <a:pt x="185968" y="210712"/>
                    <a:pt x="190013" y="210479"/>
                    <a:pt x="194019" y="214485"/>
                  </a:cubicBezTo>
                  <a:cubicBezTo>
                    <a:pt x="197791" y="218257"/>
                    <a:pt x="198141" y="222263"/>
                    <a:pt x="195030" y="225374"/>
                  </a:cubicBezTo>
                  <a:cubicBezTo>
                    <a:pt x="192113" y="228291"/>
                    <a:pt x="188068" y="228525"/>
                    <a:pt x="184024" y="224480"/>
                  </a:cubicBezTo>
                  <a:cubicBezTo>
                    <a:pt x="180290" y="220746"/>
                    <a:pt x="179940" y="216740"/>
                    <a:pt x="183051" y="213629"/>
                  </a:cubicBezTo>
                  <a:moveTo>
                    <a:pt x="202753" y="184983"/>
                  </a:moveTo>
                  <a:cubicBezTo>
                    <a:pt x="199408" y="188327"/>
                    <a:pt x="199175" y="191361"/>
                    <a:pt x="199914" y="194355"/>
                  </a:cubicBezTo>
                  <a:lnTo>
                    <a:pt x="196997" y="191439"/>
                  </a:lnTo>
                  <a:lnTo>
                    <a:pt x="192214" y="196222"/>
                  </a:lnTo>
                  <a:lnTo>
                    <a:pt x="212242" y="216251"/>
                  </a:lnTo>
                  <a:lnTo>
                    <a:pt x="217065" y="211429"/>
                  </a:lnTo>
                  <a:lnTo>
                    <a:pt x="206254" y="200617"/>
                  </a:lnTo>
                  <a:cubicBezTo>
                    <a:pt x="202987" y="197350"/>
                    <a:pt x="202520" y="193850"/>
                    <a:pt x="205398" y="190972"/>
                  </a:cubicBezTo>
                  <a:cubicBezTo>
                    <a:pt x="207770" y="188600"/>
                    <a:pt x="210453" y="188561"/>
                    <a:pt x="212709" y="190817"/>
                  </a:cubicBezTo>
                  <a:lnTo>
                    <a:pt x="225193" y="203300"/>
                  </a:lnTo>
                  <a:lnTo>
                    <a:pt x="230016" y="198478"/>
                  </a:lnTo>
                  <a:lnTo>
                    <a:pt x="217104" y="185566"/>
                  </a:lnTo>
                  <a:cubicBezTo>
                    <a:pt x="212320" y="180783"/>
                    <a:pt x="207303" y="180433"/>
                    <a:pt x="202753" y="184983"/>
                  </a:cubicBezTo>
                  <a:moveTo>
                    <a:pt x="225555" y="147636"/>
                  </a:moveTo>
                  <a:lnTo>
                    <a:pt x="220733" y="152458"/>
                  </a:lnTo>
                  <a:lnTo>
                    <a:pt x="231000" y="162725"/>
                  </a:lnTo>
                  <a:cubicBezTo>
                    <a:pt x="227850" y="161986"/>
                    <a:pt x="224349" y="163387"/>
                    <a:pt x="221744" y="165992"/>
                  </a:cubicBezTo>
                  <a:cubicBezTo>
                    <a:pt x="216843" y="170892"/>
                    <a:pt x="216182" y="178398"/>
                    <a:pt x="223105" y="185321"/>
                  </a:cubicBezTo>
                  <a:cubicBezTo>
                    <a:pt x="230144" y="192360"/>
                    <a:pt x="237650" y="191699"/>
                    <a:pt x="242550" y="186799"/>
                  </a:cubicBezTo>
                  <a:cubicBezTo>
                    <a:pt x="245311" y="184037"/>
                    <a:pt x="246595" y="180343"/>
                    <a:pt x="245389" y="176960"/>
                  </a:cubicBezTo>
                  <a:lnTo>
                    <a:pt x="248462" y="180032"/>
                  </a:lnTo>
                  <a:lnTo>
                    <a:pt x="253206" y="175287"/>
                  </a:lnTo>
                  <a:lnTo>
                    <a:pt x="225555" y="147636"/>
                  </a:lnTo>
                  <a:moveTo>
                    <a:pt x="239245" y="181237"/>
                  </a:moveTo>
                  <a:cubicBezTo>
                    <a:pt x="236445" y="184037"/>
                    <a:pt x="232050" y="184465"/>
                    <a:pt x="228005" y="180421"/>
                  </a:cubicBezTo>
                  <a:cubicBezTo>
                    <a:pt x="223922" y="176337"/>
                    <a:pt x="224349" y="171942"/>
                    <a:pt x="227150" y="169142"/>
                  </a:cubicBezTo>
                  <a:cubicBezTo>
                    <a:pt x="229755" y="166536"/>
                    <a:pt x="234344" y="165836"/>
                    <a:pt x="238467" y="169959"/>
                  </a:cubicBezTo>
                  <a:cubicBezTo>
                    <a:pt x="242550" y="174042"/>
                    <a:pt x="241850" y="178632"/>
                    <a:pt x="239245" y="181237"/>
                  </a:cubicBezTo>
                  <a:moveTo>
                    <a:pt x="266570" y="144811"/>
                  </a:moveTo>
                  <a:lnTo>
                    <a:pt x="264587" y="142828"/>
                  </a:lnTo>
                  <a:cubicBezTo>
                    <a:pt x="257976" y="136217"/>
                    <a:pt x="250625" y="137111"/>
                    <a:pt x="245764" y="141972"/>
                  </a:cubicBezTo>
                  <a:cubicBezTo>
                    <a:pt x="240669" y="147067"/>
                    <a:pt x="239619" y="155117"/>
                    <a:pt x="246619" y="162118"/>
                  </a:cubicBezTo>
                  <a:cubicBezTo>
                    <a:pt x="253581" y="169079"/>
                    <a:pt x="261398" y="167952"/>
                    <a:pt x="266453" y="162895"/>
                  </a:cubicBezTo>
                  <a:cubicBezTo>
                    <a:pt x="270537" y="158812"/>
                    <a:pt x="272171" y="152745"/>
                    <a:pt x="268943" y="147495"/>
                  </a:cubicBezTo>
                  <a:lnTo>
                    <a:pt x="264431" y="152006"/>
                  </a:lnTo>
                  <a:cubicBezTo>
                    <a:pt x="265326" y="154301"/>
                    <a:pt x="264392" y="156634"/>
                    <a:pt x="262487" y="158540"/>
                  </a:cubicBezTo>
                  <a:cubicBezTo>
                    <a:pt x="259609" y="161418"/>
                    <a:pt x="255992" y="161923"/>
                    <a:pt x="252608" y="158773"/>
                  </a:cubicBezTo>
                  <a:lnTo>
                    <a:pt x="266570" y="144811"/>
                  </a:lnTo>
                  <a:moveTo>
                    <a:pt x="249886" y="146172"/>
                  </a:moveTo>
                  <a:cubicBezTo>
                    <a:pt x="252492" y="143567"/>
                    <a:pt x="255642" y="143372"/>
                    <a:pt x="258287" y="146017"/>
                  </a:cubicBezTo>
                  <a:lnTo>
                    <a:pt x="249186" y="155117"/>
                  </a:lnTo>
                  <a:cubicBezTo>
                    <a:pt x="246697" y="151773"/>
                    <a:pt x="247592" y="148467"/>
                    <a:pt x="249886" y="146172"/>
                  </a:cubicBezTo>
                  <a:moveTo>
                    <a:pt x="269500" y="118469"/>
                  </a:moveTo>
                  <a:lnTo>
                    <a:pt x="268178" y="119791"/>
                  </a:lnTo>
                  <a:cubicBezTo>
                    <a:pt x="265844" y="122125"/>
                    <a:pt x="264989" y="125003"/>
                    <a:pt x="266156" y="128192"/>
                  </a:cubicBezTo>
                  <a:lnTo>
                    <a:pt x="263200" y="125236"/>
                  </a:lnTo>
                  <a:lnTo>
                    <a:pt x="258416" y="130020"/>
                  </a:lnTo>
                  <a:lnTo>
                    <a:pt x="278445" y="150048"/>
                  </a:lnTo>
                  <a:lnTo>
                    <a:pt x="283268" y="145226"/>
                  </a:lnTo>
                  <a:lnTo>
                    <a:pt x="273467" y="135425"/>
                  </a:lnTo>
                  <a:cubicBezTo>
                    <a:pt x="269539" y="131498"/>
                    <a:pt x="269539" y="127842"/>
                    <a:pt x="272923" y="124458"/>
                  </a:cubicBezTo>
                  <a:lnTo>
                    <a:pt x="274206" y="123175"/>
                  </a:lnTo>
                  <a:lnTo>
                    <a:pt x="269500" y="118469"/>
                  </a:lnTo>
                  <a:moveTo>
                    <a:pt x="288342" y="116272"/>
                  </a:moveTo>
                  <a:cubicBezTo>
                    <a:pt x="285542" y="118372"/>
                    <a:pt x="283481" y="119812"/>
                    <a:pt x="281925" y="118256"/>
                  </a:cubicBezTo>
                  <a:cubicBezTo>
                    <a:pt x="280758" y="117089"/>
                    <a:pt x="280642" y="115106"/>
                    <a:pt x="283014" y="112733"/>
                  </a:cubicBezTo>
                  <a:cubicBezTo>
                    <a:pt x="285076" y="110672"/>
                    <a:pt x="287253" y="110050"/>
                    <a:pt x="289431" y="111839"/>
                  </a:cubicBezTo>
                  <a:lnTo>
                    <a:pt x="294137" y="107133"/>
                  </a:lnTo>
                  <a:cubicBezTo>
                    <a:pt x="289392" y="102933"/>
                    <a:pt x="283636" y="104100"/>
                    <a:pt x="278970" y="108766"/>
                  </a:cubicBezTo>
                  <a:cubicBezTo>
                    <a:pt x="274808" y="112928"/>
                    <a:pt x="272825" y="118567"/>
                    <a:pt x="277375" y="123117"/>
                  </a:cubicBezTo>
                  <a:cubicBezTo>
                    <a:pt x="282314" y="128056"/>
                    <a:pt x="287448" y="124245"/>
                    <a:pt x="292037" y="120978"/>
                  </a:cubicBezTo>
                  <a:cubicBezTo>
                    <a:pt x="295265" y="118683"/>
                    <a:pt x="296509" y="118061"/>
                    <a:pt x="297754" y="119306"/>
                  </a:cubicBezTo>
                  <a:cubicBezTo>
                    <a:pt x="299270" y="120823"/>
                    <a:pt x="298493" y="122923"/>
                    <a:pt x="296432" y="124984"/>
                  </a:cubicBezTo>
                  <a:cubicBezTo>
                    <a:pt x="294176" y="127240"/>
                    <a:pt x="291570" y="128134"/>
                    <a:pt x="289198" y="126462"/>
                  </a:cubicBezTo>
                  <a:lnTo>
                    <a:pt x="284336" y="131323"/>
                  </a:lnTo>
                  <a:cubicBezTo>
                    <a:pt x="289742" y="136029"/>
                    <a:pt x="296004" y="133346"/>
                    <a:pt x="300165" y="129184"/>
                  </a:cubicBezTo>
                  <a:cubicBezTo>
                    <a:pt x="304638" y="124712"/>
                    <a:pt x="306504" y="118567"/>
                    <a:pt x="301993" y="114055"/>
                  </a:cubicBezTo>
                  <a:cubicBezTo>
                    <a:pt x="297326" y="109389"/>
                    <a:pt x="292464" y="113239"/>
                    <a:pt x="288342" y="116272"/>
                  </a:cubicBezTo>
                  <a:moveTo>
                    <a:pt x="301849" y="85887"/>
                  </a:moveTo>
                  <a:cubicBezTo>
                    <a:pt x="298465" y="89271"/>
                    <a:pt x="298310" y="92226"/>
                    <a:pt x="299088" y="95260"/>
                  </a:cubicBezTo>
                  <a:lnTo>
                    <a:pt x="288509" y="84682"/>
                  </a:lnTo>
                  <a:lnTo>
                    <a:pt x="283687" y="89504"/>
                  </a:lnTo>
                  <a:lnTo>
                    <a:pt x="311338" y="117155"/>
                  </a:lnTo>
                  <a:lnTo>
                    <a:pt x="316161" y="112333"/>
                  </a:lnTo>
                  <a:lnTo>
                    <a:pt x="305349" y="101521"/>
                  </a:lnTo>
                  <a:cubicBezTo>
                    <a:pt x="302082" y="98254"/>
                    <a:pt x="301616" y="94754"/>
                    <a:pt x="304494" y="91876"/>
                  </a:cubicBezTo>
                  <a:cubicBezTo>
                    <a:pt x="306866" y="89504"/>
                    <a:pt x="309549" y="89465"/>
                    <a:pt x="311805" y="91721"/>
                  </a:cubicBezTo>
                  <a:lnTo>
                    <a:pt x="324289" y="104205"/>
                  </a:lnTo>
                  <a:lnTo>
                    <a:pt x="329111" y="99382"/>
                  </a:lnTo>
                  <a:lnTo>
                    <a:pt x="316200" y="86471"/>
                  </a:lnTo>
                  <a:cubicBezTo>
                    <a:pt x="311416" y="81687"/>
                    <a:pt x="306399" y="81337"/>
                    <a:pt x="301849" y="85887"/>
                  </a:cubicBezTo>
                  <a:moveTo>
                    <a:pt x="321734" y="66002"/>
                  </a:moveTo>
                  <a:cubicBezTo>
                    <a:pt x="316756" y="70980"/>
                    <a:pt x="315473" y="76775"/>
                    <a:pt x="319362" y="82219"/>
                  </a:cubicBezTo>
                  <a:lnTo>
                    <a:pt x="323951" y="77631"/>
                  </a:lnTo>
                  <a:cubicBezTo>
                    <a:pt x="322862" y="75686"/>
                    <a:pt x="322278" y="73391"/>
                    <a:pt x="325273" y="70396"/>
                  </a:cubicBezTo>
                  <a:cubicBezTo>
                    <a:pt x="326984" y="68685"/>
                    <a:pt x="329123" y="67635"/>
                    <a:pt x="330640" y="69152"/>
                  </a:cubicBezTo>
                  <a:cubicBezTo>
                    <a:pt x="332312" y="70825"/>
                    <a:pt x="331068" y="72691"/>
                    <a:pt x="330407" y="73586"/>
                  </a:cubicBezTo>
                  <a:lnTo>
                    <a:pt x="326946" y="78214"/>
                  </a:lnTo>
                  <a:cubicBezTo>
                    <a:pt x="325390" y="80314"/>
                    <a:pt x="321695" y="85719"/>
                    <a:pt x="326712" y="90736"/>
                  </a:cubicBezTo>
                  <a:cubicBezTo>
                    <a:pt x="330951" y="94976"/>
                    <a:pt x="335929" y="93420"/>
                    <a:pt x="339118" y="90231"/>
                  </a:cubicBezTo>
                  <a:cubicBezTo>
                    <a:pt x="341257" y="88092"/>
                    <a:pt x="343085" y="84708"/>
                    <a:pt x="342074" y="80586"/>
                  </a:cubicBezTo>
                  <a:lnTo>
                    <a:pt x="344991" y="83503"/>
                  </a:lnTo>
                  <a:lnTo>
                    <a:pt x="349697" y="78797"/>
                  </a:lnTo>
                  <a:lnTo>
                    <a:pt x="335812" y="64913"/>
                  </a:lnTo>
                  <a:cubicBezTo>
                    <a:pt x="331107" y="60207"/>
                    <a:pt x="326128" y="61607"/>
                    <a:pt x="321734" y="66002"/>
                  </a:cubicBezTo>
                  <a:moveTo>
                    <a:pt x="336357" y="84981"/>
                  </a:moveTo>
                  <a:cubicBezTo>
                    <a:pt x="334646" y="86692"/>
                    <a:pt x="332740" y="87120"/>
                    <a:pt x="331146" y="85525"/>
                  </a:cubicBezTo>
                  <a:cubicBezTo>
                    <a:pt x="328929" y="83308"/>
                    <a:pt x="330951" y="80586"/>
                    <a:pt x="331690" y="79614"/>
                  </a:cubicBezTo>
                  <a:lnTo>
                    <a:pt x="333401" y="77280"/>
                  </a:lnTo>
                  <a:cubicBezTo>
                    <a:pt x="334257" y="76113"/>
                    <a:pt x="334957" y="75180"/>
                    <a:pt x="335385" y="74130"/>
                  </a:cubicBezTo>
                  <a:lnTo>
                    <a:pt x="336474" y="75219"/>
                  </a:lnTo>
                  <a:cubicBezTo>
                    <a:pt x="339157" y="77902"/>
                    <a:pt x="339274" y="82064"/>
                    <a:pt x="336357" y="84981"/>
                  </a:cubicBezTo>
                  <a:moveTo>
                    <a:pt x="345237" y="42732"/>
                  </a:moveTo>
                  <a:lnTo>
                    <a:pt x="343915" y="44055"/>
                  </a:lnTo>
                  <a:cubicBezTo>
                    <a:pt x="341581" y="46388"/>
                    <a:pt x="340726" y="49266"/>
                    <a:pt x="341892" y="52455"/>
                  </a:cubicBezTo>
                  <a:lnTo>
                    <a:pt x="338937" y="49499"/>
                  </a:lnTo>
                  <a:lnTo>
                    <a:pt x="334153" y="54283"/>
                  </a:lnTo>
                  <a:lnTo>
                    <a:pt x="354182" y="74312"/>
                  </a:lnTo>
                  <a:lnTo>
                    <a:pt x="359004" y="69489"/>
                  </a:lnTo>
                  <a:lnTo>
                    <a:pt x="349204" y="59689"/>
                  </a:lnTo>
                  <a:cubicBezTo>
                    <a:pt x="345276" y="55761"/>
                    <a:pt x="345276" y="52105"/>
                    <a:pt x="348660" y="48721"/>
                  </a:cubicBezTo>
                  <a:lnTo>
                    <a:pt x="349943" y="47438"/>
                  </a:lnTo>
                  <a:lnTo>
                    <a:pt x="345237" y="42732"/>
                  </a:lnTo>
                  <a:moveTo>
                    <a:pt x="376378" y="35004"/>
                  </a:moveTo>
                  <a:lnTo>
                    <a:pt x="374394" y="33020"/>
                  </a:lnTo>
                  <a:cubicBezTo>
                    <a:pt x="367783" y="26409"/>
                    <a:pt x="360433" y="27303"/>
                    <a:pt x="355571" y="32165"/>
                  </a:cubicBezTo>
                  <a:cubicBezTo>
                    <a:pt x="350476" y="37259"/>
                    <a:pt x="349426" y="45310"/>
                    <a:pt x="356427" y="52310"/>
                  </a:cubicBezTo>
                  <a:cubicBezTo>
                    <a:pt x="363388" y="59272"/>
                    <a:pt x="371205" y="58144"/>
                    <a:pt x="376261" y="53088"/>
                  </a:cubicBezTo>
                  <a:cubicBezTo>
                    <a:pt x="380345" y="49005"/>
                    <a:pt x="381978" y="42938"/>
                    <a:pt x="378750" y="37687"/>
                  </a:cubicBezTo>
                  <a:lnTo>
                    <a:pt x="374239" y="42199"/>
                  </a:lnTo>
                  <a:cubicBezTo>
                    <a:pt x="375133" y="44493"/>
                    <a:pt x="374200" y="46827"/>
                    <a:pt x="372294" y="48732"/>
                  </a:cubicBezTo>
                  <a:cubicBezTo>
                    <a:pt x="369417" y="51610"/>
                    <a:pt x="365799" y="52116"/>
                    <a:pt x="362416" y="48966"/>
                  </a:cubicBezTo>
                  <a:lnTo>
                    <a:pt x="376378" y="35004"/>
                  </a:lnTo>
                  <a:moveTo>
                    <a:pt x="359693" y="36365"/>
                  </a:moveTo>
                  <a:cubicBezTo>
                    <a:pt x="362299" y="33759"/>
                    <a:pt x="365449" y="33565"/>
                    <a:pt x="368094" y="36209"/>
                  </a:cubicBezTo>
                  <a:lnTo>
                    <a:pt x="358993" y="45310"/>
                  </a:lnTo>
                  <a:cubicBezTo>
                    <a:pt x="356505" y="41965"/>
                    <a:pt x="357399" y="38660"/>
                    <a:pt x="359693" y="36365"/>
                  </a:cubicBezTo>
                  <a:moveTo>
                    <a:pt x="214250" y="295137"/>
                  </a:moveTo>
                  <a:lnTo>
                    <a:pt x="209505" y="290392"/>
                  </a:lnTo>
                  <a:lnTo>
                    <a:pt x="195543" y="304354"/>
                  </a:lnTo>
                  <a:lnTo>
                    <a:pt x="188893" y="297704"/>
                  </a:lnTo>
                  <a:lnTo>
                    <a:pt x="201066" y="285531"/>
                  </a:lnTo>
                  <a:lnTo>
                    <a:pt x="196321" y="280786"/>
                  </a:lnTo>
                  <a:lnTo>
                    <a:pt x="184148" y="292959"/>
                  </a:lnTo>
                  <a:lnTo>
                    <a:pt x="177809" y="286620"/>
                  </a:lnTo>
                  <a:lnTo>
                    <a:pt x="191032" y="273397"/>
                  </a:lnTo>
                  <a:lnTo>
                    <a:pt x="186287" y="268652"/>
                  </a:lnTo>
                  <a:lnTo>
                    <a:pt x="168009" y="286931"/>
                  </a:lnTo>
                  <a:lnTo>
                    <a:pt x="195232" y="314154"/>
                  </a:lnTo>
                  <a:lnTo>
                    <a:pt x="214250" y="295137"/>
                  </a:lnTo>
                  <a:moveTo>
                    <a:pt x="208611" y="245472"/>
                  </a:moveTo>
                  <a:lnTo>
                    <a:pt x="203789" y="250294"/>
                  </a:lnTo>
                  <a:lnTo>
                    <a:pt x="214056" y="260562"/>
                  </a:lnTo>
                  <a:cubicBezTo>
                    <a:pt x="210906" y="259823"/>
                    <a:pt x="207406" y="261223"/>
                    <a:pt x="204800" y="263828"/>
                  </a:cubicBezTo>
                  <a:cubicBezTo>
                    <a:pt x="199900" y="268729"/>
                    <a:pt x="199239" y="276235"/>
                    <a:pt x="206162" y="283157"/>
                  </a:cubicBezTo>
                  <a:cubicBezTo>
                    <a:pt x="213201" y="290197"/>
                    <a:pt x="220707" y="289535"/>
                    <a:pt x="225607" y="284635"/>
                  </a:cubicBezTo>
                  <a:cubicBezTo>
                    <a:pt x="228368" y="281874"/>
                    <a:pt x="229651" y="278179"/>
                    <a:pt x="228446" y="274796"/>
                  </a:cubicBezTo>
                  <a:lnTo>
                    <a:pt x="231518" y="277868"/>
                  </a:lnTo>
                  <a:lnTo>
                    <a:pt x="236263" y="273123"/>
                  </a:lnTo>
                  <a:lnTo>
                    <a:pt x="208611" y="245472"/>
                  </a:lnTo>
                  <a:moveTo>
                    <a:pt x="222301" y="279074"/>
                  </a:moveTo>
                  <a:cubicBezTo>
                    <a:pt x="219501" y="281874"/>
                    <a:pt x="215106" y="282302"/>
                    <a:pt x="211062" y="278257"/>
                  </a:cubicBezTo>
                  <a:cubicBezTo>
                    <a:pt x="206978" y="274174"/>
                    <a:pt x="207406" y="269779"/>
                    <a:pt x="210206" y="266979"/>
                  </a:cubicBezTo>
                  <a:cubicBezTo>
                    <a:pt x="212812" y="264373"/>
                    <a:pt x="217401" y="263673"/>
                    <a:pt x="221523" y="267795"/>
                  </a:cubicBezTo>
                  <a:cubicBezTo>
                    <a:pt x="225607" y="271879"/>
                    <a:pt x="224907" y="276468"/>
                    <a:pt x="222301" y="279074"/>
                  </a:cubicBezTo>
                  <a:moveTo>
                    <a:pt x="231971" y="236892"/>
                  </a:moveTo>
                  <a:lnTo>
                    <a:pt x="230648" y="238214"/>
                  </a:lnTo>
                  <a:cubicBezTo>
                    <a:pt x="228315" y="240548"/>
                    <a:pt x="227459" y="243426"/>
                    <a:pt x="228626" y="246614"/>
                  </a:cubicBezTo>
                  <a:lnTo>
                    <a:pt x="225670" y="243659"/>
                  </a:lnTo>
                  <a:lnTo>
                    <a:pt x="220887" y="248442"/>
                  </a:lnTo>
                  <a:lnTo>
                    <a:pt x="240915" y="268471"/>
                  </a:lnTo>
                  <a:lnTo>
                    <a:pt x="245738" y="263649"/>
                  </a:lnTo>
                  <a:lnTo>
                    <a:pt x="235937" y="253848"/>
                  </a:lnTo>
                  <a:cubicBezTo>
                    <a:pt x="232009" y="249920"/>
                    <a:pt x="232009" y="246264"/>
                    <a:pt x="235393" y="242881"/>
                  </a:cubicBezTo>
                  <a:lnTo>
                    <a:pt x="236676" y="241597"/>
                  </a:lnTo>
                  <a:lnTo>
                    <a:pt x="231971" y="236892"/>
                  </a:lnTo>
                  <a:moveTo>
                    <a:pt x="242538" y="226091"/>
                  </a:moveTo>
                  <a:cubicBezTo>
                    <a:pt x="237560" y="231069"/>
                    <a:pt x="236276" y="236864"/>
                    <a:pt x="240166" y="242308"/>
                  </a:cubicBezTo>
                  <a:lnTo>
                    <a:pt x="244755" y="237719"/>
                  </a:lnTo>
                  <a:cubicBezTo>
                    <a:pt x="243666" y="235775"/>
                    <a:pt x="243082" y="233480"/>
                    <a:pt x="246077" y="230486"/>
                  </a:cubicBezTo>
                  <a:cubicBezTo>
                    <a:pt x="247788" y="228774"/>
                    <a:pt x="249927" y="227725"/>
                    <a:pt x="251444" y="229241"/>
                  </a:cubicBezTo>
                  <a:cubicBezTo>
                    <a:pt x="253116" y="230913"/>
                    <a:pt x="251872" y="232780"/>
                    <a:pt x="251211" y="233675"/>
                  </a:cubicBezTo>
                  <a:lnTo>
                    <a:pt x="247749" y="238303"/>
                  </a:lnTo>
                  <a:cubicBezTo>
                    <a:pt x="246194" y="240403"/>
                    <a:pt x="242499" y="245809"/>
                    <a:pt x="247516" y="250826"/>
                  </a:cubicBezTo>
                  <a:cubicBezTo>
                    <a:pt x="251755" y="255065"/>
                    <a:pt x="256733" y="253509"/>
                    <a:pt x="259922" y="250320"/>
                  </a:cubicBezTo>
                  <a:cubicBezTo>
                    <a:pt x="262061" y="248181"/>
                    <a:pt x="263889" y="244798"/>
                    <a:pt x="262878" y="240675"/>
                  </a:cubicBezTo>
                  <a:lnTo>
                    <a:pt x="265795" y="243592"/>
                  </a:lnTo>
                  <a:lnTo>
                    <a:pt x="270501" y="238886"/>
                  </a:lnTo>
                  <a:lnTo>
                    <a:pt x="256616" y="225002"/>
                  </a:lnTo>
                  <a:cubicBezTo>
                    <a:pt x="251911" y="220296"/>
                    <a:pt x="246932" y="221696"/>
                    <a:pt x="242538" y="226091"/>
                  </a:cubicBezTo>
                  <a:moveTo>
                    <a:pt x="257161" y="245070"/>
                  </a:moveTo>
                  <a:cubicBezTo>
                    <a:pt x="255449" y="246781"/>
                    <a:pt x="253544" y="247209"/>
                    <a:pt x="251949" y="245614"/>
                  </a:cubicBezTo>
                  <a:cubicBezTo>
                    <a:pt x="249733" y="243397"/>
                    <a:pt x="251755" y="240675"/>
                    <a:pt x="252494" y="239703"/>
                  </a:cubicBezTo>
                  <a:lnTo>
                    <a:pt x="254205" y="237369"/>
                  </a:lnTo>
                  <a:cubicBezTo>
                    <a:pt x="255061" y="236203"/>
                    <a:pt x="255761" y="235269"/>
                    <a:pt x="256189" y="234219"/>
                  </a:cubicBezTo>
                  <a:lnTo>
                    <a:pt x="257278" y="235308"/>
                  </a:lnTo>
                  <a:cubicBezTo>
                    <a:pt x="259961" y="237992"/>
                    <a:pt x="260078" y="242153"/>
                    <a:pt x="257161" y="245070"/>
                  </a:cubicBezTo>
                  <a:moveTo>
                    <a:pt x="284475" y="184854"/>
                  </a:moveTo>
                  <a:lnTo>
                    <a:pt x="279497" y="189832"/>
                  </a:lnTo>
                  <a:lnTo>
                    <a:pt x="288870" y="207605"/>
                  </a:lnTo>
                  <a:lnTo>
                    <a:pt x="270980" y="198349"/>
                  </a:lnTo>
                  <a:lnTo>
                    <a:pt x="266274" y="203055"/>
                  </a:lnTo>
                  <a:lnTo>
                    <a:pt x="275569" y="220906"/>
                  </a:lnTo>
                  <a:lnTo>
                    <a:pt x="257757" y="211572"/>
                  </a:lnTo>
                  <a:lnTo>
                    <a:pt x="252624" y="216705"/>
                  </a:lnTo>
                  <a:lnTo>
                    <a:pt x="279575" y="229812"/>
                  </a:lnTo>
                  <a:lnTo>
                    <a:pt x="284242" y="225144"/>
                  </a:lnTo>
                  <a:lnTo>
                    <a:pt x="275569" y="207838"/>
                  </a:lnTo>
                  <a:lnTo>
                    <a:pt x="292915" y="216472"/>
                  </a:lnTo>
                  <a:lnTo>
                    <a:pt x="297543" y="211844"/>
                  </a:lnTo>
                  <a:lnTo>
                    <a:pt x="284475" y="184854"/>
                  </a:lnTo>
                  <a:moveTo>
                    <a:pt x="307941" y="146998"/>
                  </a:moveTo>
                  <a:lnTo>
                    <a:pt x="301524" y="153415"/>
                  </a:lnTo>
                  <a:lnTo>
                    <a:pt x="314786" y="181767"/>
                  </a:lnTo>
                  <a:lnTo>
                    <a:pt x="286434" y="168505"/>
                  </a:lnTo>
                  <a:lnTo>
                    <a:pt x="280017" y="174922"/>
                  </a:lnTo>
                  <a:lnTo>
                    <a:pt x="307241" y="202146"/>
                  </a:lnTo>
                  <a:lnTo>
                    <a:pt x="311869" y="197517"/>
                  </a:lnTo>
                  <a:lnTo>
                    <a:pt x="292696" y="178344"/>
                  </a:lnTo>
                  <a:lnTo>
                    <a:pt x="318869" y="190517"/>
                  </a:lnTo>
                  <a:lnTo>
                    <a:pt x="323420" y="185967"/>
                  </a:lnTo>
                  <a:lnTo>
                    <a:pt x="311247" y="159793"/>
                  </a:lnTo>
                  <a:lnTo>
                    <a:pt x="330420" y="178966"/>
                  </a:lnTo>
                  <a:lnTo>
                    <a:pt x="335165" y="174222"/>
                  </a:lnTo>
                  <a:lnTo>
                    <a:pt x="307941" y="146998"/>
                  </a:lnTo>
                  <a:moveTo>
                    <a:pt x="317292" y="146748"/>
                  </a:moveTo>
                  <a:lnTo>
                    <a:pt x="322425" y="141614"/>
                  </a:lnTo>
                  <a:lnTo>
                    <a:pt x="316942" y="136131"/>
                  </a:lnTo>
                  <a:lnTo>
                    <a:pt x="311808" y="141264"/>
                  </a:lnTo>
                  <a:lnTo>
                    <a:pt x="317292" y="146748"/>
                  </a:lnTo>
                  <a:moveTo>
                    <a:pt x="340121" y="169266"/>
                  </a:moveTo>
                  <a:lnTo>
                    <a:pt x="344943" y="164443"/>
                  </a:lnTo>
                  <a:lnTo>
                    <a:pt x="324914" y="144415"/>
                  </a:lnTo>
                  <a:lnTo>
                    <a:pt x="320092" y="149237"/>
                  </a:lnTo>
                  <a:lnTo>
                    <a:pt x="340121" y="169266"/>
                  </a:lnTo>
                  <a:moveTo>
                    <a:pt x="340017" y="128612"/>
                  </a:moveTo>
                  <a:cubicBezTo>
                    <a:pt x="336672" y="131957"/>
                    <a:pt x="336439" y="134990"/>
                    <a:pt x="337178" y="137985"/>
                  </a:cubicBezTo>
                  <a:lnTo>
                    <a:pt x="334261" y="135068"/>
                  </a:lnTo>
                  <a:lnTo>
                    <a:pt x="329477" y="139852"/>
                  </a:lnTo>
                  <a:lnTo>
                    <a:pt x="349506" y="159881"/>
                  </a:lnTo>
                  <a:lnTo>
                    <a:pt x="354328" y="155058"/>
                  </a:lnTo>
                  <a:lnTo>
                    <a:pt x="343517" y="144247"/>
                  </a:lnTo>
                  <a:cubicBezTo>
                    <a:pt x="340250" y="140980"/>
                    <a:pt x="339783" y="137479"/>
                    <a:pt x="342661" y="134601"/>
                  </a:cubicBezTo>
                  <a:cubicBezTo>
                    <a:pt x="345033" y="132229"/>
                    <a:pt x="347717" y="132190"/>
                    <a:pt x="349972" y="134446"/>
                  </a:cubicBezTo>
                  <a:lnTo>
                    <a:pt x="362457" y="146930"/>
                  </a:lnTo>
                  <a:lnTo>
                    <a:pt x="367279" y="142107"/>
                  </a:lnTo>
                  <a:lnTo>
                    <a:pt x="354367" y="129195"/>
                  </a:lnTo>
                  <a:cubicBezTo>
                    <a:pt x="349584" y="124412"/>
                    <a:pt x="344567" y="124062"/>
                    <a:pt x="340017" y="128612"/>
                  </a:cubicBezTo>
                  <a:moveTo>
                    <a:pt x="362819" y="91265"/>
                  </a:moveTo>
                  <a:lnTo>
                    <a:pt x="357996" y="96088"/>
                  </a:lnTo>
                  <a:lnTo>
                    <a:pt x="368263" y="106355"/>
                  </a:lnTo>
                  <a:cubicBezTo>
                    <a:pt x="365113" y="105616"/>
                    <a:pt x="361613" y="107016"/>
                    <a:pt x="359007" y="109622"/>
                  </a:cubicBezTo>
                  <a:cubicBezTo>
                    <a:pt x="354107" y="114522"/>
                    <a:pt x="353446" y="122028"/>
                    <a:pt x="360368" y="128950"/>
                  </a:cubicBezTo>
                  <a:cubicBezTo>
                    <a:pt x="367407" y="135990"/>
                    <a:pt x="374913" y="135329"/>
                    <a:pt x="379814" y="130428"/>
                  </a:cubicBezTo>
                  <a:cubicBezTo>
                    <a:pt x="382575" y="127667"/>
                    <a:pt x="383859" y="123973"/>
                    <a:pt x="382653" y="120589"/>
                  </a:cubicBezTo>
                  <a:lnTo>
                    <a:pt x="385725" y="123661"/>
                  </a:lnTo>
                  <a:lnTo>
                    <a:pt x="390470" y="118917"/>
                  </a:lnTo>
                  <a:lnTo>
                    <a:pt x="362819" y="91265"/>
                  </a:lnTo>
                  <a:moveTo>
                    <a:pt x="376508" y="124867"/>
                  </a:moveTo>
                  <a:cubicBezTo>
                    <a:pt x="373708" y="127667"/>
                    <a:pt x="369313" y="128095"/>
                    <a:pt x="365269" y="124050"/>
                  </a:cubicBezTo>
                  <a:cubicBezTo>
                    <a:pt x="361185" y="119967"/>
                    <a:pt x="361613" y="115572"/>
                    <a:pt x="364413" y="112772"/>
                  </a:cubicBezTo>
                  <a:cubicBezTo>
                    <a:pt x="367019" y="110166"/>
                    <a:pt x="371608" y="109466"/>
                    <a:pt x="375730" y="113589"/>
                  </a:cubicBezTo>
                  <a:cubicBezTo>
                    <a:pt x="379814" y="117672"/>
                    <a:pt x="379114" y="122261"/>
                    <a:pt x="376508" y="124867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32" name="shape332"/>
            <p:cNvSpPr/>
            <p:nvPr/>
          </p:nvSpPr>
          <p:spPr>
            <a:xfrm>
              <a:off x="7661977" y="4557499"/>
              <a:ext cx="140800" cy="140800"/>
            </a:xfrm>
            <a:custGeom>
              <a:avLst/>
              <a:gdLst/>
              <a:ahLst/>
              <a:cxnLst/>
              <a:rect l="0" t="0" r="0" b="0"/>
              <a:pathLst>
                <a:path w="140800" h="140800">
                  <a:moveTo>
                    <a:pt x="61179" y="283646"/>
                  </a:moveTo>
                  <a:lnTo>
                    <a:pt x="37845" y="306980"/>
                  </a:lnTo>
                  <a:cubicBezTo>
                    <a:pt x="31683" y="313142"/>
                    <a:pt x="27194" y="317634"/>
                    <a:pt x="23945" y="321461"/>
                  </a:cubicBezTo>
                  <a:cubicBezTo>
                    <a:pt x="20720" y="325260"/>
                    <a:pt x="18898" y="328201"/>
                    <a:pt x="17927" y="331190"/>
                  </a:cubicBezTo>
                  <a:cubicBezTo>
                    <a:pt x="16110" y="336782"/>
                    <a:pt x="16110" y="342806"/>
                    <a:pt x="17927" y="348399"/>
                  </a:cubicBezTo>
                  <a:cubicBezTo>
                    <a:pt x="18898" y="351387"/>
                    <a:pt x="20720" y="354328"/>
                    <a:pt x="23945" y="358127"/>
                  </a:cubicBezTo>
                  <a:cubicBezTo>
                    <a:pt x="27194" y="361955"/>
                    <a:pt x="31683" y="366447"/>
                    <a:pt x="37845" y="372608"/>
                  </a:cubicBezTo>
                  <a:lnTo>
                    <a:pt x="61179" y="395943"/>
                  </a:lnTo>
                  <a:cubicBezTo>
                    <a:pt x="67341" y="402105"/>
                    <a:pt x="71833" y="406593"/>
                    <a:pt x="75660" y="409842"/>
                  </a:cubicBezTo>
                  <a:cubicBezTo>
                    <a:pt x="79460" y="413068"/>
                    <a:pt x="82400" y="414890"/>
                    <a:pt x="85389" y="415861"/>
                  </a:cubicBezTo>
                  <a:cubicBezTo>
                    <a:pt x="90981" y="417678"/>
                    <a:pt x="97005" y="417678"/>
                    <a:pt x="102597" y="415861"/>
                  </a:cubicBezTo>
                  <a:cubicBezTo>
                    <a:pt x="105586" y="414890"/>
                    <a:pt x="108527" y="413068"/>
                    <a:pt x="112327" y="409842"/>
                  </a:cubicBezTo>
                  <a:cubicBezTo>
                    <a:pt x="116154" y="406593"/>
                    <a:pt x="120645" y="402105"/>
                    <a:pt x="126808" y="395943"/>
                  </a:cubicBezTo>
                  <a:lnTo>
                    <a:pt x="150142" y="372608"/>
                  </a:lnTo>
                  <a:cubicBezTo>
                    <a:pt x="156304" y="366447"/>
                    <a:pt x="160792" y="361955"/>
                    <a:pt x="164041" y="358127"/>
                  </a:cubicBezTo>
                  <a:cubicBezTo>
                    <a:pt x="167267" y="354328"/>
                    <a:pt x="169089" y="351387"/>
                    <a:pt x="170060" y="348398"/>
                  </a:cubicBezTo>
                  <a:cubicBezTo>
                    <a:pt x="171877" y="342806"/>
                    <a:pt x="171877" y="336782"/>
                    <a:pt x="170060" y="331190"/>
                  </a:cubicBezTo>
                  <a:cubicBezTo>
                    <a:pt x="169089" y="328201"/>
                    <a:pt x="167267" y="325260"/>
                    <a:pt x="164041" y="321461"/>
                  </a:cubicBezTo>
                  <a:cubicBezTo>
                    <a:pt x="160792" y="317634"/>
                    <a:pt x="156304" y="313142"/>
                    <a:pt x="150142" y="306980"/>
                  </a:cubicBezTo>
                  <a:lnTo>
                    <a:pt x="126808" y="283646"/>
                  </a:lnTo>
                  <a:cubicBezTo>
                    <a:pt x="120645" y="277483"/>
                    <a:pt x="116154" y="272995"/>
                    <a:pt x="112327" y="269746"/>
                  </a:cubicBezTo>
                  <a:cubicBezTo>
                    <a:pt x="108527" y="266521"/>
                    <a:pt x="105586" y="264698"/>
                    <a:pt x="102597" y="263727"/>
                  </a:cubicBezTo>
                  <a:cubicBezTo>
                    <a:pt x="97005" y="261910"/>
                    <a:pt x="90981" y="261910"/>
                    <a:pt x="85389" y="263727"/>
                  </a:cubicBezTo>
                  <a:cubicBezTo>
                    <a:pt x="82400" y="264698"/>
                    <a:pt x="79460" y="266521"/>
                    <a:pt x="75660" y="269746"/>
                  </a:cubicBezTo>
                  <a:cubicBezTo>
                    <a:pt x="71833" y="272995"/>
                    <a:pt x="67341" y="277483"/>
                    <a:pt x="61179" y="283646"/>
                  </a:cubicBezTo>
                  <a:moveTo>
                    <a:pt x="14984" y="349354"/>
                  </a:moveTo>
                  <a:cubicBezTo>
                    <a:pt x="17279" y="356418"/>
                    <a:pt x="23405" y="362544"/>
                    <a:pt x="35657" y="374796"/>
                  </a:cubicBezTo>
                  <a:lnTo>
                    <a:pt x="58992" y="398130"/>
                  </a:lnTo>
                  <a:cubicBezTo>
                    <a:pt x="71243" y="410382"/>
                    <a:pt x="77369" y="416508"/>
                    <a:pt x="84433" y="418803"/>
                  </a:cubicBezTo>
                  <a:cubicBezTo>
                    <a:pt x="90647" y="420822"/>
                    <a:pt x="97340" y="420822"/>
                    <a:pt x="103554" y="418803"/>
                  </a:cubicBezTo>
                  <a:cubicBezTo>
                    <a:pt x="110617" y="416508"/>
                    <a:pt x="116743" y="410382"/>
                    <a:pt x="128995" y="398130"/>
                  </a:cubicBezTo>
                  <a:lnTo>
                    <a:pt x="152330" y="374796"/>
                  </a:lnTo>
                  <a:cubicBezTo>
                    <a:pt x="164582" y="362544"/>
                    <a:pt x="170707" y="356418"/>
                    <a:pt x="173003" y="349354"/>
                  </a:cubicBezTo>
                  <a:cubicBezTo>
                    <a:pt x="175021" y="343141"/>
                    <a:pt x="175021" y="336448"/>
                    <a:pt x="173003" y="330234"/>
                  </a:cubicBezTo>
                  <a:cubicBezTo>
                    <a:pt x="170707" y="323170"/>
                    <a:pt x="164582" y="317044"/>
                    <a:pt x="152330" y="304792"/>
                  </a:cubicBezTo>
                  <a:lnTo>
                    <a:pt x="128995" y="281458"/>
                  </a:lnTo>
                  <a:cubicBezTo>
                    <a:pt x="116743" y="269206"/>
                    <a:pt x="110617" y="263080"/>
                    <a:pt x="103554" y="260785"/>
                  </a:cubicBezTo>
                  <a:cubicBezTo>
                    <a:pt x="97340" y="258766"/>
                    <a:pt x="90647" y="258766"/>
                    <a:pt x="84433" y="260785"/>
                  </a:cubicBezTo>
                  <a:cubicBezTo>
                    <a:pt x="77369" y="263080"/>
                    <a:pt x="71243" y="269206"/>
                    <a:pt x="58992" y="281458"/>
                  </a:cubicBezTo>
                  <a:lnTo>
                    <a:pt x="35657" y="304792"/>
                  </a:lnTo>
                  <a:cubicBezTo>
                    <a:pt x="23405" y="317044"/>
                    <a:pt x="17279" y="323170"/>
                    <a:pt x="14984" y="330234"/>
                  </a:cubicBezTo>
                  <a:cubicBezTo>
                    <a:pt x="12965" y="336448"/>
                    <a:pt x="12965" y="343141"/>
                    <a:pt x="14984" y="349354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33" name="shape333"/>
            <p:cNvSpPr/>
            <p:nvPr/>
          </p:nvSpPr>
          <p:spPr>
            <a:xfrm>
              <a:off x="7661977" y="4557499"/>
              <a:ext cx="140800" cy="140800"/>
            </a:xfrm>
            <a:custGeom>
              <a:avLst/>
              <a:gdLst/>
              <a:ahLst/>
              <a:cxnLst/>
              <a:rect l="0" t="0" r="0" b="0"/>
              <a:pathLst>
                <a:path w="140800" h="140800">
                  <a:moveTo>
                    <a:pt x="62631" y="346481"/>
                  </a:moveTo>
                  <a:lnTo>
                    <a:pt x="87178" y="371027"/>
                  </a:lnTo>
                  <a:lnTo>
                    <a:pt x="87178" y="363501"/>
                  </a:lnTo>
                  <a:cubicBezTo>
                    <a:pt x="87178" y="359794"/>
                    <a:pt x="90183" y="356789"/>
                    <a:pt x="93890" y="356789"/>
                  </a:cubicBezTo>
                  <a:cubicBezTo>
                    <a:pt x="97597" y="356789"/>
                    <a:pt x="100602" y="359794"/>
                    <a:pt x="100602" y="363501"/>
                  </a:cubicBezTo>
                  <a:lnTo>
                    <a:pt x="100602" y="379130"/>
                  </a:lnTo>
                  <a:cubicBezTo>
                    <a:pt x="100602" y="388100"/>
                    <a:pt x="89757" y="392592"/>
                    <a:pt x="83414" y="386249"/>
                  </a:cubicBezTo>
                  <a:lnTo>
                    <a:pt x="47410" y="350245"/>
                  </a:lnTo>
                  <a:cubicBezTo>
                    <a:pt x="41067" y="343902"/>
                    <a:pt x="45559" y="333057"/>
                    <a:pt x="54529" y="333057"/>
                  </a:cubicBezTo>
                  <a:lnTo>
                    <a:pt x="125148" y="333057"/>
                  </a:lnTo>
                  <a:lnTo>
                    <a:pt x="100602" y="308510"/>
                  </a:lnTo>
                  <a:lnTo>
                    <a:pt x="100602" y="316037"/>
                  </a:lnTo>
                  <a:cubicBezTo>
                    <a:pt x="100602" y="319744"/>
                    <a:pt x="97597" y="322750"/>
                    <a:pt x="93890" y="322750"/>
                  </a:cubicBezTo>
                  <a:cubicBezTo>
                    <a:pt x="90183" y="322750"/>
                    <a:pt x="87178" y="319744"/>
                    <a:pt x="87178" y="316037"/>
                  </a:cubicBezTo>
                  <a:lnTo>
                    <a:pt x="87178" y="300408"/>
                  </a:lnTo>
                  <a:cubicBezTo>
                    <a:pt x="87178" y="291438"/>
                    <a:pt x="98023" y="286946"/>
                    <a:pt x="104365" y="293289"/>
                  </a:cubicBezTo>
                  <a:lnTo>
                    <a:pt x="140370" y="329293"/>
                  </a:lnTo>
                  <a:cubicBezTo>
                    <a:pt x="146713" y="335636"/>
                    <a:pt x="142221" y="346481"/>
                    <a:pt x="133251" y="346481"/>
                  </a:cubicBezTo>
                  <a:lnTo>
                    <a:pt x="62631" y="346481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34" name="shape334"/>
            <p:cNvSpPr/>
            <p:nvPr/>
          </p:nvSpPr>
          <p:spPr>
            <a:xfrm>
              <a:off x="7661977" y="4557499"/>
              <a:ext cx="1782000" cy="1782000"/>
            </a:xfrm>
            <a:custGeom>
              <a:avLst/>
              <a:gdLst/>
              <a:ahLst/>
              <a:cxnLst/>
              <a:rect l="0" t="0" r="0" b="0"/>
              <a:pathLst>
                <a:path w="1782000" h="1782000">
                  <a:moveTo>
                    <a:pt x="162059" y="211988"/>
                  </a:moveTo>
                  <a:lnTo>
                    <a:pt x="156886" y="217160"/>
                  </a:lnTo>
                  <a:lnTo>
                    <a:pt x="171548" y="241389"/>
                  </a:lnTo>
                  <a:lnTo>
                    <a:pt x="146230" y="227817"/>
                  </a:lnTo>
                  <a:lnTo>
                    <a:pt x="141252" y="232795"/>
                  </a:lnTo>
                  <a:lnTo>
                    <a:pt x="154786" y="258074"/>
                  </a:lnTo>
                  <a:lnTo>
                    <a:pt x="130596" y="243451"/>
                  </a:lnTo>
                  <a:lnTo>
                    <a:pt x="125229" y="248818"/>
                  </a:lnTo>
                  <a:lnTo>
                    <a:pt x="159881" y="268613"/>
                  </a:lnTo>
                  <a:lnTo>
                    <a:pt x="164897" y="263596"/>
                  </a:lnTo>
                  <a:lnTo>
                    <a:pt x="151013" y="237734"/>
                  </a:lnTo>
                  <a:lnTo>
                    <a:pt x="176876" y="251618"/>
                  </a:lnTo>
                  <a:lnTo>
                    <a:pt x="181854" y="246640"/>
                  </a:lnTo>
                  <a:lnTo>
                    <a:pt x="162059" y="211988"/>
                  </a:lnTo>
                  <a:moveTo>
                    <a:pt x="178618" y="209118"/>
                  </a:moveTo>
                  <a:cubicBezTo>
                    <a:pt x="172784" y="214951"/>
                    <a:pt x="172590" y="222924"/>
                    <a:pt x="179085" y="229419"/>
                  </a:cubicBezTo>
                  <a:cubicBezTo>
                    <a:pt x="185618" y="235953"/>
                    <a:pt x="193591" y="235758"/>
                    <a:pt x="199425" y="229925"/>
                  </a:cubicBezTo>
                  <a:cubicBezTo>
                    <a:pt x="205297" y="224052"/>
                    <a:pt x="205491" y="216080"/>
                    <a:pt x="198958" y="209546"/>
                  </a:cubicBezTo>
                  <a:cubicBezTo>
                    <a:pt x="192463" y="203051"/>
                    <a:pt x="184491" y="203245"/>
                    <a:pt x="178618" y="209118"/>
                  </a:cubicBezTo>
                  <a:moveTo>
                    <a:pt x="183051" y="213629"/>
                  </a:moveTo>
                  <a:cubicBezTo>
                    <a:pt x="185968" y="210712"/>
                    <a:pt x="190013" y="210479"/>
                    <a:pt x="194019" y="214485"/>
                  </a:cubicBezTo>
                  <a:cubicBezTo>
                    <a:pt x="197791" y="218257"/>
                    <a:pt x="198141" y="222263"/>
                    <a:pt x="195030" y="225374"/>
                  </a:cubicBezTo>
                  <a:cubicBezTo>
                    <a:pt x="192113" y="228291"/>
                    <a:pt x="188068" y="228525"/>
                    <a:pt x="184024" y="224480"/>
                  </a:cubicBezTo>
                  <a:cubicBezTo>
                    <a:pt x="180290" y="220746"/>
                    <a:pt x="179940" y="216740"/>
                    <a:pt x="183051" y="213629"/>
                  </a:cubicBezTo>
                  <a:moveTo>
                    <a:pt x="202753" y="184983"/>
                  </a:moveTo>
                  <a:cubicBezTo>
                    <a:pt x="199408" y="188327"/>
                    <a:pt x="199175" y="191361"/>
                    <a:pt x="199914" y="194355"/>
                  </a:cubicBezTo>
                  <a:lnTo>
                    <a:pt x="196997" y="191439"/>
                  </a:lnTo>
                  <a:lnTo>
                    <a:pt x="192214" y="196222"/>
                  </a:lnTo>
                  <a:lnTo>
                    <a:pt x="212242" y="216251"/>
                  </a:lnTo>
                  <a:lnTo>
                    <a:pt x="217065" y="211429"/>
                  </a:lnTo>
                  <a:lnTo>
                    <a:pt x="206254" y="200617"/>
                  </a:lnTo>
                  <a:cubicBezTo>
                    <a:pt x="202987" y="197350"/>
                    <a:pt x="202520" y="193850"/>
                    <a:pt x="205398" y="190972"/>
                  </a:cubicBezTo>
                  <a:cubicBezTo>
                    <a:pt x="207770" y="188600"/>
                    <a:pt x="210453" y="188561"/>
                    <a:pt x="212709" y="190817"/>
                  </a:cubicBezTo>
                  <a:lnTo>
                    <a:pt x="225193" y="203300"/>
                  </a:lnTo>
                  <a:lnTo>
                    <a:pt x="230016" y="198478"/>
                  </a:lnTo>
                  <a:lnTo>
                    <a:pt x="217104" y="185566"/>
                  </a:lnTo>
                  <a:cubicBezTo>
                    <a:pt x="212320" y="180783"/>
                    <a:pt x="207303" y="180433"/>
                    <a:pt x="202753" y="184983"/>
                  </a:cubicBezTo>
                  <a:moveTo>
                    <a:pt x="225555" y="147636"/>
                  </a:moveTo>
                  <a:lnTo>
                    <a:pt x="220733" y="152458"/>
                  </a:lnTo>
                  <a:lnTo>
                    <a:pt x="231000" y="162725"/>
                  </a:lnTo>
                  <a:cubicBezTo>
                    <a:pt x="227850" y="161986"/>
                    <a:pt x="224349" y="163387"/>
                    <a:pt x="221744" y="165992"/>
                  </a:cubicBezTo>
                  <a:cubicBezTo>
                    <a:pt x="216843" y="170892"/>
                    <a:pt x="216182" y="178398"/>
                    <a:pt x="223105" y="185321"/>
                  </a:cubicBezTo>
                  <a:cubicBezTo>
                    <a:pt x="230144" y="192360"/>
                    <a:pt x="237650" y="191699"/>
                    <a:pt x="242550" y="186799"/>
                  </a:cubicBezTo>
                  <a:cubicBezTo>
                    <a:pt x="245311" y="184037"/>
                    <a:pt x="246595" y="180343"/>
                    <a:pt x="245389" y="176960"/>
                  </a:cubicBezTo>
                  <a:lnTo>
                    <a:pt x="248462" y="180032"/>
                  </a:lnTo>
                  <a:lnTo>
                    <a:pt x="253206" y="175287"/>
                  </a:lnTo>
                  <a:lnTo>
                    <a:pt x="225555" y="147636"/>
                  </a:lnTo>
                  <a:moveTo>
                    <a:pt x="239245" y="181237"/>
                  </a:moveTo>
                  <a:cubicBezTo>
                    <a:pt x="236445" y="184037"/>
                    <a:pt x="232050" y="184465"/>
                    <a:pt x="228005" y="180421"/>
                  </a:cubicBezTo>
                  <a:cubicBezTo>
                    <a:pt x="223922" y="176337"/>
                    <a:pt x="224349" y="171942"/>
                    <a:pt x="227150" y="169142"/>
                  </a:cubicBezTo>
                  <a:cubicBezTo>
                    <a:pt x="229755" y="166536"/>
                    <a:pt x="234344" y="165836"/>
                    <a:pt x="238467" y="169959"/>
                  </a:cubicBezTo>
                  <a:cubicBezTo>
                    <a:pt x="242550" y="174042"/>
                    <a:pt x="241850" y="178632"/>
                    <a:pt x="239245" y="181237"/>
                  </a:cubicBezTo>
                  <a:moveTo>
                    <a:pt x="266570" y="144811"/>
                  </a:moveTo>
                  <a:lnTo>
                    <a:pt x="264587" y="142828"/>
                  </a:lnTo>
                  <a:cubicBezTo>
                    <a:pt x="257976" y="136217"/>
                    <a:pt x="250625" y="137111"/>
                    <a:pt x="245764" y="141972"/>
                  </a:cubicBezTo>
                  <a:cubicBezTo>
                    <a:pt x="240669" y="147067"/>
                    <a:pt x="239619" y="155117"/>
                    <a:pt x="246619" y="162118"/>
                  </a:cubicBezTo>
                  <a:cubicBezTo>
                    <a:pt x="253581" y="169079"/>
                    <a:pt x="261398" y="167952"/>
                    <a:pt x="266453" y="162895"/>
                  </a:cubicBezTo>
                  <a:cubicBezTo>
                    <a:pt x="270537" y="158812"/>
                    <a:pt x="272171" y="152745"/>
                    <a:pt x="268943" y="147495"/>
                  </a:cubicBezTo>
                  <a:lnTo>
                    <a:pt x="264431" y="152006"/>
                  </a:lnTo>
                  <a:cubicBezTo>
                    <a:pt x="265326" y="154301"/>
                    <a:pt x="264392" y="156634"/>
                    <a:pt x="262487" y="158540"/>
                  </a:cubicBezTo>
                  <a:cubicBezTo>
                    <a:pt x="259609" y="161418"/>
                    <a:pt x="255992" y="161923"/>
                    <a:pt x="252608" y="158773"/>
                  </a:cubicBezTo>
                  <a:lnTo>
                    <a:pt x="266570" y="144811"/>
                  </a:lnTo>
                  <a:moveTo>
                    <a:pt x="249886" y="146172"/>
                  </a:moveTo>
                  <a:cubicBezTo>
                    <a:pt x="252492" y="143567"/>
                    <a:pt x="255642" y="143372"/>
                    <a:pt x="258287" y="146017"/>
                  </a:cubicBezTo>
                  <a:lnTo>
                    <a:pt x="249186" y="155117"/>
                  </a:lnTo>
                  <a:cubicBezTo>
                    <a:pt x="246697" y="151773"/>
                    <a:pt x="247592" y="148467"/>
                    <a:pt x="249886" y="146172"/>
                  </a:cubicBezTo>
                  <a:moveTo>
                    <a:pt x="269500" y="118469"/>
                  </a:moveTo>
                  <a:lnTo>
                    <a:pt x="268178" y="119791"/>
                  </a:lnTo>
                  <a:cubicBezTo>
                    <a:pt x="265844" y="122125"/>
                    <a:pt x="264989" y="125003"/>
                    <a:pt x="266156" y="128192"/>
                  </a:cubicBezTo>
                  <a:lnTo>
                    <a:pt x="263200" y="125236"/>
                  </a:lnTo>
                  <a:lnTo>
                    <a:pt x="258416" y="130020"/>
                  </a:lnTo>
                  <a:lnTo>
                    <a:pt x="278445" y="150048"/>
                  </a:lnTo>
                  <a:lnTo>
                    <a:pt x="283268" y="145226"/>
                  </a:lnTo>
                  <a:lnTo>
                    <a:pt x="273467" y="135425"/>
                  </a:lnTo>
                  <a:cubicBezTo>
                    <a:pt x="269539" y="131498"/>
                    <a:pt x="269539" y="127842"/>
                    <a:pt x="272923" y="124458"/>
                  </a:cubicBezTo>
                  <a:lnTo>
                    <a:pt x="274206" y="123175"/>
                  </a:lnTo>
                  <a:lnTo>
                    <a:pt x="269500" y="118469"/>
                  </a:lnTo>
                  <a:moveTo>
                    <a:pt x="288342" y="116272"/>
                  </a:moveTo>
                  <a:cubicBezTo>
                    <a:pt x="285542" y="118372"/>
                    <a:pt x="283481" y="119812"/>
                    <a:pt x="281925" y="118256"/>
                  </a:cubicBezTo>
                  <a:cubicBezTo>
                    <a:pt x="280758" y="117089"/>
                    <a:pt x="280642" y="115106"/>
                    <a:pt x="283014" y="112733"/>
                  </a:cubicBezTo>
                  <a:cubicBezTo>
                    <a:pt x="285076" y="110672"/>
                    <a:pt x="287253" y="110050"/>
                    <a:pt x="289431" y="111839"/>
                  </a:cubicBezTo>
                  <a:lnTo>
                    <a:pt x="294137" y="107133"/>
                  </a:lnTo>
                  <a:cubicBezTo>
                    <a:pt x="289392" y="102933"/>
                    <a:pt x="283636" y="104100"/>
                    <a:pt x="278970" y="108766"/>
                  </a:cubicBezTo>
                  <a:cubicBezTo>
                    <a:pt x="274808" y="112928"/>
                    <a:pt x="272825" y="118567"/>
                    <a:pt x="277375" y="123117"/>
                  </a:cubicBezTo>
                  <a:cubicBezTo>
                    <a:pt x="282314" y="128056"/>
                    <a:pt x="287448" y="124245"/>
                    <a:pt x="292037" y="120978"/>
                  </a:cubicBezTo>
                  <a:cubicBezTo>
                    <a:pt x="295265" y="118683"/>
                    <a:pt x="296509" y="118061"/>
                    <a:pt x="297754" y="119306"/>
                  </a:cubicBezTo>
                  <a:cubicBezTo>
                    <a:pt x="299270" y="120823"/>
                    <a:pt x="298493" y="122923"/>
                    <a:pt x="296432" y="124984"/>
                  </a:cubicBezTo>
                  <a:cubicBezTo>
                    <a:pt x="294176" y="127240"/>
                    <a:pt x="291570" y="128134"/>
                    <a:pt x="289198" y="126462"/>
                  </a:cubicBezTo>
                  <a:lnTo>
                    <a:pt x="284336" y="131323"/>
                  </a:lnTo>
                  <a:cubicBezTo>
                    <a:pt x="289742" y="136029"/>
                    <a:pt x="296004" y="133346"/>
                    <a:pt x="300165" y="129184"/>
                  </a:cubicBezTo>
                  <a:cubicBezTo>
                    <a:pt x="304638" y="124712"/>
                    <a:pt x="306504" y="118567"/>
                    <a:pt x="301993" y="114055"/>
                  </a:cubicBezTo>
                  <a:cubicBezTo>
                    <a:pt x="297326" y="109389"/>
                    <a:pt x="292464" y="113239"/>
                    <a:pt x="288342" y="116272"/>
                  </a:cubicBezTo>
                  <a:moveTo>
                    <a:pt x="301849" y="85887"/>
                  </a:moveTo>
                  <a:cubicBezTo>
                    <a:pt x="298465" y="89271"/>
                    <a:pt x="298310" y="92226"/>
                    <a:pt x="299088" y="95260"/>
                  </a:cubicBezTo>
                  <a:lnTo>
                    <a:pt x="288509" y="84682"/>
                  </a:lnTo>
                  <a:lnTo>
                    <a:pt x="283687" y="89504"/>
                  </a:lnTo>
                  <a:lnTo>
                    <a:pt x="311338" y="117155"/>
                  </a:lnTo>
                  <a:lnTo>
                    <a:pt x="316161" y="112333"/>
                  </a:lnTo>
                  <a:lnTo>
                    <a:pt x="305349" y="101521"/>
                  </a:lnTo>
                  <a:cubicBezTo>
                    <a:pt x="302082" y="98254"/>
                    <a:pt x="301616" y="94754"/>
                    <a:pt x="304494" y="91876"/>
                  </a:cubicBezTo>
                  <a:cubicBezTo>
                    <a:pt x="306866" y="89504"/>
                    <a:pt x="309549" y="89465"/>
                    <a:pt x="311805" y="91721"/>
                  </a:cubicBezTo>
                  <a:lnTo>
                    <a:pt x="324289" y="104205"/>
                  </a:lnTo>
                  <a:lnTo>
                    <a:pt x="329111" y="99382"/>
                  </a:lnTo>
                  <a:lnTo>
                    <a:pt x="316200" y="86471"/>
                  </a:lnTo>
                  <a:cubicBezTo>
                    <a:pt x="311416" y="81687"/>
                    <a:pt x="306399" y="81337"/>
                    <a:pt x="301849" y="85887"/>
                  </a:cubicBezTo>
                  <a:moveTo>
                    <a:pt x="321734" y="66002"/>
                  </a:moveTo>
                  <a:cubicBezTo>
                    <a:pt x="316756" y="70980"/>
                    <a:pt x="315473" y="76775"/>
                    <a:pt x="319362" y="82219"/>
                  </a:cubicBezTo>
                  <a:lnTo>
                    <a:pt x="323951" y="77631"/>
                  </a:lnTo>
                  <a:cubicBezTo>
                    <a:pt x="322862" y="75686"/>
                    <a:pt x="322278" y="73391"/>
                    <a:pt x="325273" y="70396"/>
                  </a:cubicBezTo>
                  <a:cubicBezTo>
                    <a:pt x="326984" y="68685"/>
                    <a:pt x="329123" y="67635"/>
                    <a:pt x="330640" y="69152"/>
                  </a:cubicBezTo>
                  <a:cubicBezTo>
                    <a:pt x="332312" y="70825"/>
                    <a:pt x="331068" y="72691"/>
                    <a:pt x="330407" y="73586"/>
                  </a:cubicBezTo>
                  <a:lnTo>
                    <a:pt x="326946" y="78214"/>
                  </a:lnTo>
                  <a:cubicBezTo>
                    <a:pt x="325390" y="80314"/>
                    <a:pt x="321695" y="85719"/>
                    <a:pt x="326712" y="90736"/>
                  </a:cubicBezTo>
                  <a:cubicBezTo>
                    <a:pt x="330951" y="94976"/>
                    <a:pt x="335929" y="93420"/>
                    <a:pt x="339118" y="90231"/>
                  </a:cubicBezTo>
                  <a:cubicBezTo>
                    <a:pt x="341257" y="88092"/>
                    <a:pt x="343085" y="84708"/>
                    <a:pt x="342074" y="80586"/>
                  </a:cubicBezTo>
                  <a:lnTo>
                    <a:pt x="344991" y="83503"/>
                  </a:lnTo>
                  <a:lnTo>
                    <a:pt x="349697" y="78797"/>
                  </a:lnTo>
                  <a:lnTo>
                    <a:pt x="335812" y="64913"/>
                  </a:lnTo>
                  <a:cubicBezTo>
                    <a:pt x="331107" y="60207"/>
                    <a:pt x="326128" y="61607"/>
                    <a:pt x="321734" y="66002"/>
                  </a:cubicBezTo>
                  <a:moveTo>
                    <a:pt x="336357" y="84981"/>
                  </a:moveTo>
                  <a:cubicBezTo>
                    <a:pt x="334646" y="86692"/>
                    <a:pt x="332740" y="87120"/>
                    <a:pt x="331146" y="85525"/>
                  </a:cubicBezTo>
                  <a:cubicBezTo>
                    <a:pt x="328929" y="83308"/>
                    <a:pt x="330951" y="80586"/>
                    <a:pt x="331690" y="79614"/>
                  </a:cubicBezTo>
                  <a:lnTo>
                    <a:pt x="333401" y="77280"/>
                  </a:lnTo>
                  <a:cubicBezTo>
                    <a:pt x="334257" y="76113"/>
                    <a:pt x="334957" y="75180"/>
                    <a:pt x="335385" y="74130"/>
                  </a:cubicBezTo>
                  <a:lnTo>
                    <a:pt x="336474" y="75219"/>
                  </a:lnTo>
                  <a:cubicBezTo>
                    <a:pt x="339157" y="77902"/>
                    <a:pt x="339274" y="82064"/>
                    <a:pt x="336357" y="84981"/>
                  </a:cubicBezTo>
                  <a:moveTo>
                    <a:pt x="345237" y="42732"/>
                  </a:moveTo>
                  <a:lnTo>
                    <a:pt x="343915" y="44055"/>
                  </a:lnTo>
                  <a:cubicBezTo>
                    <a:pt x="341581" y="46388"/>
                    <a:pt x="340726" y="49266"/>
                    <a:pt x="341892" y="52455"/>
                  </a:cubicBezTo>
                  <a:lnTo>
                    <a:pt x="338937" y="49499"/>
                  </a:lnTo>
                  <a:lnTo>
                    <a:pt x="334153" y="54283"/>
                  </a:lnTo>
                  <a:lnTo>
                    <a:pt x="354182" y="74312"/>
                  </a:lnTo>
                  <a:lnTo>
                    <a:pt x="359004" y="69489"/>
                  </a:lnTo>
                  <a:lnTo>
                    <a:pt x="349204" y="59689"/>
                  </a:lnTo>
                  <a:cubicBezTo>
                    <a:pt x="345276" y="55761"/>
                    <a:pt x="345276" y="52105"/>
                    <a:pt x="348660" y="48721"/>
                  </a:cubicBezTo>
                  <a:lnTo>
                    <a:pt x="349943" y="47438"/>
                  </a:lnTo>
                  <a:lnTo>
                    <a:pt x="345237" y="42732"/>
                  </a:lnTo>
                  <a:moveTo>
                    <a:pt x="376378" y="35004"/>
                  </a:moveTo>
                  <a:lnTo>
                    <a:pt x="374394" y="33020"/>
                  </a:lnTo>
                  <a:cubicBezTo>
                    <a:pt x="367783" y="26409"/>
                    <a:pt x="360433" y="27303"/>
                    <a:pt x="355571" y="32165"/>
                  </a:cubicBezTo>
                  <a:cubicBezTo>
                    <a:pt x="350476" y="37259"/>
                    <a:pt x="349426" y="45310"/>
                    <a:pt x="356427" y="52310"/>
                  </a:cubicBezTo>
                  <a:cubicBezTo>
                    <a:pt x="363388" y="59272"/>
                    <a:pt x="371205" y="58144"/>
                    <a:pt x="376261" y="53088"/>
                  </a:cubicBezTo>
                  <a:cubicBezTo>
                    <a:pt x="380345" y="49005"/>
                    <a:pt x="381978" y="42938"/>
                    <a:pt x="378750" y="37687"/>
                  </a:cubicBezTo>
                  <a:lnTo>
                    <a:pt x="374239" y="42199"/>
                  </a:lnTo>
                  <a:cubicBezTo>
                    <a:pt x="375133" y="44493"/>
                    <a:pt x="374200" y="46827"/>
                    <a:pt x="372294" y="48732"/>
                  </a:cubicBezTo>
                  <a:cubicBezTo>
                    <a:pt x="369417" y="51610"/>
                    <a:pt x="365799" y="52116"/>
                    <a:pt x="362416" y="48966"/>
                  </a:cubicBezTo>
                  <a:lnTo>
                    <a:pt x="376378" y="35004"/>
                  </a:lnTo>
                  <a:moveTo>
                    <a:pt x="359693" y="36365"/>
                  </a:moveTo>
                  <a:cubicBezTo>
                    <a:pt x="362299" y="33759"/>
                    <a:pt x="365449" y="33565"/>
                    <a:pt x="368094" y="36209"/>
                  </a:cubicBezTo>
                  <a:lnTo>
                    <a:pt x="358993" y="45310"/>
                  </a:lnTo>
                  <a:cubicBezTo>
                    <a:pt x="356505" y="41965"/>
                    <a:pt x="357399" y="38660"/>
                    <a:pt x="359693" y="36365"/>
                  </a:cubicBezTo>
                  <a:moveTo>
                    <a:pt x="214250" y="295137"/>
                  </a:moveTo>
                  <a:lnTo>
                    <a:pt x="209505" y="290392"/>
                  </a:lnTo>
                  <a:lnTo>
                    <a:pt x="195543" y="304354"/>
                  </a:lnTo>
                  <a:lnTo>
                    <a:pt x="188893" y="297704"/>
                  </a:lnTo>
                  <a:lnTo>
                    <a:pt x="201066" y="285531"/>
                  </a:lnTo>
                  <a:lnTo>
                    <a:pt x="196321" y="280786"/>
                  </a:lnTo>
                  <a:lnTo>
                    <a:pt x="184148" y="292959"/>
                  </a:lnTo>
                  <a:lnTo>
                    <a:pt x="177809" y="286620"/>
                  </a:lnTo>
                  <a:lnTo>
                    <a:pt x="191032" y="273397"/>
                  </a:lnTo>
                  <a:lnTo>
                    <a:pt x="186287" y="268652"/>
                  </a:lnTo>
                  <a:lnTo>
                    <a:pt x="168009" y="286931"/>
                  </a:lnTo>
                  <a:lnTo>
                    <a:pt x="195232" y="314154"/>
                  </a:lnTo>
                  <a:lnTo>
                    <a:pt x="214250" y="295137"/>
                  </a:lnTo>
                  <a:moveTo>
                    <a:pt x="208611" y="245472"/>
                  </a:moveTo>
                  <a:lnTo>
                    <a:pt x="203789" y="250294"/>
                  </a:lnTo>
                  <a:lnTo>
                    <a:pt x="214056" y="260562"/>
                  </a:lnTo>
                  <a:cubicBezTo>
                    <a:pt x="210906" y="259823"/>
                    <a:pt x="207406" y="261223"/>
                    <a:pt x="204800" y="263828"/>
                  </a:cubicBezTo>
                  <a:cubicBezTo>
                    <a:pt x="199900" y="268729"/>
                    <a:pt x="199239" y="276235"/>
                    <a:pt x="206162" y="283157"/>
                  </a:cubicBezTo>
                  <a:cubicBezTo>
                    <a:pt x="213201" y="290197"/>
                    <a:pt x="220707" y="289535"/>
                    <a:pt x="225607" y="284635"/>
                  </a:cubicBezTo>
                  <a:cubicBezTo>
                    <a:pt x="228368" y="281874"/>
                    <a:pt x="229651" y="278179"/>
                    <a:pt x="228446" y="274796"/>
                  </a:cubicBezTo>
                  <a:lnTo>
                    <a:pt x="231518" y="277868"/>
                  </a:lnTo>
                  <a:lnTo>
                    <a:pt x="236263" y="273123"/>
                  </a:lnTo>
                  <a:lnTo>
                    <a:pt x="208611" y="245472"/>
                  </a:lnTo>
                  <a:moveTo>
                    <a:pt x="222301" y="279074"/>
                  </a:moveTo>
                  <a:cubicBezTo>
                    <a:pt x="219501" y="281874"/>
                    <a:pt x="215106" y="282302"/>
                    <a:pt x="211062" y="278257"/>
                  </a:cubicBezTo>
                  <a:cubicBezTo>
                    <a:pt x="206978" y="274174"/>
                    <a:pt x="207406" y="269779"/>
                    <a:pt x="210206" y="266979"/>
                  </a:cubicBezTo>
                  <a:cubicBezTo>
                    <a:pt x="212812" y="264373"/>
                    <a:pt x="217401" y="263673"/>
                    <a:pt x="221523" y="267795"/>
                  </a:cubicBezTo>
                  <a:cubicBezTo>
                    <a:pt x="225607" y="271879"/>
                    <a:pt x="224907" y="276468"/>
                    <a:pt x="222301" y="279074"/>
                  </a:cubicBezTo>
                  <a:moveTo>
                    <a:pt x="231971" y="236892"/>
                  </a:moveTo>
                  <a:lnTo>
                    <a:pt x="230648" y="238214"/>
                  </a:lnTo>
                  <a:cubicBezTo>
                    <a:pt x="228315" y="240548"/>
                    <a:pt x="227459" y="243426"/>
                    <a:pt x="228626" y="246614"/>
                  </a:cubicBezTo>
                  <a:lnTo>
                    <a:pt x="225670" y="243659"/>
                  </a:lnTo>
                  <a:lnTo>
                    <a:pt x="220887" y="248442"/>
                  </a:lnTo>
                  <a:lnTo>
                    <a:pt x="240915" y="268471"/>
                  </a:lnTo>
                  <a:lnTo>
                    <a:pt x="245738" y="263649"/>
                  </a:lnTo>
                  <a:lnTo>
                    <a:pt x="235937" y="253848"/>
                  </a:lnTo>
                  <a:cubicBezTo>
                    <a:pt x="232009" y="249920"/>
                    <a:pt x="232009" y="246264"/>
                    <a:pt x="235393" y="242881"/>
                  </a:cubicBezTo>
                  <a:lnTo>
                    <a:pt x="236676" y="241597"/>
                  </a:lnTo>
                  <a:lnTo>
                    <a:pt x="231971" y="236892"/>
                  </a:lnTo>
                  <a:moveTo>
                    <a:pt x="242538" y="226091"/>
                  </a:moveTo>
                  <a:cubicBezTo>
                    <a:pt x="237560" y="231069"/>
                    <a:pt x="236276" y="236864"/>
                    <a:pt x="240166" y="242308"/>
                  </a:cubicBezTo>
                  <a:lnTo>
                    <a:pt x="244755" y="237719"/>
                  </a:lnTo>
                  <a:cubicBezTo>
                    <a:pt x="243666" y="235775"/>
                    <a:pt x="243082" y="233480"/>
                    <a:pt x="246077" y="230486"/>
                  </a:cubicBezTo>
                  <a:cubicBezTo>
                    <a:pt x="247788" y="228774"/>
                    <a:pt x="249927" y="227725"/>
                    <a:pt x="251444" y="229241"/>
                  </a:cubicBezTo>
                  <a:cubicBezTo>
                    <a:pt x="253116" y="230913"/>
                    <a:pt x="251872" y="232780"/>
                    <a:pt x="251211" y="233675"/>
                  </a:cubicBezTo>
                  <a:lnTo>
                    <a:pt x="247749" y="238303"/>
                  </a:lnTo>
                  <a:cubicBezTo>
                    <a:pt x="246194" y="240403"/>
                    <a:pt x="242499" y="245809"/>
                    <a:pt x="247516" y="250826"/>
                  </a:cubicBezTo>
                  <a:cubicBezTo>
                    <a:pt x="251755" y="255065"/>
                    <a:pt x="256733" y="253509"/>
                    <a:pt x="259922" y="250320"/>
                  </a:cubicBezTo>
                  <a:cubicBezTo>
                    <a:pt x="262061" y="248181"/>
                    <a:pt x="263889" y="244798"/>
                    <a:pt x="262878" y="240675"/>
                  </a:cubicBezTo>
                  <a:lnTo>
                    <a:pt x="265795" y="243592"/>
                  </a:lnTo>
                  <a:lnTo>
                    <a:pt x="270501" y="238886"/>
                  </a:lnTo>
                  <a:lnTo>
                    <a:pt x="256616" y="225002"/>
                  </a:lnTo>
                  <a:cubicBezTo>
                    <a:pt x="251911" y="220296"/>
                    <a:pt x="246932" y="221696"/>
                    <a:pt x="242538" y="226091"/>
                  </a:cubicBezTo>
                  <a:moveTo>
                    <a:pt x="257161" y="245070"/>
                  </a:moveTo>
                  <a:cubicBezTo>
                    <a:pt x="255449" y="246781"/>
                    <a:pt x="253544" y="247209"/>
                    <a:pt x="251949" y="245614"/>
                  </a:cubicBezTo>
                  <a:cubicBezTo>
                    <a:pt x="249733" y="243397"/>
                    <a:pt x="251755" y="240675"/>
                    <a:pt x="252494" y="239703"/>
                  </a:cubicBezTo>
                  <a:lnTo>
                    <a:pt x="254205" y="237369"/>
                  </a:lnTo>
                  <a:cubicBezTo>
                    <a:pt x="255061" y="236203"/>
                    <a:pt x="255761" y="235269"/>
                    <a:pt x="256189" y="234219"/>
                  </a:cubicBezTo>
                  <a:lnTo>
                    <a:pt x="257278" y="235308"/>
                  </a:lnTo>
                  <a:cubicBezTo>
                    <a:pt x="259961" y="237992"/>
                    <a:pt x="260078" y="242153"/>
                    <a:pt x="257161" y="245070"/>
                  </a:cubicBezTo>
                  <a:moveTo>
                    <a:pt x="284475" y="184854"/>
                  </a:moveTo>
                  <a:lnTo>
                    <a:pt x="279497" y="189832"/>
                  </a:lnTo>
                  <a:lnTo>
                    <a:pt x="288870" y="207605"/>
                  </a:lnTo>
                  <a:lnTo>
                    <a:pt x="270980" y="198349"/>
                  </a:lnTo>
                  <a:lnTo>
                    <a:pt x="266274" y="203055"/>
                  </a:lnTo>
                  <a:lnTo>
                    <a:pt x="275569" y="220906"/>
                  </a:lnTo>
                  <a:lnTo>
                    <a:pt x="257757" y="211572"/>
                  </a:lnTo>
                  <a:lnTo>
                    <a:pt x="252624" y="216705"/>
                  </a:lnTo>
                  <a:lnTo>
                    <a:pt x="279575" y="229812"/>
                  </a:lnTo>
                  <a:lnTo>
                    <a:pt x="284242" y="225144"/>
                  </a:lnTo>
                  <a:lnTo>
                    <a:pt x="275569" y="207838"/>
                  </a:lnTo>
                  <a:lnTo>
                    <a:pt x="292915" y="216472"/>
                  </a:lnTo>
                  <a:lnTo>
                    <a:pt x="297543" y="211844"/>
                  </a:lnTo>
                  <a:lnTo>
                    <a:pt x="284475" y="184854"/>
                  </a:lnTo>
                  <a:moveTo>
                    <a:pt x="307941" y="146998"/>
                  </a:moveTo>
                  <a:lnTo>
                    <a:pt x="301524" y="153415"/>
                  </a:lnTo>
                  <a:lnTo>
                    <a:pt x="314786" y="181767"/>
                  </a:lnTo>
                  <a:lnTo>
                    <a:pt x="286434" y="168505"/>
                  </a:lnTo>
                  <a:lnTo>
                    <a:pt x="280017" y="174922"/>
                  </a:lnTo>
                  <a:lnTo>
                    <a:pt x="307241" y="202146"/>
                  </a:lnTo>
                  <a:lnTo>
                    <a:pt x="311869" y="197517"/>
                  </a:lnTo>
                  <a:lnTo>
                    <a:pt x="292696" y="178344"/>
                  </a:lnTo>
                  <a:lnTo>
                    <a:pt x="318869" y="190517"/>
                  </a:lnTo>
                  <a:lnTo>
                    <a:pt x="323420" y="185967"/>
                  </a:lnTo>
                  <a:lnTo>
                    <a:pt x="311247" y="159793"/>
                  </a:lnTo>
                  <a:lnTo>
                    <a:pt x="330420" y="178966"/>
                  </a:lnTo>
                  <a:lnTo>
                    <a:pt x="335165" y="174222"/>
                  </a:lnTo>
                  <a:lnTo>
                    <a:pt x="307941" y="146998"/>
                  </a:lnTo>
                  <a:moveTo>
                    <a:pt x="317292" y="146748"/>
                  </a:moveTo>
                  <a:lnTo>
                    <a:pt x="322425" y="141614"/>
                  </a:lnTo>
                  <a:lnTo>
                    <a:pt x="316942" y="136131"/>
                  </a:lnTo>
                  <a:lnTo>
                    <a:pt x="311808" y="141264"/>
                  </a:lnTo>
                  <a:lnTo>
                    <a:pt x="317292" y="146748"/>
                  </a:lnTo>
                  <a:moveTo>
                    <a:pt x="340121" y="169266"/>
                  </a:moveTo>
                  <a:lnTo>
                    <a:pt x="344943" y="164443"/>
                  </a:lnTo>
                  <a:lnTo>
                    <a:pt x="324914" y="144415"/>
                  </a:lnTo>
                  <a:lnTo>
                    <a:pt x="320092" y="149237"/>
                  </a:lnTo>
                  <a:lnTo>
                    <a:pt x="340121" y="169266"/>
                  </a:lnTo>
                  <a:moveTo>
                    <a:pt x="340017" y="128612"/>
                  </a:moveTo>
                  <a:cubicBezTo>
                    <a:pt x="336672" y="131957"/>
                    <a:pt x="336439" y="134990"/>
                    <a:pt x="337178" y="137985"/>
                  </a:cubicBezTo>
                  <a:lnTo>
                    <a:pt x="334261" y="135068"/>
                  </a:lnTo>
                  <a:lnTo>
                    <a:pt x="329477" y="139852"/>
                  </a:lnTo>
                  <a:lnTo>
                    <a:pt x="349506" y="159881"/>
                  </a:lnTo>
                  <a:lnTo>
                    <a:pt x="354328" y="155058"/>
                  </a:lnTo>
                  <a:lnTo>
                    <a:pt x="343517" y="144247"/>
                  </a:lnTo>
                  <a:cubicBezTo>
                    <a:pt x="340250" y="140980"/>
                    <a:pt x="339783" y="137479"/>
                    <a:pt x="342661" y="134601"/>
                  </a:cubicBezTo>
                  <a:cubicBezTo>
                    <a:pt x="345033" y="132229"/>
                    <a:pt x="347717" y="132190"/>
                    <a:pt x="349972" y="134446"/>
                  </a:cubicBezTo>
                  <a:lnTo>
                    <a:pt x="362457" y="146930"/>
                  </a:lnTo>
                  <a:lnTo>
                    <a:pt x="367279" y="142107"/>
                  </a:lnTo>
                  <a:lnTo>
                    <a:pt x="354367" y="129195"/>
                  </a:lnTo>
                  <a:cubicBezTo>
                    <a:pt x="349584" y="124412"/>
                    <a:pt x="344567" y="124062"/>
                    <a:pt x="340017" y="128612"/>
                  </a:cubicBezTo>
                  <a:moveTo>
                    <a:pt x="362819" y="91265"/>
                  </a:moveTo>
                  <a:lnTo>
                    <a:pt x="357996" y="96088"/>
                  </a:lnTo>
                  <a:lnTo>
                    <a:pt x="368263" y="106355"/>
                  </a:lnTo>
                  <a:cubicBezTo>
                    <a:pt x="365113" y="105616"/>
                    <a:pt x="361613" y="107016"/>
                    <a:pt x="359007" y="109622"/>
                  </a:cubicBezTo>
                  <a:cubicBezTo>
                    <a:pt x="354107" y="114522"/>
                    <a:pt x="353446" y="122028"/>
                    <a:pt x="360368" y="128950"/>
                  </a:cubicBezTo>
                  <a:cubicBezTo>
                    <a:pt x="367407" y="135990"/>
                    <a:pt x="374913" y="135329"/>
                    <a:pt x="379814" y="130428"/>
                  </a:cubicBezTo>
                  <a:cubicBezTo>
                    <a:pt x="382575" y="127667"/>
                    <a:pt x="383859" y="123973"/>
                    <a:pt x="382653" y="120589"/>
                  </a:cubicBezTo>
                  <a:lnTo>
                    <a:pt x="385725" y="123661"/>
                  </a:lnTo>
                  <a:lnTo>
                    <a:pt x="390470" y="118917"/>
                  </a:lnTo>
                  <a:lnTo>
                    <a:pt x="362819" y="91265"/>
                  </a:lnTo>
                  <a:moveTo>
                    <a:pt x="376508" y="124867"/>
                  </a:moveTo>
                  <a:cubicBezTo>
                    <a:pt x="373708" y="127667"/>
                    <a:pt x="369313" y="128095"/>
                    <a:pt x="365269" y="124050"/>
                  </a:cubicBezTo>
                  <a:cubicBezTo>
                    <a:pt x="361185" y="119967"/>
                    <a:pt x="361613" y="115572"/>
                    <a:pt x="364413" y="112772"/>
                  </a:cubicBezTo>
                  <a:cubicBezTo>
                    <a:pt x="367019" y="110166"/>
                    <a:pt x="371608" y="109466"/>
                    <a:pt x="375730" y="113589"/>
                  </a:cubicBezTo>
                  <a:cubicBezTo>
                    <a:pt x="379814" y="117672"/>
                    <a:pt x="379114" y="122261"/>
                    <a:pt x="376508" y="124867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35" name="shape335"/>
            <p:cNvSpPr/>
            <p:nvPr/>
          </p:nvSpPr>
          <p:spPr>
            <a:xfrm>
              <a:off x="7274885" y="0"/>
              <a:ext cx="1782000" cy="1782000"/>
            </a:xfrm>
            <a:custGeom>
              <a:avLst/>
              <a:gdLst/>
              <a:ahLst/>
              <a:cxnLst/>
              <a:rect l="0" t="0" r="0" b="0"/>
              <a:pathLst>
                <a:path w="1782000" h="1782000">
                  <a:moveTo>
                    <a:pt x="341010" y="0"/>
                  </a:moveTo>
                  <a:lnTo>
                    <a:pt x="2159732" y="0"/>
                  </a:lnTo>
                  <a:lnTo>
                    <a:pt x="2159732" y="519635"/>
                  </a:lnTo>
                  <a:lnTo>
                    <a:pt x="508333" y="519635"/>
                  </a:lnTo>
                  <a:cubicBezTo>
                    <a:pt x="449147" y="519635"/>
                    <a:pt x="419555" y="519635"/>
                    <a:pt x="397030" y="507934"/>
                  </a:cubicBezTo>
                  <a:cubicBezTo>
                    <a:pt x="378048" y="498074"/>
                    <a:pt x="362571" y="482597"/>
                    <a:pt x="352711" y="463615"/>
                  </a:cubicBezTo>
                  <a:cubicBezTo>
                    <a:pt x="341010" y="441091"/>
                    <a:pt x="341010" y="411498"/>
                    <a:pt x="341010" y="352312"/>
                  </a:cubicBezTo>
                  <a:lnTo>
                    <a:pt x="341010" y="0"/>
                  </a:lnTo>
                </a:path>
              </a:pathLst>
            </a:custGeom>
            <a:solidFill>
              <a:srgbClr val="14AF78"/>
            </a:solidFill>
          </p:spPr>
        </p:sp>
        <p:sp>
          <p:nvSpPr>
            <p:cNvPr id="336" name="shape336"/>
            <p:cNvSpPr/>
            <p:nvPr/>
          </p:nvSpPr>
          <p:spPr>
            <a:xfrm>
              <a:off x="7274885" y="0"/>
              <a:ext cx="1782000" cy="1782000"/>
            </a:xfrm>
            <a:custGeom>
              <a:avLst/>
              <a:gdLst/>
              <a:ahLst/>
              <a:cxnLst/>
              <a:rect l="0" t="0" r="0" b="0"/>
              <a:pathLst>
                <a:path w="1782000" h="1782000">
                  <a:moveTo>
                    <a:pt x="826950" y="153179"/>
                  </a:moveTo>
                  <a:cubicBezTo>
                    <a:pt x="826950" y="118803"/>
                    <a:pt x="854817" y="90936"/>
                    <a:pt x="889193" y="90936"/>
                  </a:cubicBezTo>
                  <a:lnTo>
                    <a:pt x="1037515" y="90936"/>
                  </a:lnTo>
                  <a:cubicBezTo>
                    <a:pt x="1071891" y="90936"/>
                    <a:pt x="1099758" y="118803"/>
                    <a:pt x="1099758" y="153179"/>
                  </a:cubicBezTo>
                  <a:lnTo>
                    <a:pt x="1099758" y="301501"/>
                  </a:lnTo>
                  <a:cubicBezTo>
                    <a:pt x="1099758" y="335877"/>
                    <a:pt x="1071891" y="363744"/>
                    <a:pt x="1037515" y="363744"/>
                  </a:cubicBezTo>
                  <a:lnTo>
                    <a:pt x="889193" y="363744"/>
                  </a:lnTo>
                  <a:cubicBezTo>
                    <a:pt x="854817" y="363744"/>
                    <a:pt x="826950" y="335877"/>
                    <a:pt x="826950" y="301501"/>
                  </a:cubicBezTo>
                  <a:lnTo>
                    <a:pt x="826950" y="153179"/>
                  </a:lnTo>
                </a:path>
              </a:pathLst>
            </a:custGeom>
            <a:gradFill>
              <a:gsLst>
                <a:gs pos="0">
                  <a:srgbClr val="008899"/>
                </a:gs>
                <a:gs pos="100000">
                  <a:srgbClr val="66FF66"/>
                </a:gs>
              </a:gsLst>
              <a:lin ang="13500000" scaled="0"/>
            </a:gradFill>
          </p:spPr>
        </p:sp>
        <p:sp>
          <p:nvSpPr>
            <p:cNvPr id="337" name="shape337"/>
            <p:cNvSpPr/>
            <p:nvPr/>
          </p:nvSpPr>
          <p:spPr>
            <a:xfrm>
              <a:off x="7274885" y="0"/>
              <a:ext cx="1782000" cy="1782000"/>
            </a:xfrm>
            <a:custGeom>
              <a:avLst/>
              <a:gdLst/>
              <a:ahLst/>
              <a:cxnLst/>
              <a:rect l="0" t="0" r="0" b="0"/>
              <a:pathLst>
                <a:path w="1782000" h="1782000">
                  <a:moveTo>
                    <a:pt x="1010272" y="184758"/>
                  </a:moveTo>
                  <a:cubicBezTo>
                    <a:pt x="1015916" y="190401"/>
                    <a:pt x="1015916" y="199551"/>
                    <a:pt x="1010272" y="205195"/>
                  </a:cubicBezTo>
                  <a:lnTo>
                    <a:pt x="938019" y="277448"/>
                  </a:lnTo>
                  <a:cubicBezTo>
                    <a:pt x="932376" y="283091"/>
                    <a:pt x="923226" y="283091"/>
                    <a:pt x="917583" y="277448"/>
                  </a:cubicBezTo>
                  <a:cubicBezTo>
                    <a:pt x="911940" y="271805"/>
                    <a:pt x="911940" y="262655"/>
                    <a:pt x="917583" y="257012"/>
                  </a:cubicBezTo>
                  <a:lnTo>
                    <a:pt x="989836" y="184759"/>
                  </a:lnTo>
                  <a:cubicBezTo>
                    <a:pt x="995480" y="179115"/>
                    <a:pt x="1004629" y="179115"/>
                    <a:pt x="1010272" y="184758"/>
                  </a:cubicBezTo>
                </a:path>
              </a:pathLst>
            </a:custGeom>
            <a:solidFill>
              <a:srgbClr val="F3F8F9"/>
            </a:solidFill>
          </p:spPr>
        </p:sp>
        <p:sp>
          <p:nvSpPr>
            <p:cNvPr id="338" name="shape338"/>
            <p:cNvSpPr/>
            <p:nvPr/>
          </p:nvSpPr>
          <p:spPr>
            <a:xfrm>
              <a:off x="7274885" y="0"/>
              <a:ext cx="1782000" cy="1782000"/>
            </a:xfrm>
            <a:custGeom>
              <a:avLst/>
              <a:gdLst/>
              <a:ahLst/>
              <a:cxnLst/>
              <a:rect l="0" t="0" r="0" b="0"/>
              <a:pathLst>
                <a:path w="1782000" h="1782000">
                  <a:moveTo>
                    <a:pt x="906126" y="193736"/>
                  </a:moveTo>
                  <a:lnTo>
                    <a:pt x="906126" y="268469"/>
                  </a:lnTo>
                  <a:lnTo>
                    <a:pt x="917584" y="257011"/>
                  </a:lnTo>
                  <a:cubicBezTo>
                    <a:pt x="923227" y="251368"/>
                    <a:pt x="932377" y="251368"/>
                    <a:pt x="938020" y="257011"/>
                  </a:cubicBezTo>
                  <a:cubicBezTo>
                    <a:pt x="943663" y="262654"/>
                    <a:pt x="943663" y="271804"/>
                    <a:pt x="938020" y="277447"/>
                  </a:cubicBezTo>
                  <a:lnTo>
                    <a:pt x="914227" y="301239"/>
                  </a:lnTo>
                  <a:cubicBezTo>
                    <a:pt x="900573" y="314894"/>
                    <a:pt x="877225" y="305223"/>
                    <a:pt x="877225" y="285912"/>
                  </a:cubicBezTo>
                  <a:lnTo>
                    <a:pt x="877225" y="176293"/>
                  </a:lnTo>
                  <a:cubicBezTo>
                    <a:pt x="877225" y="156982"/>
                    <a:pt x="900573" y="147311"/>
                    <a:pt x="914227" y="160965"/>
                  </a:cubicBezTo>
                  <a:lnTo>
                    <a:pt x="1021731" y="268469"/>
                  </a:lnTo>
                  <a:lnTo>
                    <a:pt x="1021731" y="193736"/>
                  </a:lnTo>
                  <a:lnTo>
                    <a:pt x="1010273" y="205194"/>
                  </a:lnTo>
                  <a:cubicBezTo>
                    <a:pt x="1004629" y="210837"/>
                    <a:pt x="995480" y="210837"/>
                    <a:pt x="989837" y="205194"/>
                  </a:cubicBezTo>
                  <a:cubicBezTo>
                    <a:pt x="984194" y="199551"/>
                    <a:pt x="984194" y="190401"/>
                    <a:pt x="989837" y="184758"/>
                  </a:cubicBezTo>
                  <a:lnTo>
                    <a:pt x="1013629" y="160966"/>
                  </a:lnTo>
                  <a:cubicBezTo>
                    <a:pt x="1027284" y="147311"/>
                    <a:pt x="1050632" y="156981"/>
                    <a:pt x="1050632" y="176293"/>
                  </a:cubicBezTo>
                  <a:lnTo>
                    <a:pt x="1050632" y="285912"/>
                  </a:lnTo>
                  <a:cubicBezTo>
                    <a:pt x="1050632" y="305223"/>
                    <a:pt x="1027284" y="314894"/>
                    <a:pt x="1013630" y="301239"/>
                  </a:cubicBezTo>
                  <a:lnTo>
                    <a:pt x="906126" y="193736"/>
                  </a:lnTo>
                </a:path>
              </a:pathLst>
            </a:custGeom>
            <a:solidFill>
              <a:srgbClr val="FFFFFF"/>
            </a:solidFill>
          </p:spPr>
        </p:sp>
        <p:sp>
          <p:nvSpPr>
            <p:cNvPr id="339" name="shape339"/>
            <p:cNvSpPr/>
            <p:nvPr/>
          </p:nvSpPr>
          <p:spPr>
            <a:xfrm>
              <a:off x="7274885" y="0"/>
              <a:ext cx="1782000" cy="1782000"/>
            </a:xfrm>
            <a:custGeom>
              <a:avLst/>
              <a:gdLst/>
              <a:ahLst/>
              <a:cxnLst/>
              <a:rect l="0" t="0" r="0" b="0"/>
              <a:pathLst>
                <a:path w="1782000" h="1782000">
                  <a:moveTo>
                    <a:pt x="1261965" y="130721"/>
                  </a:moveTo>
                  <a:lnTo>
                    <a:pt x="1246847" y="130721"/>
                  </a:lnTo>
                  <a:lnTo>
                    <a:pt x="1232866" y="187556"/>
                  </a:lnTo>
                  <a:lnTo>
                    <a:pt x="1215702" y="130721"/>
                  </a:lnTo>
                  <a:lnTo>
                    <a:pt x="1201152" y="130721"/>
                  </a:lnTo>
                  <a:lnTo>
                    <a:pt x="1183988" y="187442"/>
                  </a:lnTo>
                  <a:lnTo>
                    <a:pt x="1170006" y="130721"/>
                  </a:lnTo>
                  <a:lnTo>
                    <a:pt x="1154320" y="130721"/>
                  </a:lnTo>
                  <a:lnTo>
                    <a:pt x="1176031" y="210290"/>
                  </a:lnTo>
                  <a:lnTo>
                    <a:pt x="1190694" y="210290"/>
                  </a:lnTo>
                  <a:lnTo>
                    <a:pt x="1208199" y="152204"/>
                  </a:lnTo>
                  <a:lnTo>
                    <a:pt x="1225705" y="210290"/>
                  </a:lnTo>
                  <a:lnTo>
                    <a:pt x="1240254" y="210290"/>
                  </a:lnTo>
                  <a:lnTo>
                    <a:pt x="1261965" y="130721"/>
                  </a:lnTo>
                  <a:moveTo>
                    <a:pt x="1290360" y="150727"/>
                  </a:moveTo>
                  <a:cubicBezTo>
                    <a:pt x="1273310" y="150727"/>
                    <a:pt x="1261374" y="162094"/>
                    <a:pt x="1261374" y="181076"/>
                  </a:cubicBezTo>
                  <a:cubicBezTo>
                    <a:pt x="1261374" y="200173"/>
                    <a:pt x="1273310" y="211540"/>
                    <a:pt x="1290360" y="211540"/>
                  </a:cubicBezTo>
                  <a:cubicBezTo>
                    <a:pt x="1307524" y="211540"/>
                    <a:pt x="1319460" y="200173"/>
                    <a:pt x="1319460" y="181076"/>
                  </a:cubicBezTo>
                  <a:cubicBezTo>
                    <a:pt x="1319460" y="162094"/>
                    <a:pt x="1307524" y="150727"/>
                    <a:pt x="1290360" y="150727"/>
                  </a:cubicBezTo>
                  <a:moveTo>
                    <a:pt x="1290246" y="163799"/>
                  </a:moveTo>
                  <a:cubicBezTo>
                    <a:pt x="1298772" y="163799"/>
                    <a:pt x="1305023" y="169368"/>
                    <a:pt x="1305023" y="181076"/>
                  </a:cubicBezTo>
                  <a:cubicBezTo>
                    <a:pt x="1305023" y="192102"/>
                    <a:pt x="1299681" y="198468"/>
                    <a:pt x="1290587" y="198468"/>
                  </a:cubicBezTo>
                  <a:cubicBezTo>
                    <a:pt x="1282062" y="198468"/>
                    <a:pt x="1275810" y="192898"/>
                    <a:pt x="1275810" y="181076"/>
                  </a:cubicBezTo>
                  <a:cubicBezTo>
                    <a:pt x="1275810" y="170164"/>
                    <a:pt x="1281153" y="163799"/>
                    <a:pt x="1290246" y="163799"/>
                  </a:cubicBezTo>
                  <a:moveTo>
                    <a:pt x="1360904" y="150727"/>
                  </a:moveTo>
                  <a:cubicBezTo>
                    <a:pt x="1351128" y="150727"/>
                    <a:pt x="1346354" y="154819"/>
                    <a:pt x="1343058" y="160275"/>
                  </a:cubicBezTo>
                  <a:lnTo>
                    <a:pt x="1343058" y="151750"/>
                  </a:lnTo>
                  <a:lnTo>
                    <a:pt x="1329076" y="151750"/>
                  </a:lnTo>
                  <a:lnTo>
                    <a:pt x="1329076" y="210290"/>
                  </a:lnTo>
                  <a:lnTo>
                    <a:pt x="1343171" y="210290"/>
                  </a:lnTo>
                  <a:lnTo>
                    <a:pt x="1343171" y="178689"/>
                  </a:lnTo>
                  <a:cubicBezTo>
                    <a:pt x="1343171" y="169141"/>
                    <a:pt x="1347604" y="163344"/>
                    <a:pt x="1356016" y="163344"/>
                  </a:cubicBezTo>
                  <a:cubicBezTo>
                    <a:pt x="1362950" y="163344"/>
                    <a:pt x="1366928" y="167209"/>
                    <a:pt x="1366928" y="173802"/>
                  </a:cubicBezTo>
                  <a:lnTo>
                    <a:pt x="1366928" y="210290"/>
                  </a:lnTo>
                  <a:lnTo>
                    <a:pt x="1381023" y="210290"/>
                  </a:lnTo>
                  <a:lnTo>
                    <a:pt x="1381023" y="172551"/>
                  </a:lnTo>
                  <a:cubicBezTo>
                    <a:pt x="1381023" y="158570"/>
                    <a:pt x="1374203" y="150727"/>
                    <a:pt x="1360904" y="150727"/>
                  </a:cubicBezTo>
                  <a:moveTo>
                    <a:pt x="1448805" y="129470"/>
                  </a:moveTo>
                  <a:lnTo>
                    <a:pt x="1434710" y="129470"/>
                  </a:lnTo>
                  <a:lnTo>
                    <a:pt x="1434710" y="159479"/>
                  </a:lnTo>
                  <a:cubicBezTo>
                    <a:pt x="1431186" y="153796"/>
                    <a:pt x="1424025" y="150727"/>
                    <a:pt x="1416409" y="150727"/>
                  </a:cubicBezTo>
                  <a:cubicBezTo>
                    <a:pt x="1402086" y="150727"/>
                    <a:pt x="1390151" y="160729"/>
                    <a:pt x="1390151" y="180963"/>
                  </a:cubicBezTo>
                  <a:cubicBezTo>
                    <a:pt x="1390151" y="201537"/>
                    <a:pt x="1402086" y="211540"/>
                    <a:pt x="1416409" y="211540"/>
                  </a:cubicBezTo>
                  <a:cubicBezTo>
                    <a:pt x="1424479" y="211540"/>
                    <a:pt x="1431754" y="208016"/>
                    <a:pt x="1434937" y="201310"/>
                  </a:cubicBezTo>
                  <a:lnTo>
                    <a:pt x="1434937" y="210290"/>
                  </a:lnTo>
                  <a:lnTo>
                    <a:pt x="1448805" y="210290"/>
                  </a:lnTo>
                  <a:lnTo>
                    <a:pt x="1448805" y="129470"/>
                  </a:lnTo>
                  <a:moveTo>
                    <a:pt x="1419705" y="198582"/>
                  </a:moveTo>
                  <a:cubicBezTo>
                    <a:pt x="1411521" y="198582"/>
                    <a:pt x="1404473" y="192784"/>
                    <a:pt x="1404473" y="180963"/>
                  </a:cubicBezTo>
                  <a:cubicBezTo>
                    <a:pt x="1404473" y="169027"/>
                    <a:pt x="1411521" y="163230"/>
                    <a:pt x="1419705" y="163230"/>
                  </a:cubicBezTo>
                  <a:cubicBezTo>
                    <a:pt x="1427321" y="163230"/>
                    <a:pt x="1435051" y="168914"/>
                    <a:pt x="1435051" y="180963"/>
                  </a:cubicBezTo>
                  <a:cubicBezTo>
                    <a:pt x="1435051" y="192898"/>
                    <a:pt x="1427321" y="198582"/>
                    <a:pt x="1419705" y="198582"/>
                  </a:cubicBezTo>
                  <a:moveTo>
                    <a:pt x="1512869" y="185282"/>
                  </a:moveTo>
                  <a:lnTo>
                    <a:pt x="1512869" y="179485"/>
                  </a:lnTo>
                  <a:cubicBezTo>
                    <a:pt x="1512869" y="160161"/>
                    <a:pt x="1500820" y="150727"/>
                    <a:pt x="1486611" y="150727"/>
                  </a:cubicBezTo>
                  <a:cubicBezTo>
                    <a:pt x="1471721" y="150727"/>
                    <a:pt x="1458421" y="160957"/>
                    <a:pt x="1458421" y="181417"/>
                  </a:cubicBezTo>
                  <a:cubicBezTo>
                    <a:pt x="1458421" y="201764"/>
                    <a:pt x="1471493" y="211540"/>
                    <a:pt x="1486270" y="211540"/>
                  </a:cubicBezTo>
                  <a:cubicBezTo>
                    <a:pt x="1498206" y="211540"/>
                    <a:pt x="1509459" y="205061"/>
                    <a:pt x="1512415" y="192671"/>
                  </a:cubicBezTo>
                  <a:lnTo>
                    <a:pt x="1499229" y="192671"/>
                  </a:lnTo>
                  <a:cubicBezTo>
                    <a:pt x="1497183" y="197331"/>
                    <a:pt x="1492409" y="199377"/>
                    <a:pt x="1486839" y="199377"/>
                  </a:cubicBezTo>
                  <a:cubicBezTo>
                    <a:pt x="1478427" y="199377"/>
                    <a:pt x="1472403" y="194831"/>
                    <a:pt x="1472062" y="185282"/>
                  </a:cubicBezTo>
                  <a:lnTo>
                    <a:pt x="1512869" y="185282"/>
                  </a:lnTo>
                  <a:moveTo>
                    <a:pt x="1486498" y="162889"/>
                  </a:moveTo>
                  <a:cubicBezTo>
                    <a:pt x="1494114" y="162889"/>
                    <a:pt x="1499001" y="167209"/>
                    <a:pt x="1499001" y="174938"/>
                  </a:cubicBezTo>
                  <a:lnTo>
                    <a:pt x="1472403" y="174938"/>
                  </a:lnTo>
                  <a:cubicBezTo>
                    <a:pt x="1473653" y="166413"/>
                    <a:pt x="1479791" y="162889"/>
                    <a:pt x="1486498" y="162889"/>
                  </a:cubicBezTo>
                  <a:moveTo>
                    <a:pt x="1555649" y="151068"/>
                  </a:moveTo>
                  <a:lnTo>
                    <a:pt x="1551784" y="151068"/>
                  </a:lnTo>
                  <a:cubicBezTo>
                    <a:pt x="1544964" y="151068"/>
                    <a:pt x="1539508" y="154023"/>
                    <a:pt x="1536552" y="160388"/>
                  </a:cubicBezTo>
                  <a:lnTo>
                    <a:pt x="1536552" y="151750"/>
                  </a:lnTo>
                  <a:lnTo>
                    <a:pt x="1522571" y="151750"/>
                  </a:lnTo>
                  <a:lnTo>
                    <a:pt x="1522571" y="210290"/>
                  </a:lnTo>
                  <a:lnTo>
                    <a:pt x="1536666" y="210290"/>
                  </a:lnTo>
                  <a:lnTo>
                    <a:pt x="1536666" y="181645"/>
                  </a:lnTo>
                  <a:cubicBezTo>
                    <a:pt x="1536666" y="170164"/>
                    <a:pt x="1542009" y="164822"/>
                    <a:pt x="1551898" y="164822"/>
                  </a:cubicBezTo>
                  <a:lnTo>
                    <a:pt x="1555649" y="164822"/>
                  </a:lnTo>
                  <a:lnTo>
                    <a:pt x="1555649" y="151068"/>
                  </a:lnTo>
                  <a:moveTo>
                    <a:pt x="1586397" y="175393"/>
                  </a:moveTo>
                  <a:cubicBezTo>
                    <a:pt x="1579236" y="174370"/>
                    <a:pt x="1574120" y="173461"/>
                    <a:pt x="1574120" y="168914"/>
                  </a:cubicBezTo>
                  <a:cubicBezTo>
                    <a:pt x="1574120" y="165504"/>
                    <a:pt x="1576848" y="162435"/>
                    <a:pt x="1583782" y="162435"/>
                  </a:cubicBezTo>
                  <a:cubicBezTo>
                    <a:pt x="1589807" y="162435"/>
                    <a:pt x="1593899" y="164708"/>
                    <a:pt x="1594467" y="170505"/>
                  </a:cubicBezTo>
                  <a:lnTo>
                    <a:pt x="1608221" y="170505"/>
                  </a:lnTo>
                  <a:cubicBezTo>
                    <a:pt x="1607426" y="157433"/>
                    <a:pt x="1597309" y="150727"/>
                    <a:pt x="1583669" y="150727"/>
                  </a:cubicBezTo>
                  <a:cubicBezTo>
                    <a:pt x="1571506" y="150727"/>
                    <a:pt x="1560366" y="156069"/>
                    <a:pt x="1560366" y="169368"/>
                  </a:cubicBezTo>
                  <a:cubicBezTo>
                    <a:pt x="1560366" y="183805"/>
                    <a:pt x="1573438" y="185737"/>
                    <a:pt x="1584919" y="187669"/>
                  </a:cubicBezTo>
                  <a:cubicBezTo>
                    <a:pt x="1592990" y="189033"/>
                    <a:pt x="1595718" y="189943"/>
                    <a:pt x="1595718" y="193580"/>
                  </a:cubicBezTo>
                  <a:cubicBezTo>
                    <a:pt x="1595718" y="198013"/>
                    <a:pt x="1591512" y="199946"/>
                    <a:pt x="1585487" y="199946"/>
                  </a:cubicBezTo>
                  <a:cubicBezTo>
                    <a:pt x="1578895" y="199946"/>
                    <a:pt x="1573779" y="197445"/>
                    <a:pt x="1572756" y="191534"/>
                  </a:cubicBezTo>
                  <a:lnTo>
                    <a:pt x="1558548" y="191534"/>
                  </a:lnTo>
                  <a:cubicBezTo>
                    <a:pt x="1559571" y="206311"/>
                    <a:pt x="1572643" y="211540"/>
                    <a:pt x="1584805" y="211540"/>
                  </a:cubicBezTo>
                  <a:cubicBezTo>
                    <a:pt x="1597877" y="211540"/>
                    <a:pt x="1609585" y="205288"/>
                    <a:pt x="1609585" y="192102"/>
                  </a:cubicBezTo>
                  <a:cubicBezTo>
                    <a:pt x="1609585" y="178462"/>
                    <a:pt x="1596854" y="176984"/>
                    <a:pt x="1586397" y="175393"/>
                  </a:cubicBezTo>
                  <a:moveTo>
                    <a:pt x="1650541" y="150727"/>
                  </a:moveTo>
                  <a:cubicBezTo>
                    <a:pt x="1640651" y="150727"/>
                    <a:pt x="1636105" y="154819"/>
                    <a:pt x="1632808" y="160388"/>
                  </a:cubicBezTo>
                  <a:lnTo>
                    <a:pt x="1632808" y="129470"/>
                  </a:lnTo>
                  <a:lnTo>
                    <a:pt x="1618713" y="129470"/>
                  </a:lnTo>
                  <a:lnTo>
                    <a:pt x="1618713" y="210290"/>
                  </a:lnTo>
                  <a:lnTo>
                    <a:pt x="1632808" y="210290"/>
                  </a:lnTo>
                  <a:lnTo>
                    <a:pt x="1632808" y="178689"/>
                  </a:lnTo>
                  <a:cubicBezTo>
                    <a:pt x="1632808" y="169141"/>
                    <a:pt x="1637241" y="163344"/>
                    <a:pt x="1645653" y="163344"/>
                  </a:cubicBezTo>
                  <a:cubicBezTo>
                    <a:pt x="1652587" y="163344"/>
                    <a:pt x="1656565" y="167209"/>
                    <a:pt x="1656565" y="173802"/>
                  </a:cubicBezTo>
                  <a:lnTo>
                    <a:pt x="1656565" y="210290"/>
                  </a:lnTo>
                  <a:lnTo>
                    <a:pt x="1670660" y="210290"/>
                  </a:lnTo>
                  <a:lnTo>
                    <a:pt x="1670660" y="172551"/>
                  </a:lnTo>
                  <a:cubicBezTo>
                    <a:pt x="1670660" y="158570"/>
                    <a:pt x="1663840" y="150727"/>
                    <a:pt x="1650541" y="150727"/>
                  </a:cubicBezTo>
                  <a:moveTo>
                    <a:pt x="1708660" y="150727"/>
                  </a:moveTo>
                  <a:cubicBezTo>
                    <a:pt x="1694111" y="150727"/>
                    <a:pt x="1683767" y="157319"/>
                    <a:pt x="1681493" y="170960"/>
                  </a:cubicBezTo>
                  <a:lnTo>
                    <a:pt x="1694906" y="170960"/>
                  </a:lnTo>
                  <a:cubicBezTo>
                    <a:pt x="1696157" y="166527"/>
                    <a:pt x="1698657" y="162321"/>
                    <a:pt x="1707410" y="162321"/>
                  </a:cubicBezTo>
                  <a:cubicBezTo>
                    <a:pt x="1712411" y="162321"/>
                    <a:pt x="1717072" y="163912"/>
                    <a:pt x="1717072" y="168345"/>
                  </a:cubicBezTo>
                  <a:cubicBezTo>
                    <a:pt x="1717072" y="173233"/>
                    <a:pt x="1712525" y="174143"/>
                    <a:pt x="1710252" y="174484"/>
                  </a:cubicBezTo>
                  <a:lnTo>
                    <a:pt x="1698430" y="176189"/>
                  </a:lnTo>
                  <a:cubicBezTo>
                    <a:pt x="1693087" y="176984"/>
                    <a:pt x="1679788" y="179485"/>
                    <a:pt x="1679788" y="194149"/>
                  </a:cubicBezTo>
                  <a:cubicBezTo>
                    <a:pt x="1679788" y="206539"/>
                    <a:pt x="1689336" y="211540"/>
                    <a:pt x="1698657" y="211540"/>
                  </a:cubicBezTo>
                  <a:cubicBezTo>
                    <a:pt x="1704909" y="211540"/>
                    <a:pt x="1712525" y="209267"/>
                    <a:pt x="1717072" y="201764"/>
                  </a:cubicBezTo>
                  <a:lnTo>
                    <a:pt x="1717072" y="210290"/>
                  </a:lnTo>
                  <a:lnTo>
                    <a:pt x="1730826" y="210290"/>
                  </a:lnTo>
                  <a:lnTo>
                    <a:pt x="1730826" y="169709"/>
                  </a:lnTo>
                  <a:cubicBezTo>
                    <a:pt x="1730826" y="155955"/>
                    <a:pt x="1721505" y="150727"/>
                    <a:pt x="1708660" y="150727"/>
                  </a:cubicBezTo>
                  <a:moveTo>
                    <a:pt x="1702295" y="199832"/>
                  </a:moveTo>
                  <a:cubicBezTo>
                    <a:pt x="1697293" y="199832"/>
                    <a:pt x="1693883" y="197672"/>
                    <a:pt x="1693883" y="193012"/>
                  </a:cubicBezTo>
                  <a:cubicBezTo>
                    <a:pt x="1693883" y="186533"/>
                    <a:pt x="1700817" y="185510"/>
                    <a:pt x="1703318" y="185169"/>
                  </a:cubicBezTo>
                  <a:lnTo>
                    <a:pt x="1709229" y="184259"/>
                  </a:lnTo>
                  <a:cubicBezTo>
                    <a:pt x="1712184" y="183805"/>
                    <a:pt x="1714571" y="183464"/>
                    <a:pt x="1716731" y="182554"/>
                  </a:cubicBezTo>
                  <a:lnTo>
                    <a:pt x="1716731" y="185737"/>
                  </a:lnTo>
                  <a:cubicBezTo>
                    <a:pt x="1716731" y="193580"/>
                    <a:pt x="1710820" y="199832"/>
                    <a:pt x="1702295" y="199832"/>
                  </a:cubicBezTo>
                  <a:moveTo>
                    <a:pt x="1777010" y="151068"/>
                  </a:moveTo>
                  <a:lnTo>
                    <a:pt x="1773145" y="151068"/>
                  </a:lnTo>
                  <a:cubicBezTo>
                    <a:pt x="1766325" y="151068"/>
                    <a:pt x="1760869" y="154023"/>
                    <a:pt x="1757914" y="160388"/>
                  </a:cubicBezTo>
                  <a:lnTo>
                    <a:pt x="1757914" y="151750"/>
                  </a:lnTo>
                  <a:lnTo>
                    <a:pt x="1743932" y="151750"/>
                  </a:lnTo>
                  <a:lnTo>
                    <a:pt x="1743932" y="210290"/>
                  </a:lnTo>
                  <a:lnTo>
                    <a:pt x="1758027" y="210290"/>
                  </a:lnTo>
                  <a:lnTo>
                    <a:pt x="1758027" y="181645"/>
                  </a:lnTo>
                  <a:cubicBezTo>
                    <a:pt x="1758027" y="170164"/>
                    <a:pt x="1763370" y="164822"/>
                    <a:pt x="1773259" y="164822"/>
                  </a:cubicBezTo>
                  <a:lnTo>
                    <a:pt x="1777010" y="164822"/>
                  </a:lnTo>
                  <a:lnTo>
                    <a:pt x="1777010" y="151068"/>
                  </a:lnTo>
                  <a:moveTo>
                    <a:pt x="1833817" y="185282"/>
                  </a:moveTo>
                  <a:lnTo>
                    <a:pt x="1833817" y="179485"/>
                  </a:lnTo>
                  <a:cubicBezTo>
                    <a:pt x="1833817" y="160161"/>
                    <a:pt x="1821768" y="150727"/>
                    <a:pt x="1807559" y="150727"/>
                  </a:cubicBezTo>
                  <a:cubicBezTo>
                    <a:pt x="1792668" y="150727"/>
                    <a:pt x="1779369" y="160957"/>
                    <a:pt x="1779369" y="181417"/>
                  </a:cubicBezTo>
                  <a:cubicBezTo>
                    <a:pt x="1779369" y="201764"/>
                    <a:pt x="1792441" y="211540"/>
                    <a:pt x="1807218" y="211540"/>
                  </a:cubicBezTo>
                  <a:cubicBezTo>
                    <a:pt x="1819153" y="211540"/>
                    <a:pt x="1830407" y="205061"/>
                    <a:pt x="1833362" y="192671"/>
                  </a:cubicBezTo>
                  <a:lnTo>
                    <a:pt x="1820176" y="192671"/>
                  </a:lnTo>
                  <a:cubicBezTo>
                    <a:pt x="1818130" y="197331"/>
                    <a:pt x="1813356" y="199377"/>
                    <a:pt x="1807786" y="199377"/>
                  </a:cubicBezTo>
                  <a:cubicBezTo>
                    <a:pt x="1799375" y="199377"/>
                    <a:pt x="1793350" y="194831"/>
                    <a:pt x="1793009" y="185282"/>
                  </a:cubicBezTo>
                  <a:lnTo>
                    <a:pt x="1833817" y="185282"/>
                  </a:lnTo>
                  <a:moveTo>
                    <a:pt x="1807445" y="162889"/>
                  </a:moveTo>
                  <a:cubicBezTo>
                    <a:pt x="1815061" y="162889"/>
                    <a:pt x="1819949" y="167209"/>
                    <a:pt x="1819949" y="174938"/>
                  </a:cubicBezTo>
                  <a:lnTo>
                    <a:pt x="1793350" y="174938"/>
                  </a:lnTo>
                  <a:cubicBezTo>
                    <a:pt x="1794601" y="166413"/>
                    <a:pt x="1800739" y="162889"/>
                    <a:pt x="1807445" y="162889"/>
                  </a:cubicBezTo>
                  <a:moveTo>
                    <a:pt x="1216725" y="323960"/>
                  </a:moveTo>
                  <a:lnTo>
                    <a:pt x="1216725" y="310092"/>
                  </a:lnTo>
                  <a:lnTo>
                    <a:pt x="1175917" y="310092"/>
                  </a:lnTo>
                  <a:lnTo>
                    <a:pt x="1175917" y="290654"/>
                  </a:lnTo>
                  <a:lnTo>
                    <a:pt x="1211496" y="290654"/>
                  </a:lnTo>
                  <a:lnTo>
                    <a:pt x="1211496" y="276787"/>
                  </a:lnTo>
                  <a:lnTo>
                    <a:pt x="1175917" y="276787"/>
                  </a:lnTo>
                  <a:lnTo>
                    <a:pt x="1175917" y="258258"/>
                  </a:lnTo>
                  <a:lnTo>
                    <a:pt x="1214565" y="258258"/>
                  </a:lnTo>
                  <a:lnTo>
                    <a:pt x="1214565" y="244391"/>
                  </a:lnTo>
                  <a:lnTo>
                    <a:pt x="1161140" y="244391"/>
                  </a:lnTo>
                  <a:lnTo>
                    <a:pt x="1161140" y="323960"/>
                  </a:lnTo>
                  <a:lnTo>
                    <a:pt x="1216725" y="323960"/>
                  </a:lnTo>
                  <a:moveTo>
                    <a:pt x="1281062" y="243140"/>
                  </a:moveTo>
                  <a:lnTo>
                    <a:pt x="1266967" y="243140"/>
                  </a:lnTo>
                  <a:lnTo>
                    <a:pt x="1266967" y="273149"/>
                  </a:lnTo>
                  <a:cubicBezTo>
                    <a:pt x="1263443" y="267466"/>
                    <a:pt x="1256282" y="264397"/>
                    <a:pt x="1248666" y="264397"/>
                  </a:cubicBezTo>
                  <a:cubicBezTo>
                    <a:pt x="1234343" y="264397"/>
                    <a:pt x="1222408" y="274400"/>
                    <a:pt x="1222408" y="294633"/>
                  </a:cubicBezTo>
                  <a:cubicBezTo>
                    <a:pt x="1222408" y="315207"/>
                    <a:pt x="1234343" y="325210"/>
                    <a:pt x="1248666" y="325210"/>
                  </a:cubicBezTo>
                  <a:cubicBezTo>
                    <a:pt x="1256736" y="325210"/>
                    <a:pt x="1264011" y="321686"/>
                    <a:pt x="1267194" y="314980"/>
                  </a:cubicBezTo>
                  <a:lnTo>
                    <a:pt x="1267194" y="323960"/>
                  </a:lnTo>
                  <a:lnTo>
                    <a:pt x="1281062" y="323960"/>
                  </a:lnTo>
                  <a:lnTo>
                    <a:pt x="1281062" y="243140"/>
                  </a:lnTo>
                  <a:moveTo>
                    <a:pt x="1251962" y="312252"/>
                  </a:moveTo>
                  <a:cubicBezTo>
                    <a:pt x="1243778" y="312252"/>
                    <a:pt x="1236731" y="306455"/>
                    <a:pt x="1236731" y="294633"/>
                  </a:cubicBezTo>
                  <a:cubicBezTo>
                    <a:pt x="1236731" y="282697"/>
                    <a:pt x="1243778" y="276900"/>
                    <a:pt x="1251962" y="276900"/>
                  </a:cubicBezTo>
                  <a:cubicBezTo>
                    <a:pt x="1259578" y="276900"/>
                    <a:pt x="1267308" y="282584"/>
                    <a:pt x="1267308" y="294633"/>
                  </a:cubicBezTo>
                  <a:cubicBezTo>
                    <a:pt x="1267308" y="306568"/>
                    <a:pt x="1259578" y="312252"/>
                    <a:pt x="1251962" y="312252"/>
                  </a:cubicBezTo>
                  <a:moveTo>
                    <a:pt x="1327740" y="264738"/>
                  </a:moveTo>
                  <a:lnTo>
                    <a:pt x="1323876" y="264738"/>
                  </a:lnTo>
                  <a:cubicBezTo>
                    <a:pt x="1317055" y="264738"/>
                    <a:pt x="1311599" y="267693"/>
                    <a:pt x="1308644" y="274059"/>
                  </a:cubicBezTo>
                  <a:lnTo>
                    <a:pt x="1308644" y="265420"/>
                  </a:lnTo>
                  <a:lnTo>
                    <a:pt x="1294662" y="265420"/>
                  </a:lnTo>
                  <a:lnTo>
                    <a:pt x="1294662" y="323960"/>
                  </a:lnTo>
                  <a:lnTo>
                    <a:pt x="1308758" y="323960"/>
                  </a:lnTo>
                  <a:lnTo>
                    <a:pt x="1308758" y="295315"/>
                  </a:lnTo>
                  <a:cubicBezTo>
                    <a:pt x="1308758" y="283834"/>
                    <a:pt x="1314100" y="278492"/>
                    <a:pt x="1323989" y="278492"/>
                  </a:cubicBezTo>
                  <a:lnTo>
                    <a:pt x="1327740" y="278492"/>
                  </a:lnTo>
                  <a:lnTo>
                    <a:pt x="1327740" y="264738"/>
                  </a:lnTo>
                  <a:moveTo>
                    <a:pt x="1358966" y="264397"/>
                  </a:moveTo>
                  <a:cubicBezTo>
                    <a:pt x="1344416" y="264397"/>
                    <a:pt x="1334072" y="270989"/>
                    <a:pt x="1331798" y="284630"/>
                  </a:cubicBezTo>
                  <a:lnTo>
                    <a:pt x="1345212" y="284630"/>
                  </a:lnTo>
                  <a:cubicBezTo>
                    <a:pt x="1346462" y="280197"/>
                    <a:pt x="1348963" y="275991"/>
                    <a:pt x="1357715" y="275991"/>
                  </a:cubicBezTo>
                  <a:cubicBezTo>
                    <a:pt x="1362717" y="275991"/>
                    <a:pt x="1367377" y="277582"/>
                    <a:pt x="1367377" y="282015"/>
                  </a:cubicBezTo>
                  <a:cubicBezTo>
                    <a:pt x="1367377" y="286903"/>
                    <a:pt x="1362830" y="287813"/>
                    <a:pt x="1360557" y="288154"/>
                  </a:cubicBezTo>
                  <a:lnTo>
                    <a:pt x="1348735" y="289859"/>
                  </a:lnTo>
                  <a:cubicBezTo>
                    <a:pt x="1343393" y="290654"/>
                    <a:pt x="1330093" y="293155"/>
                    <a:pt x="1330093" y="307819"/>
                  </a:cubicBezTo>
                  <a:cubicBezTo>
                    <a:pt x="1330093" y="320209"/>
                    <a:pt x="1339642" y="325210"/>
                    <a:pt x="1348963" y="325210"/>
                  </a:cubicBezTo>
                  <a:cubicBezTo>
                    <a:pt x="1355215" y="325210"/>
                    <a:pt x="1362830" y="322937"/>
                    <a:pt x="1367377" y="315434"/>
                  </a:cubicBezTo>
                  <a:lnTo>
                    <a:pt x="1367377" y="323960"/>
                  </a:lnTo>
                  <a:lnTo>
                    <a:pt x="1381131" y="323960"/>
                  </a:lnTo>
                  <a:lnTo>
                    <a:pt x="1381131" y="283380"/>
                  </a:lnTo>
                  <a:cubicBezTo>
                    <a:pt x="1381131" y="269625"/>
                    <a:pt x="1371810" y="264397"/>
                    <a:pt x="1358966" y="264397"/>
                  </a:cubicBezTo>
                  <a:moveTo>
                    <a:pt x="1352600" y="313502"/>
                  </a:moveTo>
                  <a:cubicBezTo>
                    <a:pt x="1347599" y="313502"/>
                    <a:pt x="1344189" y="311342"/>
                    <a:pt x="1344189" y="306682"/>
                  </a:cubicBezTo>
                  <a:cubicBezTo>
                    <a:pt x="1344189" y="300203"/>
                    <a:pt x="1351122" y="299180"/>
                    <a:pt x="1353623" y="298839"/>
                  </a:cubicBezTo>
                  <a:lnTo>
                    <a:pt x="1359534" y="297929"/>
                  </a:lnTo>
                  <a:cubicBezTo>
                    <a:pt x="1362489" y="297475"/>
                    <a:pt x="1364876" y="297134"/>
                    <a:pt x="1367036" y="296224"/>
                  </a:cubicBezTo>
                  <a:lnTo>
                    <a:pt x="1367036" y="299407"/>
                  </a:lnTo>
                  <a:cubicBezTo>
                    <a:pt x="1367036" y="307250"/>
                    <a:pt x="1361125" y="313502"/>
                    <a:pt x="1352600" y="313502"/>
                  </a:cubicBezTo>
                  <a:moveTo>
                    <a:pt x="1480519" y="265420"/>
                  </a:moveTo>
                  <a:lnTo>
                    <a:pt x="1465969" y="265420"/>
                  </a:lnTo>
                  <a:lnTo>
                    <a:pt x="1453693" y="305091"/>
                  </a:lnTo>
                  <a:lnTo>
                    <a:pt x="1441075" y="265420"/>
                  </a:lnTo>
                  <a:lnTo>
                    <a:pt x="1427321" y="265420"/>
                  </a:lnTo>
                  <a:lnTo>
                    <a:pt x="1414817" y="305091"/>
                  </a:lnTo>
                  <a:lnTo>
                    <a:pt x="1402427" y="265420"/>
                  </a:lnTo>
                  <a:lnTo>
                    <a:pt x="1387423" y="265420"/>
                  </a:lnTo>
                  <a:lnTo>
                    <a:pt x="1407656" y="323960"/>
                  </a:lnTo>
                  <a:lnTo>
                    <a:pt x="1421297" y="323960"/>
                  </a:lnTo>
                  <a:lnTo>
                    <a:pt x="1433914" y="285994"/>
                  </a:lnTo>
                  <a:lnTo>
                    <a:pt x="1446645" y="323960"/>
                  </a:lnTo>
                  <a:lnTo>
                    <a:pt x="1460172" y="323960"/>
                  </a:lnTo>
                  <a:lnTo>
                    <a:pt x="1480519" y="265420"/>
                  </a:lnTo>
                  <a:moveTo>
                    <a:pt x="1570136" y="244391"/>
                  </a:moveTo>
                  <a:lnTo>
                    <a:pt x="1551381" y="244391"/>
                  </a:lnTo>
                  <a:lnTo>
                    <a:pt x="1529329" y="305204"/>
                  </a:lnTo>
                  <a:lnTo>
                    <a:pt x="1507277" y="244391"/>
                  </a:lnTo>
                  <a:lnTo>
                    <a:pt x="1488521" y="244391"/>
                  </a:lnTo>
                  <a:lnTo>
                    <a:pt x="1488521" y="323960"/>
                  </a:lnTo>
                  <a:lnTo>
                    <a:pt x="1502048" y="323960"/>
                  </a:lnTo>
                  <a:lnTo>
                    <a:pt x="1502048" y="267920"/>
                  </a:lnTo>
                  <a:lnTo>
                    <a:pt x="1522508" y="323960"/>
                  </a:lnTo>
                  <a:lnTo>
                    <a:pt x="1535808" y="323960"/>
                  </a:lnTo>
                  <a:lnTo>
                    <a:pt x="1556268" y="267920"/>
                  </a:lnTo>
                  <a:lnTo>
                    <a:pt x="1556268" y="323960"/>
                  </a:lnTo>
                  <a:lnTo>
                    <a:pt x="1570136" y="323960"/>
                  </a:lnTo>
                  <a:lnTo>
                    <a:pt x="1570136" y="244391"/>
                  </a:lnTo>
                  <a:moveTo>
                    <a:pt x="1584163" y="257690"/>
                  </a:moveTo>
                  <a:lnTo>
                    <a:pt x="1599168" y="257690"/>
                  </a:lnTo>
                  <a:lnTo>
                    <a:pt x="1599168" y="241663"/>
                  </a:lnTo>
                  <a:lnTo>
                    <a:pt x="1584163" y="241663"/>
                  </a:lnTo>
                  <a:lnTo>
                    <a:pt x="1584163" y="257690"/>
                  </a:lnTo>
                  <a:moveTo>
                    <a:pt x="1584618" y="323960"/>
                  </a:moveTo>
                  <a:lnTo>
                    <a:pt x="1598713" y="323960"/>
                  </a:lnTo>
                  <a:lnTo>
                    <a:pt x="1598713" y="265420"/>
                  </a:lnTo>
                  <a:lnTo>
                    <a:pt x="1584618" y="265420"/>
                  </a:lnTo>
                  <a:lnTo>
                    <a:pt x="1584618" y="323960"/>
                  </a:lnTo>
                  <a:moveTo>
                    <a:pt x="1643880" y="264397"/>
                  </a:moveTo>
                  <a:cubicBezTo>
                    <a:pt x="1634104" y="264397"/>
                    <a:pt x="1629330" y="268489"/>
                    <a:pt x="1626033" y="273945"/>
                  </a:cubicBezTo>
                  <a:lnTo>
                    <a:pt x="1626033" y="265420"/>
                  </a:lnTo>
                  <a:lnTo>
                    <a:pt x="1612052" y="265420"/>
                  </a:lnTo>
                  <a:lnTo>
                    <a:pt x="1612052" y="323960"/>
                  </a:lnTo>
                  <a:lnTo>
                    <a:pt x="1626147" y="323960"/>
                  </a:lnTo>
                  <a:lnTo>
                    <a:pt x="1626147" y="292359"/>
                  </a:lnTo>
                  <a:cubicBezTo>
                    <a:pt x="1626147" y="282811"/>
                    <a:pt x="1630580" y="277014"/>
                    <a:pt x="1638992" y="277014"/>
                  </a:cubicBezTo>
                  <a:cubicBezTo>
                    <a:pt x="1645926" y="277014"/>
                    <a:pt x="1649904" y="280879"/>
                    <a:pt x="1649904" y="287472"/>
                  </a:cubicBezTo>
                  <a:lnTo>
                    <a:pt x="1649904" y="323960"/>
                  </a:lnTo>
                  <a:lnTo>
                    <a:pt x="1663999" y="323960"/>
                  </a:lnTo>
                  <a:lnTo>
                    <a:pt x="1663999" y="286221"/>
                  </a:lnTo>
                  <a:cubicBezTo>
                    <a:pt x="1663999" y="272240"/>
                    <a:pt x="1657179" y="264397"/>
                    <a:pt x="1643880" y="264397"/>
                  </a:cubicBezTo>
                  <a:moveTo>
                    <a:pt x="1731781" y="243140"/>
                  </a:moveTo>
                  <a:lnTo>
                    <a:pt x="1717686" y="243140"/>
                  </a:lnTo>
                  <a:lnTo>
                    <a:pt x="1717686" y="273149"/>
                  </a:lnTo>
                  <a:cubicBezTo>
                    <a:pt x="1714162" y="267466"/>
                    <a:pt x="1707001" y="264397"/>
                    <a:pt x="1699385" y="264397"/>
                  </a:cubicBezTo>
                  <a:cubicBezTo>
                    <a:pt x="1685062" y="264397"/>
                    <a:pt x="1673127" y="274400"/>
                    <a:pt x="1673127" y="294633"/>
                  </a:cubicBezTo>
                  <a:cubicBezTo>
                    <a:pt x="1673127" y="315207"/>
                    <a:pt x="1685062" y="325210"/>
                    <a:pt x="1699385" y="325210"/>
                  </a:cubicBezTo>
                  <a:cubicBezTo>
                    <a:pt x="1707455" y="325210"/>
                    <a:pt x="1714730" y="321686"/>
                    <a:pt x="1717913" y="314980"/>
                  </a:cubicBezTo>
                  <a:lnTo>
                    <a:pt x="1717913" y="323960"/>
                  </a:lnTo>
                  <a:lnTo>
                    <a:pt x="1731781" y="323960"/>
                  </a:lnTo>
                  <a:lnTo>
                    <a:pt x="1731781" y="243140"/>
                  </a:lnTo>
                  <a:moveTo>
                    <a:pt x="1702681" y="312252"/>
                  </a:moveTo>
                  <a:cubicBezTo>
                    <a:pt x="1694497" y="312252"/>
                    <a:pt x="1687449" y="306455"/>
                    <a:pt x="1687449" y="294633"/>
                  </a:cubicBezTo>
                  <a:cubicBezTo>
                    <a:pt x="1687449" y="282697"/>
                    <a:pt x="1694497" y="276900"/>
                    <a:pt x="1702681" y="276900"/>
                  </a:cubicBezTo>
                  <a:cubicBezTo>
                    <a:pt x="1710297" y="276900"/>
                    <a:pt x="1718027" y="282584"/>
                    <a:pt x="1718027" y="294633"/>
                  </a:cubicBezTo>
                  <a:cubicBezTo>
                    <a:pt x="1718027" y="306568"/>
                    <a:pt x="1710297" y="312252"/>
                    <a:pt x="1702681" y="312252"/>
                  </a:cubicBezTo>
                </a:path>
              </a:pathLst>
            </a:custGeom>
            <a:solidFill>
              <a:srgbClr val="FFFFFF"/>
            </a:solidFill>
          </p:spPr>
        </p:sp>
        <p:sp>
          <p:nvSpPr>
            <p:cNvPr id="340" name="shape340"/>
            <p:cNvSpPr/>
            <p:nvPr/>
          </p:nvSpPr>
          <p:spPr>
            <a:xfrm>
              <a:off x="533977" y="993499"/>
              <a:ext cx="140800" cy="140800"/>
            </a:xfrm>
            <a:custGeom>
              <a:avLst/>
              <a:gdLst/>
              <a:ahLst/>
              <a:cxnLst/>
              <a:rect l="0" t="0" r="0" b="0"/>
              <a:pathLst>
                <a:path w="140800" h="140800">
                  <a:moveTo>
                    <a:pt x="61179" y="283646"/>
                  </a:moveTo>
                  <a:lnTo>
                    <a:pt x="37845" y="306980"/>
                  </a:lnTo>
                  <a:cubicBezTo>
                    <a:pt x="31683" y="313142"/>
                    <a:pt x="27194" y="317634"/>
                    <a:pt x="23945" y="321461"/>
                  </a:cubicBezTo>
                  <a:cubicBezTo>
                    <a:pt x="20720" y="325260"/>
                    <a:pt x="18898" y="328201"/>
                    <a:pt x="17927" y="331190"/>
                  </a:cubicBezTo>
                  <a:cubicBezTo>
                    <a:pt x="16110" y="336782"/>
                    <a:pt x="16110" y="342806"/>
                    <a:pt x="17927" y="348399"/>
                  </a:cubicBezTo>
                  <a:cubicBezTo>
                    <a:pt x="18898" y="351387"/>
                    <a:pt x="20720" y="354328"/>
                    <a:pt x="23945" y="358127"/>
                  </a:cubicBezTo>
                  <a:cubicBezTo>
                    <a:pt x="27194" y="361955"/>
                    <a:pt x="31683" y="366447"/>
                    <a:pt x="37845" y="372608"/>
                  </a:cubicBezTo>
                  <a:lnTo>
                    <a:pt x="61179" y="395943"/>
                  </a:lnTo>
                  <a:cubicBezTo>
                    <a:pt x="67341" y="402105"/>
                    <a:pt x="71833" y="406593"/>
                    <a:pt x="75660" y="409842"/>
                  </a:cubicBezTo>
                  <a:cubicBezTo>
                    <a:pt x="79460" y="413068"/>
                    <a:pt x="82400" y="414890"/>
                    <a:pt x="85389" y="415861"/>
                  </a:cubicBezTo>
                  <a:cubicBezTo>
                    <a:pt x="90981" y="417678"/>
                    <a:pt x="97005" y="417678"/>
                    <a:pt x="102597" y="415861"/>
                  </a:cubicBezTo>
                  <a:cubicBezTo>
                    <a:pt x="105586" y="414890"/>
                    <a:pt x="108527" y="413068"/>
                    <a:pt x="112327" y="409842"/>
                  </a:cubicBezTo>
                  <a:cubicBezTo>
                    <a:pt x="116154" y="406593"/>
                    <a:pt x="120645" y="402105"/>
                    <a:pt x="126808" y="395943"/>
                  </a:cubicBezTo>
                  <a:lnTo>
                    <a:pt x="150142" y="372608"/>
                  </a:lnTo>
                  <a:cubicBezTo>
                    <a:pt x="156304" y="366447"/>
                    <a:pt x="160792" y="361955"/>
                    <a:pt x="164041" y="358127"/>
                  </a:cubicBezTo>
                  <a:cubicBezTo>
                    <a:pt x="167267" y="354328"/>
                    <a:pt x="169089" y="351387"/>
                    <a:pt x="170060" y="348398"/>
                  </a:cubicBezTo>
                  <a:cubicBezTo>
                    <a:pt x="171877" y="342806"/>
                    <a:pt x="171877" y="336782"/>
                    <a:pt x="170060" y="331190"/>
                  </a:cubicBezTo>
                  <a:cubicBezTo>
                    <a:pt x="169089" y="328201"/>
                    <a:pt x="167267" y="325260"/>
                    <a:pt x="164041" y="321461"/>
                  </a:cubicBezTo>
                  <a:cubicBezTo>
                    <a:pt x="160792" y="317634"/>
                    <a:pt x="156304" y="313142"/>
                    <a:pt x="150142" y="306980"/>
                  </a:cubicBezTo>
                  <a:lnTo>
                    <a:pt x="126808" y="283646"/>
                  </a:lnTo>
                  <a:cubicBezTo>
                    <a:pt x="120645" y="277483"/>
                    <a:pt x="116154" y="272995"/>
                    <a:pt x="112327" y="269746"/>
                  </a:cubicBezTo>
                  <a:cubicBezTo>
                    <a:pt x="108527" y="266521"/>
                    <a:pt x="105586" y="264698"/>
                    <a:pt x="102597" y="263727"/>
                  </a:cubicBezTo>
                  <a:cubicBezTo>
                    <a:pt x="97005" y="261910"/>
                    <a:pt x="90981" y="261910"/>
                    <a:pt x="85389" y="263727"/>
                  </a:cubicBezTo>
                  <a:cubicBezTo>
                    <a:pt x="82400" y="264698"/>
                    <a:pt x="79460" y="266521"/>
                    <a:pt x="75660" y="269746"/>
                  </a:cubicBezTo>
                  <a:cubicBezTo>
                    <a:pt x="71833" y="272995"/>
                    <a:pt x="67341" y="277483"/>
                    <a:pt x="61179" y="283646"/>
                  </a:cubicBezTo>
                  <a:moveTo>
                    <a:pt x="14984" y="349354"/>
                  </a:moveTo>
                  <a:cubicBezTo>
                    <a:pt x="17279" y="356418"/>
                    <a:pt x="23405" y="362544"/>
                    <a:pt x="35657" y="374796"/>
                  </a:cubicBezTo>
                  <a:lnTo>
                    <a:pt x="58992" y="398130"/>
                  </a:lnTo>
                  <a:cubicBezTo>
                    <a:pt x="71243" y="410382"/>
                    <a:pt x="77369" y="416508"/>
                    <a:pt x="84433" y="418803"/>
                  </a:cubicBezTo>
                  <a:cubicBezTo>
                    <a:pt x="90647" y="420822"/>
                    <a:pt x="97340" y="420822"/>
                    <a:pt x="103554" y="418803"/>
                  </a:cubicBezTo>
                  <a:cubicBezTo>
                    <a:pt x="110617" y="416508"/>
                    <a:pt x="116743" y="410382"/>
                    <a:pt x="128995" y="398130"/>
                  </a:cubicBezTo>
                  <a:lnTo>
                    <a:pt x="152330" y="374796"/>
                  </a:lnTo>
                  <a:cubicBezTo>
                    <a:pt x="164582" y="362544"/>
                    <a:pt x="170707" y="356418"/>
                    <a:pt x="173003" y="349354"/>
                  </a:cubicBezTo>
                  <a:cubicBezTo>
                    <a:pt x="175021" y="343141"/>
                    <a:pt x="175021" y="336448"/>
                    <a:pt x="173003" y="330234"/>
                  </a:cubicBezTo>
                  <a:cubicBezTo>
                    <a:pt x="170707" y="323170"/>
                    <a:pt x="164582" y="317044"/>
                    <a:pt x="152330" y="304792"/>
                  </a:cubicBezTo>
                  <a:lnTo>
                    <a:pt x="128995" y="281458"/>
                  </a:lnTo>
                  <a:cubicBezTo>
                    <a:pt x="116743" y="269206"/>
                    <a:pt x="110617" y="263080"/>
                    <a:pt x="103554" y="260785"/>
                  </a:cubicBezTo>
                  <a:cubicBezTo>
                    <a:pt x="97340" y="258766"/>
                    <a:pt x="90647" y="258766"/>
                    <a:pt x="84433" y="260785"/>
                  </a:cubicBezTo>
                  <a:cubicBezTo>
                    <a:pt x="77369" y="263080"/>
                    <a:pt x="71243" y="269206"/>
                    <a:pt x="58992" y="281458"/>
                  </a:cubicBezTo>
                  <a:lnTo>
                    <a:pt x="35657" y="304792"/>
                  </a:lnTo>
                  <a:cubicBezTo>
                    <a:pt x="23405" y="317044"/>
                    <a:pt x="17279" y="323170"/>
                    <a:pt x="14984" y="330234"/>
                  </a:cubicBezTo>
                  <a:cubicBezTo>
                    <a:pt x="12965" y="336448"/>
                    <a:pt x="12965" y="343141"/>
                    <a:pt x="14984" y="349354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41" name="shape341"/>
            <p:cNvSpPr/>
            <p:nvPr/>
          </p:nvSpPr>
          <p:spPr>
            <a:xfrm>
              <a:off x="533977" y="993499"/>
              <a:ext cx="140800" cy="140800"/>
            </a:xfrm>
            <a:custGeom>
              <a:avLst/>
              <a:gdLst/>
              <a:ahLst/>
              <a:cxnLst/>
              <a:rect l="0" t="0" r="0" b="0"/>
              <a:pathLst>
                <a:path w="140800" h="140800">
                  <a:moveTo>
                    <a:pt x="62631" y="346481"/>
                  </a:moveTo>
                  <a:lnTo>
                    <a:pt x="87178" y="371027"/>
                  </a:lnTo>
                  <a:lnTo>
                    <a:pt x="87178" y="363501"/>
                  </a:lnTo>
                  <a:cubicBezTo>
                    <a:pt x="87178" y="359794"/>
                    <a:pt x="90183" y="356789"/>
                    <a:pt x="93890" y="356789"/>
                  </a:cubicBezTo>
                  <a:cubicBezTo>
                    <a:pt x="97597" y="356789"/>
                    <a:pt x="100602" y="359794"/>
                    <a:pt x="100602" y="363501"/>
                  </a:cubicBezTo>
                  <a:lnTo>
                    <a:pt x="100602" y="379130"/>
                  </a:lnTo>
                  <a:cubicBezTo>
                    <a:pt x="100602" y="388100"/>
                    <a:pt x="89757" y="392592"/>
                    <a:pt x="83414" y="386249"/>
                  </a:cubicBezTo>
                  <a:lnTo>
                    <a:pt x="47410" y="350245"/>
                  </a:lnTo>
                  <a:cubicBezTo>
                    <a:pt x="41067" y="343902"/>
                    <a:pt x="45559" y="333057"/>
                    <a:pt x="54529" y="333057"/>
                  </a:cubicBezTo>
                  <a:lnTo>
                    <a:pt x="125148" y="333057"/>
                  </a:lnTo>
                  <a:lnTo>
                    <a:pt x="100602" y="308510"/>
                  </a:lnTo>
                  <a:lnTo>
                    <a:pt x="100602" y="316037"/>
                  </a:lnTo>
                  <a:cubicBezTo>
                    <a:pt x="100602" y="319744"/>
                    <a:pt x="97597" y="322750"/>
                    <a:pt x="93890" y="322750"/>
                  </a:cubicBezTo>
                  <a:cubicBezTo>
                    <a:pt x="90183" y="322750"/>
                    <a:pt x="87178" y="319744"/>
                    <a:pt x="87178" y="316037"/>
                  </a:cubicBezTo>
                  <a:lnTo>
                    <a:pt x="87178" y="300408"/>
                  </a:lnTo>
                  <a:cubicBezTo>
                    <a:pt x="87178" y="291438"/>
                    <a:pt x="98023" y="286946"/>
                    <a:pt x="104365" y="293289"/>
                  </a:cubicBezTo>
                  <a:lnTo>
                    <a:pt x="140370" y="329293"/>
                  </a:lnTo>
                  <a:cubicBezTo>
                    <a:pt x="146713" y="335636"/>
                    <a:pt x="142221" y="346481"/>
                    <a:pt x="133251" y="346481"/>
                  </a:cubicBezTo>
                  <a:lnTo>
                    <a:pt x="62631" y="346481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42" name="shape342"/>
            <p:cNvSpPr/>
            <p:nvPr/>
          </p:nvSpPr>
          <p:spPr>
            <a:xfrm>
              <a:off x="533977" y="993499"/>
              <a:ext cx="1782000" cy="1782000"/>
            </a:xfrm>
            <a:custGeom>
              <a:avLst/>
              <a:gdLst/>
              <a:ahLst/>
              <a:cxnLst/>
              <a:rect l="0" t="0" r="0" b="0"/>
              <a:pathLst>
                <a:path w="1782000" h="1782000">
                  <a:moveTo>
                    <a:pt x="162059" y="211988"/>
                  </a:moveTo>
                  <a:lnTo>
                    <a:pt x="156886" y="217160"/>
                  </a:lnTo>
                  <a:lnTo>
                    <a:pt x="171548" y="241389"/>
                  </a:lnTo>
                  <a:lnTo>
                    <a:pt x="146230" y="227817"/>
                  </a:lnTo>
                  <a:lnTo>
                    <a:pt x="141252" y="232795"/>
                  </a:lnTo>
                  <a:lnTo>
                    <a:pt x="154786" y="258074"/>
                  </a:lnTo>
                  <a:lnTo>
                    <a:pt x="130596" y="243451"/>
                  </a:lnTo>
                  <a:lnTo>
                    <a:pt x="125229" y="248818"/>
                  </a:lnTo>
                  <a:lnTo>
                    <a:pt x="159881" y="268613"/>
                  </a:lnTo>
                  <a:lnTo>
                    <a:pt x="164897" y="263596"/>
                  </a:lnTo>
                  <a:lnTo>
                    <a:pt x="151013" y="237734"/>
                  </a:lnTo>
                  <a:lnTo>
                    <a:pt x="176876" y="251618"/>
                  </a:lnTo>
                  <a:lnTo>
                    <a:pt x="181854" y="246640"/>
                  </a:lnTo>
                  <a:lnTo>
                    <a:pt x="162059" y="211988"/>
                  </a:lnTo>
                  <a:moveTo>
                    <a:pt x="178618" y="209118"/>
                  </a:moveTo>
                  <a:cubicBezTo>
                    <a:pt x="172784" y="214951"/>
                    <a:pt x="172590" y="222924"/>
                    <a:pt x="179085" y="229419"/>
                  </a:cubicBezTo>
                  <a:cubicBezTo>
                    <a:pt x="185618" y="235953"/>
                    <a:pt x="193591" y="235758"/>
                    <a:pt x="199425" y="229925"/>
                  </a:cubicBezTo>
                  <a:cubicBezTo>
                    <a:pt x="205297" y="224052"/>
                    <a:pt x="205491" y="216080"/>
                    <a:pt x="198958" y="209546"/>
                  </a:cubicBezTo>
                  <a:cubicBezTo>
                    <a:pt x="192463" y="203051"/>
                    <a:pt x="184491" y="203245"/>
                    <a:pt x="178618" y="209118"/>
                  </a:cubicBezTo>
                  <a:moveTo>
                    <a:pt x="183051" y="213629"/>
                  </a:moveTo>
                  <a:cubicBezTo>
                    <a:pt x="185968" y="210712"/>
                    <a:pt x="190013" y="210479"/>
                    <a:pt x="194019" y="214485"/>
                  </a:cubicBezTo>
                  <a:cubicBezTo>
                    <a:pt x="197791" y="218257"/>
                    <a:pt x="198141" y="222263"/>
                    <a:pt x="195030" y="225374"/>
                  </a:cubicBezTo>
                  <a:cubicBezTo>
                    <a:pt x="192113" y="228291"/>
                    <a:pt x="188068" y="228525"/>
                    <a:pt x="184024" y="224480"/>
                  </a:cubicBezTo>
                  <a:cubicBezTo>
                    <a:pt x="180290" y="220746"/>
                    <a:pt x="179940" y="216740"/>
                    <a:pt x="183051" y="213629"/>
                  </a:cubicBezTo>
                  <a:moveTo>
                    <a:pt x="202753" y="184983"/>
                  </a:moveTo>
                  <a:cubicBezTo>
                    <a:pt x="199408" y="188327"/>
                    <a:pt x="199175" y="191361"/>
                    <a:pt x="199914" y="194355"/>
                  </a:cubicBezTo>
                  <a:lnTo>
                    <a:pt x="196997" y="191439"/>
                  </a:lnTo>
                  <a:lnTo>
                    <a:pt x="192214" y="196222"/>
                  </a:lnTo>
                  <a:lnTo>
                    <a:pt x="212242" y="216251"/>
                  </a:lnTo>
                  <a:lnTo>
                    <a:pt x="217065" y="211429"/>
                  </a:lnTo>
                  <a:lnTo>
                    <a:pt x="206254" y="200617"/>
                  </a:lnTo>
                  <a:cubicBezTo>
                    <a:pt x="202987" y="197350"/>
                    <a:pt x="202520" y="193850"/>
                    <a:pt x="205398" y="190972"/>
                  </a:cubicBezTo>
                  <a:cubicBezTo>
                    <a:pt x="207770" y="188600"/>
                    <a:pt x="210453" y="188561"/>
                    <a:pt x="212709" y="190817"/>
                  </a:cubicBezTo>
                  <a:lnTo>
                    <a:pt x="225193" y="203300"/>
                  </a:lnTo>
                  <a:lnTo>
                    <a:pt x="230016" y="198478"/>
                  </a:lnTo>
                  <a:lnTo>
                    <a:pt x="217104" y="185566"/>
                  </a:lnTo>
                  <a:cubicBezTo>
                    <a:pt x="212320" y="180783"/>
                    <a:pt x="207303" y="180433"/>
                    <a:pt x="202753" y="184983"/>
                  </a:cubicBezTo>
                  <a:moveTo>
                    <a:pt x="225555" y="147636"/>
                  </a:moveTo>
                  <a:lnTo>
                    <a:pt x="220733" y="152458"/>
                  </a:lnTo>
                  <a:lnTo>
                    <a:pt x="231000" y="162725"/>
                  </a:lnTo>
                  <a:cubicBezTo>
                    <a:pt x="227850" y="161986"/>
                    <a:pt x="224349" y="163387"/>
                    <a:pt x="221744" y="165992"/>
                  </a:cubicBezTo>
                  <a:cubicBezTo>
                    <a:pt x="216843" y="170892"/>
                    <a:pt x="216182" y="178398"/>
                    <a:pt x="223105" y="185321"/>
                  </a:cubicBezTo>
                  <a:cubicBezTo>
                    <a:pt x="230144" y="192360"/>
                    <a:pt x="237650" y="191699"/>
                    <a:pt x="242550" y="186799"/>
                  </a:cubicBezTo>
                  <a:cubicBezTo>
                    <a:pt x="245311" y="184037"/>
                    <a:pt x="246595" y="180343"/>
                    <a:pt x="245389" y="176960"/>
                  </a:cubicBezTo>
                  <a:lnTo>
                    <a:pt x="248462" y="180032"/>
                  </a:lnTo>
                  <a:lnTo>
                    <a:pt x="253206" y="175287"/>
                  </a:lnTo>
                  <a:lnTo>
                    <a:pt x="225555" y="147636"/>
                  </a:lnTo>
                  <a:moveTo>
                    <a:pt x="239245" y="181237"/>
                  </a:moveTo>
                  <a:cubicBezTo>
                    <a:pt x="236445" y="184037"/>
                    <a:pt x="232050" y="184465"/>
                    <a:pt x="228005" y="180421"/>
                  </a:cubicBezTo>
                  <a:cubicBezTo>
                    <a:pt x="223922" y="176337"/>
                    <a:pt x="224349" y="171942"/>
                    <a:pt x="227150" y="169142"/>
                  </a:cubicBezTo>
                  <a:cubicBezTo>
                    <a:pt x="229755" y="166536"/>
                    <a:pt x="234344" y="165836"/>
                    <a:pt x="238467" y="169959"/>
                  </a:cubicBezTo>
                  <a:cubicBezTo>
                    <a:pt x="242550" y="174042"/>
                    <a:pt x="241850" y="178632"/>
                    <a:pt x="239245" y="181237"/>
                  </a:cubicBezTo>
                  <a:moveTo>
                    <a:pt x="266570" y="144811"/>
                  </a:moveTo>
                  <a:lnTo>
                    <a:pt x="264587" y="142828"/>
                  </a:lnTo>
                  <a:cubicBezTo>
                    <a:pt x="257976" y="136217"/>
                    <a:pt x="250625" y="137111"/>
                    <a:pt x="245764" y="141972"/>
                  </a:cubicBezTo>
                  <a:cubicBezTo>
                    <a:pt x="240669" y="147067"/>
                    <a:pt x="239619" y="155117"/>
                    <a:pt x="246619" y="162118"/>
                  </a:cubicBezTo>
                  <a:cubicBezTo>
                    <a:pt x="253581" y="169079"/>
                    <a:pt x="261398" y="167952"/>
                    <a:pt x="266453" y="162895"/>
                  </a:cubicBezTo>
                  <a:cubicBezTo>
                    <a:pt x="270537" y="158812"/>
                    <a:pt x="272171" y="152745"/>
                    <a:pt x="268943" y="147495"/>
                  </a:cubicBezTo>
                  <a:lnTo>
                    <a:pt x="264431" y="152006"/>
                  </a:lnTo>
                  <a:cubicBezTo>
                    <a:pt x="265326" y="154301"/>
                    <a:pt x="264392" y="156634"/>
                    <a:pt x="262487" y="158540"/>
                  </a:cubicBezTo>
                  <a:cubicBezTo>
                    <a:pt x="259609" y="161418"/>
                    <a:pt x="255992" y="161923"/>
                    <a:pt x="252608" y="158773"/>
                  </a:cubicBezTo>
                  <a:lnTo>
                    <a:pt x="266570" y="144811"/>
                  </a:lnTo>
                  <a:moveTo>
                    <a:pt x="249886" y="146172"/>
                  </a:moveTo>
                  <a:cubicBezTo>
                    <a:pt x="252492" y="143567"/>
                    <a:pt x="255642" y="143372"/>
                    <a:pt x="258287" y="146017"/>
                  </a:cubicBezTo>
                  <a:lnTo>
                    <a:pt x="249186" y="155117"/>
                  </a:lnTo>
                  <a:cubicBezTo>
                    <a:pt x="246697" y="151773"/>
                    <a:pt x="247592" y="148467"/>
                    <a:pt x="249886" y="146172"/>
                  </a:cubicBezTo>
                  <a:moveTo>
                    <a:pt x="269500" y="118469"/>
                  </a:moveTo>
                  <a:lnTo>
                    <a:pt x="268178" y="119791"/>
                  </a:lnTo>
                  <a:cubicBezTo>
                    <a:pt x="265844" y="122125"/>
                    <a:pt x="264989" y="125003"/>
                    <a:pt x="266156" y="128192"/>
                  </a:cubicBezTo>
                  <a:lnTo>
                    <a:pt x="263200" y="125236"/>
                  </a:lnTo>
                  <a:lnTo>
                    <a:pt x="258416" y="130020"/>
                  </a:lnTo>
                  <a:lnTo>
                    <a:pt x="278445" y="150048"/>
                  </a:lnTo>
                  <a:lnTo>
                    <a:pt x="283268" y="145226"/>
                  </a:lnTo>
                  <a:lnTo>
                    <a:pt x="273467" y="135425"/>
                  </a:lnTo>
                  <a:cubicBezTo>
                    <a:pt x="269539" y="131498"/>
                    <a:pt x="269539" y="127842"/>
                    <a:pt x="272923" y="124458"/>
                  </a:cubicBezTo>
                  <a:lnTo>
                    <a:pt x="274206" y="123175"/>
                  </a:lnTo>
                  <a:lnTo>
                    <a:pt x="269500" y="118469"/>
                  </a:lnTo>
                  <a:moveTo>
                    <a:pt x="288342" y="116272"/>
                  </a:moveTo>
                  <a:cubicBezTo>
                    <a:pt x="285542" y="118372"/>
                    <a:pt x="283481" y="119812"/>
                    <a:pt x="281925" y="118256"/>
                  </a:cubicBezTo>
                  <a:cubicBezTo>
                    <a:pt x="280758" y="117089"/>
                    <a:pt x="280642" y="115106"/>
                    <a:pt x="283014" y="112733"/>
                  </a:cubicBezTo>
                  <a:cubicBezTo>
                    <a:pt x="285076" y="110672"/>
                    <a:pt x="287253" y="110050"/>
                    <a:pt x="289431" y="111839"/>
                  </a:cubicBezTo>
                  <a:lnTo>
                    <a:pt x="294137" y="107133"/>
                  </a:lnTo>
                  <a:cubicBezTo>
                    <a:pt x="289392" y="102933"/>
                    <a:pt x="283636" y="104100"/>
                    <a:pt x="278970" y="108766"/>
                  </a:cubicBezTo>
                  <a:cubicBezTo>
                    <a:pt x="274808" y="112928"/>
                    <a:pt x="272825" y="118567"/>
                    <a:pt x="277375" y="123117"/>
                  </a:cubicBezTo>
                  <a:cubicBezTo>
                    <a:pt x="282314" y="128056"/>
                    <a:pt x="287448" y="124245"/>
                    <a:pt x="292037" y="120978"/>
                  </a:cubicBezTo>
                  <a:cubicBezTo>
                    <a:pt x="295265" y="118683"/>
                    <a:pt x="296509" y="118061"/>
                    <a:pt x="297754" y="119306"/>
                  </a:cubicBezTo>
                  <a:cubicBezTo>
                    <a:pt x="299270" y="120823"/>
                    <a:pt x="298493" y="122923"/>
                    <a:pt x="296432" y="124984"/>
                  </a:cubicBezTo>
                  <a:cubicBezTo>
                    <a:pt x="294176" y="127240"/>
                    <a:pt x="291570" y="128134"/>
                    <a:pt x="289198" y="126462"/>
                  </a:cubicBezTo>
                  <a:lnTo>
                    <a:pt x="284336" y="131323"/>
                  </a:lnTo>
                  <a:cubicBezTo>
                    <a:pt x="289742" y="136029"/>
                    <a:pt x="296004" y="133346"/>
                    <a:pt x="300165" y="129184"/>
                  </a:cubicBezTo>
                  <a:cubicBezTo>
                    <a:pt x="304638" y="124712"/>
                    <a:pt x="306504" y="118567"/>
                    <a:pt x="301993" y="114055"/>
                  </a:cubicBezTo>
                  <a:cubicBezTo>
                    <a:pt x="297326" y="109389"/>
                    <a:pt x="292464" y="113239"/>
                    <a:pt x="288342" y="116272"/>
                  </a:cubicBezTo>
                  <a:moveTo>
                    <a:pt x="301849" y="85887"/>
                  </a:moveTo>
                  <a:cubicBezTo>
                    <a:pt x="298465" y="89271"/>
                    <a:pt x="298310" y="92226"/>
                    <a:pt x="299088" y="95260"/>
                  </a:cubicBezTo>
                  <a:lnTo>
                    <a:pt x="288509" y="84682"/>
                  </a:lnTo>
                  <a:lnTo>
                    <a:pt x="283687" y="89504"/>
                  </a:lnTo>
                  <a:lnTo>
                    <a:pt x="311338" y="117155"/>
                  </a:lnTo>
                  <a:lnTo>
                    <a:pt x="316161" y="112333"/>
                  </a:lnTo>
                  <a:lnTo>
                    <a:pt x="305349" y="101521"/>
                  </a:lnTo>
                  <a:cubicBezTo>
                    <a:pt x="302082" y="98254"/>
                    <a:pt x="301616" y="94754"/>
                    <a:pt x="304494" y="91876"/>
                  </a:cubicBezTo>
                  <a:cubicBezTo>
                    <a:pt x="306866" y="89504"/>
                    <a:pt x="309549" y="89465"/>
                    <a:pt x="311805" y="91721"/>
                  </a:cubicBezTo>
                  <a:lnTo>
                    <a:pt x="324289" y="104205"/>
                  </a:lnTo>
                  <a:lnTo>
                    <a:pt x="329111" y="99382"/>
                  </a:lnTo>
                  <a:lnTo>
                    <a:pt x="316200" y="86471"/>
                  </a:lnTo>
                  <a:cubicBezTo>
                    <a:pt x="311416" y="81687"/>
                    <a:pt x="306399" y="81337"/>
                    <a:pt x="301849" y="85887"/>
                  </a:cubicBezTo>
                  <a:moveTo>
                    <a:pt x="321734" y="66002"/>
                  </a:moveTo>
                  <a:cubicBezTo>
                    <a:pt x="316756" y="70980"/>
                    <a:pt x="315473" y="76775"/>
                    <a:pt x="319362" y="82219"/>
                  </a:cubicBezTo>
                  <a:lnTo>
                    <a:pt x="323951" y="77631"/>
                  </a:lnTo>
                  <a:cubicBezTo>
                    <a:pt x="322862" y="75686"/>
                    <a:pt x="322278" y="73391"/>
                    <a:pt x="325273" y="70396"/>
                  </a:cubicBezTo>
                  <a:cubicBezTo>
                    <a:pt x="326984" y="68685"/>
                    <a:pt x="329123" y="67635"/>
                    <a:pt x="330640" y="69152"/>
                  </a:cubicBezTo>
                  <a:cubicBezTo>
                    <a:pt x="332312" y="70825"/>
                    <a:pt x="331068" y="72691"/>
                    <a:pt x="330407" y="73586"/>
                  </a:cubicBezTo>
                  <a:lnTo>
                    <a:pt x="326946" y="78214"/>
                  </a:lnTo>
                  <a:cubicBezTo>
                    <a:pt x="325390" y="80314"/>
                    <a:pt x="321695" y="85719"/>
                    <a:pt x="326712" y="90736"/>
                  </a:cubicBezTo>
                  <a:cubicBezTo>
                    <a:pt x="330951" y="94976"/>
                    <a:pt x="335929" y="93420"/>
                    <a:pt x="339118" y="90231"/>
                  </a:cubicBezTo>
                  <a:cubicBezTo>
                    <a:pt x="341257" y="88092"/>
                    <a:pt x="343085" y="84708"/>
                    <a:pt x="342074" y="80586"/>
                  </a:cubicBezTo>
                  <a:lnTo>
                    <a:pt x="344991" y="83503"/>
                  </a:lnTo>
                  <a:lnTo>
                    <a:pt x="349697" y="78797"/>
                  </a:lnTo>
                  <a:lnTo>
                    <a:pt x="335812" y="64913"/>
                  </a:lnTo>
                  <a:cubicBezTo>
                    <a:pt x="331107" y="60207"/>
                    <a:pt x="326128" y="61607"/>
                    <a:pt x="321734" y="66002"/>
                  </a:cubicBezTo>
                  <a:moveTo>
                    <a:pt x="336357" y="84981"/>
                  </a:moveTo>
                  <a:cubicBezTo>
                    <a:pt x="334646" y="86692"/>
                    <a:pt x="332740" y="87120"/>
                    <a:pt x="331146" y="85525"/>
                  </a:cubicBezTo>
                  <a:cubicBezTo>
                    <a:pt x="328929" y="83308"/>
                    <a:pt x="330951" y="80586"/>
                    <a:pt x="331690" y="79614"/>
                  </a:cubicBezTo>
                  <a:lnTo>
                    <a:pt x="333401" y="77280"/>
                  </a:lnTo>
                  <a:cubicBezTo>
                    <a:pt x="334257" y="76113"/>
                    <a:pt x="334957" y="75180"/>
                    <a:pt x="335385" y="74130"/>
                  </a:cubicBezTo>
                  <a:lnTo>
                    <a:pt x="336474" y="75219"/>
                  </a:lnTo>
                  <a:cubicBezTo>
                    <a:pt x="339157" y="77902"/>
                    <a:pt x="339274" y="82064"/>
                    <a:pt x="336357" y="84981"/>
                  </a:cubicBezTo>
                  <a:moveTo>
                    <a:pt x="345237" y="42732"/>
                  </a:moveTo>
                  <a:lnTo>
                    <a:pt x="343915" y="44055"/>
                  </a:lnTo>
                  <a:cubicBezTo>
                    <a:pt x="341581" y="46388"/>
                    <a:pt x="340726" y="49266"/>
                    <a:pt x="341892" y="52455"/>
                  </a:cubicBezTo>
                  <a:lnTo>
                    <a:pt x="338937" y="49499"/>
                  </a:lnTo>
                  <a:lnTo>
                    <a:pt x="334153" y="54283"/>
                  </a:lnTo>
                  <a:lnTo>
                    <a:pt x="354182" y="74312"/>
                  </a:lnTo>
                  <a:lnTo>
                    <a:pt x="359004" y="69489"/>
                  </a:lnTo>
                  <a:lnTo>
                    <a:pt x="349204" y="59689"/>
                  </a:lnTo>
                  <a:cubicBezTo>
                    <a:pt x="345276" y="55761"/>
                    <a:pt x="345276" y="52105"/>
                    <a:pt x="348660" y="48721"/>
                  </a:cubicBezTo>
                  <a:lnTo>
                    <a:pt x="349943" y="47438"/>
                  </a:lnTo>
                  <a:lnTo>
                    <a:pt x="345237" y="42732"/>
                  </a:lnTo>
                  <a:moveTo>
                    <a:pt x="376378" y="35004"/>
                  </a:moveTo>
                  <a:lnTo>
                    <a:pt x="374394" y="33020"/>
                  </a:lnTo>
                  <a:cubicBezTo>
                    <a:pt x="367783" y="26409"/>
                    <a:pt x="360433" y="27303"/>
                    <a:pt x="355571" y="32165"/>
                  </a:cubicBezTo>
                  <a:cubicBezTo>
                    <a:pt x="350476" y="37259"/>
                    <a:pt x="349426" y="45310"/>
                    <a:pt x="356427" y="52310"/>
                  </a:cubicBezTo>
                  <a:cubicBezTo>
                    <a:pt x="363388" y="59272"/>
                    <a:pt x="371205" y="58144"/>
                    <a:pt x="376261" y="53088"/>
                  </a:cubicBezTo>
                  <a:cubicBezTo>
                    <a:pt x="380345" y="49005"/>
                    <a:pt x="381978" y="42938"/>
                    <a:pt x="378750" y="37687"/>
                  </a:cubicBezTo>
                  <a:lnTo>
                    <a:pt x="374239" y="42199"/>
                  </a:lnTo>
                  <a:cubicBezTo>
                    <a:pt x="375133" y="44493"/>
                    <a:pt x="374200" y="46827"/>
                    <a:pt x="372294" y="48732"/>
                  </a:cubicBezTo>
                  <a:cubicBezTo>
                    <a:pt x="369417" y="51610"/>
                    <a:pt x="365799" y="52116"/>
                    <a:pt x="362416" y="48966"/>
                  </a:cubicBezTo>
                  <a:lnTo>
                    <a:pt x="376378" y="35004"/>
                  </a:lnTo>
                  <a:moveTo>
                    <a:pt x="359693" y="36365"/>
                  </a:moveTo>
                  <a:cubicBezTo>
                    <a:pt x="362299" y="33759"/>
                    <a:pt x="365449" y="33565"/>
                    <a:pt x="368094" y="36209"/>
                  </a:cubicBezTo>
                  <a:lnTo>
                    <a:pt x="358993" y="45310"/>
                  </a:lnTo>
                  <a:cubicBezTo>
                    <a:pt x="356505" y="41965"/>
                    <a:pt x="357399" y="38660"/>
                    <a:pt x="359693" y="36365"/>
                  </a:cubicBezTo>
                  <a:moveTo>
                    <a:pt x="214250" y="295137"/>
                  </a:moveTo>
                  <a:lnTo>
                    <a:pt x="209505" y="290392"/>
                  </a:lnTo>
                  <a:lnTo>
                    <a:pt x="195543" y="304354"/>
                  </a:lnTo>
                  <a:lnTo>
                    <a:pt x="188893" y="297704"/>
                  </a:lnTo>
                  <a:lnTo>
                    <a:pt x="201066" y="285531"/>
                  </a:lnTo>
                  <a:lnTo>
                    <a:pt x="196321" y="280786"/>
                  </a:lnTo>
                  <a:lnTo>
                    <a:pt x="184148" y="292959"/>
                  </a:lnTo>
                  <a:lnTo>
                    <a:pt x="177809" y="286620"/>
                  </a:lnTo>
                  <a:lnTo>
                    <a:pt x="191032" y="273397"/>
                  </a:lnTo>
                  <a:lnTo>
                    <a:pt x="186287" y="268652"/>
                  </a:lnTo>
                  <a:lnTo>
                    <a:pt x="168009" y="286931"/>
                  </a:lnTo>
                  <a:lnTo>
                    <a:pt x="195232" y="314154"/>
                  </a:lnTo>
                  <a:lnTo>
                    <a:pt x="214250" y="295137"/>
                  </a:lnTo>
                  <a:moveTo>
                    <a:pt x="208611" y="245472"/>
                  </a:moveTo>
                  <a:lnTo>
                    <a:pt x="203789" y="250294"/>
                  </a:lnTo>
                  <a:lnTo>
                    <a:pt x="214056" y="260562"/>
                  </a:lnTo>
                  <a:cubicBezTo>
                    <a:pt x="210906" y="259823"/>
                    <a:pt x="207406" y="261223"/>
                    <a:pt x="204800" y="263828"/>
                  </a:cubicBezTo>
                  <a:cubicBezTo>
                    <a:pt x="199900" y="268729"/>
                    <a:pt x="199239" y="276235"/>
                    <a:pt x="206162" y="283157"/>
                  </a:cubicBezTo>
                  <a:cubicBezTo>
                    <a:pt x="213201" y="290197"/>
                    <a:pt x="220707" y="289535"/>
                    <a:pt x="225607" y="284635"/>
                  </a:cubicBezTo>
                  <a:cubicBezTo>
                    <a:pt x="228368" y="281874"/>
                    <a:pt x="229651" y="278179"/>
                    <a:pt x="228446" y="274796"/>
                  </a:cubicBezTo>
                  <a:lnTo>
                    <a:pt x="231518" y="277868"/>
                  </a:lnTo>
                  <a:lnTo>
                    <a:pt x="236263" y="273123"/>
                  </a:lnTo>
                  <a:lnTo>
                    <a:pt x="208611" y="245472"/>
                  </a:lnTo>
                  <a:moveTo>
                    <a:pt x="222301" y="279074"/>
                  </a:moveTo>
                  <a:cubicBezTo>
                    <a:pt x="219501" y="281874"/>
                    <a:pt x="215106" y="282302"/>
                    <a:pt x="211062" y="278257"/>
                  </a:cubicBezTo>
                  <a:cubicBezTo>
                    <a:pt x="206978" y="274174"/>
                    <a:pt x="207406" y="269779"/>
                    <a:pt x="210206" y="266979"/>
                  </a:cubicBezTo>
                  <a:cubicBezTo>
                    <a:pt x="212812" y="264373"/>
                    <a:pt x="217401" y="263673"/>
                    <a:pt x="221523" y="267795"/>
                  </a:cubicBezTo>
                  <a:cubicBezTo>
                    <a:pt x="225607" y="271879"/>
                    <a:pt x="224907" y="276468"/>
                    <a:pt x="222301" y="279074"/>
                  </a:cubicBezTo>
                  <a:moveTo>
                    <a:pt x="231971" y="236892"/>
                  </a:moveTo>
                  <a:lnTo>
                    <a:pt x="230648" y="238214"/>
                  </a:lnTo>
                  <a:cubicBezTo>
                    <a:pt x="228315" y="240548"/>
                    <a:pt x="227459" y="243426"/>
                    <a:pt x="228626" y="246614"/>
                  </a:cubicBezTo>
                  <a:lnTo>
                    <a:pt x="225670" y="243659"/>
                  </a:lnTo>
                  <a:lnTo>
                    <a:pt x="220887" y="248442"/>
                  </a:lnTo>
                  <a:lnTo>
                    <a:pt x="240915" y="268471"/>
                  </a:lnTo>
                  <a:lnTo>
                    <a:pt x="245738" y="263649"/>
                  </a:lnTo>
                  <a:lnTo>
                    <a:pt x="235937" y="253848"/>
                  </a:lnTo>
                  <a:cubicBezTo>
                    <a:pt x="232009" y="249920"/>
                    <a:pt x="232009" y="246264"/>
                    <a:pt x="235393" y="242881"/>
                  </a:cubicBezTo>
                  <a:lnTo>
                    <a:pt x="236676" y="241597"/>
                  </a:lnTo>
                  <a:lnTo>
                    <a:pt x="231971" y="236892"/>
                  </a:lnTo>
                  <a:moveTo>
                    <a:pt x="242538" y="226091"/>
                  </a:moveTo>
                  <a:cubicBezTo>
                    <a:pt x="237560" y="231069"/>
                    <a:pt x="236276" y="236864"/>
                    <a:pt x="240166" y="242308"/>
                  </a:cubicBezTo>
                  <a:lnTo>
                    <a:pt x="244755" y="237719"/>
                  </a:lnTo>
                  <a:cubicBezTo>
                    <a:pt x="243666" y="235775"/>
                    <a:pt x="243082" y="233480"/>
                    <a:pt x="246077" y="230486"/>
                  </a:cubicBezTo>
                  <a:cubicBezTo>
                    <a:pt x="247788" y="228774"/>
                    <a:pt x="249927" y="227725"/>
                    <a:pt x="251444" y="229241"/>
                  </a:cubicBezTo>
                  <a:cubicBezTo>
                    <a:pt x="253116" y="230913"/>
                    <a:pt x="251872" y="232780"/>
                    <a:pt x="251211" y="233675"/>
                  </a:cubicBezTo>
                  <a:lnTo>
                    <a:pt x="247749" y="238303"/>
                  </a:lnTo>
                  <a:cubicBezTo>
                    <a:pt x="246194" y="240403"/>
                    <a:pt x="242499" y="245809"/>
                    <a:pt x="247516" y="250826"/>
                  </a:cubicBezTo>
                  <a:cubicBezTo>
                    <a:pt x="251755" y="255065"/>
                    <a:pt x="256733" y="253509"/>
                    <a:pt x="259922" y="250320"/>
                  </a:cubicBezTo>
                  <a:cubicBezTo>
                    <a:pt x="262061" y="248181"/>
                    <a:pt x="263889" y="244798"/>
                    <a:pt x="262878" y="240675"/>
                  </a:cubicBezTo>
                  <a:lnTo>
                    <a:pt x="265795" y="243592"/>
                  </a:lnTo>
                  <a:lnTo>
                    <a:pt x="270501" y="238886"/>
                  </a:lnTo>
                  <a:lnTo>
                    <a:pt x="256616" y="225002"/>
                  </a:lnTo>
                  <a:cubicBezTo>
                    <a:pt x="251911" y="220296"/>
                    <a:pt x="246932" y="221696"/>
                    <a:pt x="242538" y="226091"/>
                  </a:cubicBezTo>
                  <a:moveTo>
                    <a:pt x="257161" y="245070"/>
                  </a:moveTo>
                  <a:cubicBezTo>
                    <a:pt x="255449" y="246781"/>
                    <a:pt x="253544" y="247209"/>
                    <a:pt x="251949" y="245614"/>
                  </a:cubicBezTo>
                  <a:cubicBezTo>
                    <a:pt x="249733" y="243397"/>
                    <a:pt x="251755" y="240675"/>
                    <a:pt x="252494" y="239703"/>
                  </a:cubicBezTo>
                  <a:lnTo>
                    <a:pt x="254205" y="237369"/>
                  </a:lnTo>
                  <a:cubicBezTo>
                    <a:pt x="255061" y="236203"/>
                    <a:pt x="255761" y="235269"/>
                    <a:pt x="256189" y="234219"/>
                  </a:cubicBezTo>
                  <a:lnTo>
                    <a:pt x="257278" y="235308"/>
                  </a:lnTo>
                  <a:cubicBezTo>
                    <a:pt x="259961" y="237992"/>
                    <a:pt x="260078" y="242153"/>
                    <a:pt x="257161" y="245070"/>
                  </a:cubicBezTo>
                  <a:moveTo>
                    <a:pt x="284475" y="184854"/>
                  </a:moveTo>
                  <a:lnTo>
                    <a:pt x="279497" y="189832"/>
                  </a:lnTo>
                  <a:lnTo>
                    <a:pt x="288870" y="207605"/>
                  </a:lnTo>
                  <a:lnTo>
                    <a:pt x="270980" y="198349"/>
                  </a:lnTo>
                  <a:lnTo>
                    <a:pt x="266274" y="203055"/>
                  </a:lnTo>
                  <a:lnTo>
                    <a:pt x="275569" y="220906"/>
                  </a:lnTo>
                  <a:lnTo>
                    <a:pt x="257757" y="211572"/>
                  </a:lnTo>
                  <a:lnTo>
                    <a:pt x="252624" y="216705"/>
                  </a:lnTo>
                  <a:lnTo>
                    <a:pt x="279575" y="229812"/>
                  </a:lnTo>
                  <a:lnTo>
                    <a:pt x="284242" y="225144"/>
                  </a:lnTo>
                  <a:lnTo>
                    <a:pt x="275569" y="207838"/>
                  </a:lnTo>
                  <a:lnTo>
                    <a:pt x="292915" y="216472"/>
                  </a:lnTo>
                  <a:lnTo>
                    <a:pt x="297543" y="211844"/>
                  </a:lnTo>
                  <a:lnTo>
                    <a:pt x="284475" y="184854"/>
                  </a:lnTo>
                  <a:moveTo>
                    <a:pt x="307941" y="146998"/>
                  </a:moveTo>
                  <a:lnTo>
                    <a:pt x="301524" y="153415"/>
                  </a:lnTo>
                  <a:lnTo>
                    <a:pt x="314786" y="181767"/>
                  </a:lnTo>
                  <a:lnTo>
                    <a:pt x="286434" y="168505"/>
                  </a:lnTo>
                  <a:lnTo>
                    <a:pt x="280017" y="174922"/>
                  </a:lnTo>
                  <a:lnTo>
                    <a:pt x="307241" y="202146"/>
                  </a:lnTo>
                  <a:lnTo>
                    <a:pt x="311869" y="197517"/>
                  </a:lnTo>
                  <a:lnTo>
                    <a:pt x="292696" y="178344"/>
                  </a:lnTo>
                  <a:lnTo>
                    <a:pt x="318869" y="190517"/>
                  </a:lnTo>
                  <a:lnTo>
                    <a:pt x="323420" y="185967"/>
                  </a:lnTo>
                  <a:lnTo>
                    <a:pt x="311247" y="159793"/>
                  </a:lnTo>
                  <a:lnTo>
                    <a:pt x="330420" y="178966"/>
                  </a:lnTo>
                  <a:lnTo>
                    <a:pt x="335165" y="174222"/>
                  </a:lnTo>
                  <a:lnTo>
                    <a:pt x="307941" y="146998"/>
                  </a:lnTo>
                  <a:moveTo>
                    <a:pt x="317292" y="146748"/>
                  </a:moveTo>
                  <a:lnTo>
                    <a:pt x="322425" y="141614"/>
                  </a:lnTo>
                  <a:lnTo>
                    <a:pt x="316942" y="136131"/>
                  </a:lnTo>
                  <a:lnTo>
                    <a:pt x="311808" y="141264"/>
                  </a:lnTo>
                  <a:lnTo>
                    <a:pt x="317292" y="146748"/>
                  </a:lnTo>
                  <a:moveTo>
                    <a:pt x="340121" y="169266"/>
                  </a:moveTo>
                  <a:lnTo>
                    <a:pt x="344943" y="164443"/>
                  </a:lnTo>
                  <a:lnTo>
                    <a:pt x="324914" y="144415"/>
                  </a:lnTo>
                  <a:lnTo>
                    <a:pt x="320092" y="149237"/>
                  </a:lnTo>
                  <a:lnTo>
                    <a:pt x="340121" y="169266"/>
                  </a:lnTo>
                  <a:moveTo>
                    <a:pt x="340017" y="128612"/>
                  </a:moveTo>
                  <a:cubicBezTo>
                    <a:pt x="336672" y="131957"/>
                    <a:pt x="336439" y="134990"/>
                    <a:pt x="337178" y="137985"/>
                  </a:cubicBezTo>
                  <a:lnTo>
                    <a:pt x="334261" y="135068"/>
                  </a:lnTo>
                  <a:lnTo>
                    <a:pt x="329477" y="139852"/>
                  </a:lnTo>
                  <a:lnTo>
                    <a:pt x="349506" y="159881"/>
                  </a:lnTo>
                  <a:lnTo>
                    <a:pt x="354328" y="155058"/>
                  </a:lnTo>
                  <a:lnTo>
                    <a:pt x="343517" y="144247"/>
                  </a:lnTo>
                  <a:cubicBezTo>
                    <a:pt x="340250" y="140980"/>
                    <a:pt x="339783" y="137479"/>
                    <a:pt x="342661" y="134601"/>
                  </a:cubicBezTo>
                  <a:cubicBezTo>
                    <a:pt x="345033" y="132229"/>
                    <a:pt x="347717" y="132190"/>
                    <a:pt x="349972" y="134446"/>
                  </a:cubicBezTo>
                  <a:lnTo>
                    <a:pt x="362457" y="146930"/>
                  </a:lnTo>
                  <a:lnTo>
                    <a:pt x="367279" y="142107"/>
                  </a:lnTo>
                  <a:lnTo>
                    <a:pt x="354367" y="129195"/>
                  </a:lnTo>
                  <a:cubicBezTo>
                    <a:pt x="349584" y="124412"/>
                    <a:pt x="344567" y="124062"/>
                    <a:pt x="340017" y="128612"/>
                  </a:cubicBezTo>
                  <a:moveTo>
                    <a:pt x="362819" y="91265"/>
                  </a:moveTo>
                  <a:lnTo>
                    <a:pt x="357996" y="96088"/>
                  </a:lnTo>
                  <a:lnTo>
                    <a:pt x="368263" y="106355"/>
                  </a:lnTo>
                  <a:cubicBezTo>
                    <a:pt x="365113" y="105616"/>
                    <a:pt x="361613" y="107016"/>
                    <a:pt x="359007" y="109622"/>
                  </a:cubicBezTo>
                  <a:cubicBezTo>
                    <a:pt x="354107" y="114522"/>
                    <a:pt x="353446" y="122028"/>
                    <a:pt x="360368" y="128950"/>
                  </a:cubicBezTo>
                  <a:cubicBezTo>
                    <a:pt x="367407" y="135990"/>
                    <a:pt x="374913" y="135329"/>
                    <a:pt x="379814" y="130428"/>
                  </a:cubicBezTo>
                  <a:cubicBezTo>
                    <a:pt x="382575" y="127667"/>
                    <a:pt x="383859" y="123973"/>
                    <a:pt x="382653" y="120589"/>
                  </a:cubicBezTo>
                  <a:lnTo>
                    <a:pt x="385725" y="123661"/>
                  </a:lnTo>
                  <a:lnTo>
                    <a:pt x="390470" y="118917"/>
                  </a:lnTo>
                  <a:lnTo>
                    <a:pt x="362819" y="91265"/>
                  </a:lnTo>
                  <a:moveTo>
                    <a:pt x="376508" y="124867"/>
                  </a:moveTo>
                  <a:cubicBezTo>
                    <a:pt x="373708" y="127667"/>
                    <a:pt x="369313" y="128095"/>
                    <a:pt x="365269" y="124050"/>
                  </a:cubicBezTo>
                  <a:cubicBezTo>
                    <a:pt x="361185" y="119967"/>
                    <a:pt x="361613" y="115572"/>
                    <a:pt x="364413" y="112772"/>
                  </a:cubicBezTo>
                  <a:cubicBezTo>
                    <a:pt x="367019" y="110166"/>
                    <a:pt x="371608" y="109466"/>
                    <a:pt x="375730" y="113589"/>
                  </a:cubicBezTo>
                  <a:cubicBezTo>
                    <a:pt x="379814" y="117672"/>
                    <a:pt x="379114" y="122261"/>
                    <a:pt x="376508" y="124867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43" name="shape343"/>
            <p:cNvSpPr/>
            <p:nvPr/>
          </p:nvSpPr>
          <p:spPr>
            <a:xfrm>
              <a:off x="2315977" y="993499"/>
              <a:ext cx="140800" cy="140800"/>
            </a:xfrm>
            <a:custGeom>
              <a:avLst/>
              <a:gdLst/>
              <a:ahLst/>
              <a:cxnLst/>
              <a:rect l="0" t="0" r="0" b="0"/>
              <a:pathLst>
                <a:path w="140800" h="140800">
                  <a:moveTo>
                    <a:pt x="61179" y="283646"/>
                  </a:moveTo>
                  <a:lnTo>
                    <a:pt x="37845" y="306980"/>
                  </a:lnTo>
                  <a:cubicBezTo>
                    <a:pt x="31683" y="313142"/>
                    <a:pt x="27194" y="317634"/>
                    <a:pt x="23945" y="321461"/>
                  </a:cubicBezTo>
                  <a:cubicBezTo>
                    <a:pt x="20720" y="325260"/>
                    <a:pt x="18898" y="328201"/>
                    <a:pt x="17927" y="331190"/>
                  </a:cubicBezTo>
                  <a:cubicBezTo>
                    <a:pt x="16110" y="336782"/>
                    <a:pt x="16110" y="342806"/>
                    <a:pt x="17927" y="348399"/>
                  </a:cubicBezTo>
                  <a:cubicBezTo>
                    <a:pt x="18898" y="351387"/>
                    <a:pt x="20720" y="354328"/>
                    <a:pt x="23945" y="358127"/>
                  </a:cubicBezTo>
                  <a:cubicBezTo>
                    <a:pt x="27194" y="361955"/>
                    <a:pt x="31683" y="366447"/>
                    <a:pt x="37845" y="372608"/>
                  </a:cubicBezTo>
                  <a:lnTo>
                    <a:pt x="61179" y="395943"/>
                  </a:lnTo>
                  <a:cubicBezTo>
                    <a:pt x="67341" y="402105"/>
                    <a:pt x="71833" y="406593"/>
                    <a:pt x="75660" y="409842"/>
                  </a:cubicBezTo>
                  <a:cubicBezTo>
                    <a:pt x="79460" y="413068"/>
                    <a:pt x="82400" y="414890"/>
                    <a:pt x="85389" y="415861"/>
                  </a:cubicBezTo>
                  <a:cubicBezTo>
                    <a:pt x="90981" y="417678"/>
                    <a:pt x="97005" y="417678"/>
                    <a:pt x="102597" y="415861"/>
                  </a:cubicBezTo>
                  <a:cubicBezTo>
                    <a:pt x="105586" y="414890"/>
                    <a:pt x="108527" y="413068"/>
                    <a:pt x="112327" y="409842"/>
                  </a:cubicBezTo>
                  <a:cubicBezTo>
                    <a:pt x="116154" y="406593"/>
                    <a:pt x="120645" y="402105"/>
                    <a:pt x="126808" y="395943"/>
                  </a:cubicBezTo>
                  <a:lnTo>
                    <a:pt x="150142" y="372608"/>
                  </a:lnTo>
                  <a:cubicBezTo>
                    <a:pt x="156304" y="366447"/>
                    <a:pt x="160792" y="361955"/>
                    <a:pt x="164041" y="358127"/>
                  </a:cubicBezTo>
                  <a:cubicBezTo>
                    <a:pt x="167267" y="354328"/>
                    <a:pt x="169089" y="351387"/>
                    <a:pt x="170060" y="348398"/>
                  </a:cubicBezTo>
                  <a:cubicBezTo>
                    <a:pt x="171877" y="342806"/>
                    <a:pt x="171877" y="336782"/>
                    <a:pt x="170060" y="331190"/>
                  </a:cubicBezTo>
                  <a:cubicBezTo>
                    <a:pt x="169089" y="328201"/>
                    <a:pt x="167267" y="325260"/>
                    <a:pt x="164041" y="321461"/>
                  </a:cubicBezTo>
                  <a:cubicBezTo>
                    <a:pt x="160792" y="317634"/>
                    <a:pt x="156304" y="313142"/>
                    <a:pt x="150142" y="306980"/>
                  </a:cubicBezTo>
                  <a:lnTo>
                    <a:pt x="126808" y="283646"/>
                  </a:lnTo>
                  <a:cubicBezTo>
                    <a:pt x="120645" y="277483"/>
                    <a:pt x="116154" y="272995"/>
                    <a:pt x="112327" y="269746"/>
                  </a:cubicBezTo>
                  <a:cubicBezTo>
                    <a:pt x="108527" y="266521"/>
                    <a:pt x="105586" y="264698"/>
                    <a:pt x="102597" y="263727"/>
                  </a:cubicBezTo>
                  <a:cubicBezTo>
                    <a:pt x="97005" y="261910"/>
                    <a:pt x="90981" y="261910"/>
                    <a:pt x="85389" y="263727"/>
                  </a:cubicBezTo>
                  <a:cubicBezTo>
                    <a:pt x="82400" y="264698"/>
                    <a:pt x="79460" y="266521"/>
                    <a:pt x="75660" y="269746"/>
                  </a:cubicBezTo>
                  <a:cubicBezTo>
                    <a:pt x="71833" y="272995"/>
                    <a:pt x="67341" y="277483"/>
                    <a:pt x="61179" y="283646"/>
                  </a:cubicBezTo>
                  <a:moveTo>
                    <a:pt x="14984" y="349354"/>
                  </a:moveTo>
                  <a:cubicBezTo>
                    <a:pt x="17279" y="356418"/>
                    <a:pt x="23405" y="362544"/>
                    <a:pt x="35657" y="374796"/>
                  </a:cubicBezTo>
                  <a:lnTo>
                    <a:pt x="58992" y="398130"/>
                  </a:lnTo>
                  <a:cubicBezTo>
                    <a:pt x="71243" y="410382"/>
                    <a:pt x="77369" y="416508"/>
                    <a:pt x="84433" y="418803"/>
                  </a:cubicBezTo>
                  <a:cubicBezTo>
                    <a:pt x="90647" y="420822"/>
                    <a:pt x="97340" y="420822"/>
                    <a:pt x="103554" y="418803"/>
                  </a:cubicBezTo>
                  <a:cubicBezTo>
                    <a:pt x="110617" y="416508"/>
                    <a:pt x="116743" y="410382"/>
                    <a:pt x="128995" y="398130"/>
                  </a:cubicBezTo>
                  <a:lnTo>
                    <a:pt x="152330" y="374796"/>
                  </a:lnTo>
                  <a:cubicBezTo>
                    <a:pt x="164582" y="362544"/>
                    <a:pt x="170707" y="356418"/>
                    <a:pt x="173003" y="349354"/>
                  </a:cubicBezTo>
                  <a:cubicBezTo>
                    <a:pt x="175021" y="343141"/>
                    <a:pt x="175021" y="336448"/>
                    <a:pt x="173003" y="330234"/>
                  </a:cubicBezTo>
                  <a:cubicBezTo>
                    <a:pt x="170707" y="323170"/>
                    <a:pt x="164582" y="317044"/>
                    <a:pt x="152330" y="304792"/>
                  </a:cubicBezTo>
                  <a:lnTo>
                    <a:pt x="128995" y="281458"/>
                  </a:lnTo>
                  <a:cubicBezTo>
                    <a:pt x="116743" y="269206"/>
                    <a:pt x="110617" y="263080"/>
                    <a:pt x="103554" y="260785"/>
                  </a:cubicBezTo>
                  <a:cubicBezTo>
                    <a:pt x="97340" y="258766"/>
                    <a:pt x="90647" y="258766"/>
                    <a:pt x="84433" y="260785"/>
                  </a:cubicBezTo>
                  <a:cubicBezTo>
                    <a:pt x="77369" y="263080"/>
                    <a:pt x="71243" y="269206"/>
                    <a:pt x="58992" y="281458"/>
                  </a:cubicBezTo>
                  <a:lnTo>
                    <a:pt x="35657" y="304792"/>
                  </a:lnTo>
                  <a:cubicBezTo>
                    <a:pt x="23405" y="317044"/>
                    <a:pt x="17279" y="323170"/>
                    <a:pt x="14984" y="330234"/>
                  </a:cubicBezTo>
                  <a:cubicBezTo>
                    <a:pt x="12965" y="336448"/>
                    <a:pt x="12965" y="343141"/>
                    <a:pt x="14984" y="349354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44" name="shape344"/>
            <p:cNvSpPr/>
            <p:nvPr/>
          </p:nvSpPr>
          <p:spPr>
            <a:xfrm>
              <a:off x="2315977" y="993499"/>
              <a:ext cx="140800" cy="140800"/>
            </a:xfrm>
            <a:custGeom>
              <a:avLst/>
              <a:gdLst/>
              <a:ahLst/>
              <a:cxnLst/>
              <a:rect l="0" t="0" r="0" b="0"/>
              <a:pathLst>
                <a:path w="140800" h="140800">
                  <a:moveTo>
                    <a:pt x="62631" y="346481"/>
                  </a:moveTo>
                  <a:lnTo>
                    <a:pt x="87178" y="371027"/>
                  </a:lnTo>
                  <a:lnTo>
                    <a:pt x="87178" y="363501"/>
                  </a:lnTo>
                  <a:cubicBezTo>
                    <a:pt x="87178" y="359794"/>
                    <a:pt x="90183" y="356789"/>
                    <a:pt x="93890" y="356789"/>
                  </a:cubicBezTo>
                  <a:cubicBezTo>
                    <a:pt x="97597" y="356789"/>
                    <a:pt x="100602" y="359794"/>
                    <a:pt x="100602" y="363501"/>
                  </a:cubicBezTo>
                  <a:lnTo>
                    <a:pt x="100602" y="379130"/>
                  </a:lnTo>
                  <a:cubicBezTo>
                    <a:pt x="100602" y="388100"/>
                    <a:pt x="89757" y="392592"/>
                    <a:pt x="83414" y="386249"/>
                  </a:cubicBezTo>
                  <a:lnTo>
                    <a:pt x="47410" y="350245"/>
                  </a:lnTo>
                  <a:cubicBezTo>
                    <a:pt x="41067" y="343902"/>
                    <a:pt x="45559" y="333057"/>
                    <a:pt x="54529" y="333057"/>
                  </a:cubicBezTo>
                  <a:lnTo>
                    <a:pt x="125148" y="333057"/>
                  </a:lnTo>
                  <a:lnTo>
                    <a:pt x="100602" y="308510"/>
                  </a:lnTo>
                  <a:lnTo>
                    <a:pt x="100602" y="316037"/>
                  </a:lnTo>
                  <a:cubicBezTo>
                    <a:pt x="100602" y="319744"/>
                    <a:pt x="97597" y="322750"/>
                    <a:pt x="93890" y="322750"/>
                  </a:cubicBezTo>
                  <a:cubicBezTo>
                    <a:pt x="90183" y="322750"/>
                    <a:pt x="87178" y="319744"/>
                    <a:pt x="87178" y="316037"/>
                  </a:cubicBezTo>
                  <a:lnTo>
                    <a:pt x="87178" y="300408"/>
                  </a:lnTo>
                  <a:cubicBezTo>
                    <a:pt x="87178" y="291438"/>
                    <a:pt x="98023" y="286946"/>
                    <a:pt x="104365" y="293289"/>
                  </a:cubicBezTo>
                  <a:lnTo>
                    <a:pt x="140370" y="329293"/>
                  </a:lnTo>
                  <a:cubicBezTo>
                    <a:pt x="146713" y="335636"/>
                    <a:pt x="142221" y="346481"/>
                    <a:pt x="133251" y="346481"/>
                  </a:cubicBezTo>
                  <a:lnTo>
                    <a:pt x="62631" y="346481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45" name="shape345"/>
            <p:cNvSpPr/>
            <p:nvPr/>
          </p:nvSpPr>
          <p:spPr>
            <a:xfrm>
              <a:off x="2315977" y="993499"/>
              <a:ext cx="1782000" cy="1782000"/>
            </a:xfrm>
            <a:custGeom>
              <a:avLst/>
              <a:gdLst/>
              <a:ahLst/>
              <a:cxnLst/>
              <a:rect l="0" t="0" r="0" b="0"/>
              <a:pathLst>
                <a:path w="1782000" h="1782000">
                  <a:moveTo>
                    <a:pt x="162059" y="211988"/>
                  </a:moveTo>
                  <a:lnTo>
                    <a:pt x="156886" y="217160"/>
                  </a:lnTo>
                  <a:lnTo>
                    <a:pt x="171548" y="241389"/>
                  </a:lnTo>
                  <a:lnTo>
                    <a:pt x="146230" y="227817"/>
                  </a:lnTo>
                  <a:lnTo>
                    <a:pt x="141252" y="232795"/>
                  </a:lnTo>
                  <a:lnTo>
                    <a:pt x="154786" y="258074"/>
                  </a:lnTo>
                  <a:lnTo>
                    <a:pt x="130596" y="243451"/>
                  </a:lnTo>
                  <a:lnTo>
                    <a:pt x="125229" y="248818"/>
                  </a:lnTo>
                  <a:lnTo>
                    <a:pt x="159881" y="268613"/>
                  </a:lnTo>
                  <a:lnTo>
                    <a:pt x="164897" y="263596"/>
                  </a:lnTo>
                  <a:lnTo>
                    <a:pt x="151013" y="237734"/>
                  </a:lnTo>
                  <a:lnTo>
                    <a:pt x="176876" y="251618"/>
                  </a:lnTo>
                  <a:lnTo>
                    <a:pt x="181854" y="246640"/>
                  </a:lnTo>
                  <a:lnTo>
                    <a:pt x="162059" y="211988"/>
                  </a:lnTo>
                  <a:moveTo>
                    <a:pt x="178618" y="209118"/>
                  </a:moveTo>
                  <a:cubicBezTo>
                    <a:pt x="172784" y="214951"/>
                    <a:pt x="172590" y="222924"/>
                    <a:pt x="179085" y="229419"/>
                  </a:cubicBezTo>
                  <a:cubicBezTo>
                    <a:pt x="185618" y="235953"/>
                    <a:pt x="193591" y="235758"/>
                    <a:pt x="199425" y="229925"/>
                  </a:cubicBezTo>
                  <a:cubicBezTo>
                    <a:pt x="205297" y="224052"/>
                    <a:pt x="205491" y="216080"/>
                    <a:pt x="198958" y="209546"/>
                  </a:cubicBezTo>
                  <a:cubicBezTo>
                    <a:pt x="192463" y="203051"/>
                    <a:pt x="184491" y="203245"/>
                    <a:pt x="178618" y="209118"/>
                  </a:cubicBezTo>
                  <a:moveTo>
                    <a:pt x="183051" y="213629"/>
                  </a:moveTo>
                  <a:cubicBezTo>
                    <a:pt x="185968" y="210712"/>
                    <a:pt x="190013" y="210479"/>
                    <a:pt x="194019" y="214485"/>
                  </a:cubicBezTo>
                  <a:cubicBezTo>
                    <a:pt x="197791" y="218257"/>
                    <a:pt x="198141" y="222263"/>
                    <a:pt x="195030" y="225374"/>
                  </a:cubicBezTo>
                  <a:cubicBezTo>
                    <a:pt x="192113" y="228291"/>
                    <a:pt x="188068" y="228525"/>
                    <a:pt x="184024" y="224480"/>
                  </a:cubicBezTo>
                  <a:cubicBezTo>
                    <a:pt x="180290" y="220746"/>
                    <a:pt x="179940" y="216740"/>
                    <a:pt x="183051" y="213629"/>
                  </a:cubicBezTo>
                  <a:moveTo>
                    <a:pt x="202753" y="184983"/>
                  </a:moveTo>
                  <a:cubicBezTo>
                    <a:pt x="199408" y="188327"/>
                    <a:pt x="199175" y="191361"/>
                    <a:pt x="199914" y="194355"/>
                  </a:cubicBezTo>
                  <a:lnTo>
                    <a:pt x="196997" y="191439"/>
                  </a:lnTo>
                  <a:lnTo>
                    <a:pt x="192214" y="196222"/>
                  </a:lnTo>
                  <a:lnTo>
                    <a:pt x="212242" y="216251"/>
                  </a:lnTo>
                  <a:lnTo>
                    <a:pt x="217065" y="211429"/>
                  </a:lnTo>
                  <a:lnTo>
                    <a:pt x="206254" y="200617"/>
                  </a:lnTo>
                  <a:cubicBezTo>
                    <a:pt x="202987" y="197350"/>
                    <a:pt x="202520" y="193850"/>
                    <a:pt x="205398" y="190972"/>
                  </a:cubicBezTo>
                  <a:cubicBezTo>
                    <a:pt x="207770" y="188600"/>
                    <a:pt x="210453" y="188561"/>
                    <a:pt x="212709" y="190817"/>
                  </a:cubicBezTo>
                  <a:lnTo>
                    <a:pt x="225193" y="203300"/>
                  </a:lnTo>
                  <a:lnTo>
                    <a:pt x="230016" y="198478"/>
                  </a:lnTo>
                  <a:lnTo>
                    <a:pt x="217104" y="185566"/>
                  </a:lnTo>
                  <a:cubicBezTo>
                    <a:pt x="212320" y="180783"/>
                    <a:pt x="207303" y="180433"/>
                    <a:pt x="202753" y="184983"/>
                  </a:cubicBezTo>
                  <a:moveTo>
                    <a:pt x="225555" y="147636"/>
                  </a:moveTo>
                  <a:lnTo>
                    <a:pt x="220733" y="152458"/>
                  </a:lnTo>
                  <a:lnTo>
                    <a:pt x="231000" y="162725"/>
                  </a:lnTo>
                  <a:cubicBezTo>
                    <a:pt x="227850" y="161986"/>
                    <a:pt x="224349" y="163387"/>
                    <a:pt x="221744" y="165992"/>
                  </a:cubicBezTo>
                  <a:cubicBezTo>
                    <a:pt x="216843" y="170892"/>
                    <a:pt x="216182" y="178398"/>
                    <a:pt x="223105" y="185321"/>
                  </a:cubicBezTo>
                  <a:cubicBezTo>
                    <a:pt x="230144" y="192360"/>
                    <a:pt x="237650" y="191699"/>
                    <a:pt x="242550" y="186799"/>
                  </a:cubicBezTo>
                  <a:cubicBezTo>
                    <a:pt x="245311" y="184037"/>
                    <a:pt x="246595" y="180343"/>
                    <a:pt x="245389" y="176960"/>
                  </a:cubicBezTo>
                  <a:lnTo>
                    <a:pt x="248462" y="180032"/>
                  </a:lnTo>
                  <a:lnTo>
                    <a:pt x="253206" y="175287"/>
                  </a:lnTo>
                  <a:lnTo>
                    <a:pt x="225555" y="147636"/>
                  </a:lnTo>
                  <a:moveTo>
                    <a:pt x="239245" y="181237"/>
                  </a:moveTo>
                  <a:cubicBezTo>
                    <a:pt x="236445" y="184037"/>
                    <a:pt x="232050" y="184465"/>
                    <a:pt x="228005" y="180421"/>
                  </a:cubicBezTo>
                  <a:cubicBezTo>
                    <a:pt x="223922" y="176337"/>
                    <a:pt x="224349" y="171942"/>
                    <a:pt x="227150" y="169142"/>
                  </a:cubicBezTo>
                  <a:cubicBezTo>
                    <a:pt x="229755" y="166536"/>
                    <a:pt x="234344" y="165836"/>
                    <a:pt x="238467" y="169959"/>
                  </a:cubicBezTo>
                  <a:cubicBezTo>
                    <a:pt x="242550" y="174042"/>
                    <a:pt x="241850" y="178632"/>
                    <a:pt x="239245" y="181237"/>
                  </a:cubicBezTo>
                  <a:moveTo>
                    <a:pt x="266570" y="144811"/>
                  </a:moveTo>
                  <a:lnTo>
                    <a:pt x="264587" y="142828"/>
                  </a:lnTo>
                  <a:cubicBezTo>
                    <a:pt x="257976" y="136217"/>
                    <a:pt x="250625" y="137111"/>
                    <a:pt x="245764" y="141972"/>
                  </a:cubicBezTo>
                  <a:cubicBezTo>
                    <a:pt x="240669" y="147067"/>
                    <a:pt x="239619" y="155117"/>
                    <a:pt x="246619" y="162118"/>
                  </a:cubicBezTo>
                  <a:cubicBezTo>
                    <a:pt x="253581" y="169079"/>
                    <a:pt x="261398" y="167952"/>
                    <a:pt x="266453" y="162895"/>
                  </a:cubicBezTo>
                  <a:cubicBezTo>
                    <a:pt x="270537" y="158812"/>
                    <a:pt x="272171" y="152745"/>
                    <a:pt x="268943" y="147495"/>
                  </a:cubicBezTo>
                  <a:lnTo>
                    <a:pt x="264431" y="152006"/>
                  </a:lnTo>
                  <a:cubicBezTo>
                    <a:pt x="265326" y="154301"/>
                    <a:pt x="264392" y="156634"/>
                    <a:pt x="262487" y="158540"/>
                  </a:cubicBezTo>
                  <a:cubicBezTo>
                    <a:pt x="259609" y="161418"/>
                    <a:pt x="255992" y="161923"/>
                    <a:pt x="252608" y="158773"/>
                  </a:cubicBezTo>
                  <a:lnTo>
                    <a:pt x="266570" y="144811"/>
                  </a:lnTo>
                  <a:moveTo>
                    <a:pt x="249886" y="146172"/>
                  </a:moveTo>
                  <a:cubicBezTo>
                    <a:pt x="252492" y="143567"/>
                    <a:pt x="255642" y="143372"/>
                    <a:pt x="258287" y="146017"/>
                  </a:cubicBezTo>
                  <a:lnTo>
                    <a:pt x="249186" y="155117"/>
                  </a:lnTo>
                  <a:cubicBezTo>
                    <a:pt x="246697" y="151773"/>
                    <a:pt x="247592" y="148467"/>
                    <a:pt x="249886" y="146172"/>
                  </a:cubicBezTo>
                  <a:moveTo>
                    <a:pt x="269500" y="118469"/>
                  </a:moveTo>
                  <a:lnTo>
                    <a:pt x="268178" y="119791"/>
                  </a:lnTo>
                  <a:cubicBezTo>
                    <a:pt x="265844" y="122125"/>
                    <a:pt x="264989" y="125003"/>
                    <a:pt x="266156" y="128192"/>
                  </a:cubicBezTo>
                  <a:lnTo>
                    <a:pt x="263200" y="125236"/>
                  </a:lnTo>
                  <a:lnTo>
                    <a:pt x="258416" y="130020"/>
                  </a:lnTo>
                  <a:lnTo>
                    <a:pt x="278445" y="150048"/>
                  </a:lnTo>
                  <a:lnTo>
                    <a:pt x="283268" y="145226"/>
                  </a:lnTo>
                  <a:lnTo>
                    <a:pt x="273467" y="135425"/>
                  </a:lnTo>
                  <a:cubicBezTo>
                    <a:pt x="269539" y="131498"/>
                    <a:pt x="269539" y="127842"/>
                    <a:pt x="272923" y="124458"/>
                  </a:cubicBezTo>
                  <a:lnTo>
                    <a:pt x="274206" y="123175"/>
                  </a:lnTo>
                  <a:lnTo>
                    <a:pt x="269500" y="118469"/>
                  </a:lnTo>
                  <a:moveTo>
                    <a:pt x="288342" y="116272"/>
                  </a:moveTo>
                  <a:cubicBezTo>
                    <a:pt x="285542" y="118372"/>
                    <a:pt x="283481" y="119812"/>
                    <a:pt x="281925" y="118256"/>
                  </a:cubicBezTo>
                  <a:cubicBezTo>
                    <a:pt x="280758" y="117089"/>
                    <a:pt x="280642" y="115106"/>
                    <a:pt x="283014" y="112733"/>
                  </a:cubicBezTo>
                  <a:cubicBezTo>
                    <a:pt x="285076" y="110672"/>
                    <a:pt x="287253" y="110050"/>
                    <a:pt x="289431" y="111839"/>
                  </a:cubicBezTo>
                  <a:lnTo>
                    <a:pt x="294137" y="107133"/>
                  </a:lnTo>
                  <a:cubicBezTo>
                    <a:pt x="289392" y="102933"/>
                    <a:pt x="283636" y="104100"/>
                    <a:pt x="278970" y="108766"/>
                  </a:cubicBezTo>
                  <a:cubicBezTo>
                    <a:pt x="274808" y="112928"/>
                    <a:pt x="272825" y="118567"/>
                    <a:pt x="277375" y="123117"/>
                  </a:cubicBezTo>
                  <a:cubicBezTo>
                    <a:pt x="282314" y="128056"/>
                    <a:pt x="287448" y="124245"/>
                    <a:pt x="292037" y="120978"/>
                  </a:cubicBezTo>
                  <a:cubicBezTo>
                    <a:pt x="295265" y="118683"/>
                    <a:pt x="296509" y="118061"/>
                    <a:pt x="297754" y="119306"/>
                  </a:cubicBezTo>
                  <a:cubicBezTo>
                    <a:pt x="299270" y="120823"/>
                    <a:pt x="298493" y="122923"/>
                    <a:pt x="296432" y="124984"/>
                  </a:cubicBezTo>
                  <a:cubicBezTo>
                    <a:pt x="294176" y="127240"/>
                    <a:pt x="291570" y="128134"/>
                    <a:pt x="289198" y="126462"/>
                  </a:cubicBezTo>
                  <a:lnTo>
                    <a:pt x="284336" y="131323"/>
                  </a:lnTo>
                  <a:cubicBezTo>
                    <a:pt x="289742" y="136029"/>
                    <a:pt x="296004" y="133346"/>
                    <a:pt x="300165" y="129184"/>
                  </a:cubicBezTo>
                  <a:cubicBezTo>
                    <a:pt x="304638" y="124712"/>
                    <a:pt x="306504" y="118567"/>
                    <a:pt x="301993" y="114055"/>
                  </a:cubicBezTo>
                  <a:cubicBezTo>
                    <a:pt x="297326" y="109389"/>
                    <a:pt x="292464" y="113239"/>
                    <a:pt x="288342" y="116272"/>
                  </a:cubicBezTo>
                  <a:moveTo>
                    <a:pt x="301849" y="85887"/>
                  </a:moveTo>
                  <a:cubicBezTo>
                    <a:pt x="298465" y="89271"/>
                    <a:pt x="298310" y="92226"/>
                    <a:pt x="299088" y="95260"/>
                  </a:cubicBezTo>
                  <a:lnTo>
                    <a:pt x="288509" y="84682"/>
                  </a:lnTo>
                  <a:lnTo>
                    <a:pt x="283687" y="89504"/>
                  </a:lnTo>
                  <a:lnTo>
                    <a:pt x="311338" y="117155"/>
                  </a:lnTo>
                  <a:lnTo>
                    <a:pt x="316161" y="112333"/>
                  </a:lnTo>
                  <a:lnTo>
                    <a:pt x="305349" y="101521"/>
                  </a:lnTo>
                  <a:cubicBezTo>
                    <a:pt x="302082" y="98254"/>
                    <a:pt x="301616" y="94754"/>
                    <a:pt x="304494" y="91876"/>
                  </a:cubicBezTo>
                  <a:cubicBezTo>
                    <a:pt x="306866" y="89504"/>
                    <a:pt x="309549" y="89465"/>
                    <a:pt x="311805" y="91721"/>
                  </a:cubicBezTo>
                  <a:lnTo>
                    <a:pt x="324289" y="104205"/>
                  </a:lnTo>
                  <a:lnTo>
                    <a:pt x="329111" y="99382"/>
                  </a:lnTo>
                  <a:lnTo>
                    <a:pt x="316200" y="86471"/>
                  </a:lnTo>
                  <a:cubicBezTo>
                    <a:pt x="311416" y="81687"/>
                    <a:pt x="306399" y="81337"/>
                    <a:pt x="301849" y="85887"/>
                  </a:cubicBezTo>
                  <a:moveTo>
                    <a:pt x="321734" y="66002"/>
                  </a:moveTo>
                  <a:cubicBezTo>
                    <a:pt x="316756" y="70980"/>
                    <a:pt x="315473" y="76775"/>
                    <a:pt x="319362" y="82219"/>
                  </a:cubicBezTo>
                  <a:lnTo>
                    <a:pt x="323951" y="77631"/>
                  </a:lnTo>
                  <a:cubicBezTo>
                    <a:pt x="322862" y="75686"/>
                    <a:pt x="322278" y="73391"/>
                    <a:pt x="325273" y="70396"/>
                  </a:cubicBezTo>
                  <a:cubicBezTo>
                    <a:pt x="326984" y="68685"/>
                    <a:pt x="329123" y="67635"/>
                    <a:pt x="330640" y="69152"/>
                  </a:cubicBezTo>
                  <a:cubicBezTo>
                    <a:pt x="332312" y="70825"/>
                    <a:pt x="331068" y="72691"/>
                    <a:pt x="330407" y="73586"/>
                  </a:cubicBezTo>
                  <a:lnTo>
                    <a:pt x="326946" y="78214"/>
                  </a:lnTo>
                  <a:cubicBezTo>
                    <a:pt x="325390" y="80314"/>
                    <a:pt x="321695" y="85719"/>
                    <a:pt x="326712" y="90736"/>
                  </a:cubicBezTo>
                  <a:cubicBezTo>
                    <a:pt x="330951" y="94976"/>
                    <a:pt x="335929" y="93420"/>
                    <a:pt x="339118" y="90231"/>
                  </a:cubicBezTo>
                  <a:cubicBezTo>
                    <a:pt x="341257" y="88092"/>
                    <a:pt x="343085" y="84708"/>
                    <a:pt x="342074" y="80586"/>
                  </a:cubicBezTo>
                  <a:lnTo>
                    <a:pt x="344991" y="83503"/>
                  </a:lnTo>
                  <a:lnTo>
                    <a:pt x="349697" y="78797"/>
                  </a:lnTo>
                  <a:lnTo>
                    <a:pt x="335812" y="64913"/>
                  </a:lnTo>
                  <a:cubicBezTo>
                    <a:pt x="331107" y="60207"/>
                    <a:pt x="326128" y="61607"/>
                    <a:pt x="321734" y="66002"/>
                  </a:cubicBezTo>
                  <a:moveTo>
                    <a:pt x="336357" y="84981"/>
                  </a:moveTo>
                  <a:cubicBezTo>
                    <a:pt x="334646" y="86692"/>
                    <a:pt x="332740" y="87120"/>
                    <a:pt x="331146" y="85525"/>
                  </a:cubicBezTo>
                  <a:cubicBezTo>
                    <a:pt x="328929" y="83308"/>
                    <a:pt x="330951" y="80586"/>
                    <a:pt x="331690" y="79614"/>
                  </a:cubicBezTo>
                  <a:lnTo>
                    <a:pt x="333401" y="77280"/>
                  </a:lnTo>
                  <a:cubicBezTo>
                    <a:pt x="334257" y="76113"/>
                    <a:pt x="334957" y="75180"/>
                    <a:pt x="335385" y="74130"/>
                  </a:cubicBezTo>
                  <a:lnTo>
                    <a:pt x="336474" y="75219"/>
                  </a:lnTo>
                  <a:cubicBezTo>
                    <a:pt x="339157" y="77902"/>
                    <a:pt x="339274" y="82064"/>
                    <a:pt x="336357" y="84981"/>
                  </a:cubicBezTo>
                  <a:moveTo>
                    <a:pt x="345237" y="42732"/>
                  </a:moveTo>
                  <a:lnTo>
                    <a:pt x="343915" y="44055"/>
                  </a:lnTo>
                  <a:cubicBezTo>
                    <a:pt x="341581" y="46388"/>
                    <a:pt x="340726" y="49266"/>
                    <a:pt x="341892" y="52455"/>
                  </a:cubicBezTo>
                  <a:lnTo>
                    <a:pt x="338937" y="49499"/>
                  </a:lnTo>
                  <a:lnTo>
                    <a:pt x="334153" y="54283"/>
                  </a:lnTo>
                  <a:lnTo>
                    <a:pt x="354182" y="74312"/>
                  </a:lnTo>
                  <a:lnTo>
                    <a:pt x="359004" y="69489"/>
                  </a:lnTo>
                  <a:lnTo>
                    <a:pt x="349204" y="59689"/>
                  </a:lnTo>
                  <a:cubicBezTo>
                    <a:pt x="345276" y="55761"/>
                    <a:pt x="345276" y="52105"/>
                    <a:pt x="348660" y="48721"/>
                  </a:cubicBezTo>
                  <a:lnTo>
                    <a:pt x="349943" y="47438"/>
                  </a:lnTo>
                  <a:lnTo>
                    <a:pt x="345237" y="42732"/>
                  </a:lnTo>
                  <a:moveTo>
                    <a:pt x="376378" y="35004"/>
                  </a:moveTo>
                  <a:lnTo>
                    <a:pt x="374394" y="33020"/>
                  </a:lnTo>
                  <a:cubicBezTo>
                    <a:pt x="367783" y="26409"/>
                    <a:pt x="360433" y="27303"/>
                    <a:pt x="355571" y="32165"/>
                  </a:cubicBezTo>
                  <a:cubicBezTo>
                    <a:pt x="350476" y="37259"/>
                    <a:pt x="349426" y="45310"/>
                    <a:pt x="356427" y="52310"/>
                  </a:cubicBezTo>
                  <a:cubicBezTo>
                    <a:pt x="363388" y="59272"/>
                    <a:pt x="371205" y="58144"/>
                    <a:pt x="376261" y="53088"/>
                  </a:cubicBezTo>
                  <a:cubicBezTo>
                    <a:pt x="380345" y="49005"/>
                    <a:pt x="381978" y="42938"/>
                    <a:pt x="378750" y="37687"/>
                  </a:cubicBezTo>
                  <a:lnTo>
                    <a:pt x="374239" y="42199"/>
                  </a:lnTo>
                  <a:cubicBezTo>
                    <a:pt x="375133" y="44493"/>
                    <a:pt x="374200" y="46827"/>
                    <a:pt x="372294" y="48732"/>
                  </a:cubicBezTo>
                  <a:cubicBezTo>
                    <a:pt x="369417" y="51610"/>
                    <a:pt x="365799" y="52116"/>
                    <a:pt x="362416" y="48966"/>
                  </a:cubicBezTo>
                  <a:lnTo>
                    <a:pt x="376378" y="35004"/>
                  </a:lnTo>
                  <a:moveTo>
                    <a:pt x="359693" y="36365"/>
                  </a:moveTo>
                  <a:cubicBezTo>
                    <a:pt x="362299" y="33759"/>
                    <a:pt x="365449" y="33565"/>
                    <a:pt x="368094" y="36209"/>
                  </a:cubicBezTo>
                  <a:lnTo>
                    <a:pt x="358993" y="45310"/>
                  </a:lnTo>
                  <a:cubicBezTo>
                    <a:pt x="356505" y="41965"/>
                    <a:pt x="357399" y="38660"/>
                    <a:pt x="359693" y="36365"/>
                  </a:cubicBezTo>
                  <a:moveTo>
                    <a:pt x="214250" y="295137"/>
                  </a:moveTo>
                  <a:lnTo>
                    <a:pt x="209505" y="290392"/>
                  </a:lnTo>
                  <a:lnTo>
                    <a:pt x="195543" y="304354"/>
                  </a:lnTo>
                  <a:lnTo>
                    <a:pt x="188893" y="297704"/>
                  </a:lnTo>
                  <a:lnTo>
                    <a:pt x="201066" y="285531"/>
                  </a:lnTo>
                  <a:lnTo>
                    <a:pt x="196321" y="280786"/>
                  </a:lnTo>
                  <a:lnTo>
                    <a:pt x="184148" y="292959"/>
                  </a:lnTo>
                  <a:lnTo>
                    <a:pt x="177809" y="286620"/>
                  </a:lnTo>
                  <a:lnTo>
                    <a:pt x="191032" y="273397"/>
                  </a:lnTo>
                  <a:lnTo>
                    <a:pt x="186287" y="268652"/>
                  </a:lnTo>
                  <a:lnTo>
                    <a:pt x="168009" y="286931"/>
                  </a:lnTo>
                  <a:lnTo>
                    <a:pt x="195232" y="314154"/>
                  </a:lnTo>
                  <a:lnTo>
                    <a:pt x="214250" y="295137"/>
                  </a:lnTo>
                  <a:moveTo>
                    <a:pt x="208611" y="245472"/>
                  </a:moveTo>
                  <a:lnTo>
                    <a:pt x="203789" y="250294"/>
                  </a:lnTo>
                  <a:lnTo>
                    <a:pt x="214056" y="260562"/>
                  </a:lnTo>
                  <a:cubicBezTo>
                    <a:pt x="210906" y="259823"/>
                    <a:pt x="207406" y="261223"/>
                    <a:pt x="204800" y="263828"/>
                  </a:cubicBezTo>
                  <a:cubicBezTo>
                    <a:pt x="199900" y="268729"/>
                    <a:pt x="199239" y="276235"/>
                    <a:pt x="206162" y="283157"/>
                  </a:cubicBezTo>
                  <a:cubicBezTo>
                    <a:pt x="213201" y="290197"/>
                    <a:pt x="220707" y="289535"/>
                    <a:pt x="225607" y="284635"/>
                  </a:cubicBezTo>
                  <a:cubicBezTo>
                    <a:pt x="228368" y="281874"/>
                    <a:pt x="229651" y="278179"/>
                    <a:pt x="228446" y="274796"/>
                  </a:cubicBezTo>
                  <a:lnTo>
                    <a:pt x="231518" y="277868"/>
                  </a:lnTo>
                  <a:lnTo>
                    <a:pt x="236263" y="273123"/>
                  </a:lnTo>
                  <a:lnTo>
                    <a:pt x="208611" y="245472"/>
                  </a:lnTo>
                  <a:moveTo>
                    <a:pt x="222301" y="279074"/>
                  </a:moveTo>
                  <a:cubicBezTo>
                    <a:pt x="219501" y="281874"/>
                    <a:pt x="215106" y="282302"/>
                    <a:pt x="211062" y="278257"/>
                  </a:cubicBezTo>
                  <a:cubicBezTo>
                    <a:pt x="206978" y="274174"/>
                    <a:pt x="207406" y="269779"/>
                    <a:pt x="210206" y="266979"/>
                  </a:cubicBezTo>
                  <a:cubicBezTo>
                    <a:pt x="212812" y="264373"/>
                    <a:pt x="217401" y="263673"/>
                    <a:pt x="221523" y="267795"/>
                  </a:cubicBezTo>
                  <a:cubicBezTo>
                    <a:pt x="225607" y="271879"/>
                    <a:pt x="224907" y="276468"/>
                    <a:pt x="222301" y="279074"/>
                  </a:cubicBezTo>
                  <a:moveTo>
                    <a:pt x="231971" y="236892"/>
                  </a:moveTo>
                  <a:lnTo>
                    <a:pt x="230648" y="238214"/>
                  </a:lnTo>
                  <a:cubicBezTo>
                    <a:pt x="228315" y="240548"/>
                    <a:pt x="227459" y="243426"/>
                    <a:pt x="228626" y="246614"/>
                  </a:cubicBezTo>
                  <a:lnTo>
                    <a:pt x="225670" y="243659"/>
                  </a:lnTo>
                  <a:lnTo>
                    <a:pt x="220887" y="248442"/>
                  </a:lnTo>
                  <a:lnTo>
                    <a:pt x="240915" y="268471"/>
                  </a:lnTo>
                  <a:lnTo>
                    <a:pt x="245738" y="263649"/>
                  </a:lnTo>
                  <a:lnTo>
                    <a:pt x="235937" y="253848"/>
                  </a:lnTo>
                  <a:cubicBezTo>
                    <a:pt x="232009" y="249920"/>
                    <a:pt x="232009" y="246264"/>
                    <a:pt x="235393" y="242881"/>
                  </a:cubicBezTo>
                  <a:lnTo>
                    <a:pt x="236676" y="241597"/>
                  </a:lnTo>
                  <a:lnTo>
                    <a:pt x="231971" y="236892"/>
                  </a:lnTo>
                  <a:moveTo>
                    <a:pt x="242538" y="226091"/>
                  </a:moveTo>
                  <a:cubicBezTo>
                    <a:pt x="237560" y="231069"/>
                    <a:pt x="236276" y="236864"/>
                    <a:pt x="240166" y="242308"/>
                  </a:cubicBezTo>
                  <a:lnTo>
                    <a:pt x="244755" y="237719"/>
                  </a:lnTo>
                  <a:cubicBezTo>
                    <a:pt x="243666" y="235775"/>
                    <a:pt x="243082" y="233480"/>
                    <a:pt x="246077" y="230486"/>
                  </a:cubicBezTo>
                  <a:cubicBezTo>
                    <a:pt x="247788" y="228774"/>
                    <a:pt x="249927" y="227725"/>
                    <a:pt x="251444" y="229241"/>
                  </a:cubicBezTo>
                  <a:cubicBezTo>
                    <a:pt x="253116" y="230913"/>
                    <a:pt x="251872" y="232780"/>
                    <a:pt x="251211" y="233675"/>
                  </a:cubicBezTo>
                  <a:lnTo>
                    <a:pt x="247749" y="238303"/>
                  </a:lnTo>
                  <a:cubicBezTo>
                    <a:pt x="246194" y="240403"/>
                    <a:pt x="242499" y="245809"/>
                    <a:pt x="247516" y="250826"/>
                  </a:cubicBezTo>
                  <a:cubicBezTo>
                    <a:pt x="251755" y="255065"/>
                    <a:pt x="256733" y="253509"/>
                    <a:pt x="259922" y="250320"/>
                  </a:cubicBezTo>
                  <a:cubicBezTo>
                    <a:pt x="262061" y="248181"/>
                    <a:pt x="263889" y="244798"/>
                    <a:pt x="262878" y="240675"/>
                  </a:cubicBezTo>
                  <a:lnTo>
                    <a:pt x="265795" y="243592"/>
                  </a:lnTo>
                  <a:lnTo>
                    <a:pt x="270501" y="238886"/>
                  </a:lnTo>
                  <a:lnTo>
                    <a:pt x="256616" y="225002"/>
                  </a:lnTo>
                  <a:cubicBezTo>
                    <a:pt x="251911" y="220296"/>
                    <a:pt x="246932" y="221696"/>
                    <a:pt x="242538" y="226091"/>
                  </a:cubicBezTo>
                  <a:moveTo>
                    <a:pt x="257161" y="245070"/>
                  </a:moveTo>
                  <a:cubicBezTo>
                    <a:pt x="255449" y="246781"/>
                    <a:pt x="253544" y="247209"/>
                    <a:pt x="251949" y="245614"/>
                  </a:cubicBezTo>
                  <a:cubicBezTo>
                    <a:pt x="249733" y="243397"/>
                    <a:pt x="251755" y="240675"/>
                    <a:pt x="252494" y="239703"/>
                  </a:cubicBezTo>
                  <a:lnTo>
                    <a:pt x="254205" y="237369"/>
                  </a:lnTo>
                  <a:cubicBezTo>
                    <a:pt x="255061" y="236203"/>
                    <a:pt x="255761" y="235269"/>
                    <a:pt x="256189" y="234219"/>
                  </a:cubicBezTo>
                  <a:lnTo>
                    <a:pt x="257278" y="235308"/>
                  </a:lnTo>
                  <a:cubicBezTo>
                    <a:pt x="259961" y="237992"/>
                    <a:pt x="260078" y="242153"/>
                    <a:pt x="257161" y="245070"/>
                  </a:cubicBezTo>
                  <a:moveTo>
                    <a:pt x="284475" y="184854"/>
                  </a:moveTo>
                  <a:lnTo>
                    <a:pt x="279497" y="189832"/>
                  </a:lnTo>
                  <a:lnTo>
                    <a:pt x="288870" y="207605"/>
                  </a:lnTo>
                  <a:lnTo>
                    <a:pt x="270980" y="198349"/>
                  </a:lnTo>
                  <a:lnTo>
                    <a:pt x="266274" y="203055"/>
                  </a:lnTo>
                  <a:lnTo>
                    <a:pt x="275569" y="220906"/>
                  </a:lnTo>
                  <a:lnTo>
                    <a:pt x="257757" y="211572"/>
                  </a:lnTo>
                  <a:lnTo>
                    <a:pt x="252624" y="216705"/>
                  </a:lnTo>
                  <a:lnTo>
                    <a:pt x="279575" y="229812"/>
                  </a:lnTo>
                  <a:lnTo>
                    <a:pt x="284242" y="225144"/>
                  </a:lnTo>
                  <a:lnTo>
                    <a:pt x="275569" y="207838"/>
                  </a:lnTo>
                  <a:lnTo>
                    <a:pt x="292915" y="216472"/>
                  </a:lnTo>
                  <a:lnTo>
                    <a:pt x="297543" y="211844"/>
                  </a:lnTo>
                  <a:lnTo>
                    <a:pt x="284475" y="184854"/>
                  </a:lnTo>
                  <a:moveTo>
                    <a:pt x="307941" y="146998"/>
                  </a:moveTo>
                  <a:lnTo>
                    <a:pt x="301524" y="153415"/>
                  </a:lnTo>
                  <a:lnTo>
                    <a:pt x="314786" y="181767"/>
                  </a:lnTo>
                  <a:lnTo>
                    <a:pt x="286434" y="168505"/>
                  </a:lnTo>
                  <a:lnTo>
                    <a:pt x="280017" y="174922"/>
                  </a:lnTo>
                  <a:lnTo>
                    <a:pt x="307241" y="202146"/>
                  </a:lnTo>
                  <a:lnTo>
                    <a:pt x="311869" y="197517"/>
                  </a:lnTo>
                  <a:lnTo>
                    <a:pt x="292696" y="178344"/>
                  </a:lnTo>
                  <a:lnTo>
                    <a:pt x="318869" y="190517"/>
                  </a:lnTo>
                  <a:lnTo>
                    <a:pt x="323420" y="185967"/>
                  </a:lnTo>
                  <a:lnTo>
                    <a:pt x="311247" y="159793"/>
                  </a:lnTo>
                  <a:lnTo>
                    <a:pt x="330420" y="178966"/>
                  </a:lnTo>
                  <a:lnTo>
                    <a:pt x="335165" y="174222"/>
                  </a:lnTo>
                  <a:lnTo>
                    <a:pt x="307941" y="146998"/>
                  </a:lnTo>
                  <a:moveTo>
                    <a:pt x="317292" y="146748"/>
                  </a:moveTo>
                  <a:lnTo>
                    <a:pt x="322425" y="141614"/>
                  </a:lnTo>
                  <a:lnTo>
                    <a:pt x="316942" y="136131"/>
                  </a:lnTo>
                  <a:lnTo>
                    <a:pt x="311808" y="141264"/>
                  </a:lnTo>
                  <a:lnTo>
                    <a:pt x="317292" y="146748"/>
                  </a:lnTo>
                  <a:moveTo>
                    <a:pt x="340121" y="169266"/>
                  </a:moveTo>
                  <a:lnTo>
                    <a:pt x="344943" y="164443"/>
                  </a:lnTo>
                  <a:lnTo>
                    <a:pt x="324914" y="144415"/>
                  </a:lnTo>
                  <a:lnTo>
                    <a:pt x="320092" y="149237"/>
                  </a:lnTo>
                  <a:lnTo>
                    <a:pt x="340121" y="169266"/>
                  </a:lnTo>
                  <a:moveTo>
                    <a:pt x="340017" y="128612"/>
                  </a:moveTo>
                  <a:cubicBezTo>
                    <a:pt x="336672" y="131957"/>
                    <a:pt x="336439" y="134990"/>
                    <a:pt x="337178" y="137985"/>
                  </a:cubicBezTo>
                  <a:lnTo>
                    <a:pt x="334261" y="135068"/>
                  </a:lnTo>
                  <a:lnTo>
                    <a:pt x="329477" y="139852"/>
                  </a:lnTo>
                  <a:lnTo>
                    <a:pt x="349506" y="159881"/>
                  </a:lnTo>
                  <a:lnTo>
                    <a:pt x="354328" y="155058"/>
                  </a:lnTo>
                  <a:lnTo>
                    <a:pt x="343517" y="144247"/>
                  </a:lnTo>
                  <a:cubicBezTo>
                    <a:pt x="340250" y="140980"/>
                    <a:pt x="339783" y="137479"/>
                    <a:pt x="342661" y="134601"/>
                  </a:cubicBezTo>
                  <a:cubicBezTo>
                    <a:pt x="345033" y="132229"/>
                    <a:pt x="347717" y="132190"/>
                    <a:pt x="349972" y="134446"/>
                  </a:cubicBezTo>
                  <a:lnTo>
                    <a:pt x="362457" y="146930"/>
                  </a:lnTo>
                  <a:lnTo>
                    <a:pt x="367279" y="142107"/>
                  </a:lnTo>
                  <a:lnTo>
                    <a:pt x="354367" y="129195"/>
                  </a:lnTo>
                  <a:cubicBezTo>
                    <a:pt x="349584" y="124412"/>
                    <a:pt x="344567" y="124062"/>
                    <a:pt x="340017" y="128612"/>
                  </a:cubicBezTo>
                  <a:moveTo>
                    <a:pt x="362819" y="91265"/>
                  </a:moveTo>
                  <a:lnTo>
                    <a:pt x="357996" y="96088"/>
                  </a:lnTo>
                  <a:lnTo>
                    <a:pt x="368263" y="106355"/>
                  </a:lnTo>
                  <a:cubicBezTo>
                    <a:pt x="365113" y="105616"/>
                    <a:pt x="361613" y="107016"/>
                    <a:pt x="359007" y="109622"/>
                  </a:cubicBezTo>
                  <a:cubicBezTo>
                    <a:pt x="354107" y="114522"/>
                    <a:pt x="353446" y="122028"/>
                    <a:pt x="360368" y="128950"/>
                  </a:cubicBezTo>
                  <a:cubicBezTo>
                    <a:pt x="367407" y="135990"/>
                    <a:pt x="374913" y="135329"/>
                    <a:pt x="379814" y="130428"/>
                  </a:cubicBezTo>
                  <a:cubicBezTo>
                    <a:pt x="382575" y="127667"/>
                    <a:pt x="383859" y="123973"/>
                    <a:pt x="382653" y="120589"/>
                  </a:cubicBezTo>
                  <a:lnTo>
                    <a:pt x="385725" y="123661"/>
                  </a:lnTo>
                  <a:lnTo>
                    <a:pt x="390470" y="118917"/>
                  </a:lnTo>
                  <a:lnTo>
                    <a:pt x="362819" y="91265"/>
                  </a:lnTo>
                  <a:moveTo>
                    <a:pt x="376508" y="124867"/>
                  </a:moveTo>
                  <a:cubicBezTo>
                    <a:pt x="373708" y="127667"/>
                    <a:pt x="369313" y="128095"/>
                    <a:pt x="365269" y="124050"/>
                  </a:cubicBezTo>
                  <a:cubicBezTo>
                    <a:pt x="361185" y="119967"/>
                    <a:pt x="361613" y="115572"/>
                    <a:pt x="364413" y="112772"/>
                  </a:cubicBezTo>
                  <a:cubicBezTo>
                    <a:pt x="367019" y="110166"/>
                    <a:pt x="371608" y="109466"/>
                    <a:pt x="375730" y="113589"/>
                  </a:cubicBezTo>
                  <a:cubicBezTo>
                    <a:pt x="379814" y="117672"/>
                    <a:pt x="379114" y="122261"/>
                    <a:pt x="376508" y="124867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46" name="shape346"/>
            <p:cNvSpPr/>
            <p:nvPr/>
          </p:nvSpPr>
          <p:spPr>
            <a:xfrm>
              <a:off x="4097977" y="993499"/>
              <a:ext cx="140800" cy="140800"/>
            </a:xfrm>
            <a:custGeom>
              <a:avLst/>
              <a:gdLst/>
              <a:ahLst/>
              <a:cxnLst/>
              <a:rect l="0" t="0" r="0" b="0"/>
              <a:pathLst>
                <a:path w="140800" h="140800">
                  <a:moveTo>
                    <a:pt x="61179" y="283646"/>
                  </a:moveTo>
                  <a:lnTo>
                    <a:pt x="37845" y="306980"/>
                  </a:lnTo>
                  <a:cubicBezTo>
                    <a:pt x="31683" y="313142"/>
                    <a:pt x="27194" y="317634"/>
                    <a:pt x="23945" y="321461"/>
                  </a:cubicBezTo>
                  <a:cubicBezTo>
                    <a:pt x="20720" y="325260"/>
                    <a:pt x="18898" y="328201"/>
                    <a:pt x="17927" y="331190"/>
                  </a:cubicBezTo>
                  <a:cubicBezTo>
                    <a:pt x="16110" y="336782"/>
                    <a:pt x="16110" y="342806"/>
                    <a:pt x="17927" y="348399"/>
                  </a:cubicBezTo>
                  <a:cubicBezTo>
                    <a:pt x="18898" y="351387"/>
                    <a:pt x="20720" y="354328"/>
                    <a:pt x="23945" y="358127"/>
                  </a:cubicBezTo>
                  <a:cubicBezTo>
                    <a:pt x="27194" y="361955"/>
                    <a:pt x="31683" y="366447"/>
                    <a:pt x="37845" y="372608"/>
                  </a:cubicBezTo>
                  <a:lnTo>
                    <a:pt x="61179" y="395943"/>
                  </a:lnTo>
                  <a:cubicBezTo>
                    <a:pt x="67341" y="402105"/>
                    <a:pt x="71833" y="406593"/>
                    <a:pt x="75660" y="409842"/>
                  </a:cubicBezTo>
                  <a:cubicBezTo>
                    <a:pt x="79460" y="413068"/>
                    <a:pt x="82400" y="414890"/>
                    <a:pt x="85389" y="415861"/>
                  </a:cubicBezTo>
                  <a:cubicBezTo>
                    <a:pt x="90981" y="417678"/>
                    <a:pt x="97005" y="417678"/>
                    <a:pt x="102597" y="415861"/>
                  </a:cubicBezTo>
                  <a:cubicBezTo>
                    <a:pt x="105586" y="414890"/>
                    <a:pt x="108527" y="413068"/>
                    <a:pt x="112327" y="409842"/>
                  </a:cubicBezTo>
                  <a:cubicBezTo>
                    <a:pt x="116154" y="406593"/>
                    <a:pt x="120645" y="402105"/>
                    <a:pt x="126808" y="395943"/>
                  </a:cubicBezTo>
                  <a:lnTo>
                    <a:pt x="150142" y="372608"/>
                  </a:lnTo>
                  <a:cubicBezTo>
                    <a:pt x="156304" y="366447"/>
                    <a:pt x="160792" y="361955"/>
                    <a:pt x="164041" y="358127"/>
                  </a:cubicBezTo>
                  <a:cubicBezTo>
                    <a:pt x="167267" y="354328"/>
                    <a:pt x="169089" y="351387"/>
                    <a:pt x="170060" y="348398"/>
                  </a:cubicBezTo>
                  <a:cubicBezTo>
                    <a:pt x="171877" y="342806"/>
                    <a:pt x="171877" y="336782"/>
                    <a:pt x="170060" y="331190"/>
                  </a:cubicBezTo>
                  <a:cubicBezTo>
                    <a:pt x="169089" y="328201"/>
                    <a:pt x="167267" y="325260"/>
                    <a:pt x="164041" y="321461"/>
                  </a:cubicBezTo>
                  <a:cubicBezTo>
                    <a:pt x="160792" y="317634"/>
                    <a:pt x="156304" y="313142"/>
                    <a:pt x="150142" y="306980"/>
                  </a:cubicBezTo>
                  <a:lnTo>
                    <a:pt x="126808" y="283646"/>
                  </a:lnTo>
                  <a:cubicBezTo>
                    <a:pt x="120645" y="277483"/>
                    <a:pt x="116154" y="272995"/>
                    <a:pt x="112327" y="269746"/>
                  </a:cubicBezTo>
                  <a:cubicBezTo>
                    <a:pt x="108527" y="266521"/>
                    <a:pt x="105586" y="264698"/>
                    <a:pt x="102597" y="263727"/>
                  </a:cubicBezTo>
                  <a:cubicBezTo>
                    <a:pt x="97005" y="261910"/>
                    <a:pt x="90981" y="261910"/>
                    <a:pt x="85389" y="263727"/>
                  </a:cubicBezTo>
                  <a:cubicBezTo>
                    <a:pt x="82400" y="264698"/>
                    <a:pt x="79460" y="266521"/>
                    <a:pt x="75660" y="269746"/>
                  </a:cubicBezTo>
                  <a:cubicBezTo>
                    <a:pt x="71833" y="272995"/>
                    <a:pt x="67341" y="277483"/>
                    <a:pt x="61179" y="283646"/>
                  </a:cubicBezTo>
                  <a:moveTo>
                    <a:pt x="14984" y="349354"/>
                  </a:moveTo>
                  <a:cubicBezTo>
                    <a:pt x="17279" y="356418"/>
                    <a:pt x="23405" y="362544"/>
                    <a:pt x="35657" y="374796"/>
                  </a:cubicBezTo>
                  <a:lnTo>
                    <a:pt x="58992" y="398130"/>
                  </a:lnTo>
                  <a:cubicBezTo>
                    <a:pt x="71243" y="410382"/>
                    <a:pt x="77369" y="416508"/>
                    <a:pt x="84433" y="418803"/>
                  </a:cubicBezTo>
                  <a:cubicBezTo>
                    <a:pt x="90647" y="420822"/>
                    <a:pt x="97340" y="420822"/>
                    <a:pt x="103554" y="418803"/>
                  </a:cubicBezTo>
                  <a:cubicBezTo>
                    <a:pt x="110617" y="416508"/>
                    <a:pt x="116743" y="410382"/>
                    <a:pt x="128995" y="398130"/>
                  </a:cubicBezTo>
                  <a:lnTo>
                    <a:pt x="152330" y="374796"/>
                  </a:lnTo>
                  <a:cubicBezTo>
                    <a:pt x="164582" y="362544"/>
                    <a:pt x="170707" y="356418"/>
                    <a:pt x="173003" y="349354"/>
                  </a:cubicBezTo>
                  <a:cubicBezTo>
                    <a:pt x="175021" y="343141"/>
                    <a:pt x="175021" y="336448"/>
                    <a:pt x="173003" y="330234"/>
                  </a:cubicBezTo>
                  <a:cubicBezTo>
                    <a:pt x="170707" y="323170"/>
                    <a:pt x="164582" y="317044"/>
                    <a:pt x="152330" y="304792"/>
                  </a:cubicBezTo>
                  <a:lnTo>
                    <a:pt x="128995" y="281458"/>
                  </a:lnTo>
                  <a:cubicBezTo>
                    <a:pt x="116743" y="269206"/>
                    <a:pt x="110617" y="263080"/>
                    <a:pt x="103554" y="260785"/>
                  </a:cubicBezTo>
                  <a:cubicBezTo>
                    <a:pt x="97340" y="258766"/>
                    <a:pt x="90647" y="258766"/>
                    <a:pt x="84433" y="260785"/>
                  </a:cubicBezTo>
                  <a:cubicBezTo>
                    <a:pt x="77369" y="263080"/>
                    <a:pt x="71243" y="269206"/>
                    <a:pt x="58992" y="281458"/>
                  </a:cubicBezTo>
                  <a:lnTo>
                    <a:pt x="35657" y="304792"/>
                  </a:lnTo>
                  <a:cubicBezTo>
                    <a:pt x="23405" y="317044"/>
                    <a:pt x="17279" y="323170"/>
                    <a:pt x="14984" y="330234"/>
                  </a:cubicBezTo>
                  <a:cubicBezTo>
                    <a:pt x="12965" y="336448"/>
                    <a:pt x="12965" y="343141"/>
                    <a:pt x="14984" y="349354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47" name="shape347"/>
            <p:cNvSpPr/>
            <p:nvPr/>
          </p:nvSpPr>
          <p:spPr>
            <a:xfrm>
              <a:off x="4097977" y="993499"/>
              <a:ext cx="140800" cy="140800"/>
            </a:xfrm>
            <a:custGeom>
              <a:avLst/>
              <a:gdLst/>
              <a:ahLst/>
              <a:cxnLst/>
              <a:rect l="0" t="0" r="0" b="0"/>
              <a:pathLst>
                <a:path w="140800" h="140800">
                  <a:moveTo>
                    <a:pt x="62631" y="346481"/>
                  </a:moveTo>
                  <a:lnTo>
                    <a:pt x="87178" y="371027"/>
                  </a:lnTo>
                  <a:lnTo>
                    <a:pt x="87178" y="363501"/>
                  </a:lnTo>
                  <a:cubicBezTo>
                    <a:pt x="87178" y="359794"/>
                    <a:pt x="90183" y="356789"/>
                    <a:pt x="93890" y="356789"/>
                  </a:cubicBezTo>
                  <a:cubicBezTo>
                    <a:pt x="97597" y="356789"/>
                    <a:pt x="100602" y="359794"/>
                    <a:pt x="100602" y="363501"/>
                  </a:cubicBezTo>
                  <a:lnTo>
                    <a:pt x="100602" y="379130"/>
                  </a:lnTo>
                  <a:cubicBezTo>
                    <a:pt x="100602" y="388100"/>
                    <a:pt x="89757" y="392592"/>
                    <a:pt x="83414" y="386249"/>
                  </a:cubicBezTo>
                  <a:lnTo>
                    <a:pt x="47410" y="350245"/>
                  </a:lnTo>
                  <a:cubicBezTo>
                    <a:pt x="41067" y="343902"/>
                    <a:pt x="45559" y="333057"/>
                    <a:pt x="54529" y="333057"/>
                  </a:cubicBezTo>
                  <a:lnTo>
                    <a:pt x="125148" y="333057"/>
                  </a:lnTo>
                  <a:lnTo>
                    <a:pt x="100602" y="308510"/>
                  </a:lnTo>
                  <a:lnTo>
                    <a:pt x="100602" y="316037"/>
                  </a:lnTo>
                  <a:cubicBezTo>
                    <a:pt x="100602" y="319744"/>
                    <a:pt x="97597" y="322750"/>
                    <a:pt x="93890" y="322750"/>
                  </a:cubicBezTo>
                  <a:cubicBezTo>
                    <a:pt x="90183" y="322750"/>
                    <a:pt x="87178" y="319744"/>
                    <a:pt x="87178" y="316037"/>
                  </a:cubicBezTo>
                  <a:lnTo>
                    <a:pt x="87178" y="300408"/>
                  </a:lnTo>
                  <a:cubicBezTo>
                    <a:pt x="87178" y="291438"/>
                    <a:pt x="98023" y="286946"/>
                    <a:pt x="104365" y="293289"/>
                  </a:cubicBezTo>
                  <a:lnTo>
                    <a:pt x="140370" y="329293"/>
                  </a:lnTo>
                  <a:cubicBezTo>
                    <a:pt x="146713" y="335636"/>
                    <a:pt x="142221" y="346481"/>
                    <a:pt x="133251" y="346481"/>
                  </a:cubicBezTo>
                  <a:lnTo>
                    <a:pt x="62631" y="346481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48" name="shape348"/>
            <p:cNvSpPr/>
            <p:nvPr/>
          </p:nvSpPr>
          <p:spPr>
            <a:xfrm>
              <a:off x="4097977" y="993499"/>
              <a:ext cx="1782000" cy="1782000"/>
            </a:xfrm>
            <a:custGeom>
              <a:avLst/>
              <a:gdLst/>
              <a:ahLst/>
              <a:cxnLst/>
              <a:rect l="0" t="0" r="0" b="0"/>
              <a:pathLst>
                <a:path w="1782000" h="1782000">
                  <a:moveTo>
                    <a:pt x="162059" y="211988"/>
                  </a:moveTo>
                  <a:lnTo>
                    <a:pt x="156886" y="217160"/>
                  </a:lnTo>
                  <a:lnTo>
                    <a:pt x="171548" y="241389"/>
                  </a:lnTo>
                  <a:lnTo>
                    <a:pt x="146230" y="227817"/>
                  </a:lnTo>
                  <a:lnTo>
                    <a:pt x="141252" y="232795"/>
                  </a:lnTo>
                  <a:lnTo>
                    <a:pt x="154786" y="258074"/>
                  </a:lnTo>
                  <a:lnTo>
                    <a:pt x="130596" y="243451"/>
                  </a:lnTo>
                  <a:lnTo>
                    <a:pt x="125229" y="248818"/>
                  </a:lnTo>
                  <a:lnTo>
                    <a:pt x="159881" y="268613"/>
                  </a:lnTo>
                  <a:lnTo>
                    <a:pt x="164897" y="263596"/>
                  </a:lnTo>
                  <a:lnTo>
                    <a:pt x="151013" y="237734"/>
                  </a:lnTo>
                  <a:lnTo>
                    <a:pt x="176876" y="251618"/>
                  </a:lnTo>
                  <a:lnTo>
                    <a:pt x="181854" y="246640"/>
                  </a:lnTo>
                  <a:lnTo>
                    <a:pt x="162059" y="211988"/>
                  </a:lnTo>
                  <a:moveTo>
                    <a:pt x="178618" y="209118"/>
                  </a:moveTo>
                  <a:cubicBezTo>
                    <a:pt x="172784" y="214951"/>
                    <a:pt x="172590" y="222924"/>
                    <a:pt x="179085" y="229419"/>
                  </a:cubicBezTo>
                  <a:cubicBezTo>
                    <a:pt x="185618" y="235953"/>
                    <a:pt x="193591" y="235758"/>
                    <a:pt x="199425" y="229925"/>
                  </a:cubicBezTo>
                  <a:cubicBezTo>
                    <a:pt x="205297" y="224052"/>
                    <a:pt x="205491" y="216080"/>
                    <a:pt x="198958" y="209546"/>
                  </a:cubicBezTo>
                  <a:cubicBezTo>
                    <a:pt x="192463" y="203051"/>
                    <a:pt x="184491" y="203245"/>
                    <a:pt x="178618" y="209118"/>
                  </a:cubicBezTo>
                  <a:moveTo>
                    <a:pt x="183051" y="213629"/>
                  </a:moveTo>
                  <a:cubicBezTo>
                    <a:pt x="185968" y="210712"/>
                    <a:pt x="190013" y="210479"/>
                    <a:pt x="194019" y="214485"/>
                  </a:cubicBezTo>
                  <a:cubicBezTo>
                    <a:pt x="197791" y="218257"/>
                    <a:pt x="198141" y="222263"/>
                    <a:pt x="195030" y="225374"/>
                  </a:cubicBezTo>
                  <a:cubicBezTo>
                    <a:pt x="192113" y="228291"/>
                    <a:pt x="188068" y="228525"/>
                    <a:pt x="184024" y="224480"/>
                  </a:cubicBezTo>
                  <a:cubicBezTo>
                    <a:pt x="180290" y="220746"/>
                    <a:pt x="179940" y="216740"/>
                    <a:pt x="183051" y="213629"/>
                  </a:cubicBezTo>
                  <a:moveTo>
                    <a:pt x="202753" y="184983"/>
                  </a:moveTo>
                  <a:cubicBezTo>
                    <a:pt x="199408" y="188327"/>
                    <a:pt x="199175" y="191361"/>
                    <a:pt x="199914" y="194355"/>
                  </a:cubicBezTo>
                  <a:lnTo>
                    <a:pt x="196997" y="191439"/>
                  </a:lnTo>
                  <a:lnTo>
                    <a:pt x="192214" y="196222"/>
                  </a:lnTo>
                  <a:lnTo>
                    <a:pt x="212242" y="216251"/>
                  </a:lnTo>
                  <a:lnTo>
                    <a:pt x="217065" y="211429"/>
                  </a:lnTo>
                  <a:lnTo>
                    <a:pt x="206254" y="200617"/>
                  </a:lnTo>
                  <a:cubicBezTo>
                    <a:pt x="202987" y="197350"/>
                    <a:pt x="202520" y="193850"/>
                    <a:pt x="205398" y="190972"/>
                  </a:cubicBezTo>
                  <a:cubicBezTo>
                    <a:pt x="207770" y="188600"/>
                    <a:pt x="210453" y="188561"/>
                    <a:pt x="212709" y="190817"/>
                  </a:cubicBezTo>
                  <a:lnTo>
                    <a:pt x="225193" y="203300"/>
                  </a:lnTo>
                  <a:lnTo>
                    <a:pt x="230016" y="198478"/>
                  </a:lnTo>
                  <a:lnTo>
                    <a:pt x="217104" y="185566"/>
                  </a:lnTo>
                  <a:cubicBezTo>
                    <a:pt x="212320" y="180783"/>
                    <a:pt x="207303" y="180433"/>
                    <a:pt x="202753" y="184983"/>
                  </a:cubicBezTo>
                  <a:moveTo>
                    <a:pt x="225555" y="147636"/>
                  </a:moveTo>
                  <a:lnTo>
                    <a:pt x="220733" y="152458"/>
                  </a:lnTo>
                  <a:lnTo>
                    <a:pt x="231000" y="162725"/>
                  </a:lnTo>
                  <a:cubicBezTo>
                    <a:pt x="227850" y="161986"/>
                    <a:pt x="224349" y="163387"/>
                    <a:pt x="221744" y="165992"/>
                  </a:cubicBezTo>
                  <a:cubicBezTo>
                    <a:pt x="216843" y="170892"/>
                    <a:pt x="216182" y="178398"/>
                    <a:pt x="223105" y="185321"/>
                  </a:cubicBezTo>
                  <a:cubicBezTo>
                    <a:pt x="230144" y="192360"/>
                    <a:pt x="237650" y="191699"/>
                    <a:pt x="242550" y="186799"/>
                  </a:cubicBezTo>
                  <a:cubicBezTo>
                    <a:pt x="245311" y="184037"/>
                    <a:pt x="246595" y="180343"/>
                    <a:pt x="245389" y="176960"/>
                  </a:cubicBezTo>
                  <a:lnTo>
                    <a:pt x="248462" y="180032"/>
                  </a:lnTo>
                  <a:lnTo>
                    <a:pt x="253206" y="175287"/>
                  </a:lnTo>
                  <a:lnTo>
                    <a:pt x="225555" y="147636"/>
                  </a:lnTo>
                  <a:moveTo>
                    <a:pt x="239245" y="181237"/>
                  </a:moveTo>
                  <a:cubicBezTo>
                    <a:pt x="236445" y="184037"/>
                    <a:pt x="232050" y="184465"/>
                    <a:pt x="228005" y="180421"/>
                  </a:cubicBezTo>
                  <a:cubicBezTo>
                    <a:pt x="223922" y="176337"/>
                    <a:pt x="224349" y="171942"/>
                    <a:pt x="227150" y="169142"/>
                  </a:cubicBezTo>
                  <a:cubicBezTo>
                    <a:pt x="229755" y="166536"/>
                    <a:pt x="234344" y="165836"/>
                    <a:pt x="238467" y="169959"/>
                  </a:cubicBezTo>
                  <a:cubicBezTo>
                    <a:pt x="242550" y="174042"/>
                    <a:pt x="241850" y="178632"/>
                    <a:pt x="239245" y="181237"/>
                  </a:cubicBezTo>
                  <a:moveTo>
                    <a:pt x="266570" y="144811"/>
                  </a:moveTo>
                  <a:lnTo>
                    <a:pt x="264587" y="142828"/>
                  </a:lnTo>
                  <a:cubicBezTo>
                    <a:pt x="257976" y="136217"/>
                    <a:pt x="250625" y="137111"/>
                    <a:pt x="245764" y="141972"/>
                  </a:cubicBezTo>
                  <a:cubicBezTo>
                    <a:pt x="240669" y="147067"/>
                    <a:pt x="239619" y="155117"/>
                    <a:pt x="246619" y="162118"/>
                  </a:cubicBezTo>
                  <a:cubicBezTo>
                    <a:pt x="253581" y="169079"/>
                    <a:pt x="261398" y="167952"/>
                    <a:pt x="266453" y="162895"/>
                  </a:cubicBezTo>
                  <a:cubicBezTo>
                    <a:pt x="270537" y="158812"/>
                    <a:pt x="272171" y="152745"/>
                    <a:pt x="268943" y="147495"/>
                  </a:cubicBezTo>
                  <a:lnTo>
                    <a:pt x="264431" y="152006"/>
                  </a:lnTo>
                  <a:cubicBezTo>
                    <a:pt x="265326" y="154301"/>
                    <a:pt x="264392" y="156634"/>
                    <a:pt x="262487" y="158540"/>
                  </a:cubicBezTo>
                  <a:cubicBezTo>
                    <a:pt x="259609" y="161418"/>
                    <a:pt x="255992" y="161923"/>
                    <a:pt x="252608" y="158773"/>
                  </a:cubicBezTo>
                  <a:lnTo>
                    <a:pt x="266570" y="144811"/>
                  </a:lnTo>
                  <a:moveTo>
                    <a:pt x="249886" y="146172"/>
                  </a:moveTo>
                  <a:cubicBezTo>
                    <a:pt x="252492" y="143567"/>
                    <a:pt x="255642" y="143372"/>
                    <a:pt x="258287" y="146017"/>
                  </a:cubicBezTo>
                  <a:lnTo>
                    <a:pt x="249186" y="155117"/>
                  </a:lnTo>
                  <a:cubicBezTo>
                    <a:pt x="246697" y="151773"/>
                    <a:pt x="247592" y="148467"/>
                    <a:pt x="249886" y="146172"/>
                  </a:cubicBezTo>
                  <a:moveTo>
                    <a:pt x="269500" y="118469"/>
                  </a:moveTo>
                  <a:lnTo>
                    <a:pt x="268178" y="119791"/>
                  </a:lnTo>
                  <a:cubicBezTo>
                    <a:pt x="265844" y="122125"/>
                    <a:pt x="264989" y="125003"/>
                    <a:pt x="266156" y="128192"/>
                  </a:cubicBezTo>
                  <a:lnTo>
                    <a:pt x="263200" y="125236"/>
                  </a:lnTo>
                  <a:lnTo>
                    <a:pt x="258416" y="130020"/>
                  </a:lnTo>
                  <a:lnTo>
                    <a:pt x="278445" y="150048"/>
                  </a:lnTo>
                  <a:lnTo>
                    <a:pt x="283268" y="145226"/>
                  </a:lnTo>
                  <a:lnTo>
                    <a:pt x="273467" y="135425"/>
                  </a:lnTo>
                  <a:cubicBezTo>
                    <a:pt x="269539" y="131498"/>
                    <a:pt x="269539" y="127842"/>
                    <a:pt x="272923" y="124458"/>
                  </a:cubicBezTo>
                  <a:lnTo>
                    <a:pt x="274206" y="123175"/>
                  </a:lnTo>
                  <a:lnTo>
                    <a:pt x="269500" y="118469"/>
                  </a:lnTo>
                  <a:moveTo>
                    <a:pt x="288342" y="116272"/>
                  </a:moveTo>
                  <a:cubicBezTo>
                    <a:pt x="285542" y="118372"/>
                    <a:pt x="283481" y="119812"/>
                    <a:pt x="281925" y="118256"/>
                  </a:cubicBezTo>
                  <a:cubicBezTo>
                    <a:pt x="280758" y="117089"/>
                    <a:pt x="280642" y="115106"/>
                    <a:pt x="283014" y="112733"/>
                  </a:cubicBezTo>
                  <a:cubicBezTo>
                    <a:pt x="285076" y="110672"/>
                    <a:pt x="287253" y="110050"/>
                    <a:pt x="289431" y="111839"/>
                  </a:cubicBezTo>
                  <a:lnTo>
                    <a:pt x="294137" y="107133"/>
                  </a:lnTo>
                  <a:cubicBezTo>
                    <a:pt x="289392" y="102933"/>
                    <a:pt x="283636" y="104100"/>
                    <a:pt x="278970" y="108766"/>
                  </a:cubicBezTo>
                  <a:cubicBezTo>
                    <a:pt x="274808" y="112928"/>
                    <a:pt x="272825" y="118567"/>
                    <a:pt x="277375" y="123117"/>
                  </a:cubicBezTo>
                  <a:cubicBezTo>
                    <a:pt x="282314" y="128056"/>
                    <a:pt x="287448" y="124245"/>
                    <a:pt x="292037" y="120978"/>
                  </a:cubicBezTo>
                  <a:cubicBezTo>
                    <a:pt x="295265" y="118683"/>
                    <a:pt x="296509" y="118061"/>
                    <a:pt x="297754" y="119306"/>
                  </a:cubicBezTo>
                  <a:cubicBezTo>
                    <a:pt x="299270" y="120823"/>
                    <a:pt x="298493" y="122923"/>
                    <a:pt x="296432" y="124984"/>
                  </a:cubicBezTo>
                  <a:cubicBezTo>
                    <a:pt x="294176" y="127240"/>
                    <a:pt x="291570" y="128134"/>
                    <a:pt x="289198" y="126462"/>
                  </a:cubicBezTo>
                  <a:lnTo>
                    <a:pt x="284336" y="131323"/>
                  </a:lnTo>
                  <a:cubicBezTo>
                    <a:pt x="289742" y="136029"/>
                    <a:pt x="296004" y="133346"/>
                    <a:pt x="300165" y="129184"/>
                  </a:cubicBezTo>
                  <a:cubicBezTo>
                    <a:pt x="304638" y="124712"/>
                    <a:pt x="306504" y="118567"/>
                    <a:pt x="301993" y="114055"/>
                  </a:cubicBezTo>
                  <a:cubicBezTo>
                    <a:pt x="297326" y="109389"/>
                    <a:pt x="292464" y="113239"/>
                    <a:pt x="288342" y="116272"/>
                  </a:cubicBezTo>
                  <a:moveTo>
                    <a:pt x="301849" y="85887"/>
                  </a:moveTo>
                  <a:cubicBezTo>
                    <a:pt x="298465" y="89271"/>
                    <a:pt x="298310" y="92226"/>
                    <a:pt x="299088" y="95260"/>
                  </a:cubicBezTo>
                  <a:lnTo>
                    <a:pt x="288509" y="84682"/>
                  </a:lnTo>
                  <a:lnTo>
                    <a:pt x="283687" y="89504"/>
                  </a:lnTo>
                  <a:lnTo>
                    <a:pt x="311338" y="117155"/>
                  </a:lnTo>
                  <a:lnTo>
                    <a:pt x="316161" y="112333"/>
                  </a:lnTo>
                  <a:lnTo>
                    <a:pt x="305349" y="101521"/>
                  </a:lnTo>
                  <a:cubicBezTo>
                    <a:pt x="302082" y="98254"/>
                    <a:pt x="301616" y="94754"/>
                    <a:pt x="304494" y="91876"/>
                  </a:cubicBezTo>
                  <a:cubicBezTo>
                    <a:pt x="306866" y="89504"/>
                    <a:pt x="309549" y="89465"/>
                    <a:pt x="311805" y="91721"/>
                  </a:cubicBezTo>
                  <a:lnTo>
                    <a:pt x="324289" y="104205"/>
                  </a:lnTo>
                  <a:lnTo>
                    <a:pt x="329111" y="99382"/>
                  </a:lnTo>
                  <a:lnTo>
                    <a:pt x="316200" y="86471"/>
                  </a:lnTo>
                  <a:cubicBezTo>
                    <a:pt x="311416" y="81687"/>
                    <a:pt x="306399" y="81337"/>
                    <a:pt x="301849" y="85887"/>
                  </a:cubicBezTo>
                  <a:moveTo>
                    <a:pt x="321734" y="66002"/>
                  </a:moveTo>
                  <a:cubicBezTo>
                    <a:pt x="316756" y="70980"/>
                    <a:pt x="315473" y="76775"/>
                    <a:pt x="319362" y="82219"/>
                  </a:cubicBezTo>
                  <a:lnTo>
                    <a:pt x="323951" y="77631"/>
                  </a:lnTo>
                  <a:cubicBezTo>
                    <a:pt x="322862" y="75686"/>
                    <a:pt x="322278" y="73391"/>
                    <a:pt x="325273" y="70396"/>
                  </a:cubicBezTo>
                  <a:cubicBezTo>
                    <a:pt x="326984" y="68685"/>
                    <a:pt x="329123" y="67635"/>
                    <a:pt x="330640" y="69152"/>
                  </a:cubicBezTo>
                  <a:cubicBezTo>
                    <a:pt x="332312" y="70825"/>
                    <a:pt x="331068" y="72691"/>
                    <a:pt x="330407" y="73586"/>
                  </a:cubicBezTo>
                  <a:lnTo>
                    <a:pt x="326946" y="78214"/>
                  </a:lnTo>
                  <a:cubicBezTo>
                    <a:pt x="325390" y="80314"/>
                    <a:pt x="321695" y="85719"/>
                    <a:pt x="326712" y="90736"/>
                  </a:cubicBezTo>
                  <a:cubicBezTo>
                    <a:pt x="330951" y="94976"/>
                    <a:pt x="335929" y="93420"/>
                    <a:pt x="339118" y="90231"/>
                  </a:cubicBezTo>
                  <a:cubicBezTo>
                    <a:pt x="341257" y="88092"/>
                    <a:pt x="343085" y="84708"/>
                    <a:pt x="342074" y="80586"/>
                  </a:cubicBezTo>
                  <a:lnTo>
                    <a:pt x="344991" y="83503"/>
                  </a:lnTo>
                  <a:lnTo>
                    <a:pt x="349697" y="78797"/>
                  </a:lnTo>
                  <a:lnTo>
                    <a:pt x="335812" y="64913"/>
                  </a:lnTo>
                  <a:cubicBezTo>
                    <a:pt x="331107" y="60207"/>
                    <a:pt x="326128" y="61607"/>
                    <a:pt x="321734" y="66002"/>
                  </a:cubicBezTo>
                  <a:moveTo>
                    <a:pt x="336357" y="84981"/>
                  </a:moveTo>
                  <a:cubicBezTo>
                    <a:pt x="334646" y="86692"/>
                    <a:pt x="332740" y="87120"/>
                    <a:pt x="331146" y="85525"/>
                  </a:cubicBezTo>
                  <a:cubicBezTo>
                    <a:pt x="328929" y="83308"/>
                    <a:pt x="330951" y="80586"/>
                    <a:pt x="331690" y="79614"/>
                  </a:cubicBezTo>
                  <a:lnTo>
                    <a:pt x="333401" y="77280"/>
                  </a:lnTo>
                  <a:cubicBezTo>
                    <a:pt x="334257" y="76113"/>
                    <a:pt x="334957" y="75180"/>
                    <a:pt x="335385" y="74130"/>
                  </a:cubicBezTo>
                  <a:lnTo>
                    <a:pt x="336474" y="75219"/>
                  </a:lnTo>
                  <a:cubicBezTo>
                    <a:pt x="339157" y="77902"/>
                    <a:pt x="339274" y="82064"/>
                    <a:pt x="336357" y="84981"/>
                  </a:cubicBezTo>
                  <a:moveTo>
                    <a:pt x="345237" y="42732"/>
                  </a:moveTo>
                  <a:lnTo>
                    <a:pt x="343915" y="44055"/>
                  </a:lnTo>
                  <a:cubicBezTo>
                    <a:pt x="341581" y="46388"/>
                    <a:pt x="340726" y="49266"/>
                    <a:pt x="341892" y="52455"/>
                  </a:cubicBezTo>
                  <a:lnTo>
                    <a:pt x="338937" y="49499"/>
                  </a:lnTo>
                  <a:lnTo>
                    <a:pt x="334153" y="54283"/>
                  </a:lnTo>
                  <a:lnTo>
                    <a:pt x="354182" y="74312"/>
                  </a:lnTo>
                  <a:lnTo>
                    <a:pt x="359004" y="69489"/>
                  </a:lnTo>
                  <a:lnTo>
                    <a:pt x="349204" y="59689"/>
                  </a:lnTo>
                  <a:cubicBezTo>
                    <a:pt x="345276" y="55761"/>
                    <a:pt x="345276" y="52105"/>
                    <a:pt x="348660" y="48721"/>
                  </a:cubicBezTo>
                  <a:lnTo>
                    <a:pt x="349943" y="47438"/>
                  </a:lnTo>
                  <a:lnTo>
                    <a:pt x="345237" y="42732"/>
                  </a:lnTo>
                  <a:moveTo>
                    <a:pt x="376378" y="35004"/>
                  </a:moveTo>
                  <a:lnTo>
                    <a:pt x="374394" y="33020"/>
                  </a:lnTo>
                  <a:cubicBezTo>
                    <a:pt x="367783" y="26409"/>
                    <a:pt x="360433" y="27303"/>
                    <a:pt x="355571" y="32165"/>
                  </a:cubicBezTo>
                  <a:cubicBezTo>
                    <a:pt x="350476" y="37259"/>
                    <a:pt x="349426" y="45310"/>
                    <a:pt x="356427" y="52310"/>
                  </a:cubicBezTo>
                  <a:cubicBezTo>
                    <a:pt x="363388" y="59272"/>
                    <a:pt x="371205" y="58144"/>
                    <a:pt x="376261" y="53088"/>
                  </a:cubicBezTo>
                  <a:cubicBezTo>
                    <a:pt x="380345" y="49005"/>
                    <a:pt x="381978" y="42938"/>
                    <a:pt x="378750" y="37687"/>
                  </a:cubicBezTo>
                  <a:lnTo>
                    <a:pt x="374239" y="42199"/>
                  </a:lnTo>
                  <a:cubicBezTo>
                    <a:pt x="375133" y="44493"/>
                    <a:pt x="374200" y="46827"/>
                    <a:pt x="372294" y="48732"/>
                  </a:cubicBezTo>
                  <a:cubicBezTo>
                    <a:pt x="369417" y="51610"/>
                    <a:pt x="365799" y="52116"/>
                    <a:pt x="362416" y="48966"/>
                  </a:cubicBezTo>
                  <a:lnTo>
                    <a:pt x="376378" y="35004"/>
                  </a:lnTo>
                  <a:moveTo>
                    <a:pt x="359693" y="36365"/>
                  </a:moveTo>
                  <a:cubicBezTo>
                    <a:pt x="362299" y="33759"/>
                    <a:pt x="365449" y="33565"/>
                    <a:pt x="368094" y="36209"/>
                  </a:cubicBezTo>
                  <a:lnTo>
                    <a:pt x="358993" y="45310"/>
                  </a:lnTo>
                  <a:cubicBezTo>
                    <a:pt x="356505" y="41965"/>
                    <a:pt x="357399" y="38660"/>
                    <a:pt x="359693" y="36365"/>
                  </a:cubicBezTo>
                  <a:moveTo>
                    <a:pt x="214250" y="295137"/>
                  </a:moveTo>
                  <a:lnTo>
                    <a:pt x="209505" y="290392"/>
                  </a:lnTo>
                  <a:lnTo>
                    <a:pt x="195543" y="304354"/>
                  </a:lnTo>
                  <a:lnTo>
                    <a:pt x="188893" y="297704"/>
                  </a:lnTo>
                  <a:lnTo>
                    <a:pt x="201066" y="285531"/>
                  </a:lnTo>
                  <a:lnTo>
                    <a:pt x="196321" y="280786"/>
                  </a:lnTo>
                  <a:lnTo>
                    <a:pt x="184148" y="292959"/>
                  </a:lnTo>
                  <a:lnTo>
                    <a:pt x="177809" y="286620"/>
                  </a:lnTo>
                  <a:lnTo>
                    <a:pt x="191032" y="273397"/>
                  </a:lnTo>
                  <a:lnTo>
                    <a:pt x="186287" y="268652"/>
                  </a:lnTo>
                  <a:lnTo>
                    <a:pt x="168009" y="286931"/>
                  </a:lnTo>
                  <a:lnTo>
                    <a:pt x="195232" y="314154"/>
                  </a:lnTo>
                  <a:lnTo>
                    <a:pt x="214250" y="295137"/>
                  </a:lnTo>
                  <a:moveTo>
                    <a:pt x="208611" y="245472"/>
                  </a:moveTo>
                  <a:lnTo>
                    <a:pt x="203789" y="250294"/>
                  </a:lnTo>
                  <a:lnTo>
                    <a:pt x="214056" y="260562"/>
                  </a:lnTo>
                  <a:cubicBezTo>
                    <a:pt x="210906" y="259823"/>
                    <a:pt x="207406" y="261223"/>
                    <a:pt x="204800" y="263828"/>
                  </a:cubicBezTo>
                  <a:cubicBezTo>
                    <a:pt x="199900" y="268729"/>
                    <a:pt x="199239" y="276235"/>
                    <a:pt x="206162" y="283157"/>
                  </a:cubicBezTo>
                  <a:cubicBezTo>
                    <a:pt x="213201" y="290197"/>
                    <a:pt x="220707" y="289535"/>
                    <a:pt x="225607" y="284635"/>
                  </a:cubicBezTo>
                  <a:cubicBezTo>
                    <a:pt x="228368" y="281874"/>
                    <a:pt x="229651" y="278179"/>
                    <a:pt x="228446" y="274796"/>
                  </a:cubicBezTo>
                  <a:lnTo>
                    <a:pt x="231518" y="277868"/>
                  </a:lnTo>
                  <a:lnTo>
                    <a:pt x="236263" y="273123"/>
                  </a:lnTo>
                  <a:lnTo>
                    <a:pt x="208611" y="245472"/>
                  </a:lnTo>
                  <a:moveTo>
                    <a:pt x="222301" y="279074"/>
                  </a:moveTo>
                  <a:cubicBezTo>
                    <a:pt x="219501" y="281874"/>
                    <a:pt x="215106" y="282302"/>
                    <a:pt x="211062" y="278257"/>
                  </a:cubicBezTo>
                  <a:cubicBezTo>
                    <a:pt x="206978" y="274174"/>
                    <a:pt x="207406" y="269779"/>
                    <a:pt x="210206" y="266979"/>
                  </a:cubicBezTo>
                  <a:cubicBezTo>
                    <a:pt x="212812" y="264373"/>
                    <a:pt x="217401" y="263673"/>
                    <a:pt x="221523" y="267795"/>
                  </a:cubicBezTo>
                  <a:cubicBezTo>
                    <a:pt x="225607" y="271879"/>
                    <a:pt x="224907" y="276468"/>
                    <a:pt x="222301" y="279074"/>
                  </a:cubicBezTo>
                  <a:moveTo>
                    <a:pt x="231971" y="236892"/>
                  </a:moveTo>
                  <a:lnTo>
                    <a:pt x="230648" y="238214"/>
                  </a:lnTo>
                  <a:cubicBezTo>
                    <a:pt x="228315" y="240548"/>
                    <a:pt x="227459" y="243426"/>
                    <a:pt x="228626" y="246614"/>
                  </a:cubicBezTo>
                  <a:lnTo>
                    <a:pt x="225670" y="243659"/>
                  </a:lnTo>
                  <a:lnTo>
                    <a:pt x="220887" y="248442"/>
                  </a:lnTo>
                  <a:lnTo>
                    <a:pt x="240915" y="268471"/>
                  </a:lnTo>
                  <a:lnTo>
                    <a:pt x="245738" y="263649"/>
                  </a:lnTo>
                  <a:lnTo>
                    <a:pt x="235937" y="253848"/>
                  </a:lnTo>
                  <a:cubicBezTo>
                    <a:pt x="232009" y="249920"/>
                    <a:pt x="232009" y="246264"/>
                    <a:pt x="235393" y="242881"/>
                  </a:cubicBezTo>
                  <a:lnTo>
                    <a:pt x="236676" y="241597"/>
                  </a:lnTo>
                  <a:lnTo>
                    <a:pt x="231971" y="236892"/>
                  </a:lnTo>
                  <a:moveTo>
                    <a:pt x="242538" y="226091"/>
                  </a:moveTo>
                  <a:cubicBezTo>
                    <a:pt x="237560" y="231069"/>
                    <a:pt x="236276" y="236864"/>
                    <a:pt x="240166" y="242308"/>
                  </a:cubicBezTo>
                  <a:lnTo>
                    <a:pt x="244755" y="237719"/>
                  </a:lnTo>
                  <a:cubicBezTo>
                    <a:pt x="243666" y="235775"/>
                    <a:pt x="243082" y="233480"/>
                    <a:pt x="246077" y="230486"/>
                  </a:cubicBezTo>
                  <a:cubicBezTo>
                    <a:pt x="247788" y="228774"/>
                    <a:pt x="249927" y="227725"/>
                    <a:pt x="251444" y="229241"/>
                  </a:cubicBezTo>
                  <a:cubicBezTo>
                    <a:pt x="253116" y="230913"/>
                    <a:pt x="251872" y="232780"/>
                    <a:pt x="251211" y="233675"/>
                  </a:cubicBezTo>
                  <a:lnTo>
                    <a:pt x="247749" y="238303"/>
                  </a:lnTo>
                  <a:cubicBezTo>
                    <a:pt x="246194" y="240403"/>
                    <a:pt x="242499" y="245809"/>
                    <a:pt x="247516" y="250826"/>
                  </a:cubicBezTo>
                  <a:cubicBezTo>
                    <a:pt x="251755" y="255065"/>
                    <a:pt x="256733" y="253509"/>
                    <a:pt x="259922" y="250320"/>
                  </a:cubicBezTo>
                  <a:cubicBezTo>
                    <a:pt x="262061" y="248181"/>
                    <a:pt x="263889" y="244798"/>
                    <a:pt x="262878" y="240675"/>
                  </a:cubicBezTo>
                  <a:lnTo>
                    <a:pt x="265795" y="243592"/>
                  </a:lnTo>
                  <a:lnTo>
                    <a:pt x="270501" y="238886"/>
                  </a:lnTo>
                  <a:lnTo>
                    <a:pt x="256616" y="225002"/>
                  </a:lnTo>
                  <a:cubicBezTo>
                    <a:pt x="251911" y="220296"/>
                    <a:pt x="246932" y="221696"/>
                    <a:pt x="242538" y="226091"/>
                  </a:cubicBezTo>
                  <a:moveTo>
                    <a:pt x="257161" y="245070"/>
                  </a:moveTo>
                  <a:cubicBezTo>
                    <a:pt x="255449" y="246781"/>
                    <a:pt x="253544" y="247209"/>
                    <a:pt x="251949" y="245614"/>
                  </a:cubicBezTo>
                  <a:cubicBezTo>
                    <a:pt x="249733" y="243397"/>
                    <a:pt x="251755" y="240675"/>
                    <a:pt x="252494" y="239703"/>
                  </a:cubicBezTo>
                  <a:lnTo>
                    <a:pt x="254205" y="237369"/>
                  </a:lnTo>
                  <a:cubicBezTo>
                    <a:pt x="255061" y="236203"/>
                    <a:pt x="255761" y="235269"/>
                    <a:pt x="256189" y="234219"/>
                  </a:cubicBezTo>
                  <a:lnTo>
                    <a:pt x="257278" y="235308"/>
                  </a:lnTo>
                  <a:cubicBezTo>
                    <a:pt x="259961" y="237992"/>
                    <a:pt x="260078" y="242153"/>
                    <a:pt x="257161" y="245070"/>
                  </a:cubicBezTo>
                  <a:moveTo>
                    <a:pt x="284475" y="184854"/>
                  </a:moveTo>
                  <a:lnTo>
                    <a:pt x="279497" y="189832"/>
                  </a:lnTo>
                  <a:lnTo>
                    <a:pt x="288870" y="207605"/>
                  </a:lnTo>
                  <a:lnTo>
                    <a:pt x="270980" y="198349"/>
                  </a:lnTo>
                  <a:lnTo>
                    <a:pt x="266274" y="203055"/>
                  </a:lnTo>
                  <a:lnTo>
                    <a:pt x="275569" y="220906"/>
                  </a:lnTo>
                  <a:lnTo>
                    <a:pt x="257757" y="211572"/>
                  </a:lnTo>
                  <a:lnTo>
                    <a:pt x="252624" y="216705"/>
                  </a:lnTo>
                  <a:lnTo>
                    <a:pt x="279575" y="229812"/>
                  </a:lnTo>
                  <a:lnTo>
                    <a:pt x="284242" y="225144"/>
                  </a:lnTo>
                  <a:lnTo>
                    <a:pt x="275569" y="207838"/>
                  </a:lnTo>
                  <a:lnTo>
                    <a:pt x="292915" y="216472"/>
                  </a:lnTo>
                  <a:lnTo>
                    <a:pt x="297543" y="211844"/>
                  </a:lnTo>
                  <a:lnTo>
                    <a:pt x="284475" y="184854"/>
                  </a:lnTo>
                  <a:moveTo>
                    <a:pt x="307941" y="146998"/>
                  </a:moveTo>
                  <a:lnTo>
                    <a:pt x="301524" y="153415"/>
                  </a:lnTo>
                  <a:lnTo>
                    <a:pt x="314786" y="181767"/>
                  </a:lnTo>
                  <a:lnTo>
                    <a:pt x="286434" y="168505"/>
                  </a:lnTo>
                  <a:lnTo>
                    <a:pt x="280017" y="174922"/>
                  </a:lnTo>
                  <a:lnTo>
                    <a:pt x="307241" y="202146"/>
                  </a:lnTo>
                  <a:lnTo>
                    <a:pt x="311869" y="197517"/>
                  </a:lnTo>
                  <a:lnTo>
                    <a:pt x="292696" y="178344"/>
                  </a:lnTo>
                  <a:lnTo>
                    <a:pt x="318869" y="190517"/>
                  </a:lnTo>
                  <a:lnTo>
                    <a:pt x="323420" y="185967"/>
                  </a:lnTo>
                  <a:lnTo>
                    <a:pt x="311247" y="159793"/>
                  </a:lnTo>
                  <a:lnTo>
                    <a:pt x="330420" y="178966"/>
                  </a:lnTo>
                  <a:lnTo>
                    <a:pt x="335165" y="174222"/>
                  </a:lnTo>
                  <a:lnTo>
                    <a:pt x="307941" y="146998"/>
                  </a:lnTo>
                  <a:moveTo>
                    <a:pt x="317292" y="146748"/>
                  </a:moveTo>
                  <a:lnTo>
                    <a:pt x="322425" y="141614"/>
                  </a:lnTo>
                  <a:lnTo>
                    <a:pt x="316942" y="136131"/>
                  </a:lnTo>
                  <a:lnTo>
                    <a:pt x="311808" y="141264"/>
                  </a:lnTo>
                  <a:lnTo>
                    <a:pt x="317292" y="146748"/>
                  </a:lnTo>
                  <a:moveTo>
                    <a:pt x="340121" y="169266"/>
                  </a:moveTo>
                  <a:lnTo>
                    <a:pt x="344943" y="164443"/>
                  </a:lnTo>
                  <a:lnTo>
                    <a:pt x="324914" y="144415"/>
                  </a:lnTo>
                  <a:lnTo>
                    <a:pt x="320092" y="149237"/>
                  </a:lnTo>
                  <a:lnTo>
                    <a:pt x="340121" y="169266"/>
                  </a:lnTo>
                  <a:moveTo>
                    <a:pt x="340017" y="128612"/>
                  </a:moveTo>
                  <a:cubicBezTo>
                    <a:pt x="336672" y="131957"/>
                    <a:pt x="336439" y="134990"/>
                    <a:pt x="337178" y="137985"/>
                  </a:cubicBezTo>
                  <a:lnTo>
                    <a:pt x="334261" y="135068"/>
                  </a:lnTo>
                  <a:lnTo>
                    <a:pt x="329477" y="139852"/>
                  </a:lnTo>
                  <a:lnTo>
                    <a:pt x="349506" y="159881"/>
                  </a:lnTo>
                  <a:lnTo>
                    <a:pt x="354328" y="155058"/>
                  </a:lnTo>
                  <a:lnTo>
                    <a:pt x="343517" y="144247"/>
                  </a:lnTo>
                  <a:cubicBezTo>
                    <a:pt x="340250" y="140980"/>
                    <a:pt x="339783" y="137479"/>
                    <a:pt x="342661" y="134601"/>
                  </a:cubicBezTo>
                  <a:cubicBezTo>
                    <a:pt x="345033" y="132229"/>
                    <a:pt x="347717" y="132190"/>
                    <a:pt x="349972" y="134446"/>
                  </a:cubicBezTo>
                  <a:lnTo>
                    <a:pt x="362457" y="146930"/>
                  </a:lnTo>
                  <a:lnTo>
                    <a:pt x="367279" y="142107"/>
                  </a:lnTo>
                  <a:lnTo>
                    <a:pt x="354367" y="129195"/>
                  </a:lnTo>
                  <a:cubicBezTo>
                    <a:pt x="349584" y="124412"/>
                    <a:pt x="344567" y="124062"/>
                    <a:pt x="340017" y="128612"/>
                  </a:cubicBezTo>
                  <a:moveTo>
                    <a:pt x="362819" y="91265"/>
                  </a:moveTo>
                  <a:lnTo>
                    <a:pt x="357996" y="96088"/>
                  </a:lnTo>
                  <a:lnTo>
                    <a:pt x="368263" y="106355"/>
                  </a:lnTo>
                  <a:cubicBezTo>
                    <a:pt x="365113" y="105616"/>
                    <a:pt x="361613" y="107016"/>
                    <a:pt x="359007" y="109622"/>
                  </a:cubicBezTo>
                  <a:cubicBezTo>
                    <a:pt x="354107" y="114522"/>
                    <a:pt x="353446" y="122028"/>
                    <a:pt x="360368" y="128950"/>
                  </a:cubicBezTo>
                  <a:cubicBezTo>
                    <a:pt x="367407" y="135990"/>
                    <a:pt x="374913" y="135329"/>
                    <a:pt x="379814" y="130428"/>
                  </a:cubicBezTo>
                  <a:cubicBezTo>
                    <a:pt x="382575" y="127667"/>
                    <a:pt x="383859" y="123973"/>
                    <a:pt x="382653" y="120589"/>
                  </a:cubicBezTo>
                  <a:lnTo>
                    <a:pt x="385725" y="123661"/>
                  </a:lnTo>
                  <a:lnTo>
                    <a:pt x="390470" y="118917"/>
                  </a:lnTo>
                  <a:lnTo>
                    <a:pt x="362819" y="91265"/>
                  </a:lnTo>
                  <a:moveTo>
                    <a:pt x="376508" y="124867"/>
                  </a:moveTo>
                  <a:cubicBezTo>
                    <a:pt x="373708" y="127667"/>
                    <a:pt x="369313" y="128095"/>
                    <a:pt x="365269" y="124050"/>
                  </a:cubicBezTo>
                  <a:cubicBezTo>
                    <a:pt x="361185" y="119967"/>
                    <a:pt x="361613" y="115572"/>
                    <a:pt x="364413" y="112772"/>
                  </a:cubicBezTo>
                  <a:cubicBezTo>
                    <a:pt x="367019" y="110166"/>
                    <a:pt x="371608" y="109466"/>
                    <a:pt x="375730" y="113589"/>
                  </a:cubicBezTo>
                  <a:cubicBezTo>
                    <a:pt x="379814" y="117672"/>
                    <a:pt x="379114" y="122261"/>
                    <a:pt x="376508" y="124867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49" name="shape349"/>
            <p:cNvSpPr/>
            <p:nvPr/>
          </p:nvSpPr>
          <p:spPr>
            <a:xfrm>
              <a:off x="5879977" y="993499"/>
              <a:ext cx="140800" cy="140800"/>
            </a:xfrm>
            <a:custGeom>
              <a:avLst/>
              <a:gdLst/>
              <a:ahLst/>
              <a:cxnLst/>
              <a:rect l="0" t="0" r="0" b="0"/>
              <a:pathLst>
                <a:path w="140800" h="140800">
                  <a:moveTo>
                    <a:pt x="61179" y="283646"/>
                  </a:moveTo>
                  <a:lnTo>
                    <a:pt x="37845" y="306980"/>
                  </a:lnTo>
                  <a:cubicBezTo>
                    <a:pt x="31683" y="313142"/>
                    <a:pt x="27194" y="317634"/>
                    <a:pt x="23945" y="321461"/>
                  </a:cubicBezTo>
                  <a:cubicBezTo>
                    <a:pt x="20720" y="325260"/>
                    <a:pt x="18898" y="328201"/>
                    <a:pt x="17927" y="331190"/>
                  </a:cubicBezTo>
                  <a:cubicBezTo>
                    <a:pt x="16110" y="336782"/>
                    <a:pt x="16110" y="342806"/>
                    <a:pt x="17927" y="348399"/>
                  </a:cubicBezTo>
                  <a:cubicBezTo>
                    <a:pt x="18898" y="351387"/>
                    <a:pt x="20720" y="354328"/>
                    <a:pt x="23945" y="358127"/>
                  </a:cubicBezTo>
                  <a:cubicBezTo>
                    <a:pt x="27194" y="361955"/>
                    <a:pt x="31683" y="366447"/>
                    <a:pt x="37845" y="372608"/>
                  </a:cubicBezTo>
                  <a:lnTo>
                    <a:pt x="61179" y="395943"/>
                  </a:lnTo>
                  <a:cubicBezTo>
                    <a:pt x="67341" y="402105"/>
                    <a:pt x="71833" y="406593"/>
                    <a:pt x="75660" y="409842"/>
                  </a:cubicBezTo>
                  <a:cubicBezTo>
                    <a:pt x="79460" y="413068"/>
                    <a:pt x="82400" y="414890"/>
                    <a:pt x="85389" y="415861"/>
                  </a:cubicBezTo>
                  <a:cubicBezTo>
                    <a:pt x="90981" y="417678"/>
                    <a:pt x="97005" y="417678"/>
                    <a:pt x="102597" y="415861"/>
                  </a:cubicBezTo>
                  <a:cubicBezTo>
                    <a:pt x="105586" y="414890"/>
                    <a:pt x="108527" y="413068"/>
                    <a:pt x="112327" y="409842"/>
                  </a:cubicBezTo>
                  <a:cubicBezTo>
                    <a:pt x="116154" y="406593"/>
                    <a:pt x="120645" y="402105"/>
                    <a:pt x="126808" y="395943"/>
                  </a:cubicBezTo>
                  <a:lnTo>
                    <a:pt x="150142" y="372608"/>
                  </a:lnTo>
                  <a:cubicBezTo>
                    <a:pt x="156304" y="366447"/>
                    <a:pt x="160792" y="361955"/>
                    <a:pt x="164041" y="358127"/>
                  </a:cubicBezTo>
                  <a:cubicBezTo>
                    <a:pt x="167267" y="354328"/>
                    <a:pt x="169089" y="351387"/>
                    <a:pt x="170060" y="348398"/>
                  </a:cubicBezTo>
                  <a:cubicBezTo>
                    <a:pt x="171877" y="342806"/>
                    <a:pt x="171877" y="336782"/>
                    <a:pt x="170060" y="331190"/>
                  </a:cubicBezTo>
                  <a:cubicBezTo>
                    <a:pt x="169089" y="328201"/>
                    <a:pt x="167267" y="325260"/>
                    <a:pt x="164041" y="321461"/>
                  </a:cubicBezTo>
                  <a:cubicBezTo>
                    <a:pt x="160792" y="317634"/>
                    <a:pt x="156304" y="313142"/>
                    <a:pt x="150142" y="306980"/>
                  </a:cubicBezTo>
                  <a:lnTo>
                    <a:pt x="126808" y="283646"/>
                  </a:lnTo>
                  <a:cubicBezTo>
                    <a:pt x="120645" y="277483"/>
                    <a:pt x="116154" y="272995"/>
                    <a:pt x="112327" y="269746"/>
                  </a:cubicBezTo>
                  <a:cubicBezTo>
                    <a:pt x="108527" y="266521"/>
                    <a:pt x="105586" y="264698"/>
                    <a:pt x="102597" y="263727"/>
                  </a:cubicBezTo>
                  <a:cubicBezTo>
                    <a:pt x="97005" y="261910"/>
                    <a:pt x="90981" y="261910"/>
                    <a:pt x="85389" y="263727"/>
                  </a:cubicBezTo>
                  <a:cubicBezTo>
                    <a:pt x="82400" y="264698"/>
                    <a:pt x="79460" y="266521"/>
                    <a:pt x="75660" y="269746"/>
                  </a:cubicBezTo>
                  <a:cubicBezTo>
                    <a:pt x="71833" y="272995"/>
                    <a:pt x="67341" y="277483"/>
                    <a:pt x="61179" y="283646"/>
                  </a:cubicBezTo>
                  <a:moveTo>
                    <a:pt x="14984" y="349354"/>
                  </a:moveTo>
                  <a:cubicBezTo>
                    <a:pt x="17279" y="356418"/>
                    <a:pt x="23405" y="362544"/>
                    <a:pt x="35657" y="374796"/>
                  </a:cubicBezTo>
                  <a:lnTo>
                    <a:pt x="58992" y="398130"/>
                  </a:lnTo>
                  <a:cubicBezTo>
                    <a:pt x="71243" y="410382"/>
                    <a:pt x="77369" y="416508"/>
                    <a:pt x="84433" y="418803"/>
                  </a:cubicBezTo>
                  <a:cubicBezTo>
                    <a:pt x="90647" y="420822"/>
                    <a:pt x="97340" y="420822"/>
                    <a:pt x="103554" y="418803"/>
                  </a:cubicBezTo>
                  <a:cubicBezTo>
                    <a:pt x="110617" y="416508"/>
                    <a:pt x="116743" y="410382"/>
                    <a:pt x="128995" y="398130"/>
                  </a:cubicBezTo>
                  <a:lnTo>
                    <a:pt x="152330" y="374796"/>
                  </a:lnTo>
                  <a:cubicBezTo>
                    <a:pt x="164582" y="362544"/>
                    <a:pt x="170707" y="356418"/>
                    <a:pt x="173003" y="349354"/>
                  </a:cubicBezTo>
                  <a:cubicBezTo>
                    <a:pt x="175021" y="343141"/>
                    <a:pt x="175021" y="336448"/>
                    <a:pt x="173003" y="330234"/>
                  </a:cubicBezTo>
                  <a:cubicBezTo>
                    <a:pt x="170707" y="323170"/>
                    <a:pt x="164582" y="317044"/>
                    <a:pt x="152330" y="304792"/>
                  </a:cubicBezTo>
                  <a:lnTo>
                    <a:pt x="128995" y="281458"/>
                  </a:lnTo>
                  <a:cubicBezTo>
                    <a:pt x="116743" y="269206"/>
                    <a:pt x="110617" y="263080"/>
                    <a:pt x="103554" y="260785"/>
                  </a:cubicBezTo>
                  <a:cubicBezTo>
                    <a:pt x="97340" y="258766"/>
                    <a:pt x="90647" y="258766"/>
                    <a:pt x="84433" y="260785"/>
                  </a:cubicBezTo>
                  <a:cubicBezTo>
                    <a:pt x="77369" y="263080"/>
                    <a:pt x="71243" y="269206"/>
                    <a:pt x="58992" y="281458"/>
                  </a:cubicBezTo>
                  <a:lnTo>
                    <a:pt x="35657" y="304792"/>
                  </a:lnTo>
                  <a:cubicBezTo>
                    <a:pt x="23405" y="317044"/>
                    <a:pt x="17279" y="323170"/>
                    <a:pt x="14984" y="330234"/>
                  </a:cubicBezTo>
                  <a:cubicBezTo>
                    <a:pt x="12965" y="336448"/>
                    <a:pt x="12965" y="343141"/>
                    <a:pt x="14984" y="349354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50" name="shape350"/>
            <p:cNvSpPr/>
            <p:nvPr/>
          </p:nvSpPr>
          <p:spPr>
            <a:xfrm>
              <a:off x="5879977" y="993499"/>
              <a:ext cx="140800" cy="140800"/>
            </a:xfrm>
            <a:custGeom>
              <a:avLst/>
              <a:gdLst/>
              <a:ahLst/>
              <a:cxnLst/>
              <a:rect l="0" t="0" r="0" b="0"/>
              <a:pathLst>
                <a:path w="140800" h="140800">
                  <a:moveTo>
                    <a:pt x="62631" y="346481"/>
                  </a:moveTo>
                  <a:lnTo>
                    <a:pt x="87178" y="371027"/>
                  </a:lnTo>
                  <a:lnTo>
                    <a:pt x="87178" y="363501"/>
                  </a:lnTo>
                  <a:cubicBezTo>
                    <a:pt x="87178" y="359794"/>
                    <a:pt x="90183" y="356789"/>
                    <a:pt x="93890" y="356789"/>
                  </a:cubicBezTo>
                  <a:cubicBezTo>
                    <a:pt x="97597" y="356789"/>
                    <a:pt x="100602" y="359794"/>
                    <a:pt x="100602" y="363501"/>
                  </a:cubicBezTo>
                  <a:lnTo>
                    <a:pt x="100602" y="379130"/>
                  </a:lnTo>
                  <a:cubicBezTo>
                    <a:pt x="100602" y="388100"/>
                    <a:pt x="89757" y="392592"/>
                    <a:pt x="83414" y="386249"/>
                  </a:cubicBezTo>
                  <a:lnTo>
                    <a:pt x="47410" y="350245"/>
                  </a:lnTo>
                  <a:cubicBezTo>
                    <a:pt x="41067" y="343902"/>
                    <a:pt x="45559" y="333057"/>
                    <a:pt x="54529" y="333057"/>
                  </a:cubicBezTo>
                  <a:lnTo>
                    <a:pt x="125148" y="333057"/>
                  </a:lnTo>
                  <a:lnTo>
                    <a:pt x="100602" y="308510"/>
                  </a:lnTo>
                  <a:lnTo>
                    <a:pt x="100602" y="316037"/>
                  </a:lnTo>
                  <a:cubicBezTo>
                    <a:pt x="100602" y="319744"/>
                    <a:pt x="97597" y="322750"/>
                    <a:pt x="93890" y="322750"/>
                  </a:cubicBezTo>
                  <a:cubicBezTo>
                    <a:pt x="90183" y="322750"/>
                    <a:pt x="87178" y="319744"/>
                    <a:pt x="87178" y="316037"/>
                  </a:cubicBezTo>
                  <a:lnTo>
                    <a:pt x="87178" y="300408"/>
                  </a:lnTo>
                  <a:cubicBezTo>
                    <a:pt x="87178" y="291438"/>
                    <a:pt x="98023" y="286946"/>
                    <a:pt x="104365" y="293289"/>
                  </a:cubicBezTo>
                  <a:lnTo>
                    <a:pt x="140370" y="329293"/>
                  </a:lnTo>
                  <a:cubicBezTo>
                    <a:pt x="146713" y="335636"/>
                    <a:pt x="142221" y="346481"/>
                    <a:pt x="133251" y="346481"/>
                  </a:cubicBezTo>
                  <a:lnTo>
                    <a:pt x="62631" y="346481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51" name="shape351"/>
            <p:cNvSpPr/>
            <p:nvPr/>
          </p:nvSpPr>
          <p:spPr>
            <a:xfrm>
              <a:off x="5879977" y="993499"/>
              <a:ext cx="1782000" cy="1782000"/>
            </a:xfrm>
            <a:custGeom>
              <a:avLst/>
              <a:gdLst/>
              <a:ahLst/>
              <a:cxnLst/>
              <a:rect l="0" t="0" r="0" b="0"/>
              <a:pathLst>
                <a:path w="1782000" h="1782000">
                  <a:moveTo>
                    <a:pt x="162059" y="211988"/>
                  </a:moveTo>
                  <a:lnTo>
                    <a:pt x="156886" y="217160"/>
                  </a:lnTo>
                  <a:lnTo>
                    <a:pt x="171548" y="241389"/>
                  </a:lnTo>
                  <a:lnTo>
                    <a:pt x="146230" y="227817"/>
                  </a:lnTo>
                  <a:lnTo>
                    <a:pt x="141252" y="232795"/>
                  </a:lnTo>
                  <a:lnTo>
                    <a:pt x="154786" y="258074"/>
                  </a:lnTo>
                  <a:lnTo>
                    <a:pt x="130596" y="243451"/>
                  </a:lnTo>
                  <a:lnTo>
                    <a:pt x="125229" y="248818"/>
                  </a:lnTo>
                  <a:lnTo>
                    <a:pt x="159881" y="268613"/>
                  </a:lnTo>
                  <a:lnTo>
                    <a:pt x="164897" y="263596"/>
                  </a:lnTo>
                  <a:lnTo>
                    <a:pt x="151013" y="237734"/>
                  </a:lnTo>
                  <a:lnTo>
                    <a:pt x="176876" y="251618"/>
                  </a:lnTo>
                  <a:lnTo>
                    <a:pt x="181854" y="246640"/>
                  </a:lnTo>
                  <a:lnTo>
                    <a:pt x="162059" y="211988"/>
                  </a:lnTo>
                  <a:moveTo>
                    <a:pt x="178618" y="209118"/>
                  </a:moveTo>
                  <a:cubicBezTo>
                    <a:pt x="172784" y="214951"/>
                    <a:pt x="172590" y="222924"/>
                    <a:pt x="179085" y="229419"/>
                  </a:cubicBezTo>
                  <a:cubicBezTo>
                    <a:pt x="185618" y="235953"/>
                    <a:pt x="193591" y="235758"/>
                    <a:pt x="199425" y="229925"/>
                  </a:cubicBezTo>
                  <a:cubicBezTo>
                    <a:pt x="205297" y="224052"/>
                    <a:pt x="205491" y="216080"/>
                    <a:pt x="198958" y="209546"/>
                  </a:cubicBezTo>
                  <a:cubicBezTo>
                    <a:pt x="192463" y="203051"/>
                    <a:pt x="184491" y="203245"/>
                    <a:pt x="178618" y="209118"/>
                  </a:cubicBezTo>
                  <a:moveTo>
                    <a:pt x="183051" y="213629"/>
                  </a:moveTo>
                  <a:cubicBezTo>
                    <a:pt x="185968" y="210712"/>
                    <a:pt x="190013" y="210479"/>
                    <a:pt x="194019" y="214485"/>
                  </a:cubicBezTo>
                  <a:cubicBezTo>
                    <a:pt x="197791" y="218257"/>
                    <a:pt x="198141" y="222263"/>
                    <a:pt x="195030" y="225374"/>
                  </a:cubicBezTo>
                  <a:cubicBezTo>
                    <a:pt x="192113" y="228291"/>
                    <a:pt x="188068" y="228525"/>
                    <a:pt x="184024" y="224480"/>
                  </a:cubicBezTo>
                  <a:cubicBezTo>
                    <a:pt x="180290" y="220746"/>
                    <a:pt x="179940" y="216740"/>
                    <a:pt x="183051" y="213629"/>
                  </a:cubicBezTo>
                  <a:moveTo>
                    <a:pt x="202753" y="184983"/>
                  </a:moveTo>
                  <a:cubicBezTo>
                    <a:pt x="199408" y="188327"/>
                    <a:pt x="199175" y="191361"/>
                    <a:pt x="199914" y="194355"/>
                  </a:cubicBezTo>
                  <a:lnTo>
                    <a:pt x="196997" y="191439"/>
                  </a:lnTo>
                  <a:lnTo>
                    <a:pt x="192214" y="196222"/>
                  </a:lnTo>
                  <a:lnTo>
                    <a:pt x="212242" y="216251"/>
                  </a:lnTo>
                  <a:lnTo>
                    <a:pt x="217065" y="211429"/>
                  </a:lnTo>
                  <a:lnTo>
                    <a:pt x="206254" y="200617"/>
                  </a:lnTo>
                  <a:cubicBezTo>
                    <a:pt x="202987" y="197350"/>
                    <a:pt x="202520" y="193850"/>
                    <a:pt x="205398" y="190972"/>
                  </a:cubicBezTo>
                  <a:cubicBezTo>
                    <a:pt x="207770" y="188600"/>
                    <a:pt x="210453" y="188561"/>
                    <a:pt x="212709" y="190817"/>
                  </a:cubicBezTo>
                  <a:lnTo>
                    <a:pt x="225193" y="203300"/>
                  </a:lnTo>
                  <a:lnTo>
                    <a:pt x="230016" y="198478"/>
                  </a:lnTo>
                  <a:lnTo>
                    <a:pt x="217104" y="185566"/>
                  </a:lnTo>
                  <a:cubicBezTo>
                    <a:pt x="212320" y="180783"/>
                    <a:pt x="207303" y="180433"/>
                    <a:pt x="202753" y="184983"/>
                  </a:cubicBezTo>
                  <a:moveTo>
                    <a:pt x="225555" y="147636"/>
                  </a:moveTo>
                  <a:lnTo>
                    <a:pt x="220733" y="152458"/>
                  </a:lnTo>
                  <a:lnTo>
                    <a:pt x="231000" y="162725"/>
                  </a:lnTo>
                  <a:cubicBezTo>
                    <a:pt x="227850" y="161986"/>
                    <a:pt x="224349" y="163387"/>
                    <a:pt x="221744" y="165992"/>
                  </a:cubicBezTo>
                  <a:cubicBezTo>
                    <a:pt x="216843" y="170892"/>
                    <a:pt x="216182" y="178398"/>
                    <a:pt x="223105" y="185321"/>
                  </a:cubicBezTo>
                  <a:cubicBezTo>
                    <a:pt x="230144" y="192360"/>
                    <a:pt x="237650" y="191699"/>
                    <a:pt x="242550" y="186799"/>
                  </a:cubicBezTo>
                  <a:cubicBezTo>
                    <a:pt x="245311" y="184037"/>
                    <a:pt x="246595" y="180343"/>
                    <a:pt x="245389" y="176960"/>
                  </a:cubicBezTo>
                  <a:lnTo>
                    <a:pt x="248462" y="180032"/>
                  </a:lnTo>
                  <a:lnTo>
                    <a:pt x="253206" y="175287"/>
                  </a:lnTo>
                  <a:lnTo>
                    <a:pt x="225555" y="147636"/>
                  </a:lnTo>
                  <a:moveTo>
                    <a:pt x="239245" y="181237"/>
                  </a:moveTo>
                  <a:cubicBezTo>
                    <a:pt x="236445" y="184037"/>
                    <a:pt x="232050" y="184465"/>
                    <a:pt x="228005" y="180421"/>
                  </a:cubicBezTo>
                  <a:cubicBezTo>
                    <a:pt x="223922" y="176337"/>
                    <a:pt x="224349" y="171942"/>
                    <a:pt x="227150" y="169142"/>
                  </a:cubicBezTo>
                  <a:cubicBezTo>
                    <a:pt x="229755" y="166536"/>
                    <a:pt x="234344" y="165836"/>
                    <a:pt x="238467" y="169959"/>
                  </a:cubicBezTo>
                  <a:cubicBezTo>
                    <a:pt x="242550" y="174042"/>
                    <a:pt x="241850" y="178632"/>
                    <a:pt x="239245" y="181237"/>
                  </a:cubicBezTo>
                  <a:moveTo>
                    <a:pt x="266570" y="144811"/>
                  </a:moveTo>
                  <a:lnTo>
                    <a:pt x="264587" y="142828"/>
                  </a:lnTo>
                  <a:cubicBezTo>
                    <a:pt x="257976" y="136217"/>
                    <a:pt x="250625" y="137111"/>
                    <a:pt x="245764" y="141972"/>
                  </a:cubicBezTo>
                  <a:cubicBezTo>
                    <a:pt x="240669" y="147067"/>
                    <a:pt x="239619" y="155117"/>
                    <a:pt x="246619" y="162118"/>
                  </a:cubicBezTo>
                  <a:cubicBezTo>
                    <a:pt x="253581" y="169079"/>
                    <a:pt x="261398" y="167952"/>
                    <a:pt x="266453" y="162895"/>
                  </a:cubicBezTo>
                  <a:cubicBezTo>
                    <a:pt x="270537" y="158812"/>
                    <a:pt x="272171" y="152745"/>
                    <a:pt x="268943" y="147495"/>
                  </a:cubicBezTo>
                  <a:lnTo>
                    <a:pt x="264431" y="152006"/>
                  </a:lnTo>
                  <a:cubicBezTo>
                    <a:pt x="265326" y="154301"/>
                    <a:pt x="264392" y="156634"/>
                    <a:pt x="262487" y="158540"/>
                  </a:cubicBezTo>
                  <a:cubicBezTo>
                    <a:pt x="259609" y="161418"/>
                    <a:pt x="255992" y="161923"/>
                    <a:pt x="252608" y="158773"/>
                  </a:cubicBezTo>
                  <a:lnTo>
                    <a:pt x="266570" y="144811"/>
                  </a:lnTo>
                  <a:moveTo>
                    <a:pt x="249886" y="146172"/>
                  </a:moveTo>
                  <a:cubicBezTo>
                    <a:pt x="252492" y="143567"/>
                    <a:pt x="255642" y="143372"/>
                    <a:pt x="258287" y="146017"/>
                  </a:cubicBezTo>
                  <a:lnTo>
                    <a:pt x="249186" y="155117"/>
                  </a:lnTo>
                  <a:cubicBezTo>
                    <a:pt x="246697" y="151773"/>
                    <a:pt x="247592" y="148467"/>
                    <a:pt x="249886" y="146172"/>
                  </a:cubicBezTo>
                  <a:moveTo>
                    <a:pt x="269500" y="118469"/>
                  </a:moveTo>
                  <a:lnTo>
                    <a:pt x="268178" y="119791"/>
                  </a:lnTo>
                  <a:cubicBezTo>
                    <a:pt x="265844" y="122125"/>
                    <a:pt x="264989" y="125003"/>
                    <a:pt x="266156" y="128192"/>
                  </a:cubicBezTo>
                  <a:lnTo>
                    <a:pt x="263200" y="125236"/>
                  </a:lnTo>
                  <a:lnTo>
                    <a:pt x="258416" y="130020"/>
                  </a:lnTo>
                  <a:lnTo>
                    <a:pt x="278445" y="150048"/>
                  </a:lnTo>
                  <a:lnTo>
                    <a:pt x="283268" y="145226"/>
                  </a:lnTo>
                  <a:lnTo>
                    <a:pt x="273467" y="135425"/>
                  </a:lnTo>
                  <a:cubicBezTo>
                    <a:pt x="269539" y="131498"/>
                    <a:pt x="269539" y="127842"/>
                    <a:pt x="272923" y="124458"/>
                  </a:cubicBezTo>
                  <a:lnTo>
                    <a:pt x="274206" y="123175"/>
                  </a:lnTo>
                  <a:lnTo>
                    <a:pt x="269500" y="118469"/>
                  </a:lnTo>
                  <a:moveTo>
                    <a:pt x="288342" y="116272"/>
                  </a:moveTo>
                  <a:cubicBezTo>
                    <a:pt x="285542" y="118372"/>
                    <a:pt x="283481" y="119812"/>
                    <a:pt x="281925" y="118256"/>
                  </a:cubicBezTo>
                  <a:cubicBezTo>
                    <a:pt x="280758" y="117089"/>
                    <a:pt x="280642" y="115106"/>
                    <a:pt x="283014" y="112733"/>
                  </a:cubicBezTo>
                  <a:cubicBezTo>
                    <a:pt x="285076" y="110672"/>
                    <a:pt x="287253" y="110050"/>
                    <a:pt x="289431" y="111839"/>
                  </a:cubicBezTo>
                  <a:lnTo>
                    <a:pt x="294137" y="107133"/>
                  </a:lnTo>
                  <a:cubicBezTo>
                    <a:pt x="289392" y="102933"/>
                    <a:pt x="283636" y="104100"/>
                    <a:pt x="278970" y="108766"/>
                  </a:cubicBezTo>
                  <a:cubicBezTo>
                    <a:pt x="274808" y="112928"/>
                    <a:pt x="272825" y="118567"/>
                    <a:pt x="277375" y="123117"/>
                  </a:cubicBezTo>
                  <a:cubicBezTo>
                    <a:pt x="282314" y="128056"/>
                    <a:pt x="287448" y="124245"/>
                    <a:pt x="292037" y="120978"/>
                  </a:cubicBezTo>
                  <a:cubicBezTo>
                    <a:pt x="295265" y="118683"/>
                    <a:pt x="296509" y="118061"/>
                    <a:pt x="297754" y="119306"/>
                  </a:cubicBezTo>
                  <a:cubicBezTo>
                    <a:pt x="299270" y="120823"/>
                    <a:pt x="298493" y="122923"/>
                    <a:pt x="296432" y="124984"/>
                  </a:cubicBezTo>
                  <a:cubicBezTo>
                    <a:pt x="294176" y="127240"/>
                    <a:pt x="291570" y="128134"/>
                    <a:pt x="289198" y="126462"/>
                  </a:cubicBezTo>
                  <a:lnTo>
                    <a:pt x="284336" y="131323"/>
                  </a:lnTo>
                  <a:cubicBezTo>
                    <a:pt x="289742" y="136029"/>
                    <a:pt x="296004" y="133346"/>
                    <a:pt x="300165" y="129184"/>
                  </a:cubicBezTo>
                  <a:cubicBezTo>
                    <a:pt x="304638" y="124712"/>
                    <a:pt x="306504" y="118567"/>
                    <a:pt x="301993" y="114055"/>
                  </a:cubicBezTo>
                  <a:cubicBezTo>
                    <a:pt x="297326" y="109389"/>
                    <a:pt x="292464" y="113239"/>
                    <a:pt x="288342" y="116272"/>
                  </a:cubicBezTo>
                  <a:moveTo>
                    <a:pt x="301849" y="85887"/>
                  </a:moveTo>
                  <a:cubicBezTo>
                    <a:pt x="298465" y="89271"/>
                    <a:pt x="298310" y="92226"/>
                    <a:pt x="299088" y="95260"/>
                  </a:cubicBezTo>
                  <a:lnTo>
                    <a:pt x="288509" y="84682"/>
                  </a:lnTo>
                  <a:lnTo>
                    <a:pt x="283687" y="89504"/>
                  </a:lnTo>
                  <a:lnTo>
                    <a:pt x="311338" y="117155"/>
                  </a:lnTo>
                  <a:lnTo>
                    <a:pt x="316161" y="112333"/>
                  </a:lnTo>
                  <a:lnTo>
                    <a:pt x="305349" y="101521"/>
                  </a:lnTo>
                  <a:cubicBezTo>
                    <a:pt x="302082" y="98254"/>
                    <a:pt x="301616" y="94754"/>
                    <a:pt x="304494" y="91876"/>
                  </a:cubicBezTo>
                  <a:cubicBezTo>
                    <a:pt x="306866" y="89504"/>
                    <a:pt x="309549" y="89465"/>
                    <a:pt x="311805" y="91721"/>
                  </a:cubicBezTo>
                  <a:lnTo>
                    <a:pt x="324289" y="104205"/>
                  </a:lnTo>
                  <a:lnTo>
                    <a:pt x="329111" y="99382"/>
                  </a:lnTo>
                  <a:lnTo>
                    <a:pt x="316200" y="86471"/>
                  </a:lnTo>
                  <a:cubicBezTo>
                    <a:pt x="311416" y="81687"/>
                    <a:pt x="306399" y="81337"/>
                    <a:pt x="301849" y="85887"/>
                  </a:cubicBezTo>
                  <a:moveTo>
                    <a:pt x="321734" y="66002"/>
                  </a:moveTo>
                  <a:cubicBezTo>
                    <a:pt x="316756" y="70980"/>
                    <a:pt x="315473" y="76775"/>
                    <a:pt x="319362" y="82219"/>
                  </a:cubicBezTo>
                  <a:lnTo>
                    <a:pt x="323951" y="77631"/>
                  </a:lnTo>
                  <a:cubicBezTo>
                    <a:pt x="322862" y="75686"/>
                    <a:pt x="322278" y="73391"/>
                    <a:pt x="325273" y="70396"/>
                  </a:cubicBezTo>
                  <a:cubicBezTo>
                    <a:pt x="326984" y="68685"/>
                    <a:pt x="329123" y="67635"/>
                    <a:pt x="330640" y="69152"/>
                  </a:cubicBezTo>
                  <a:cubicBezTo>
                    <a:pt x="332312" y="70825"/>
                    <a:pt x="331068" y="72691"/>
                    <a:pt x="330407" y="73586"/>
                  </a:cubicBezTo>
                  <a:lnTo>
                    <a:pt x="326946" y="78214"/>
                  </a:lnTo>
                  <a:cubicBezTo>
                    <a:pt x="325390" y="80314"/>
                    <a:pt x="321695" y="85719"/>
                    <a:pt x="326712" y="90736"/>
                  </a:cubicBezTo>
                  <a:cubicBezTo>
                    <a:pt x="330951" y="94976"/>
                    <a:pt x="335929" y="93420"/>
                    <a:pt x="339118" y="90231"/>
                  </a:cubicBezTo>
                  <a:cubicBezTo>
                    <a:pt x="341257" y="88092"/>
                    <a:pt x="343085" y="84708"/>
                    <a:pt x="342074" y="80586"/>
                  </a:cubicBezTo>
                  <a:lnTo>
                    <a:pt x="344991" y="83503"/>
                  </a:lnTo>
                  <a:lnTo>
                    <a:pt x="349697" y="78797"/>
                  </a:lnTo>
                  <a:lnTo>
                    <a:pt x="335812" y="64913"/>
                  </a:lnTo>
                  <a:cubicBezTo>
                    <a:pt x="331107" y="60207"/>
                    <a:pt x="326128" y="61607"/>
                    <a:pt x="321734" y="66002"/>
                  </a:cubicBezTo>
                  <a:moveTo>
                    <a:pt x="336357" y="84981"/>
                  </a:moveTo>
                  <a:cubicBezTo>
                    <a:pt x="334646" y="86692"/>
                    <a:pt x="332740" y="87120"/>
                    <a:pt x="331146" y="85525"/>
                  </a:cubicBezTo>
                  <a:cubicBezTo>
                    <a:pt x="328929" y="83308"/>
                    <a:pt x="330951" y="80586"/>
                    <a:pt x="331690" y="79614"/>
                  </a:cubicBezTo>
                  <a:lnTo>
                    <a:pt x="333401" y="77280"/>
                  </a:lnTo>
                  <a:cubicBezTo>
                    <a:pt x="334257" y="76113"/>
                    <a:pt x="334957" y="75180"/>
                    <a:pt x="335385" y="74130"/>
                  </a:cubicBezTo>
                  <a:lnTo>
                    <a:pt x="336474" y="75219"/>
                  </a:lnTo>
                  <a:cubicBezTo>
                    <a:pt x="339157" y="77902"/>
                    <a:pt x="339274" y="82064"/>
                    <a:pt x="336357" y="84981"/>
                  </a:cubicBezTo>
                  <a:moveTo>
                    <a:pt x="345237" y="42732"/>
                  </a:moveTo>
                  <a:lnTo>
                    <a:pt x="343915" y="44055"/>
                  </a:lnTo>
                  <a:cubicBezTo>
                    <a:pt x="341581" y="46388"/>
                    <a:pt x="340726" y="49266"/>
                    <a:pt x="341892" y="52455"/>
                  </a:cubicBezTo>
                  <a:lnTo>
                    <a:pt x="338937" y="49499"/>
                  </a:lnTo>
                  <a:lnTo>
                    <a:pt x="334153" y="54283"/>
                  </a:lnTo>
                  <a:lnTo>
                    <a:pt x="354182" y="74312"/>
                  </a:lnTo>
                  <a:lnTo>
                    <a:pt x="359004" y="69489"/>
                  </a:lnTo>
                  <a:lnTo>
                    <a:pt x="349204" y="59689"/>
                  </a:lnTo>
                  <a:cubicBezTo>
                    <a:pt x="345276" y="55761"/>
                    <a:pt x="345276" y="52105"/>
                    <a:pt x="348660" y="48721"/>
                  </a:cubicBezTo>
                  <a:lnTo>
                    <a:pt x="349943" y="47438"/>
                  </a:lnTo>
                  <a:lnTo>
                    <a:pt x="345237" y="42732"/>
                  </a:lnTo>
                  <a:moveTo>
                    <a:pt x="376378" y="35004"/>
                  </a:moveTo>
                  <a:lnTo>
                    <a:pt x="374394" y="33020"/>
                  </a:lnTo>
                  <a:cubicBezTo>
                    <a:pt x="367783" y="26409"/>
                    <a:pt x="360433" y="27303"/>
                    <a:pt x="355571" y="32165"/>
                  </a:cubicBezTo>
                  <a:cubicBezTo>
                    <a:pt x="350476" y="37259"/>
                    <a:pt x="349426" y="45310"/>
                    <a:pt x="356427" y="52310"/>
                  </a:cubicBezTo>
                  <a:cubicBezTo>
                    <a:pt x="363388" y="59272"/>
                    <a:pt x="371205" y="58144"/>
                    <a:pt x="376261" y="53088"/>
                  </a:cubicBezTo>
                  <a:cubicBezTo>
                    <a:pt x="380345" y="49005"/>
                    <a:pt x="381978" y="42938"/>
                    <a:pt x="378750" y="37687"/>
                  </a:cubicBezTo>
                  <a:lnTo>
                    <a:pt x="374239" y="42199"/>
                  </a:lnTo>
                  <a:cubicBezTo>
                    <a:pt x="375133" y="44493"/>
                    <a:pt x="374200" y="46827"/>
                    <a:pt x="372294" y="48732"/>
                  </a:cubicBezTo>
                  <a:cubicBezTo>
                    <a:pt x="369417" y="51610"/>
                    <a:pt x="365799" y="52116"/>
                    <a:pt x="362416" y="48966"/>
                  </a:cubicBezTo>
                  <a:lnTo>
                    <a:pt x="376378" y="35004"/>
                  </a:lnTo>
                  <a:moveTo>
                    <a:pt x="359693" y="36365"/>
                  </a:moveTo>
                  <a:cubicBezTo>
                    <a:pt x="362299" y="33759"/>
                    <a:pt x="365449" y="33565"/>
                    <a:pt x="368094" y="36209"/>
                  </a:cubicBezTo>
                  <a:lnTo>
                    <a:pt x="358993" y="45310"/>
                  </a:lnTo>
                  <a:cubicBezTo>
                    <a:pt x="356505" y="41965"/>
                    <a:pt x="357399" y="38660"/>
                    <a:pt x="359693" y="36365"/>
                  </a:cubicBezTo>
                  <a:moveTo>
                    <a:pt x="214250" y="295137"/>
                  </a:moveTo>
                  <a:lnTo>
                    <a:pt x="209505" y="290392"/>
                  </a:lnTo>
                  <a:lnTo>
                    <a:pt x="195543" y="304354"/>
                  </a:lnTo>
                  <a:lnTo>
                    <a:pt x="188893" y="297704"/>
                  </a:lnTo>
                  <a:lnTo>
                    <a:pt x="201066" y="285531"/>
                  </a:lnTo>
                  <a:lnTo>
                    <a:pt x="196321" y="280786"/>
                  </a:lnTo>
                  <a:lnTo>
                    <a:pt x="184148" y="292959"/>
                  </a:lnTo>
                  <a:lnTo>
                    <a:pt x="177809" y="286620"/>
                  </a:lnTo>
                  <a:lnTo>
                    <a:pt x="191032" y="273397"/>
                  </a:lnTo>
                  <a:lnTo>
                    <a:pt x="186287" y="268652"/>
                  </a:lnTo>
                  <a:lnTo>
                    <a:pt x="168009" y="286931"/>
                  </a:lnTo>
                  <a:lnTo>
                    <a:pt x="195232" y="314154"/>
                  </a:lnTo>
                  <a:lnTo>
                    <a:pt x="214250" y="295137"/>
                  </a:lnTo>
                  <a:moveTo>
                    <a:pt x="208611" y="245472"/>
                  </a:moveTo>
                  <a:lnTo>
                    <a:pt x="203789" y="250294"/>
                  </a:lnTo>
                  <a:lnTo>
                    <a:pt x="214056" y="260562"/>
                  </a:lnTo>
                  <a:cubicBezTo>
                    <a:pt x="210906" y="259823"/>
                    <a:pt x="207406" y="261223"/>
                    <a:pt x="204800" y="263828"/>
                  </a:cubicBezTo>
                  <a:cubicBezTo>
                    <a:pt x="199900" y="268729"/>
                    <a:pt x="199239" y="276235"/>
                    <a:pt x="206162" y="283157"/>
                  </a:cubicBezTo>
                  <a:cubicBezTo>
                    <a:pt x="213201" y="290197"/>
                    <a:pt x="220707" y="289535"/>
                    <a:pt x="225607" y="284635"/>
                  </a:cubicBezTo>
                  <a:cubicBezTo>
                    <a:pt x="228368" y="281874"/>
                    <a:pt x="229651" y="278179"/>
                    <a:pt x="228446" y="274796"/>
                  </a:cubicBezTo>
                  <a:lnTo>
                    <a:pt x="231518" y="277868"/>
                  </a:lnTo>
                  <a:lnTo>
                    <a:pt x="236263" y="273123"/>
                  </a:lnTo>
                  <a:lnTo>
                    <a:pt x="208611" y="245472"/>
                  </a:lnTo>
                  <a:moveTo>
                    <a:pt x="222301" y="279074"/>
                  </a:moveTo>
                  <a:cubicBezTo>
                    <a:pt x="219501" y="281874"/>
                    <a:pt x="215106" y="282302"/>
                    <a:pt x="211062" y="278257"/>
                  </a:cubicBezTo>
                  <a:cubicBezTo>
                    <a:pt x="206978" y="274174"/>
                    <a:pt x="207406" y="269779"/>
                    <a:pt x="210206" y="266979"/>
                  </a:cubicBezTo>
                  <a:cubicBezTo>
                    <a:pt x="212812" y="264373"/>
                    <a:pt x="217401" y="263673"/>
                    <a:pt x="221523" y="267795"/>
                  </a:cubicBezTo>
                  <a:cubicBezTo>
                    <a:pt x="225607" y="271879"/>
                    <a:pt x="224907" y="276468"/>
                    <a:pt x="222301" y="279074"/>
                  </a:cubicBezTo>
                  <a:moveTo>
                    <a:pt x="231971" y="236892"/>
                  </a:moveTo>
                  <a:lnTo>
                    <a:pt x="230648" y="238214"/>
                  </a:lnTo>
                  <a:cubicBezTo>
                    <a:pt x="228315" y="240548"/>
                    <a:pt x="227459" y="243426"/>
                    <a:pt x="228626" y="246614"/>
                  </a:cubicBezTo>
                  <a:lnTo>
                    <a:pt x="225670" y="243659"/>
                  </a:lnTo>
                  <a:lnTo>
                    <a:pt x="220887" y="248442"/>
                  </a:lnTo>
                  <a:lnTo>
                    <a:pt x="240915" y="268471"/>
                  </a:lnTo>
                  <a:lnTo>
                    <a:pt x="245738" y="263649"/>
                  </a:lnTo>
                  <a:lnTo>
                    <a:pt x="235937" y="253848"/>
                  </a:lnTo>
                  <a:cubicBezTo>
                    <a:pt x="232009" y="249920"/>
                    <a:pt x="232009" y="246264"/>
                    <a:pt x="235393" y="242881"/>
                  </a:cubicBezTo>
                  <a:lnTo>
                    <a:pt x="236676" y="241597"/>
                  </a:lnTo>
                  <a:lnTo>
                    <a:pt x="231971" y="236892"/>
                  </a:lnTo>
                  <a:moveTo>
                    <a:pt x="242538" y="226091"/>
                  </a:moveTo>
                  <a:cubicBezTo>
                    <a:pt x="237560" y="231069"/>
                    <a:pt x="236276" y="236864"/>
                    <a:pt x="240166" y="242308"/>
                  </a:cubicBezTo>
                  <a:lnTo>
                    <a:pt x="244755" y="237719"/>
                  </a:lnTo>
                  <a:cubicBezTo>
                    <a:pt x="243666" y="235775"/>
                    <a:pt x="243082" y="233480"/>
                    <a:pt x="246077" y="230486"/>
                  </a:cubicBezTo>
                  <a:cubicBezTo>
                    <a:pt x="247788" y="228774"/>
                    <a:pt x="249927" y="227725"/>
                    <a:pt x="251444" y="229241"/>
                  </a:cubicBezTo>
                  <a:cubicBezTo>
                    <a:pt x="253116" y="230913"/>
                    <a:pt x="251872" y="232780"/>
                    <a:pt x="251211" y="233675"/>
                  </a:cubicBezTo>
                  <a:lnTo>
                    <a:pt x="247749" y="238303"/>
                  </a:lnTo>
                  <a:cubicBezTo>
                    <a:pt x="246194" y="240403"/>
                    <a:pt x="242499" y="245809"/>
                    <a:pt x="247516" y="250826"/>
                  </a:cubicBezTo>
                  <a:cubicBezTo>
                    <a:pt x="251755" y="255065"/>
                    <a:pt x="256733" y="253509"/>
                    <a:pt x="259922" y="250320"/>
                  </a:cubicBezTo>
                  <a:cubicBezTo>
                    <a:pt x="262061" y="248181"/>
                    <a:pt x="263889" y="244798"/>
                    <a:pt x="262878" y="240675"/>
                  </a:cubicBezTo>
                  <a:lnTo>
                    <a:pt x="265795" y="243592"/>
                  </a:lnTo>
                  <a:lnTo>
                    <a:pt x="270501" y="238886"/>
                  </a:lnTo>
                  <a:lnTo>
                    <a:pt x="256616" y="225002"/>
                  </a:lnTo>
                  <a:cubicBezTo>
                    <a:pt x="251911" y="220296"/>
                    <a:pt x="246932" y="221696"/>
                    <a:pt x="242538" y="226091"/>
                  </a:cubicBezTo>
                  <a:moveTo>
                    <a:pt x="257161" y="245070"/>
                  </a:moveTo>
                  <a:cubicBezTo>
                    <a:pt x="255449" y="246781"/>
                    <a:pt x="253544" y="247209"/>
                    <a:pt x="251949" y="245614"/>
                  </a:cubicBezTo>
                  <a:cubicBezTo>
                    <a:pt x="249733" y="243397"/>
                    <a:pt x="251755" y="240675"/>
                    <a:pt x="252494" y="239703"/>
                  </a:cubicBezTo>
                  <a:lnTo>
                    <a:pt x="254205" y="237369"/>
                  </a:lnTo>
                  <a:cubicBezTo>
                    <a:pt x="255061" y="236203"/>
                    <a:pt x="255761" y="235269"/>
                    <a:pt x="256189" y="234219"/>
                  </a:cubicBezTo>
                  <a:lnTo>
                    <a:pt x="257278" y="235308"/>
                  </a:lnTo>
                  <a:cubicBezTo>
                    <a:pt x="259961" y="237992"/>
                    <a:pt x="260078" y="242153"/>
                    <a:pt x="257161" y="245070"/>
                  </a:cubicBezTo>
                  <a:moveTo>
                    <a:pt x="284475" y="184854"/>
                  </a:moveTo>
                  <a:lnTo>
                    <a:pt x="279497" y="189832"/>
                  </a:lnTo>
                  <a:lnTo>
                    <a:pt x="288870" y="207605"/>
                  </a:lnTo>
                  <a:lnTo>
                    <a:pt x="270980" y="198349"/>
                  </a:lnTo>
                  <a:lnTo>
                    <a:pt x="266274" y="203055"/>
                  </a:lnTo>
                  <a:lnTo>
                    <a:pt x="275569" y="220906"/>
                  </a:lnTo>
                  <a:lnTo>
                    <a:pt x="257757" y="211572"/>
                  </a:lnTo>
                  <a:lnTo>
                    <a:pt x="252624" y="216705"/>
                  </a:lnTo>
                  <a:lnTo>
                    <a:pt x="279575" y="229812"/>
                  </a:lnTo>
                  <a:lnTo>
                    <a:pt x="284242" y="225144"/>
                  </a:lnTo>
                  <a:lnTo>
                    <a:pt x="275569" y="207838"/>
                  </a:lnTo>
                  <a:lnTo>
                    <a:pt x="292915" y="216472"/>
                  </a:lnTo>
                  <a:lnTo>
                    <a:pt x="297543" y="211844"/>
                  </a:lnTo>
                  <a:lnTo>
                    <a:pt x="284475" y="184854"/>
                  </a:lnTo>
                  <a:moveTo>
                    <a:pt x="307941" y="146998"/>
                  </a:moveTo>
                  <a:lnTo>
                    <a:pt x="301524" y="153415"/>
                  </a:lnTo>
                  <a:lnTo>
                    <a:pt x="314786" y="181767"/>
                  </a:lnTo>
                  <a:lnTo>
                    <a:pt x="286434" y="168505"/>
                  </a:lnTo>
                  <a:lnTo>
                    <a:pt x="280017" y="174922"/>
                  </a:lnTo>
                  <a:lnTo>
                    <a:pt x="307241" y="202146"/>
                  </a:lnTo>
                  <a:lnTo>
                    <a:pt x="311869" y="197517"/>
                  </a:lnTo>
                  <a:lnTo>
                    <a:pt x="292696" y="178344"/>
                  </a:lnTo>
                  <a:lnTo>
                    <a:pt x="318869" y="190517"/>
                  </a:lnTo>
                  <a:lnTo>
                    <a:pt x="323420" y="185967"/>
                  </a:lnTo>
                  <a:lnTo>
                    <a:pt x="311247" y="159793"/>
                  </a:lnTo>
                  <a:lnTo>
                    <a:pt x="330420" y="178966"/>
                  </a:lnTo>
                  <a:lnTo>
                    <a:pt x="335165" y="174222"/>
                  </a:lnTo>
                  <a:lnTo>
                    <a:pt x="307941" y="146998"/>
                  </a:lnTo>
                  <a:moveTo>
                    <a:pt x="317292" y="146748"/>
                  </a:moveTo>
                  <a:lnTo>
                    <a:pt x="322425" y="141614"/>
                  </a:lnTo>
                  <a:lnTo>
                    <a:pt x="316942" y="136131"/>
                  </a:lnTo>
                  <a:lnTo>
                    <a:pt x="311808" y="141264"/>
                  </a:lnTo>
                  <a:lnTo>
                    <a:pt x="317292" y="146748"/>
                  </a:lnTo>
                  <a:moveTo>
                    <a:pt x="340121" y="169266"/>
                  </a:moveTo>
                  <a:lnTo>
                    <a:pt x="344943" y="164443"/>
                  </a:lnTo>
                  <a:lnTo>
                    <a:pt x="324914" y="144415"/>
                  </a:lnTo>
                  <a:lnTo>
                    <a:pt x="320092" y="149237"/>
                  </a:lnTo>
                  <a:lnTo>
                    <a:pt x="340121" y="169266"/>
                  </a:lnTo>
                  <a:moveTo>
                    <a:pt x="340017" y="128612"/>
                  </a:moveTo>
                  <a:cubicBezTo>
                    <a:pt x="336672" y="131957"/>
                    <a:pt x="336439" y="134990"/>
                    <a:pt x="337178" y="137985"/>
                  </a:cubicBezTo>
                  <a:lnTo>
                    <a:pt x="334261" y="135068"/>
                  </a:lnTo>
                  <a:lnTo>
                    <a:pt x="329477" y="139852"/>
                  </a:lnTo>
                  <a:lnTo>
                    <a:pt x="349506" y="159881"/>
                  </a:lnTo>
                  <a:lnTo>
                    <a:pt x="354328" y="155058"/>
                  </a:lnTo>
                  <a:lnTo>
                    <a:pt x="343517" y="144247"/>
                  </a:lnTo>
                  <a:cubicBezTo>
                    <a:pt x="340250" y="140980"/>
                    <a:pt x="339783" y="137479"/>
                    <a:pt x="342661" y="134601"/>
                  </a:cubicBezTo>
                  <a:cubicBezTo>
                    <a:pt x="345033" y="132229"/>
                    <a:pt x="347717" y="132190"/>
                    <a:pt x="349972" y="134446"/>
                  </a:cubicBezTo>
                  <a:lnTo>
                    <a:pt x="362457" y="146930"/>
                  </a:lnTo>
                  <a:lnTo>
                    <a:pt x="367279" y="142107"/>
                  </a:lnTo>
                  <a:lnTo>
                    <a:pt x="354367" y="129195"/>
                  </a:lnTo>
                  <a:cubicBezTo>
                    <a:pt x="349584" y="124412"/>
                    <a:pt x="344567" y="124062"/>
                    <a:pt x="340017" y="128612"/>
                  </a:cubicBezTo>
                  <a:moveTo>
                    <a:pt x="362819" y="91265"/>
                  </a:moveTo>
                  <a:lnTo>
                    <a:pt x="357996" y="96088"/>
                  </a:lnTo>
                  <a:lnTo>
                    <a:pt x="368263" y="106355"/>
                  </a:lnTo>
                  <a:cubicBezTo>
                    <a:pt x="365113" y="105616"/>
                    <a:pt x="361613" y="107016"/>
                    <a:pt x="359007" y="109622"/>
                  </a:cubicBezTo>
                  <a:cubicBezTo>
                    <a:pt x="354107" y="114522"/>
                    <a:pt x="353446" y="122028"/>
                    <a:pt x="360368" y="128950"/>
                  </a:cubicBezTo>
                  <a:cubicBezTo>
                    <a:pt x="367407" y="135990"/>
                    <a:pt x="374913" y="135329"/>
                    <a:pt x="379814" y="130428"/>
                  </a:cubicBezTo>
                  <a:cubicBezTo>
                    <a:pt x="382575" y="127667"/>
                    <a:pt x="383859" y="123973"/>
                    <a:pt x="382653" y="120589"/>
                  </a:cubicBezTo>
                  <a:lnTo>
                    <a:pt x="385725" y="123661"/>
                  </a:lnTo>
                  <a:lnTo>
                    <a:pt x="390470" y="118917"/>
                  </a:lnTo>
                  <a:lnTo>
                    <a:pt x="362819" y="91265"/>
                  </a:lnTo>
                  <a:moveTo>
                    <a:pt x="376508" y="124867"/>
                  </a:moveTo>
                  <a:cubicBezTo>
                    <a:pt x="373708" y="127667"/>
                    <a:pt x="369313" y="128095"/>
                    <a:pt x="365269" y="124050"/>
                  </a:cubicBezTo>
                  <a:cubicBezTo>
                    <a:pt x="361185" y="119967"/>
                    <a:pt x="361613" y="115572"/>
                    <a:pt x="364413" y="112772"/>
                  </a:cubicBezTo>
                  <a:cubicBezTo>
                    <a:pt x="367019" y="110166"/>
                    <a:pt x="371608" y="109466"/>
                    <a:pt x="375730" y="113589"/>
                  </a:cubicBezTo>
                  <a:cubicBezTo>
                    <a:pt x="379814" y="117672"/>
                    <a:pt x="379114" y="122261"/>
                    <a:pt x="376508" y="124867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52" name="shape352"/>
            <p:cNvSpPr/>
            <p:nvPr/>
          </p:nvSpPr>
          <p:spPr>
            <a:xfrm>
              <a:off x="7661977" y="993499"/>
              <a:ext cx="140800" cy="140800"/>
            </a:xfrm>
            <a:custGeom>
              <a:avLst/>
              <a:gdLst/>
              <a:ahLst/>
              <a:cxnLst/>
              <a:rect l="0" t="0" r="0" b="0"/>
              <a:pathLst>
                <a:path w="140800" h="140800">
                  <a:moveTo>
                    <a:pt x="61179" y="283646"/>
                  </a:moveTo>
                  <a:lnTo>
                    <a:pt x="37845" y="306980"/>
                  </a:lnTo>
                  <a:cubicBezTo>
                    <a:pt x="31683" y="313142"/>
                    <a:pt x="27194" y="317634"/>
                    <a:pt x="23945" y="321461"/>
                  </a:cubicBezTo>
                  <a:cubicBezTo>
                    <a:pt x="20720" y="325260"/>
                    <a:pt x="18898" y="328201"/>
                    <a:pt x="17927" y="331190"/>
                  </a:cubicBezTo>
                  <a:cubicBezTo>
                    <a:pt x="16110" y="336782"/>
                    <a:pt x="16110" y="342806"/>
                    <a:pt x="17927" y="348399"/>
                  </a:cubicBezTo>
                  <a:cubicBezTo>
                    <a:pt x="18898" y="351387"/>
                    <a:pt x="20720" y="354328"/>
                    <a:pt x="23945" y="358127"/>
                  </a:cubicBezTo>
                  <a:cubicBezTo>
                    <a:pt x="27194" y="361955"/>
                    <a:pt x="31683" y="366447"/>
                    <a:pt x="37845" y="372608"/>
                  </a:cubicBezTo>
                  <a:lnTo>
                    <a:pt x="61179" y="395943"/>
                  </a:lnTo>
                  <a:cubicBezTo>
                    <a:pt x="67341" y="402105"/>
                    <a:pt x="71833" y="406593"/>
                    <a:pt x="75660" y="409842"/>
                  </a:cubicBezTo>
                  <a:cubicBezTo>
                    <a:pt x="79460" y="413068"/>
                    <a:pt x="82400" y="414890"/>
                    <a:pt x="85389" y="415861"/>
                  </a:cubicBezTo>
                  <a:cubicBezTo>
                    <a:pt x="90981" y="417678"/>
                    <a:pt x="97005" y="417678"/>
                    <a:pt x="102597" y="415861"/>
                  </a:cubicBezTo>
                  <a:cubicBezTo>
                    <a:pt x="105586" y="414890"/>
                    <a:pt x="108527" y="413068"/>
                    <a:pt x="112327" y="409842"/>
                  </a:cubicBezTo>
                  <a:cubicBezTo>
                    <a:pt x="116154" y="406593"/>
                    <a:pt x="120645" y="402105"/>
                    <a:pt x="126808" y="395943"/>
                  </a:cubicBezTo>
                  <a:lnTo>
                    <a:pt x="150142" y="372608"/>
                  </a:lnTo>
                  <a:cubicBezTo>
                    <a:pt x="156304" y="366447"/>
                    <a:pt x="160792" y="361955"/>
                    <a:pt x="164041" y="358127"/>
                  </a:cubicBezTo>
                  <a:cubicBezTo>
                    <a:pt x="167267" y="354328"/>
                    <a:pt x="169089" y="351387"/>
                    <a:pt x="170060" y="348398"/>
                  </a:cubicBezTo>
                  <a:cubicBezTo>
                    <a:pt x="171877" y="342806"/>
                    <a:pt x="171877" y="336782"/>
                    <a:pt x="170060" y="331190"/>
                  </a:cubicBezTo>
                  <a:cubicBezTo>
                    <a:pt x="169089" y="328201"/>
                    <a:pt x="167267" y="325260"/>
                    <a:pt x="164041" y="321461"/>
                  </a:cubicBezTo>
                  <a:cubicBezTo>
                    <a:pt x="160792" y="317634"/>
                    <a:pt x="156304" y="313142"/>
                    <a:pt x="150142" y="306980"/>
                  </a:cubicBezTo>
                  <a:lnTo>
                    <a:pt x="126808" y="283646"/>
                  </a:lnTo>
                  <a:cubicBezTo>
                    <a:pt x="120645" y="277483"/>
                    <a:pt x="116154" y="272995"/>
                    <a:pt x="112327" y="269746"/>
                  </a:cubicBezTo>
                  <a:cubicBezTo>
                    <a:pt x="108527" y="266521"/>
                    <a:pt x="105586" y="264698"/>
                    <a:pt x="102597" y="263727"/>
                  </a:cubicBezTo>
                  <a:cubicBezTo>
                    <a:pt x="97005" y="261910"/>
                    <a:pt x="90981" y="261910"/>
                    <a:pt x="85389" y="263727"/>
                  </a:cubicBezTo>
                  <a:cubicBezTo>
                    <a:pt x="82400" y="264698"/>
                    <a:pt x="79460" y="266521"/>
                    <a:pt x="75660" y="269746"/>
                  </a:cubicBezTo>
                  <a:cubicBezTo>
                    <a:pt x="71833" y="272995"/>
                    <a:pt x="67341" y="277483"/>
                    <a:pt x="61179" y="283646"/>
                  </a:cubicBezTo>
                  <a:moveTo>
                    <a:pt x="14984" y="349354"/>
                  </a:moveTo>
                  <a:cubicBezTo>
                    <a:pt x="17279" y="356418"/>
                    <a:pt x="23405" y="362544"/>
                    <a:pt x="35657" y="374796"/>
                  </a:cubicBezTo>
                  <a:lnTo>
                    <a:pt x="58992" y="398130"/>
                  </a:lnTo>
                  <a:cubicBezTo>
                    <a:pt x="71243" y="410382"/>
                    <a:pt x="77369" y="416508"/>
                    <a:pt x="84433" y="418803"/>
                  </a:cubicBezTo>
                  <a:cubicBezTo>
                    <a:pt x="90647" y="420822"/>
                    <a:pt x="97340" y="420822"/>
                    <a:pt x="103554" y="418803"/>
                  </a:cubicBezTo>
                  <a:cubicBezTo>
                    <a:pt x="110617" y="416508"/>
                    <a:pt x="116743" y="410382"/>
                    <a:pt x="128995" y="398130"/>
                  </a:cubicBezTo>
                  <a:lnTo>
                    <a:pt x="152330" y="374796"/>
                  </a:lnTo>
                  <a:cubicBezTo>
                    <a:pt x="164582" y="362544"/>
                    <a:pt x="170707" y="356418"/>
                    <a:pt x="173003" y="349354"/>
                  </a:cubicBezTo>
                  <a:cubicBezTo>
                    <a:pt x="175021" y="343141"/>
                    <a:pt x="175021" y="336448"/>
                    <a:pt x="173003" y="330234"/>
                  </a:cubicBezTo>
                  <a:cubicBezTo>
                    <a:pt x="170707" y="323170"/>
                    <a:pt x="164582" y="317044"/>
                    <a:pt x="152330" y="304792"/>
                  </a:cubicBezTo>
                  <a:lnTo>
                    <a:pt x="128995" y="281458"/>
                  </a:lnTo>
                  <a:cubicBezTo>
                    <a:pt x="116743" y="269206"/>
                    <a:pt x="110617" y="263080"/>
                    <a:pt x="103554" y="260785"/>
                  </a:cubicBezTo>
                  <a:cubicBezTo>
                    <a:pt x="97340" y="258766"/>
                    <a:pt x="90647" y="258766"/>
                    <a:pt x="84433" y="260785"/>
                  </a:cubicBezTo>
                  <a:cubicBezTo>
                    <a:pt x="77369" y="263080"/>
                    <a:pt x="71243" y="269206"/>
                    <a:pt x="58992" y="281458"/>
                  </a:cubicBezTo>
                  <a:lnTo>
                    <a:pt x="35657" y="304792"/>
                  </a:lnTo>
                  <a:cubicBezTo>
                    <a:pt x="23405" y="317044"/>
                    <a:pt x="17279" y="323170"/>
                    <a:pt x="14984" y="330234"/>
                  </a:cubicBezTo>
                  <a:cubicBezTo>
                    <a:pt x="12965" y="336448"/>
                    <a:pt x="12965" y="343141"/>
                    <a:pt x="14984" y="349354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53" name="shape353"/>
            <p:cNvSpPr/>
            <p:nvPr/>
          </p:nvSpPr>
          <p:spPr>
            <a:xfrm>
              <a:off x="7661977" y="993499"/>
              <a:ext cx="140800" cy="140800"/>
            </a:xfrm>
            <a:custGeom>
              <a:avLst/>
              <a:gdLst/>
              <a:ahLst/>
              <a:cxnLst/>
              <a:rect l="0" t="0" r="0" b="0"/>
              <a:pathLst>
                <a:path w="140800" h="140800">
                  <a:moveTo>
                    <a:pt x="62631" y="346481"/>
                  </a:moveTo>
                  <a:lnTo>
                    <a:pt x="87178" y="371027"/>
                  </a:lnTo>
                  <a:lnTo>
                    <a:pt x="87178" y="363501"/>
                  </a:lnTo>
                  <a:cubicBezTo>
                    <a:pt x="87178" y="359794"/>
                    <a:pt x="90183" y="356789"/>
                    <a:pt x="93890" y="356789"/>
                  </a:cubicBezTo>
                  <a:cubicBezTo>
                    <a:pt x="97597" y="356789"/>
                    <a:pt x="100602" y="359794"/>
                    <a:pt x="100602" y="363501"/>
                  </a:cubicBezTo>
                  <a:lnTo>
                    <a:pt x="100602" y="379130"/>
                  </a:lnTo>
                  <a:cubicBezTo>
                    <a:pt x="100602" y="388100"/>
                    <a:pt x="89757" y="392592"/>
                    <a:pt x="83414" y="386249"/>
                  </a:cubicBezTo>
                  <a:lnTo>
                    <a:pt x="47410" y="350245"/>
                  </a:lnTo>
                  <a:cubicBezTo>
                    <a:pt x="41067" y="343902"/>
                    <a:pt x="45559" y="333057"/>
                    <a:pt x="54529" y="333057"/>
                  </a:cubicBezTo>
                  <a:lnTo>
                    <a:pt x="125148" y="333057"/>
                  </a:lnTo>
                  <a:lnTo>
                    <a:pt x="100602" y="308510"/>
                  </a:lnTo>
                  <a:lnTo>
                    <a:pt x="100602" y="316037"/>
                  </a:lnTo>
                  <a:cubicBezTo>
                    <a:pt x="100602" y="319744"/>
                    <a:pt x="97597" y="322750"/>
                    <a:pt x="93890" y="322750"/>
                  </a:cubicBezTo>
                  <a:cubicBezTo>
                    <a:pt x="90183" y="322750"/>
                    <a:pt x="87178" y="319744"/>
                    <a:pt x="87178" y="316037"/>
                  </a:cubicBezTo>
                  <a:lnTo>
                    <a:pt x="87178" y="300408"/>
                  </a:lnTo>
                  <a:cubicBezTo>
                    <a:pt x="87178" y="291438"/>
                    <a:pt x="98023" y="286946"/>
                    <a:pt x="104365" y="293289"/>
                  </a:cubicBezTo>
                  <a:lnTo>
                    <a:pt x="140370" y="329293"/>
                  </a:lnTo>
                  <a:cubicBezTo>
                    <a:pt x="146713" y="335636"/>
                    <a:pt x="142221" y="346481"/>
                    <a:pt x="133251" y="346481"/>
                  </a:cubicBezTo>
                  <a:lnTo>
                    <a:pt x="62631" y="346481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54" name="shape354"/>
            <p:cNvSpPr/>
            <p:nvPr/>
          </p:nvSpPr>
          <p:spPr>
            <a:xfrm>
              <a:off x="7661977" y="993499"/>
              <a:ext cx="1782000" cy="1782000"/>
            </a:xfrm>
            <a:custGeom>
              <a:avLst/>
              <a:gdLst/>
              <a:ahLst/>
              <a:cxnLst/>
              <a:rect l="0" t="0" r="0" b="0"/>
              <a:pathLst>
                <a:path w="1782000" h="1782000">
                  <a:moveTo>
                    <a:pt x="162059" y="211988"/>
                  </a:moveTo>
                  <a:lnTo>
                    <a:pt x="156886" y="217160"/>
                  </a:lnTo>
                  <a:lnTo>
                    <a:pt x="171548" y="241389"/>
                  </a:lnTo>
                  <a:lnTo>
                    <a:pt x="146230" y="227817"/>
                  </a:lnTo>
                  <a:lnTo>
                    <a:pt x="141252" y="232795"/>
                  </a:lnTo>
                  <a:lnTo>
                    <a:pt x="154786" y="258074"/>
                  </a:lnTo>
                  <a:lnTo>
                    <a:pt x="130596" y="243451"/>
                  </a:lnTo>
                  <a:lnTo>
                    <a:pt x="125229" y="248818"/>
                  </a:lnTo>
                  <a:lnTo>
                    <a:pt x="159881" y="268613"/>
                  </a:lnTo>
                  <a:lnTo>
                    <a:pt x="164897" y="263596"/>
                  </a:lnTo>
                  <a:lnTo>
                    <a:pt x="151013" y="237734"/>
                  </a:lnTo>
                  <a:lnTo>
                    <a:pt x="176876" y="251618"/>
                  </a:lnTo>
                  <a:lnTo>
                    <a:pt x="181854" y="246640"/>
                  </a:lnTo>
                  <a:lnTo>
                    <a:pt x="162059" y="211988"/>
                  </a:lnTo>
                  <a:moveTo>
                    <a:pt x="178618" y="209118"/>
                  </a:moveTo>
                  <a:cubicBezTo>
                    <a:pt x="172784" y="214951"/>
                    <a:pt x="172590" y="222924"/>
                    <a:pt x="179085" y="229419"/>
                  </a:cubicBezTo>
                  <a:cubicBezTo>
                    <a:pt x="185618" y="235953"/>
                    <a:pt x="193591" y="235758"/>
                    <a:pt x="199425" y="229925"/>
                  </a:cubicBezTo>
                  <a:cubicBezTo>
                    <a:pt x="205297" y="224052"/>
                    <a:pt x="205491" y="216080"/>
                    <a:pt x="198958" y="209546"/>
                  </a:cubicBezTo>
                  <a:cubicBezTo>
                    <a:pt x="192463" y="203051"/>
                    <a:pt x="184491" y="203245"/>
                    <a:pt x="178618" y="209118"/>
                  </a:cubicBezTo>
                  <a:moveTo>
                    <a:pt x="183051" y="213629"/>
                  </a:moveTo>
                  <a:cubicBezTo>
                    <a:pt x="185968" y="210712"/>
                    <a:pt x="190013" y="210479"/>
                    <a:pt x="194019" y="214485"/>
                  </a:cubicBezTo>
                  <a:cubicBezTo>
                    <a:pt x="197791" y="218257"/>
                    <a:pt x="198141" y="222263"/>
                    <a:pt x="195030" y="225374"/>
                  </a:cubicBezTo>
                  <a:cubicBezTo>
                    <a:pt x="192113" y="228291"/>
                    <a:pt x="188068" y="228525"/>
                    <a:pt x="184024" y="224480"/>
                  </a:cubicBezTo>
                  <a:cubicBezTo>
                    <a:pt x="180290" y="220746"/>
                    <a:pt x="179940" y="216740"/>
                    <a:pt x="183051" y="213629"/>
                  </a:cubicBezTo>
                  <a:moveTo>
                    <a:pt x="202753" y="184983"/>
                  </a:moveTo>
                  <a:cubicBezTo>
                    <a:pt x="199408" y="188327"/>
                    <a:pt x="199175" y="191361"/>
                    <a:pt x="199914" y="194355"/>
                  </a:cubicBezTo>
                  <a:lnTo>
                    <a:pt x="196997" y="191439"/>
                  </a:lnTo>
                  <a:lnTo>
                    <a:pt x="192214" y="196222"/>
                  </a:lnTo>
                  <a:lnTo>
                    <a:pt x="212242" y="216251"/>
                  </a:lnTo>
                  <a:lnTo>
                    <a:pt x="217065" y="211429"/>
                  </a:lnTo>
                  <a:lnTo>
                    <a:pt x="206254" y="200617"/>
                  </a:lnTo>
                  <a:cubicBezTo>
                    <a:pt x="202987" y="197350"/>
                    <a:pt x="202520" y="193850"/>
                    <a:pt x="205398" y="190972"/>
                  </a:cubicBezTo>
                  <a:cubicBezTo>
                    <a:pt x="207770" y="188600"/>
                    <a:pt x="210453" y="188561"/>
                    <a:pt x="212709" y="190817"/>
                  </a:cubicBezTo>
                  <a:lnTo>
                    <a:pt x="225193" y="203300"/>
                  </a:lnTo>
                  <a:lnTo>
                    <a:pt x="230016" y="198478"/>
                  </a:lnTo>
                  <a:lnTo>
                    <a:pt x="217104" y="185566"/>
                  </a:lnTo>
                  <a:cubicBezTo>
                    <a:pt x="212320" y="180783"/>
                    <a:pt x="207303" y="180433"/>
                    <a:pt x="202753" y="184983"/>
                  </a:cubicBezTo>
                  <a:moveTo>
                    <a:pt x="225555" y="147636"/>
                  </a:moveTo>
                  <a:lnTo>
                    <a:pt x="220733" y="152458"/>
                  </a:lnTo>
                  <a:lnTo>
                    <a:pt x="231000" y="162725"/>
                  </a:lnTo>
                  <a:cubicBezTo>
                    <a:pt x="227850" y="161986"/>
                    <a:pt x="224349" y="163387"/>
                    <a:pt x="221744" y="165992"/>
                  </a:cubicBezTo>
                  <a:cubicBezTo>
                    <a:pt x="216843" y="170892"/>
                    <a:pt x="216182" y="178398"/>
                    <a:pt x="223105" y="185321"/>
                  </a:cubicBezTo>
                  <a:cubicBezTo>
                    <a:pt x="230144" y="192360"/>
                    <a:pt x="237650" y="191699"/>
                    <a:pt x="242550" y="186799"/>
                  </a:cubicBezTo>
                  <a:cubicBezTo>
                    <a:pt x="245311" y="184037"/>
                    <a:pt x="246595" y="180343"/>
                    <a:pt x="245389" y="176960"/>
                  </a:cubicBezTo>
                  <a:lnTo>
                    <a:pt x="248462" y="180032"/>
                  </a:lnTo>
                  <a:lnTo>
                    <a:pt x="253206" y="175287"/>
                  </a:lnTo>
                  <a:lnTo>
                    <a:pt x="225555" y="147636"/>
                  </a:lnTo>
                  <a:moveTo>
                    <a:pt x="239245" y="181237"/>
                  </a:moveTo>
                  <a:cubicBezTo>
                    <a:pt x="236445" y="184037"/>
                    <a:pt x="232050" y="184465"/>
                    <a:pt x="228005" y="180421"/>
                  </a:cubicBezTo>
                  <a:cubicBezTo>
                    <a:pt x="223922" y="176337"/>
                    <a:pt x="224349" y="171942"/>
                    <a:pt x="227150" y="169142"/>
                  </a:cubicBezTo>
                  <a:cubicBezTo>
                    <a:pt x="229755" y="166536"/>
                    <a:pt x="234344" y="165836"/>
                    <a:pt x="238467" y="169959"/>
                  </a:cubicBezTo>
                  <a:cubicBezTo>
                    <a:pt x="242550" y="174042"/>
                    <a:pt x="241850" y="178632"/>
                    <a:pt x="239245" y="181237"/>
                  </a:cubicBezTo>
                  <a:moveTo>
                    <a:pt x="266570" y="144811"/>
                  </a:moveTo>
                  <a:lnTo>
                    <a:pt x="264587" y="142828"/>
                  </a:lnTo>
                  <a:cubicBezTo>
                    <a:pt x="257976" y="136217"/>
                    <a:pt x="250625" y="137111"/>
                    <a:pt x="245764" y="141972"/>
                  </a:cubicBezTo>
                  <a:cubicBezTo>
                    <a:pt x="240669" y="147067"/>
                    <a:pt x="239619" y="155117"/>
                    <a:pt x="246619" y="162118"/>
                  </a:cubicBezTo>
                  <a:cubicBezTo>
                    <a:pt x="253581" y="169079"/>
                    <a:pt x="261398" y="167952"/>
                    <a:pt x="266453" y="162895"/>
                  </a:cubicBezTo>
                  <a:cubicBezTo>
                    <a:pt x="270537" y="158812"/>
                    <a:pt x="272171" y="152745"/>
                    <a:pt x="268943" y="147495"/>
                  </a:cubicBezTo>
                  <a:lnTo>
                    <a:pt x="264431" y="152006"/>
                  </a:lnTo>
                  <a:cubicBezTo>
                    <a:pt x="265326" y="154301"/>
                    <a:pt x="264392" y="156634"/>
                    <a:pt x="262487" y="158540"/>
                  </a:cubicBezTo>
                  <a:cubicBezTo>
                    <a:pt x="259609" y="161418"/>
                    <a:pt x="255992" y="161923"/>
                    <a:pt x="252608" y="158773"/>
                  </a:cubicBezTo>
                  <a:lnTo>
                    <a:pt x="266570" y="144811"/>
                  </a:lnTo>
                  <a:moveTo>
                    <a:pt x="249886" y="146172"/>
                  </a:moveTo>
                  <a:cubicBezTo>
                    <a:pt x="252492" y="143567"/>
                    <a:pt x="255642" y="143372"/>
                    <a:pt x="258287" y="146017"/>
                  </a:cubicBezTo>
                  <a:lnTo>
                    <a:pt x="249186" y="155117"/>
                  </a:lnTo>
                  <a:cubicBezTo>
                    <a:pt x="246697" y="151773"/>
                    <a:pt x="247592" y="148467"/>
                    <a:pt x="249886" y="146172"/>
                  </a:cubicBezTo>
                  <a:moveTo>
                    <a:pt x="269500" y="118469"/>
                  </a:moveTo>
                  <a:lnTo>
                    <a:pt x="268178" y="119791"/>
                  </a:lnTo>
                  <a:cubicBezTo>
                    <a:pt x="265844" y="122125"/>
                    <a:pt x="264989" y="125003"/>
                    <a:pt x="266156" y="128192"/>
                  </a:cubicBezTo>
                  <a:lnTo>
                    <a:pt x="263200" y="125236"/>
                  </a:lnTo>
                  <a:lnTo>
                    <a:pt x="258416" y="130020"/>
                  </a:lnTo>
                  <a:lnTo>
                    <a:pt x="278445" y="150048"/>
                  </a:lnTo>
                  <a:lnTo>
                    <a:pt x="283268" y="145226"/>
                  </a:lnTo>
                  <a:lnTo>
                    <a:pt x="273467" y="135425"/>
                  </a:lnTo>
                  <a:cubicBezTo>
                    <a:pt x="269539" y="131498"/>
                    <a:pt x="269539" y="127842"/>
                    <a:pt x="272923" y="124458"/>
                  </a:cubicBezTo>
                  <a:lnTo>
                    <a:pt x="274206" y="123175"/>
                  </a:lnTo>
                  <a:lnTo>
                    <a:pt x="269500" y="118469"/>
                  </a:lnTo>
                  <a:moveTo>
                    <a:pt x="288342" y="116272"/>
                  </a:moveTo>
                  <a:cubicBezTo>
                    <a:pt x="285542" y="118372"/>
                    <a:pt x="283481" y="119812"/>
                    <a:pt x="281925" y="118256"/>
                  </a:cubicBezTo>
                  <a:cubicBezTo>
                    <a:pt x="280758" y="117089"/>
                    <a:pt x="280642" y="115106"/>
                    <a:pt x="283014" y="112733"/>
                  </a:cubicBezTo>
                  <a:cubicBezTo>
                    <a:pt x="285076" y="110672"/>
                    <a:pt x="287253" y="110050"/>
                    <a:pt x="289431" y="111839"/>
                  </a:cubicBezTo>
                  <a:lnTo>
                    <a:pt x="294137" y="107133"/>
                  </a:lnTo>
                  <a:cubicBezTo>
                    <a:pt x="289392" y="102933"/>
                    <a:pt x="283636" y="104100"/>
                    <a:pt x="278970" y="108766"/>
                  </a:cubicBezTo>
                  <a:cubicBezTo>
                    <a:pt x="274808" y="112928"/>
                    <a:pt x="272825" y="118567"/>
                    <a:pt x="277375" y="123117"/>
                  </a:cubicBezTo>
                  <a:cubicBezTo>
                    <a:pt x="282314" y="128056"/>
                    <a:pt x="287448" y="124245"/>
                    <a:pt x="292037" y="120978"/>
                  </a:cubicBezTo>
                  <a:cubicBezTo>
                    <a:pt x="295265" y="118683"/>
                    <a:pt x="296509" y="118061"/>
                    <a:pt x="297754" y="119306"/>
                  </a:cubicBezTo>
                  <a:cubicBezTo>
                    <a:pt x="299270" y="120823"/>
                    <a:pt x="298493" y="122923"/>
                    <a:pt x="296432" y="124984"/>
                  </a:cubicBezTo>
                  <a:cubicBezTo>
                    <a:pt x="294176" y="127240"/>
                    <a:pt x="291570" y="128134"/>
                    <a:pt x="289198" y="126462"/>
                  </a:cubicBezTo>
                  <a:lnTo>
                    <a:pt x="284336" y="131323"/>
                  </a:lnTo>
                  <a:cubicBezTo>
                    <a:pt x="289742" y="136029"/>
                    <a:pt x="296004" y="133346"/>
                    <a:pt x="300165" y="129184"/>
                  </a:cubicBezTo>
                  <a:cubicBezTo>
                    <a:pt x="304638" y="124712"/>
                    <a:pt x="306504" y="118567"/>
                    <a:pt x="301993" y="114055"/>
                  </a:cubicBezTo>
                  <a:cubicBezTo>
                    <a:pt x="297326" y="109389"/>
                    <a:pt x="292464" y="113239"/>
                    <a:pt x="288342" y="116272"/>
                  </a:cubicBezTo>
                  <a:moveTo>
                    <a:pt x="301849" y="85887"/>
                  </a:moveTo>
                  <a:cubicBezTo>
                    <a:pt x="298465" y="89271"/>
                    <a:pt x="298310" y="92226"/>
                    <a:pt x="299088" y="95260"/>
                  </a:cubicBezTo>
                  <a:lnTo>
                    <a:pt x="288509" y="84682"/>
                  </a:lnTo>
                  <a:lnTo>
                    <a:pt x="283687" y="89504"/>
                  </a:lnTo>
                  <a:lnTo>
                    <a:pt x="311338" y="117155"/>
                  </a:lnTo>
                  <a:lnTo>
                    <a:pt x="316161" y="112333"/>
                  </a:lnTo>
                  <a:lnTo>
                    <a:pt x="305349" y="101521"/>
                  </a:lnTo>
                  <a:cubicBezTo>
                    <a:pt x="302082" y="98254"/>
                    <a:pt x="301616" y="94754"/>
                    <a:pt x="304494" y="91876"/>
                  </a:cubicBezTo>
                  <a:cubicBezTo>
                    <a:pt x="306866" y="89504"/>
                    <a:pt x="309549" y="89465"/>
                    <a:pt x="311805" y="91721"/>
                  </a:cubicBezTo>
                  <a:lnTo>
                    <a:pt x="324289" y="104205"/>
                  </a:lnTo>
                  <a:lnTo>
                    <a:pt x="329111" y="99382"/>
                  </a:lnTo>
                  <a:lnTo>
                    <a:pt x="316200" y="86471"/>
                  </a:lnTo>
                  <a:cubicBezTo>
                    <a:pt x="311416" y="81687"/>
                    <a:pt x="306399" y="81337"/>
                    <a:pt x="301849" y="85887"/>
                  </a:cubicBezTo>
                  <a:moveTo>
                    <a:pt x="321734" y="66002"/>
                  </a:moveTo>
                  <a:cubicBezTo>
                    <a:pt x="316756" y="70980"/>
                    <a:pt x="315473" y="76775"/>
                    <a:pt x="319362" y="82219"/>
                  </a:cubicBezTo>
                  <a:lnTo>
                    <a:pt x="323951" y="77631"/>
                  </a:lnTo>
                  <a:cubicBezTo>
                    <a:pt x="322862" y="75686"/>
                    <a:pt x="322278" y="73391"/>
                    <a:pt x="325273" y="70396"/>
                  </a:cubicBezTo>
                  <a:cubicBezTo>
                    <a:pt x="326984" y="68685"/>
                    <a:pt x="329123" y="67635"/>
                    <a:pt x="330640" y="69152"/>
                  </a:cubicBezTo>
                  <a:cubicBezTo>
                    <a:pt x="332312" y="70825"/>
                    <a:pt x="331068" y="72691"/>
                    <a:pt x="330407" y="73586"/>
                  </a:cubicBezTo>
                  <a:lnTo>
                    <a:pt x="326946" y="78214"/>
                  </a:lnTo>
                  <a:cubicBezTo>
                    <a:pt x="325390" y="80314"/>
                    <a:pt x="321695" y="85719"/>
                    <a:pt x="326712" y="90736"/>
                  </a:cubicBezTo>
                  <a:cubicBezTo>
                    <a:pt x="330951" y="94976"/>
                    <a:pt x="335929" y="93420"/>
                    <a:pt x="339118" y="90231"/>
                  </a:cubicBezTo>
                  <a:cubicBezTo>
                    <a:pt x="341257" y="88092"/>
                    <a:pt x="343085" y="84708"/>
                    <a:pt x="342074" y="80586"/>
                  </a:cubicBezTo>
                  <a:lnTo>
                    <a:pt x="344991" y="83503"/>
                  </a:lnTo>
                  <a:lnTo>
                    <a:pt x="349697" y="78797"/>
                  </a:lnTo>
                  <a:lnTo>
                    <a:pt x="335812" y="64913"/>
                  </a:lnTo>
                  <a:cubicBezTo>
                    <a:pt x="331107" y="60207"/>
                    <a:pt x="326128" y="61607"/>
                    <a:pt x="321734" y="66002"/>
                  </a:cubicBezTo>
                  <a:moveTo>
                    <a:pt x="336357" y="84981"/>
                  </a:moveTo>
                  <a:cubicBezTo>
                    <a:pt x="334646" y="86692"/>
                    <a:pt x="332740" y="87120"/>
                    <a:pt x="331146" y="85525"/>
                  </a:cubicBezTo>
                  <a:cubicBezTo>
                    <a:pt x="328929" y="83308"/>
                    <a:pt x="330951" y="80586"/>
                    <a:pt x="331690" y="79614"/>
                  </a:cubicBezTo>
                  <a:lnTo>
                    <a:pt x="333401" y="77280"/>
                  </a:lnTo>
                  <a:cubicBezTo>
                    <a:pt x="334257" y="76113"/>
                    <a:pt x="334957" y="75180"/>
                    <a:pt x="335385" y="74130"/>
                  </a:cubicBezTo>
                  <a:lnTo>
                    <a:pt x="336474" y="75219"/>
                  </a:lnTo>
                  <a:cubicBezTo>
                    <a:pt x="339157" y="77902"/>
                    <a:pt x="339274" y="82064"/>
                    <a:pt x="336357" y="84981"/>
                  </a:cubicBezTo>
                  <a:moveTo>
                    <a:pt x="345237" y="42732"/>
                  </a:moveTo>
                  <a:lnTo>
                    <a:pt x="343915" y="44055"/>
                  </a:lnTo>
                  <a:cubicBezTo>
                    <a:pt x="341581" y="46388"/>
                    <a:pt x="340726" y="49266"/>
                    <a:pt x="341892" y="52455"/>
                  </a:cubicBezTo>
                  <a:lnTo>
                    <a:pt x="338937" y="49499"/>
                  </a:lnTo>
                  <a:lnTo>
                    <a:pt x="334153" y="54283"/>
                  </a:lnTo>
                  <a:lnTo>
                    <a:pt x="354182" y="74312"/>
                  </a:lnTo>
                  <a:lnTo>
                    <a:pt x="359004" y="69489"/>
                  </a:lnTo>
                  <a:lnTo>
                    <a:pt x="349204" y="59689"/>
                  </a:lnTo>
                  <a:cubicBezTo>
                    <a:pt x="345276" y="55761"/>
                    <a:pt x="345276" y="52105"/>
                    <a:pt x="348660" y="48721"/>
                  </a:cubicBezTo>
                  <a:lnTo>
                    <a:pt x="349943" y="47438"/>
                  </a:lnTo>
                  <a:lnTo>
                    <a:pt x="345237" y="42732"/>
                  </a:lnTo>
                  <a:moveTo>
                    <a:pt x="376378" y="35004"/>
                  </a:moveTo>
                  <a:lnTo>
                    <a:pt x="374394" y="33020"/>
                  </a:lnTo>
                  <a:cubicBezTo>
                    <a:pt x="367783" y="26409"/>
                    <a:pt x="360433" y="27303"/>
                    <a:pt x="355571" y="32165"/>
                  </a:cubicBezTo>
                  <a:cubicBezTo>
                    <a:pt x="350476" y="37259"/>
                    <a:pt x="349426" y="45310"/>
                    <a:pt x="356427" y="52310"/>
                  </a:cubicBezTo>
                  <a:cubicBezTo>
                    <a:pt x="363388" y="59272"/>
                    <a:pt x="371205" y="58144"/>
                    <a:pt x="376261" y="53088"/>
                  </a:cubicBezTo>
                  <a:cubicBezTo>
                    <a:pt x="380345" y="49005"/>
                    <a:pt x="381978" y="42938"/>
                    <a:pt x="378750" y="37687"/>
                  </a:cubicBezTo>
                  <a:lnTo>
                    <a:pt x="374239" y="42199"/>
                  </a:lnTo>
                  <a:cubicBezTo>
                    <a:pt x="375133" y="44493"/>
                    <a:pt x="374200" y="46827"/>
                    <a:pt x="372294" y="48732"/>
                  </a:cubicBezTo>
                  <a:cubicBezTo>
                    <a:pt x="369417" y="51610"/>
                    <a:pt x="365799" y="52116"/>
                    <a:pt x="362416" y="48966"/>
                  </a:cubicBezTo>
                  <a:lnTo>
                    <a:pt x="376378" y="35004"/>
                  </a:lnTo>
                  <a:moveTo>
                    <a:pt x="359693" y="36365"/>
                  </a:moveTo>
                  <a:cubicBezTo>
                    <a:pt x="362299" y="33759"/>
                    <a:pt x="365449" y="33565"/>
                    <a:pt x="368094" y="36209"/>
                  </a:cubicBezTo>
                  <a:lnTo>
                    <a:pt x="358993" y="45310"/>
                  </a:lnTo>
                  <a:cubicBezTo>
                    <a:pt x="356505" y="41965"/>
                    <a:pt x="357399" y="38660"/>
                    <a:pt x="359693" y="36365"/>
                  </a:cubicBezTo>
                  <a:moveTo>
                    <a:pt x="214250" y="295137"/>
                  </a:moveTo>
                  <a:lnTo>
                    <a:pt x="209505" y="290392"/>
                  </a:lnTo>
                  <a:lnTo>
                    <a:pt x="195543" y="304354"/>
                  </a:lnTo>
                  <a:lnTo>
                    <a:pt x="188893" y="297704"/>
                  </a:lnTo>
                  <a:lnTo>
                    <a:pt x="201066" y="285531"/>
                  </a:lnTo>
                  <a:lnTo>
                    <a:pt x="196321" y="280786"/>
                  </a:lnTo>
                  <a:lnTo>
                    <a:pt x="184148" y="292959"/>
                  </a:lnTo>
                  <a:lnTo>
                    <a:pt x="177809" y="286620"/>
                  </a:lnTo>
                  <a:lnTo>
                    <a:pt x="191032" y="273397"/>
                  </a:lnTo>
                  <a:lnTo>
                    <a:pt x="186287" y="268652"/>
                  </a:lnTo>
                  <a:lnTo>
                    <a:pt x="168009" y="286931"/>
                  </a:lnTo>
                  <a:lnTo>
                    <a:pt x="195232" y="314154"/>
                  </a:lnTo>
                  <a:lnTo>
                    <a:pt x="214250" y="295137"/>
                  </a:lnTo>
                  <a:moveTo>
                    <a:pt x="208611" y="245472"/>
                  </a:moveTo>
                  <a:lnTo>
                    <a:pt x="203789" y="250294"/>
                  </a:lnTo>
                  <a:lnTo>
                    <a:pt x="214056" y="260562"/>
                  </a:lnTo>
                  <a:cubicBezTo>
                    <a:pt x="210906" y="259823"/>
                    <a:pt x="207406" y="261223"/>
                    <a:pt x="204800" y="263828"/>
                  </a:cubicBezTo>
                  <a:cubicBezTo>
                    <a:pt x="199900" y="268729"/>
                    <a:pt x="199239" y="276235"/>
                    <a:pt x="206162" y="283157"/>
                  </a:cubicBezTo>
                  <a:cubicBezTo>
                    <a:pt x="213201" y="290197"/>
                    <a:pt x="220707" y="289535"/>
                    <a:pt x="225607" y="284635"/>
                  </a:cubicBezTo>
                  <a:cubicBezTo>
                    <a:pt x="228368" y="281874"/>
                    <a:pt x="229651" y="278179"/>
                    <a:pt x="228446" y="274796"/>
                  </a:cubicBezTo>
                  <a:lnTo>
                    <a:pt x="231518" y="277868"/>
                  </a:lnTo>
                  <a:lnTo>
                    <a:pt x="236263" y="273123"/>
                  </a:lnTo>
                  <a:lnTo>
                    <a:pt x="208611" y="245472"/>
                  </a:lnTo>
                  <a:moveTo>
                    <a:pt x="222301" y="279074"/>
                  </a:moveTo>
                  <a:cubicBezTo>
                    <a:pt x="219501" y="281874"/>
                    <a:pt x="215106" y="282302"/>
                    <a:pt x="211062" y="278257"/>
                  </a:cubicBezTo>
                  <a:cubicBezTo>
                    <a:pt x="206978" y="274174"/>
                    <a:pt x="207406" y="269779"/>
                    <a:pt x="210206" y="266979"/>
                  </a:cubicBezTo>
                  <a:cubicBezTo>
                    <a:pt x="212812" y="264373"/>
                    <a:pt x="217401" y="263673"/>
                    <a:pt x="221523" y="267795"/>
                  </a:cubicBezTo>
                  <a:cubicBezTo>
                    <a:pt x="225607" y="271879"/>
                    <a:pt x="224907" y="276468"/>
                    <a:pt x="222301" y="279074"/>
                  </a:cubicBezTo>
                  <a:moveTo>
                    <a:pt x="231971" y="236892"/>
                  </a:moveTo>
                  <a:lnTo>
                    <a:pt x="230648" y="238214"/>
                  </a:lnTo>
                  <a:cubicBezTo>
                    <a:pt x="228315" y="240548"/>
                    <a:pt x="227459" y="243426"/>
                    <a:pt x="228626" y="246614"/>
                  </a:cubicBezTo>
                  <a:lnTo>
                    <a:pt x="225670" y="243659"/>
                  </a:lnTo>
                  <a:lnTo>
                    <a:pt x="220887" y="248442"/>
                  </a:lnTo>
                  <a:lnTo>
                    <a:pt x="240915" y="268471"/>
                  </a:lnTo>
                  <a:lnTo>
                    <a:pt x="245738" y="263649"/>
                  </a:lnTo>
                  <a:lnTo>
                    <a:pt x="235937" y="253848"/>
                  </a:lnTo>
                  <a:cubicBezTo>
                    <a:pt x="232009" y="249920"/>
                    <a:pt x="232009" y="246264"/>
                    <a:pt x="235393" y="242881"/>
                  </a:cubicBezTo>
                  <a:lnTo>
                    <a:pt x="236676" y="241597"/>
                  </a:lnTo>
                  <a:lnTo>
                    <a:pt x="231971" y="236892"/>
                  </a:lnTo>
                  <a:moveTo>
                    <a:pt x="242538" y="226091"/>
                  </a:moveTo>
                  <a:cubicBezTo>
                    <a:pt x="237560" y="231069"/>
                    <a:pt x="236276" y="236864"/>
                    <a:pt x="240166" y="242308"/>
                  </a:cubicBezTo>
                  <a:lnTo>
                    <a:pt x="244755" y="237719"/>
                  </a:lnTo>
                  <a:cubicBezTo>
                    <a:pt x="243666" y="235775"/>
                    <a:pt x="243082" y="233480"/>
                    <a:pt x="246077" y="230486"/>
                  </a:cubicBezTo>
                  <a:cubicBezTo>
                    <a:pt x="247788" y="228774"/>
                    <a:pt x="249927" y="227725"/>
                    <a:pt x="251444" y="229241"/>
                  </a:cubicBezTo>
                  <a:cubicBezTo>
                    <a:pt x="253116" y="230913"/>
                    <a:pt x="251872" y="232780"/>
                    <a:pt x="251211" y="233675"/>
                  </a:cubicBezTo>
                  <a:lnTo>
                    <a:pt x="247749" y="238303"/>
                  </a:lnTo>
                  <a:cubicBezTo>
                    <a:pt x="246194" y="240403"/>
                    <a:pt x="242499" y="245809"/>
                    <a:pt x="247516" y="250826"/>
                  </a:cubicBezTo>
                  <a:cubicBezTo>
                    <a:pt x="251755" y="255065"/>
                    <a:pt x="256733" y="253509"/>
                    <a:pt x="259922" y="250320"/>
                  </a:cubicBezTo>
                  <a:cubicBezTo>
                    <a:pt x="262061" y="248181"/>
                    <a:pt x="263889" y="244798"/>
                    <a:pt x="262878" y="240675"/>
                  </a:cubicBezTo>
                  <a:lnTo>
                    <a:pt x="265795" y="243592"/>
                  </a:lnTo>
                  <a:lnTo>
                    <a:pt x="270501" y="238886"/>
                  </a:lnTo>
                  <a:lnTo>
                    <a:pt x="256616" y="225002"/>
                  </a:lnTo>
                  <a:cubicBezTo>
                    <a:pt x="251911" y="220296"/>
                    <a:pt x="246932" y="221696"/>
                    <a:pt x="242538" y="226091"/>
                  </a:cubicBezTo>
                  <a:moveTo>
                    <a:pt x="257161" y="245070"/>
                  </a:moveTo>
                  <a:cubicBezTo>
                    <a:pt x="255449" y="246781"/>
                    <a:pt x="253544" y="247209"/>
                    <a:pt x="251949" y="245614"/>
                  </a:cubicBezTo>
                  <a:cubicBezTo>
                    <a:pt x="249733" y="243397"/>
                    <a:pt x="251755" y="240675"/>
                    <a:pt x="252494" y="239703"/>
                  </a:cubicBezTo>
                  <a:lnTo>
                    <a:pt x="254205" y="237369"/>
                  </a:lnTo>
                  <a:cubicBezTo>
                    <a:pt x="255061" y="236203"/>
                    <a:pt x="255761" y="235269"/>
                    <a:pt x="256189" y="234219"/>
                  </a:cubicBezTo>
                  <a:lnTo>
                    <a:pt x="257278" y="235308"/>
                  </a:lnTo>
                  <a:cubicBezTo>
                    <a:pt x="259961" y="237992"/>
                    <a:pt x="260078" y="242153"/>
                    <a:pt x="257161" y="245070"/>
                  </a:cubicBezTo>
                  <a:moveTo>
                    <a:pt x="284475" y="184854"/>
                  </a:moveTo>
                  <a:lnTo>
                    <a:pt x="279497" y="189832"/>
                  </a:lnTo>
                  <a:lnTo>
                    <a:pt x="288870" y="207605"/>
                  </a:lnTo>
                  <a:lnTo>
                    <a:pt x="270980" y="198349"/>
                  </a:lnTo>
                  <a:lnTo>
                    <a:pt x="266274" y="203055"/>
                  </a:lnTo>
                  <a:lnTo>
                    <a:pt x="275569" y="220906"/>
                  </a:lnTo>
                  <a:lnTo>
                    <a:pt x="257757" y="211572"/>
                  </a:lnTo>
                  <a:lnTo>
                    <a:pt x="252624" y="216705"/>
                  </a:lnTo>
                  <a:lnTo>
                    <a:pt x="279575" y="229812"/>
                  </a:lnTo>
                  <a:lnTo>
                    <a:pt x="284242" y="225144"/>
                  </a:lnTo>
                  <a:lnTo>
                    <a:pt x="275569" y="207838"/>
                  </a:lnTo>
                  <a:lnTo>
                    <a:pt x="292915" y="216472"/>
                  </a:lnTo>
                  <a:lnTo>
                    <a:pt x="297543" y="211844"/>
                  </a:lnTo>
                  <a:lnTo>
                    <a:pt x="284475" y="184854"/>
                  </a:lnTo>
                  <a:moveTo>
                    <a:pt x="307941" y="146998"/>
                  </a:moveTo>
                  <a:lnTo>
                    <a:pt x="301524" y="153415"/>
                  </a:lnTo>
                  <a:lnTo>
                    <a:pt x="314786" y="181767"/>
                  </a:lnTo>
                  <a:lnTo>
                    <a:pt x="286434" y="168505"/>
                  </a:lnTo>
                  <a:lnTo>
                    <a:pt x="280017" y="174922"/>
                  </a:lnTo>
                  <a:lnTo>
                    <a:pt x="307241" y="202146"/>
                  </a:lnTo>
                  <a:lnTo>
                    <a:pt x="311869" y="197517"/>
                  </a:lnTo>
                  <a:lnTo>
                    <a:pt x="292696" y="178344"/>
                  </a:lnTo>
                  <a:lnTo>
                    <a:pt x="318869" y="190517"/>
                  </a:lnTo>
                  <a:lnTo>
                    <a:pt x="323420" y="185967"/>
                  </a:lnTo>
                  <a:lnTo>
                    <a:pt x="311247" y="159793"/>
                  </a:lnTo>
                  <a:lnTo>
                    <a:pt x="330420" y="178966"/>
                  </a:lnTo>
                  <a:lnTo>
                    <a:pt x="335165" y="174222"/>
                  </a:lnTo>
                  <a:lnTo>
                    <a:pt x="307941" y="146998"/>
                  </a:lnTo>
                  <a:moveTo>
                    <a:pt x="317292" y="146748"/>
                  </a:moveTo>
                  <a:lnTo>
                    <a:pt x="322425" y="141614"/>
                  </a:lnTo>
                  <a:lnTo>
                    <a:pt x="316942" y="136131"/>
                  </a:lnTo>
                  <a:lnTo>
                    <a:pt x="311808" y="141264"/>
                  </a:lnTo>
                  <a:lnTo>
                    <a:pt x="317292" y="146748"/>
                  </a:lnTo>
                  <a:moveTo>
                    <a:pt x="340121" y="169266"/>
                  </a:moveTo>
                  <a:lnTo>
                    <a:pt x="344943" y="164443"/>
                  </a:lnTo>
                  <a:lnTo>
                    <a:pt x="324914" y="144415"/>
                  </a:lnTo>
                  <a:lnTo>
                    <a:pt x="320092" y="149237"/>
                  </a:lnTo>
                  <a:lnTo>
                    <a:pt x="340121" y="169266"/>
                  </a:lnTo>
                  <a:moveTo>
                    <a:pt x="340017" y="128612"/>
                  </a:moveTo>
                  <a:cubicBezTo>
                    <a:pt x="336672" y="131957"/>
                    <a:pt x="336439" y="134990"/>
                    <a:pt x="337178" y="137985"/>
                  </a:cubicBezTo>
                  <a:lnTo>
                    <a:pt x="334261" y="135068"/>
                  </a:lnTo>
                  <a:lnTo>
                    <a:pt x="329477" y="139852"/>
                  </a:lnTo>
                  <a:lnTo>
                    <a:pt x="349506" y="159881"/>
                  </a:lnTo>
                  <a:lnTo>
                    <a:pt x="354328" y="155058"/>
                  </a:lnTo>
                  <a:lnTo>
                    <a:pt x="343517" y="144247"/>
                  </a:lnTo>
                  <a:cubicBezTo>
                    <a:pt x="340250" y="140980"/>
                    <a:pt x="339783" y="137479"/>
                    <a:pt x="342661" y="134601"/>
                  </a:cubicBezTo>
                  <a:cubicBezTo>
                    <a:pt x="345033" y="132229"/>
                    <a:pt x="347717" y="132190"/>
                    <a:pt x="349972" y="134446"/>
                  </a:cubicBezTo>
                  <a:lnTo>
                    <a:pt x="362457" y="146930"/>
                  </a:lnTo>
                  <a:lnTo>
                    <a:pt x="367279" y="142107"/>
                  </a:lnTo>
                  <a:lnTo>
                    <a:pt x="354367" y="129195"/>
                  </a:lnTo>
                  <a:cubicBezTo>
                    <a:pt x="349584" y="124412"/>
                    <a:pt x="344567" y="124062"/>
                    <a:pt x="340017" y="128612"/>
                  </a:cubicBezTo>
                  <a:moveTo>
                    <a:pt x="362819" y="91265"/>
                  </a:moveTo>
                  <a:lnTo>
                    <a:pt x="357996" y="96088"/>
                  </a:lnTo>
                  <a:lnTo>
                    <a:pt x="368263" y="106355"/>
                  </a:lnTo>
                  <a:cubicBezTo>
                    <a:pt x="365113" y="105616"/>
                    <a:pt x="361613" y="107016"/>
                    <a:pt x="359007" y="109622"/>
                  </a:cubicBezTo>
                  <a:cubicBezTo>
                    <a:pt x="354107" y="114522"/>
                    <a:pt x="353446" y="122028"/>
                    <a:pt x="360368" y="128950"/>
                  </a:cubicBezTo>
                  <a:cubicBezTo>
                    <a:pt x="367407" y="135990"/>
                    <a:pt x="374913" y="135329"/>
                    <a:pt x="379814" y="130428"/>
                  </a:cubicBezTo>
                  <a:cubicBezTo>
                    <a:pt x="382575" y="127667"/>
                    <a:pt x="383859" y="123973"/>
                    <a:pt x="382653" y="120589"/>
                  </a:cubicBezTo>
                  <a:lnTo>
                    <a:pt x="385725" y="123661"/>
                  </a:lnTo>
                  <a:lnTo>
                    <a:pt x="390470" y="118917"/>
                  </a:lnTo>
                  <a:lnTo>
                    <a:pt x="362819" y="91265"/>
                  </a:lnTo>
                  <a:moveTo>
                    <a:pt x="376508" y="124867"/>
                  </a:moveTo>
                  <a:cubicBezTo>
                    <a:pt x="373708" y="127667"/>
                    <a:pt x="369313" y="128095"/>
                    <a:pt x="365269" y="124050"/>
                  </a:cubicBezTo>
                  <a:cubicBezTo>
                    <a:pt x="361185" y="119967"/>
                    <a:pt x="361613" y="115572"/>
                    <a:pt x="364413" y="112772"/>
                  </a:cubicBezTo>
                  <a:cubicBezTo>
                    <a:pt x="367019" y="110166"/>
                    <a:pt x="371608" y="109466"/>
                    <a:pt x="375730" y="113589"/>
                  </a:cubicBezTo>
                  <a:cubicBezTo>
                    <a:pt x="379814" y="117672"/>
                    <a:pt x="379114" y="122261"/>
                    <a:pt x="376508" y="124867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55" name="shape355"/>
            <p:cNvSpPr/>
            <p:nvPr/>
          </p:nvSpPr>
          <p:spPr>
            <a:xfrm>
              <a:off x="533977" y="2775499"/>
              <a:ext cx="140800" cy="140800"/>
            </a:xfrm>
            <a:custGeom>
              <a:avLst/>
              <a:gdLst/>
              <a:ahLst/>
              <a:cxnLst/>
              <a:rect l="0" t="0" r="0" b="0"/>
              <a:pathLst>
                <a:path w="140800" h="140800">
                  <a:moveTo>
                    <a:pt x="61179" y="283646"/>
                  </a:moveTo>
                  <a:lnTo>
                    <a:pt x="37845" y="306980"/>
                  </a:lnTo>
                  <a:cubicBezTo>
                    <a:pt x="31683" y="313142"/>
                    <a:pt x="27194" y="317634"/>
                    <a:pt x="23945" y="321461"/>
                  </a:cubicBezTo>
                  <a:cubicBezTo>
                    <a:pt x="20720" y="325260"/>
                    <a:pt x="18898" y="328201"/>
                    <a:pt x="17927" y="331190"/>
                  </a:cubicBezTo>
                  <a:cubicBezTo>
                    <a:pt x="16110" y="336782"/>
                    <a:pt x="16110" y="342806"/>
                    <a:pt x="17927" y="348399"/>
                  </a:cubicBezTo>
                  <a:cubicBezTo>
                    <a:pt x="18898" y="351387"/>
                    <a:pt x="20720" y="354328"/>
                    <a:pt x="23945" y="358127"/>
                  </a:cubicBezTo>
                  <a:cubicBezTo>
                    <a:pt x="27194" y="361955"/>
                    <a:pt x="31683" y="366447"/>
                    <a:pt x="37845" y="372608"/>
                  </a:cubicBezTo>
                  <a:lnTo>
                    <a:pt x="61179" y="395943"/>
                  </a:lnTo>
                  <a:cubicBezTo>
                    <a:pt x="67341" y="402105"/>
                    <a:pt x="71833" y="406593"/>
                    <a:pt x="75660" y="409842"/>
                  </a:cubicBezTo>
                  <a:cubicBezTo>
                    <a:pt x="79460" y="413068"/>
                    <a:pt x="82400" y="414890"/>
                    <a:pt x="85389" y="415861"/>
                  </a:cubicBezTo>
                  <a:cubicBezTo>
                    <a:pt x="90981" y="417678"/>
                    <a:pt x="97005" y="417678"/>
                    <a:pt x="102597" y="415861"/>
                  </a:cubicBezTo>
                  <a:cubicBezTo>
                    <a:pt x="105586" y="414890"/>
                    <a:pt x="108527" y="413068"/>
                    <a:pt x="112327" y="409842"/>
                  </a:cubicBezTo>
                  <a:cubicBezTo>
                    <a:pt x="116154" y="406593"/>
                    <a:pt x="120645" y="402105"/>
                    <a:pt x="126808" y="395943"/>
                  </a:cubicBezTo>
                  <a:lnTo>
                    <a:pt x="150142" y="372608"/>
                  </a:lnTo>
                  <a:cubicBezTo>
                    <a:pt x="156304" y="366447"/>
                    <a:pt x="160792" y="361955"/>
                    <a:pt x="164041" y="358127"/>
                  </a:cubicBezTo>
                  <a:cubicBezTo>
                    <a:pt x="167267" y="354328"/>
                    <a:pt x="169089" y="351387"/>
                    <a:pt x="170060" y="348398"/>
                  </a:cubicBezTo>
                  <a:cubicBezTo>
                    <a:pt x="171877" y="342806"/>
                    <a:pt x="171877" y="336782"/>
                    <a:pt x="170060" y="331190"/>
                  </a:cubicBezTo>
                  <a:cubicBezTo>
                    <a:pt x="169089" y="328201"/>
                    <a:pt x="167267" y="325260"/>
                    <a:pt x="164041" y="321461"/>
                  </a:cubicBezTo>
                  <a:cubicBezTo>
                    <a:pt x="160792" y="317634"/>
                    <a:pt x="156304" y="313142"/>
                    <a:pt x="150142" y="306980"/>
                  </a:cubicBezTo>
                  <a:lnTo>
                    <a:pt x="126808" y="283646"/>
                  </a:lnTo>
                  <a:cubicBezTo>
                    <a:pt x="120645" y="277483"/>
                    <a:pt x="116154" y="272995"/>
                    <a:pt x="112327" y="269746"/>
                  </a:cubicBezTo>
                  <a:cubicBezTo>
                    <a:pt x="108527" y="266521"/>
                    <a:pt x="105586" y="264698"/>
                    <a:pt x="102597" y="263727"/>
                  </a:cubicBezTo>
                  <a:cubicBezTo>
                    <a:pt x="97005" y="261910"/>
                    <a:pt x="90981" y="261910"/>
                    <a:pt x="85389" y="263727"/>
                  </a:cubicBezTo>
                  <a:cubicBezTo>
                    <a:pt x="82400" y="264698"/>
                    <a:pt x="79460" y="266521"/>
                    <a:pt x="75660" y="269746"/>
                  </a:cubicBezTo>
                  <a:cubicBezTo>
                    <a:pt x="71833" y="272995"/>
                    <a:pt x="67341" y="277483"/>
                    <a:pt x="61179" y="283646"/>
                  </a:cubicBezTo>
                  <a:moveTo>
                    <a:pt x="14984" y="349354"/>
                  </a:moveTo>
                  <a:cubicBezTo>
                    <a:pt x="17279" y="356418"/>
                    <a:pt x="23405" y="362544"/>
                    <a:pt x="35657" y="374796"/>
                  </a:cubicBezTo>
                  <a:lnTo>
                    <a:pt x="58992" y="398130"/>
                  </a:lnTo>
                  <a:cubicBezTo>
                    <a:pt x="71243" y="410382"/>
                    <a:pt x="77369" y="416508"/>
                    <a:pt x="84433" y="418803"/>
                  </a:cubicBezTo>
                  <a:cubicBezTo>
                    <a:pt x="90647" y="420822"/>
                    <a:pt x="97340" y="420822"/>
                    <a:pt x="103554" y="418803"/>
                  </a:cubicBezTo>
                  <a:cubicBezTo>
                    <a:pt x="110617" y="416508"/>
                    <a:pt x="116743" y="410382"/>
                    <a:pt x="128995" y="398130"/>
                  </a:cubicBezTo>
                  <a:lnTo>
                    <a:pt x="152330" y="374796"/>
                  </a:lnTo>
                  <a:cubicBezTo>
                    <a:pt x="164582" y="362544"/>
                    <a:pt x="170707" y="356418"/>
                    <a:pt x="173003" y="349354"/>
                  </a:cubicBezTo>
                  <a:cubicBezTo>
                    <a:pt x="175021" y="343141"/>
                    <a:pt x="175021" y="336448"/>
                    <a:pt x="173003" y="330234"/>
                  </a:cubicBezTo>
                  <a:cubicBezTo>
                    <a:pt x="170707" y="323170"/>
                    <a:pt x="164582" y="317044"/>
                    <a:pt x="152330" y="304792"/>
                  </a:cubicBezTo>
                  <a:lnTo>
                    <a:pt x="128995" y="281458"/>
                  </a:lnTo>
                  <a:cubicBezTo>
                    <a:pt x="116743" y="269206"/>
                    <a:pt x="110617" y="263080"/>
                    <a:pt x="103554" y="260785"/>
                  </a:cubicBezTo>
                  <a:cubicBezTo>
                    <a:pt x="97340" y="258766"/>
                    <a:pt x="90647" y="258766"/>
                    <a:pt x="84433" y="260785"/>
                  </a:cubicBezTo>
                  <a:cubicBezTo>
                    <a:pt x="77369" y="263080"/>
                    <a:pt x="71243" y="269206"/>
                    <a:pt x="58992" y="281458"/>
                  </a:cubicBezTo>
                  <a:lnTo>
                    <a:pt x="35657" y="304792"/>
                  </a:lnTo>
                  <a:cubicBezTo>
                    <a:pt x="23405" y="317044"/>
                    <a:pt x="17279" y="323170"/>
                    <a:pt x="14984" y="330234"/>
                  </a:cubicBezTo>
                  <a:cubicBezTo>
                    <a:pt x="12965" y="336448"/>
                    <a:pt x="12965" y="343141"/>
                    <a:pt x="14984" y="349354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56" name="shape356"/>
            <p:cNvSpPr/>
            <p:nvPr/>
          </p:nvSpPr>
          <p:spPr>
            <a:xfrm>
              <a:off x="533977" y="2775499"/>
              <a:ext cx="140800" cy="140800"/>
            </a:xfrm>
            <a:custGeom>
              <a:avLst/>
              <a:gdLst/>
              <a:ahLst/>
              <a:cxnLst/>
              <a:rect l="0" t="0" r="0" b="0"/>
              <a:pathLst>
                <a:path w="140800" h="140800">
                  <a:moveTo>
                    <a:pt x="62631" y="346481"/>
                  </a:moveTo>
                  <a:lnTo>
                    <a:pt x="87178" y="371027"/>
                  </a:lnTo>
                  <a:lnTo>
                    <a:pt x="87178" y="363501"/>
                  </a:lnTo>
                  <a:cubicBezTo>
                    <a:pt x="87178" y="359794"/>
                    <a:pt x="90183" y="356789"/>
                    <a:pt x="93890" y="356789"/>
                  </a:cubicBezTo>
                  <a:cubicBezTo>
                    <a:pt x="97597" y="356789"/>
                    <a:pt x="100602" y="359794"/>
                    <a:pt x="100602" y="363501"/>
                  </a:cubicBezTo>
                  <a:lnTo>
                    <a:pt x="100602" y="379130"/>
                  </a:lnTo>
                  <a:cubicBezTo>
                    <a:pt x="100602" y="388100"/>
                    <a:pt x="89757" y="392592"/>
                    <a:pt x="83414" y="386249"/>
                  </a:cubicBezTo>
                  <a:lnTo>
                    <a:pt x="47410" y="350245"/>
                  </a:lnTo>
                  <a:cubicBezTo>
                    <a:pt x="41067" y="343902"/>
                    <a:pt x="45559" y="333057"/>
                    <a:pt x="54529" y="333057"/>
                  </a:cubicBezTo>
                  <a:lnTo>
                    <a:pt x="125148" y="333057"/>
                  </a:lnTo>
                  <a:lnTo>
                    <a:pt x="100602" y="308510"/>
                  </a:lnTo>
                  <a:lnTo>
                    <a:pt x="100602" y="316037"/>
                  </a:lnTo>
                  <a:cubicBezTo>
                    <a:pt x="100602" y="319744"/>
                    <a:pt x="97597" y="322750"/>
                    <a:pt x="93890" y="322750"/>
                  </a:cubicBezTo>
                  <a:cubicBezTo>
                    <a:pt x="90183" y="322750"/>
                    <a:pt x="87178" y="319744"/>
                    <a:pt x="87178" y="316037"/>
                  </a:cubicBezTo>
                  <a:lnTo>
                    <a:pt x="87178" y="300408"/>
                  </a:lnTo>
                  <a:cubicBezTo>
                    <a:pt x="87178" y="291438"/>
                    <a:pt x="98023" y="286946"/>
                    <a:pt x="104365" y="293289"/>
                  </a:cubicBezTo>
                  <a:lnTo>
                    <a:pt x="140370" y="329293"/>
                  </a:lnTo>
                  <a:cubicBezTo>
                    <a:pt x="146713" y="335636"/>
                    <a:pt x="142221" y="346481"/>
                    <a:pt x="133251" y="346481"/>
                  </a:cubicBezTo>
                  <a:lnTo>
                    <a:pt x="62631" y="346481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57" name="shape357"/>
            <p:cNvSpPr/>
            <p:nvPr/>
          </p:nvSpPr>
          <p:spPr>
            <a:xfrm>
              <a:off x="533977" y="2775499"/>
              <a:ext cx="1782000" cy="1782000"/>
            </a:xfrm>
            <a:custGeom>
              <a:avLst/>
              <a:gdLst/>
              <a:ahLst/>
              <a:cxnLst/>
              <a:rect l="0" t="0" r="0" b="0"/>
              <a:pathLst>
                <a:path w="1782000" h="1782000">
                  <a:moveTo>
                    <a:pt x="162059" y="211988"/>
                  </a:moveTo>
                  <a:lnTo>
                    <a:pt x="156886" y="217160"/>
                  </a:lnTo>
                  <a:lnTo>
                    <a:pt x="171548" y="241389"/>
                  </a:lnTo>
                  <a:lnTo>
                    <a:pt x="146230" y="227817"/>
                  </a:lnTo>
                  <a:lnTo>
                    <a:pt x="141252" y="232795"/>
                  </a:lnTo>
                  <a:lnTo>
                    <a:pt x="154786" y="258074"/>
                  </a:lnTo>
                  <a:lnTo>
                    <a:pt x="130596" y="243451"/>
                  </a:lnTo>
                  <a:lnTo>
                    <a:pt x="125229" y="248818"/>
                  </a:lnTo>
                  <a:lnTo>
                    <a:pt x="159881" y="268613"/>
                  </a:lnTo>
                  <a:lnTo>
                    <a:pt x="164897" y="263596"/>
                  </a:lnTo>
                  <a:lnTo>
                    <a:pt x="151013" y="237734"/>
                  </a:lnTo>
                  <a:lnTo>
                    <a:pt x="176876" y="251618"/>
                  </a:lnTo>
                  <a:lnTo>
                    <a:pt x="181854" y="246640"/>
                  </a:lnTo>
                  <a:lnTo>
                    <a:pt x="162059" y="211988"/>
                  </a:lnTo>
                  <a:moveTo>
                    <a:pt x="178618" y="209118"/>
                  </a:moveTo>
                  <a:cubicBezTo>
                    <a:pt x="172784" y="214951"/>
                    <a:pt x="172590" y="222924"/>
                    <a:pt x="179085" y="229419"/>
                  </a:cubicBezTo>
                  <a:cubicBezTo>
                    <a:pt x="185618" y="235953"/>
                    <a:pt x="193591" y="235758"/>
                    <a:pt x="199425" y="229925"/>
                  </a:cubicBezTo>
                  <a:cubicBezTo>
                    <a:pt x="205297" y="224052"/>
                    <a:pt x="205491" y="216080"/>
                    <a:pt x="198958" y="209546"/>
                  </a:cubicBezTo>
                  <a:cubicBezTo>
                    <a:pt x="192463" y="203051"/>
                    <a:pt x="184491" y="203245"/>
                    <a:pt x="178618" y="209118"/>
                  </a:cubicBezTo>
                  <a:moveTo>
                    <a:pt x="183051" y="213629"/>
                  </a:moveTo>
                  <a:cubicBezTo>
                    <a:pt x="185968" y="210712"/>
                    <a:pt x="190013" y="210479"/>
                    <a:pt x="194019" y="214485"/>
                  </a:cubicBezTo>
                  <a:cubicBezTo>
                    <a:pt x="197791" y="218257"/>
                    <a:pt x="198141" y="222263"/>
                    <a:pt x="195030" y="225374"/>
                  </a:cubicBezTo>
                  <a:cubicBezTo>
                    <a:pt x="192113" y="228291"/>
                    <a:pt x="188068" y="228525"/>
                    <a:pt x="184024" y="224480"/>
                  </a:cubicBezTo>
                  <a:cubicBezTo>
                    <a:pt x="180290" y="220746"/>
                    <a:pt x="179940" y="216740"/>
                    <a:pt x="183051" y="213629"/>
                  </a:cubicBezTo>
                  <a:moveTo>
                    <a:pt x="202753" y="184983"/>
                  </a:moveTo>
                  <a:cubicBezTo>
                    <a:pt x="199408" y="188327"/>
                    <a:pt x="199175" y="191361"/>
                    <a:pt x="199914" y="194355"/>
                  </a:cubicBezTo>
                  <a:lnTo>
                    <a:pt x="196997" y="191439"/>
                  </a:lnTo>
                  <a:lnTo>
                    <a:pt x="192214" y="196222"/>
                  </a:lnTo>
                  <a:lnTo>
                    <a:pt x="212242" y="216251"/>
                  </a:lnTo>
                  <a:lnTo>
                    <a:pt x="217065" y="211429"/>
                  </a:lnTo>
                  <a:lnTo>
                    <a:pt x="206254" y="200617"/>
                  </a:lnTo>
                  <a:cubicBezTo>
                    <a:pt x="202987" y="197350"/>
                    <a:pt x="202520" y="193850"/>
                    <a:pt x="205398" y="190972"/>
                  </a:cubicBezTo>
                  <a:cubicBezTo>
                    <a:pt x="207770" y="188600"/>
                    <a:pt x="210453" y="188561"/>
                    <a:pt x="212709" y="190817"/>
                  </a:cubicBezTo>
                  <a:lnTo>
                    <a:pt x="225193" y="203300"/>
                  </a:lnTo>
                  <a:lnTo>
                    <a:pt x="230016" y="198478"/>
                  </a:lnTo>
                  <a:lnTo>
                    <a:pt x="217104" y="185566"/>
                  </a:lnTo>
                  <a:cubicBezTo>
                    <a:pt x="212320" y="180783"/>
                    <a:pt x="207303" y="180433"/>
                    <a:pt x="202753" y="184983"/>
                  </a:cubicBezTo>
                  <a:moveTo>
                    <a:pt x="225555" y="147636"/>
                  </a:moveTo>
                  <a:lnTo>
                    <a:pt x="220733" y="152458"/>
                  </a:lnTo>
                  <a:lnTo>
                    <a:pt x="231000" y="162725"/>
                  </a:lnTo>
                  <a:cubicBezTo>
                    <a:pt x="227850" y="161986"/>
                    <a:pt x="224349" y="163387"/>
                    <a:pt x="221744" y="165992"/>
                  </a:cubicBezTo>
                  <a:cubicBezTo>
                    <a:pt x="216843" y="170892"/>
                    <a:pt x="216182" y="178398"/>
                    <a:pt x="223105" y="185321"/>
                  </a:cubicBezTo>
                  <a:cubicBezTo>
                    <a:pt x="230144" y="192360"/>
                    <a:pt x="237650" y="191699"/>
                    <a:pt x="242550" y="186799"/>
                  </a:cubicBezTo>
                  <a:cubicBezTo>
                    <a:pt x="245311" y="184037"/>
                    <a:pt x="246595" y="180343"/>
                    <a:pt x="245389" y="176960"/>
                  </a:cubicBezTo>
                  <a:lnTo>
                    <a:pt x="248462" y="180032"/>
                  </a:lnTo>
                  <a:lnTo>
                    <a:pt x="253206" y="175287"/>
                  </a:lnTo>
                  <a:lnTo>
                    <a:pt x="225555" y="147636"/>
                  </a:lnTo>
                  <a:moveTo>
                    <a:pt x="239245" y="181237"/>
                  </a:moveTo>
                  <a:cubicBezTo>
                    <a:pt x="236445" y="184037"/>
                    <a:pt x="232050" y="184465"/>
                    <a:pt x="228005" y="180421"/>
                  </a:cubicBezTo>
                  <a:cubicBezTo>
                    <a:pt x="223922" y="176337"/>
                    <a:pt x="224349" y="171942"/>
                    <a:pt x="227150" y="169142"/>
                  </a:cubicBezTo>
                  <a:cubicBezTo>
                    <a:pt x="229755" y="166536"/>
                    <a:pt x="234344" y="165836"/>
                    <a:pt x="238467" y="169959"/>
                  </a:cubicBezTo>
                  <a:cubicBezTo>
                    <a:pt x="242550" y="174042"/>
                    <a:pt x="241850" y="178632"/>
                    <a:pt x="239245" y="181237"/>
                  </a:cubicBezTo>
                  <a:moveTo>
                    <a:pt x="266570" y="144811"/>
                  </a:moveTo>
                  <a:lnTo>
                    <a:pt x="264587" y="142828"/>
                  </a:lnTo>
                  <a:cubicBezTo>
                    <a:pt x="257976" y="136217"/>
                    <a:pt x="250625" y="137111"/>
                    <a:pt x="245764" y="141972"/>
                  </a:cubicBezTo>
                  <a:cubicBezTo>
                    <a:pt x="240669" y="147067"/>
                    <a:pt x="239619" y="155117"/>
                    <a:pt x="246619" y="162118"/>
                  </a:cubicBezTo>
                  <a:cubicBezTo>
                    <a:pt x="253581" y="169079"/>
                    <a:pt x="261398" y="167952"/>
                    <a:pt x="266453" y="162895"/>
                  </a:cubicBezTo>
                  <a:cubicBezTo>
                    <a:pt x="270537" y="158812"/>
                    <a:pt x="272171" y="152745"/>
                    <a:pt x="268943" y="147495"/>
                  </a:cubicBezTo>
                  <a:lnTo>
                    <a:pt x="264431" y="152006"/>
                  </a:lnTo>
                  <a:cubicBezTo>
                    <a:pt x="265326" y="154301"/>
                    <a:pt x="264392" y="156634"/>
                    <a:pt x="262487" y="158540"/>
                  </a:cubicBezTo>
                  <a:cubicBezTo>
                    <a:pt x="259609" y="161418"/>
                    <a:pt x="255992" y="161923"/>
                    <a:pt x="252608" y="158773"/>
                  </a:cubicBezTo>
                  <a:lnTo>
                    <a:pt x="266570" y="144811"/>
                  </a:lnTo>
                  <a:moveTo>
                    <a:pt x="249886" y="146172"/>
                  </a:moveTo>
                  <a:cubicBezTo>
                    <a:pt x="252492" y="143567"/>
                    <a:pt x="255642" y="143372"/>
                    <a:pt x="258287" y="146017"/>
                  </a:cubicBezTo>
                  <a:lnTo>
                    <a:pt x="249186" y="155117"/>
                  </a:lnTo>
                  <a:cubicBezTo>
                    <a:pt x="246697" y="151773"/>
                    <a:pt x="247592" y="148467"/>
                    <a:pt x="249886" y="146172"/>
                  </a:cubicBezTo>
                  <a:moveTo>
                    <a:pt x="269500" y="118469"/>
                  </a:moveTo>
                  <a:lnTo>
                    <a:pt x="268178" y="119791"/>
                  </a:lnTo>
                  <a:cubicBezTo>
                    <a:pt x="265844" y="122125"/>
                    <a:pt x="264989" y="125003"/>
                    <a:pt x="266156" y="128192"/>
                  </a:cubicBezTo>
                  <a:lnTo>
                    <a:pt x="263200" y="125236"/>
                  </a:lnTo>
                  <a:lnTo>
                    <a:pt x="258416" y="130020"/>
                  </a:lnTo>
                  <a:lnTo>
                    <a:pt x="278445" y="150048"/>
                  </a:lnTo>
                  <a:lnTo>
                    <a:pt x="283268" y="145226"/>
                  </a:lnTo>
                  <a:lnTo>
                    <a:pt x="273467" y="135425"/>
                  </a:lnTo>
                  <a:cubicBezTo>
                    <a:pt x="269539" y="131498"/>
                    <a:pt x="269539" y="127842"/>
                    <a:pt x="272923" y="124458"/>
                  </a:cubicBezTo>
                  <a:lnTo>
                    <a:pt x="274206" y="123175"/>
                  </a:lnTo>
                  <a:lnTo>
                    <a:pt x="269500" y="118469"/>
                  </a:lnTo>
                  <a:moveTo>
                    <a:pt x="288342" y="116272"/>
                  </a:moveTo>
                  <a:cubicBezTo>
                    <a:pt x="285542" y="118372"/>
                    <a:pt x="283481" y="119812"/>
                    <a:pt x="281925" y="118256"/>
                  </a:cubicBezTo>
                  <a:cubicBezTo>
                    <a:pt x="280758" y="117089"/>
                    <a:pt x="280642" y="115106"/>
                    <a:pt x="283014" y="112733"/>
                  </a:cubicBezTo>
                  <a:cubicBezTo>
                    <a:pt x="285076" y="110672"/>
                    <a:pt x="287253" y="110050"/>
                    <a:pt x="289431" y="111839"/>
                  </a:cubicBezTo>
                  <a:lnTo>
                    <a:pt x="294137" y="107133"/>
                  </a:lnTo>
                  <a:cubicBezTo>
                    <a:pt x="289392" y="102933"/>
                    <a:pt x="283636" y="104100"/>
                    <a:pt x="278970" y="108766"/>
                  </a:cubicBezTo>
                  <a:cubicBezTo>
                    <a:pt x="274808" y="112928"/>
                    <a:pt x="272825" y="118567"/>
                    <a:pt x="277375" y="123117"/>
                  </a:cubicBezTo>
                  <a:cubicBezTo>
                    <a:pt x="282314" y="128056"/>
                    <a:pt x="287448" y="124245"/>
                    <a:pt x="292037" y="120978"/>
                  </a:cubicBezTo>
                  <a:cubicBezTo>
                    <a:pt x="295265" y="118683"/>
                    <a:pt x="296509" y="118061"/>
                    <a:pt x="297754" y="119306"/>
                  </a:cubicBezTo>
                  <a:cubicBezTo>
                    <a:pt x="299270" y="120823"/>
                    <a:pt x="298493" y="122923"/>
                    <a:pt x="296432" y="124984"/>
                  </a:cubicBezTo>
                  <a:cubicBezTo>
                    <a:pt x="294176" y="127240"/>
                    <a:pt x="291570" y="128134"/>
                    <a:pt x="289198" y="126462"/>
                  </a:cubicBezTo>
                  <a:lnTo>
                    <a:pt x="284336" y="131323"/>
                  </a:lnTo>
                  <a:cubicBezTo>
                    <a:pt x="289742" y="136029"/>
                    <a:pt x="296004" y="133346"/>
                    <a:pt x="300165" y="129184"/>
                  </a:cubicBezTo>
                  <a:cubicBezTo>
                    <a:pt x="304638" y="124712"/>
                    <a:pt x="306504" y="118567"/>
                    <a:pt x="301993" y="114055"/>
                  </a:cubicBezTo>
                  <a:cubicBezTo>
                    <a:pt x="297326" y="109389"/>
                    <a:pt x="292464" y="113239"/>
                    <a:pt x="288342" y="116272"/>
                  </a:cubicBezTo>
                  <a:moveTo>
                    <a:pt x="301849" y="85887"/>
                  </a:moveTo>
                  <a:cubicBezTo>
                    <a:pt x="298465" y="89271"/>
                    <a:pt x="298310" y="92226"/>
                    <a:pt x="299088" y="95260"/>
                  </a:cubicBezTo>
                  <a:lnTo>
                    <a:pt x="288509" y="84682"/>
                  </a:lnTo>
                  <a:lnTo>
                    <a:pt x="283687" y="89504"/>
                  </a:lnTo>
                  <a:lnTo>
                    <a:pt x="311338" y="117155"/>
                  </a:lnTo>
                  <a:lnTo>
                    <a:pt x="316161" y="112333"/>
                  </a:lnTo>
                  <a:lnTo>
                    <a:pt x="305349" y="101521"/>
                  </a:lnTo>
                  <a:cubicBezTo>
                    <a:pt x="302082" y="98254"/>
                    <a:pt x="301616" y="94754"/>
                    <a:pt x="304494" y="91876"/>
                  </a:cubicBezTo>
                  <a:cubicBezTo>
                    <a:pt x="306866" y="89504"/>
                    <a:pt x="309549" y="89465"/>
                    <a:pt x="311805" y="91721"/>
                  </a:cubicBezTo>
                  <a:lnTo>
                    <a:pt x="324289" y="104205"/>
                  </a:lnTo>
                  <a:lnTo>
                    <a:pt x="329111" y="99382"/>
                  </a:lnTo>
                  <a:lnTo>
                    <a:pt x="316200" y="86471"/>
                  </a:lnTo>
                  <a:cubicBezTo>
                    <a:pt x="311416" y="81687"/>
                    <a:pt x="306399" y="81337"/>
                    <a:pt x="301849" y="85887"/>
                  </a:cubicBezTo>
                  <a:moveTo>
                    <a:pt x="321734" y="66002"/>
                  </a:moveTo>
                  <a:cubicBezTo>
                    <a:pt x="316756" y="70980"/>
                    <a:pt x="315473" y="76775"/>
                    <a:pt x="319362" y="82219"/>
                  </a:cubicBezTo>
                  <a:lnTo>
                    <a:pt x="323951" y="77631"/>
                  </a:lnTo>
                  <a:cubicBezTo>
                    <a:pt x="322862" y="75686"/>
                    <a:pt x="322278" y="73391"/>
                    <a:pt x="325273" y="70396"/>
                  </a:cubicBezTo>
                  <a:cubicBezTo>
                    <a:pt x="326984" y="68685"/>
                    <a:pt x="329123" y="67635"/>
                    <a:pt x="330640" y="69152"/>
                  </a:cubicBezTo>
                  <a:cubicBezTo>
                    <a:pt x="332312" y="70825"/>
                    <a:pt x="331068" y="72691"/>
                    <a:pt x="330407" y="73586"/>
                  </a:cubicBezTo>
                  <a:lnTo>
                    <a:pt x="326946" y="78214"/>
                  </a:lnTo>
                  <a:cubicBezTo>
                    <a:pt x="325390" y="80314"/>
                    <a:pt x="321695" y="85719"/>
                    <a:pt x="326712" y="90736"/>
                  </a:cubicBezTo>
                  <a:cubicBezTo>
                    <a:pt x="330951" y="94976"/>
                    <a:pt x="335929" y="93420"/>
                    <a:pt x="339118" y="90231"/>
                  </a:cubicBezTo>
                  <a:cubicBezTo>
                    <a:pt x="341257" y="88092"/>
                    <a:pt x="343085" y="84708"/>
                    <a:pt x="342074" y="80586"/>
                  </a:cubicBezTo>
                  <a:lnTo>
                    <a:pt x="344991" y="83503"/>
                  </a:lnTo>
                  <a:lnTo>
                    <a:pt x="349697" y="78797"/>
                  </a:lnTo>
                  <a:lnTo>
                    <a:pt x="335812" y="64913"/>
                  </a:lnTo>
                  <a:cubicBezTo>
                    <a:pt x="331107" y="60207"/>
                    <a:pt x="326128" y="61607"/>
                    <a:pt x="321734" y="66002"/>
                  </a:cubicBezTo>
                  <a:moveTo>
                    <a:pt x="336357" y="84981"/>
                  </a:moveTo>
                  <a:cubicBezTo>
                    <a:pt x="334646" y="86692"/>
                    <a:pt x="332740" y="87120"/>
                    <a:pt x="331146" y="85525"/>
                  </a:cubicBezTo>
                  <a:cubicBezTo>
                    <a:pt x="328929" y="83308"/>
                    <a:pt x="330951" y="80586"/>
                    <a:pt x="331690" y="79614"/>
                  </a:cubicBezTo>
                  <a:lnTo>
                    <a:pt x="333401" y="77280"/>
                  </a:lnTo>
                  <a:cubicBezTo>
                    <a:pt x="334257" y="76113"/>
                    <a:pt x="334957" y="75180"/>
                    <a:pt x="335385" y="74130"/>
                  </a:cubicBezTo>
                  <a:lnTo>
                    <a:pt x="336474" y="75219"/>
                  </a:lnTo>
                  <a:cubicBezTo>
                    <a:pt x="339157" y="77902"/>
                    <a:pt x="339274" y="82064"/>
                    <a:pt x="336357" y="84981"/>
                  </a:cubicBezTo>
                  <a:moveTo>
                    <a:pt x="345237" y="42732"/>
                  </a:moveTo>
                  <a:lnTo>
                    <a:pt x="343915" y="44055"/>
                  </a:lnTo>
                  <a:cubicBezTo>
                    <a:pt x="341581" y="46388"/>
                    <a:pt x="340726" y="49266"/>
                    <a:pt x="341892" y="52455"/>
                  </a:cubicBezTo>
                  <a:lnTo>
                    <a:pt x="338937" y="49499"/>
                  </a:lnTo>
                  <a:lnTo>
                    <a:pt x="334153" y="54283"/>
                  </a:lnTo>
                  <a:lnTo>
                    <a:pt x="354182" y="74312"/>
                  </a:lnTo>
                  <a:lnTo>
                    <a:pt x="359004" y="69489"/>
                  </a:lnTo>
                  <a:lnTo>
                    <a:pt x="349204" y="59689"/>
                  </a:lnTo>
                  <a:cubicBezTo>
                    <a:pt x="345276" y="55761"/>
                    <a:pt x="345276" y="52105"/>
                    <a:pt x="348660" y="48721"/>
                  </a:cubicBezTo>
                  <a:lnTo>
                    <a:pt x="349943" y="47438"/>
                  </a:lnTo>
                  <a:lnTo>
                    <a:pt x="345237" y="42732"/>
                  </a:lnTo>
                  <a:moveTo>
                    <a:pt x="376378" y="35004"/>
                  </a:moveTo>
                  <a:lnTo>
                    <a:pt x="374394" y="33020"/>
                  </a:lnTo>
                  <a:cubicBezTo>
                    <a:pt x="367783" y="26409"/>
                    <a:pt x="360433" y="27303"/>
                    <a:pt x="355571" y="32165"/>
                  </a:cubicBezTo>
                  <a:cubicBezTo>
                    <a:pt x="350476" y="37259"/>
                    <a:pt x="349426" y="45310"/>
                    <a:pt x="356427" y="52310"/>
                  </a:cubicBezTo>
                  <a:cubicBezTo>
                    <a:pt x="363388" y="59272"/>
                    <a:pt x="371205" y="58144"/>
                    <a:pt x="376261" y="53088"/>
                  </a:cubicBezTo>
                  <a:cubicBezTo>
                    <a:pt x="380345" y="49005"/>
                    <a:pt x="381978" y="42938"/>
                    <a:pt x="378750" y="37687"/>
                  </a:cubicBezTo>
                  <a:lnTo>
                    <a:pt x="374239" y="42199"/>
                  </a:lnTo>
                  <a:cubicBezTo>
                    <a:pt x="375133" y="44493"/>
                    <a:pt x="374200" y="46827"/>
                    <a:pt x="372294" y="48732"/>
                  </a:cubicBezTo>
                  <a:cubicBezTo>
                    <a:pt x="369417" y="51610"/>
                    <a:pt x="365799" y="52116"/>
                    <a:pt x="362416" y="48966"/>
                  </a:cubicBezTo>
                  <a:lnTo>
                    <a:pt x="376378" y="35004"/>
                  </a:lnTo>
                  <a:moveTo>
                    <a:pt x="359693" y="36365"/>
                  </a:moveTo>
                  <a:cubicBezTo>
                    <a:pt x="362299" y="33759"/>
                    <a:pt x="365449" y="33565"/>
                    <a:pt x="368094" y="36209"/>
                  </a:cubicBezTo>
                  <a:lnTo>
                    <a:pt x="358993" y="45310"/>
                  </a:lnTo>
                  <a:cubicBezTo>
                    <a:pt x="356505" y="41965"/>
                    <a:pt x="357399" y="38660"/>
                    <a:pt x="359693" y="36365"/>
                  </a:cubicBezTo>
                  <a:moveTo>
                    <a:pt x="214250" y="295137"/>
                  </a:moveTo>
                  <a:lnTo>
                    <a:pt x="209505" y="290392"/>
                  </a:lnTo>
                  <a:lnTo>
                    <a:pt x="195543" y="304354"/>
                  </a:lnTo>
                  <a:lnTo>
                    <a:pt x="188893" y="297704"/>
                  </a:lnTo>
                  <a:lnTo>
                    <a:pt x="201066" y="285531"/>
                  </a:lnTo>
                  <a:lnTo>
                    <a:pt x="196321" y="280786"/>
                  </a:lnTo>
                  <a:lnTo>
                    <a:pt x="184148" y="292959"/>
                  </a:lnTo>
                  <a:lnTo>
                    <a:pt x="177809" y="286620"/>
                  </a:lnTo>
                  <a:lnTo>
                    <a:pt x="191032" y="273397"/>
                  </a:lnTo>
                  <a:lnTo>
                    <a:pt x="186287" y="268652"/>
                  </a:lnTo>
                  <a:lnTo>
                    <a:pt x="168009" y="286931"/>
                  </a:lnTo>
                  <a:lnTo>
                    <a:pt x="195232" y="314154"/>
                  </a:lnTo>
                  <a:lnTo>
                    <a:pt x="214250" y="295137"/>
                  </a:lnTo>
                  <a:moveTo>
                    <a:pt x="208611" y="245472"/>
                  </a:moveTo>
                  <a:lnTo>
                    <a:pt x="203789" y="250294"/>
                  </a:lnTo>
                  <a:lnTo>
                    <a:pt x="214056" y="260562"/>
                  </a:lnTo>
                  <a:cubicBezTo>
                    <a:pt x="210906" y="259823"/>
                    <a:pt x="207406" y="261223"/>
                    <a:pt x="204800" y="263828"/>
                  </a:cubicBezTo>
                  <a:cubicBezTo>
                    <a:pt x="199900" y="268729"/>
                    <a:pt x="199239" y="276235"/>
                    <a:pt x="206162" y="283157"/>
                  </a:cubicBezTo>
                  <a:cubicBezTo>
                    <a:pt x="213201" y="290197"/>
                    <a:pt x="220707" y="289535"/>
                    <a:pt x="225607" y="284635"/>
                  </a:cubicBezTo>
                  <a:cubicBezTo>
                    <a:pt x="228368" y="281874"/>
                    <a:pt x="229651" y="278179"/>
                    <a:pt x="228446" y="274796"/>
                  </a:cubicBezTo>
                  <a:lnTo>
                    <a:pt x="231518" y="277868"/>
                  </a:lnTo>
                  <a:lnTo>
                    <a:pt x="236263" y="273123"/>
                  </a:lnTo>
                  <a:lnTo>
                    <a:pt x="208611" y="245472"/>
                  </a:lnTo>
                  <a:moveTo>
                    <a:pt x="222301" y="279074"/>
                  </a:moveTo>
                  <a:cubicBezTo>
                    <a:pt x="219501" y="281874"/>
                    <a:pt x="215106" y="282302"/>
                    <a:pt x="211062" y="278257"/>
                  </a:cubicBezTo>
                  <a:cubicBezTo>
                    <a:pt x="206978" y="274174"/>
                    <a:pt x="207406" y="269779"/>
                    <a:pt x="210206" y="266979"/>
                  </a:cubicBezTo>
                  <a:cubicBezTo>
                    <a:pt x="212812" y="264373"/>
                    <a:pt x="217401" y="263673"/>
                    <a:pt x="221523" y="267795"/>
                  </a:cubicBezTo>
                  <a:cubicBezTo>
                    <a:pt x="225607" y="271879"/>
                    <a:pt x="224907" y="276468"/>
                    <a:pt x="222301" y="279074"/>
                  </a:cubicBezTo>
                  <a:moveTo>
                    <a:pt x="231971" y="236892"/>
                  </a:moveTo>
                  <a:lnTo>
                    <a:pt x="230648" y="238214"/>
                  </a:lnTo>
                  <a:cubicBezTo>
                    <a:pt x="228315" y="240548"/>
                    <a:pt x="227459" y="243426"/>
                    <a:pt x="228626" y="246614"/>
                  </a:cubicBezTo>
                  <a:lnTo>
                    <a:pt x="225670" y="243659"/>
                  </a:lnTo>
                  <a:lnTo>
                    <a:pt x="220887" y="248442"/>
                  </a:lnTo>
                  <a:lnTo>
                    <a:pt x="240915" y="268471"/>
                  </a:lnTo>
                  <a:lnTo>
                    <a:pt x="245738" y="263649"/>
                  </a:lnTo>
                  <a:lnTo>
                    <a:pt x="235937" y="253848"/>
                  </a:lnTo>
                  <a:cubicBezTo>
                    <a:pt x="232009" y="249920"/>
                    <a:pt x="232009" y="246264"/>
                    <a:pt x="235393" y="242881"/>
                  </a:cubicBezTo>
                  <a:lnTo>
                    <a:pt x="236676" y="241597"/>
                  </a:lnTo>
                  <a:lnTo>
                    <a:pt x="231971" y="236892"/>
                  </a:lnTo>
                  <a:moveTo>
                    <a:pt x="242538" y="226091"/>
                  </a:moveTo>
                  <a:cubicBezTo>
                    <a:pt x="237560" y="231069"/>
                    <a:pt x="236276" y="236864"/>
                    <a:pt x="240166" y="242308"/>
                  </a:cubicBezTo>
                  <a:lnTo>
                    <a:pt x="244755" y="237719"/>
                  </a:lnTo>
                  <a:cubicBezTo>
                    <a:pt x="243666" y="235775"/>
                    <a:pt x="243082" y="233480"/>
                    <a:pt x="246077" y="230486"/>
                  </a:cubicBezTo>
                  <a:cubicBezTo>
                    <a:pt x="247788" y="228774"/>
                    <a:pt x="249927" y="227725"/>
                    <a:pt x="251444" y="229241"/>
                  </a:cubicBezTo>
                  <a:cubicBezTo>
                    <a:pt x="253116" y="230913"/>
                    <a:pt x="251872" y="232780"/>
                    <a:pt x="251211" y="233675"/>
                  </a:cubicBezTo>
                  <a:lnTo>
                    <a:pt x="247749" y="238303"/>
                  </a:lnTo>
                  <a:cubicBezTo>
                    <a:pt x="246194" y="240403"/>
                    <a:pt x="242499" y="245809"/>
                    <a:pt x="247516" y="250826"/>
                  </a:cubicBezTo>
                  <a:cubicBezTo>
                    <a:pt x="251755" y="255065"/>
                    <a:pt x="256733" y="253509"/>
                    <a:pt x="259922" y="250320"/>
                  </a:cubicBezTo>
                  <a:cubicBezTo>
                    <a:pt x="262061" y="248181"/>
                    <a:pt x="263889" y="244798"/>
                    <a:pt x="262878" y="240675"/>
                  </a:cubicBezTo>
                  <a:lnTo>
                    <a:pt x="265795" y="243592"/>
                  </a:lnTo>
                  <a:lnTo>
                    <a:pt x="270501" y="238886"/>
                  </a:lnTo>
                  <a:lnTo>
                    <a:pt x="256616" y="225002"/>
                  </a:lnTo>
                  <a:cubicBezTo>
                    <a:pt x="251911" y="220296"/>
                    <a:pt x="246932" y="221696"/>
                    <a:pt x="242538" y="226091"/>
                  </a:cubicBezTo>
                  <a:moveTo>
                    <a:pt x="257161" y="245070"/>
                  </a:moveTo>
                  <a:cubicBezTo>
                    <a:pt x="255449" y="246781"/>
                    <a:pt x="253544" y="247209"/>
                    <a:pt x="251949" y="245614"/>
                  </a:cubicBezTo>
                  <a:cubicBezTo>
                    <a:pt x="249733" y="243397"/>
                    <a:pt x="251755" y="240675"/>
                    <a:pt x="252494" y="239703"/>
                  </a:cubicBezTo>
                  <a:lnTo>
                    <a:pt x="254205" y="237369"/>
                  </a:lnTo>
                  <a:cubicBezTo>
                    <a:pt x="255061" y="236203"/>
                    <a:pt x="255761" y="235269"/>
                    <a:pt x="256189" y="234219"/>
                  </a:cubicBezTo>
                  <a:lnTo>
                    <a:pt x="257278" y="235308"/>
                  </a:lnTo>
                  <a:cubicBezTo>
                    <a:pt x="259961" y="237992"/>
                    <a:pt x="260078" y="242153"/>
                    <a:pt x="257161" y="245070"/>
                  </a:cubicBezTo>
                  <a:moveTo>
                    <a:pt x="284475" y="184854"/>
                  </a:moveTo>
                  <a:lnTo>
                    <a:pt x="279497" y="189832"/>
                  </a:lnTo>
                  <a:lnTo>
                    <a:pt x="288870" y="207605"/>
                  </a:lnTo>
                  <a:lnTo>
                    <a:pt x="270980" y="198349"/>
                  </a:lnTo>
                  <a:lnTo>
                    <a:pt x="266274" y="203055"/>
                  </a:lnTo>
                  <a:lnTo>
                    <a:pt x="275569" y="220906"/>
                  </a:lnTo>
                  <a:lnTo>
                    <a:pt x="257757" y="211572"/>
                  </a:lnTo>
                  <a:lnTo>
                    <a:pt x="252624" y="216705"/>
                  </a:lnTo>
                  <a:lnTo>
                    <a:pt x="279575" y="229812"/>
                  </a:lnTo>
                  <a:lnTo>
                    <a:pt x="284242" y="225144"/>
                  </a:lnTo>
                  <a:lnTo>
                    <a:pt x="275569" y="207838"/>
                  </a:lnTo>
                  <a:lnTo>
                    <a:pt x="292915" y="216472"/>
                  </a:lnTo>
                  <a:lnTo>
                    <a:pt x="297543" y="211844"/>
                  </a:lnTo>
                  <a:lnTo>
                    <a:pt x="284475" y="184854"/>
                  </a:lnTo>
                  <a:moveTo>
                    <a:pt x="307941" y="146998"/>
                  </a:moveTo>
                  <a:lnTo>
                    <a:pt x="301524" y="153415"/>
                  </a:lnTo>
                  <a:lnTo>
                    <a:pt x="314786" y="181767"/>
                  </a:lnTo>
                  <a:lnTo>
                    <a:pt x="286434" y="168505"/>
                  </a:lnTo>
                  <a:lnTo>
                    <a:pt x="280017" y="174922"/>
                  </a:lnTo>
                  <a:lnTo>
                    <a:pt x="307241" y="202146"/>
                  </a:lnTo>
                  <a:lnTo>
                    <a:pt x="311869" y="197517"/>
                  </a:lnTo>
                  <a:lnTo>
                    <a:pt x="292696" y="178344"/>
                  </a:lnTo>
                  <a:lnTo>
                    <a:pt x="318869" y="190517"/>
                  </a:lnTo>
                  <a:lnTo>
                    <a:pt x="323420" y="185967"/>
                  </a:lnTo>
                  <a:lnTo>
                    <a:pt x="311247" y="159793"/>
                  </a:lnTo>
                  <a:lnTo>
                    <a:pt x="330420" y="178966"/>
                  </a:lnTo>
                  <a:lnTo>
                    <a:pt x="335165" y="174222"/>
                  </a:lnTo>
                  <a:lnTo>
                    <a:pt x="307941" y="146998"/>
                  </a:lnTo>
                  <a:moveTo>
                    <a:pt x="317292" y="146748"/>
                  </a:moveTo>
                  <a:lnTo>
                    <a:pt x="322425" y="141614"/>
                  </a:lnTo>
                  <a:lnTo>
                    <a:pt x="316942" y="136131"/>
                  </a:lnTo>
                  <a:lnTo>
                    <a:pt x="311808" y="141264"/>
                  </a:lnTo>
                  <a:lnTo>
                    <a:pt x="317292" y="146748"/>
                  </a:lnTo>
                  <a:moveTo>
                    <a:pt x="340121" y="169266"/>
                  </a:moveTo>
                  <a:lnTo>
                    <a:pt x="344943" y="164443"/>
                  </a:lnTo>
                  <a:lnTo>
                    <a:pt x="324914" y="144415"/>
                  </a:lnTo>
                  <a:lnTo>
                    <a:pt x="320092" y="149237"/>
                  </a:lnTo>
                  <a:lnTo>
                    <a:pt x="340121" y="169266"/>
                  </a:lnTo>
                  <a:moveTo>
                    <a:pt x="340017" y="128612"/>
                  </a:moveTo>
                  <a:cubicBezTo>
                    <a:pt x="336672" y="131957"/>
                    <a:pt x="336439" y="134990"/>
                    <a:pt x="337178" y="137985"/>
                  </a:cubicBezTo>
                  <a:lnTo>
                    <a:pt x="334261" y="135068"/>
                  </a:lnTo>
                  <a:lnTo>
                    <a:pt x="329477" y="139852"/>
                  </a:lnTo>
                  <a:lnTo>
                    <a:pt x="349506" y="159881"/>
                  </a:lnTo>
                  <a:lnTo>
                    <a:pt x="354328" y="155058"/>
                  </a:lnTo>
                  <a:lnTo>
                    <a:pt x="343517" y="144247"/>
                  </a:lnTo>
                  <a:cubicBezTo>
                    <a:pt x="340250" y="140980"/>
                    <a:pt x="339783" y="137479"/>
                    <a:pt x="342661" y="134601"/>
                  </a:cubicBezTo>
                  <a:cubicBezTo>
                    <a:pt x="345033" y="132229"/>
                    <a:pt x="347717" y="132190"/>
                    <a:pt x="349972" y="134446"/>
                  </a:cubicBezTo>
                  <a:lnTo>
                    <a:pt x="362457" y="146930"/>
                  </a:lnTo>
                  <a:lnTo>
                    <a:pt x="367279" y="142107"/>
                  </a:lnTo>
                  <a:lnTo>
                    <a:pt x="354367" y="129195"/>
                  </a:lnTo>
                  <a:cubicBezTo>
                    <a:pt x="349584" y="124412"/>
                    <a:pt x="344567" y="124062"/>
                    <a:pt x="340017" y="128612"/>
                  </a:cubicBezTo>
                  <a:moveTo>
                    <a:pt x="362819" y="91265"/>
                  </a:moveTo>
                  <a:lnTo>
                    <a:pt x="357996" y="96088"/>
                  </a:lnTo>
                  <a:lnTo>
                    <a:pt x="368263" y="106355"/>
                  </a:lnTo>
                  <a:cubicBezTo>
                    <a:pt x="365113" y="105616"/>
                    <a:pt x="361613" y="107016"/>
                    <a:pt x="359007" y="109622"/>
                  </a:cubicBezTo>
                  <a:cubicBezTo>
                    <a:pt x="354107" y="114522"/>
                    <a:pt x="353446" y="122028"/>
                    <a:pt x="360368" y="128950"/>
                  </a:cubicBezTo>
                  <a:cubicBezTo>
                    <a:pt x="367407" y="135990"/>
                    <a:pt x="374913" y="135329"/>
                    <a:pt x="379814" y="130428"/>
                  </a:cubicBezTo>
                  <a:cubicBezTo>
                    <a:pt x="382575" y="127667"/>
                    <a:pt x="383859" y="123973"/>
                    <a:pt x="382653" y="120589"/>
                  </a:cubicBezTo>
                  <a:lnTo>
                    <a:pt x="385725" y="123661"/>
                  </a:lnTo>
                  <a:lnTo>
                    <a:pt x="390470" y="118917"/>
                  </a:lnTo>
                  <a:lnTo>
                    <a:pt x="362819" y="91265"/>
                  </a:lnTo>
                  <a:moveTo>
                    <a:pt x="376508" y="124867"/>
                  </a:moveTo>
                  <a:cubicBezTo>
                    <a:pt x="373708" y="127667"/>
                    <a:pt x="369313" y="128095"/>
                    <a:pt x="365269" y="124050"/>
                  </a:cubicBezTo>
                  <a:cubicBezTo>
                    <a:pt x="361185" y="119967"/>
                    <a:pt x="361613" y="115572"/>
                    <a:pt x="364413" y="112772"/>
                  </a:cubicBezTo>
                  <a:cubicBezTo>
                    <a:pt x="367019" y="110166"/>
                    <a:pt x="371608" y="109466"/>
                    <a:pt x="375730" y="113589"/>
                  </a:cubicBezTo>
                  <a:cubicBezTo>
                    <a:pt x="379814" y="117672"/>
                    <a:pt x="379114" y="122261"/>
                    <a:pt x="376508" y="124867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58" name="shape358"/>
            <p:cNvSpPr/>
            <p:nvPr/>
          </p:nvSpPr>
          <p:spPr>
            <a:xfrm>
              <a:off x="2315977" y="2775499"/>
              <a:ext cx="140800" cy="140800"/>
            </a:xfrm>
            <a:custGeom>
              <a:avLst/>
              <a:gdLst/>
              <a:ahLst/>
              <a:cxnLst/>
              <a:rect l="0" t="0" r="0" b="0"/>
              <a:pathLst>
                <a:path w="140800" h="140800">
                  <a:moveTo>
                    <a:pt x="61179" y="283646"/>
                  </a:moveTo>
                  <a:lnTo>
                    <a:pt x="37845" y="306980"/>
                  </a:lnTo>
                  <a:cubicBezTo>
                    <a:pt x="31683" y="313142"/>
                    <a:pt x="27194" y="317634"/>
                    <a:pt x="23945" y="321461"/>
                  </a:cubicBezTo>
                  <a:cubicBezTo>
                    <a:pt x="20720" y="325260"/>
                    <a:pt x="18898" y="328201"/>
                    <a:pt x="17927" y="331190"/>
                  </a:cubicBezTo>
                  <a:cubicBezTo>
                    <a:pt x="16110" y="336782"/>
                    <a:pt x="16110" y="342806"/>
                    <a:pt x="17927" y="348399"/>
                  </a:cubicBezTo>
                  <a:cubicBezTo>
                    <a:pt x="18898" y="351387"/>
                    <a:pt x="20720" y="354328"/>
                    <a:pt x="23945" y="358127"/>
                  </a:cubicBezTo>
                  <a:cubicBezTo>
                    <a:pt x="27194" y="361955"/>
                    <a:pt x="31683" y="366447"/>
                    <a:pt x="37845" y="372608"/>
                  </a:cubicBezTo>
                  <a:lnTo>
                    <a:pt x="61179" y="395943"/>
                  </a:lnTo>
                  <a:cubicBezTo>
                    <a:pt x="67341" y="402105"/>
                    <a:pt x="71833" y="406593"/>
                    <a:pt x="75660" y="409842"/>
                  </a:cubicBezTo>
                  <a:cubicBezTo>
                    <a:pt x="79460" y="413068"/>
                    <a:pt x="82400" y="414890"/>
                    <a:pt x="85389" y="415861"/>
                  </a:cubicBezTo>
                  <a:cubicBezTo>
                    <a:pt x="90981" y="417678"/>
                    <a:pt x="97005" y="417678"/>
                    <a:pt x="102597" y="415861"/>
                  </a:cubicBezTo>
                  <a:cubicBezTo>
                    <a:pt x="105586" y="414890"/>
                    <a:pt x="108527" y="413068"/>
                    <a:pt x="112327" y="409842"/>
                  </a:cubicBezTo>
                  <a:cubicBezTo>
                    <a:pt x="116154" y="406593"/>
                    <a:pt x="120645" y="402105"/>
                    <a:pt x="126808" y="395943"/>
                  </a:cubicBezTo>
                  <a:lnTo>
                    <a:pt x="150142" y="372608"/>
                  </a:lnTo>
                  <a:cubicBezTo>
                    <a:pt x="156304" y="366447"/>
                    <a:pt x="160792" y="361955"/>
                    <a:pt x="164041" y="358127"/>
                  </a:cubicBezTo>
                  <a:cubicBezTo>
                    <a:pt x="167267" y="354328"/>
                    <a:pt x="169089" y="351387"/>
                    <a:pt x="170060" y="348398"/>
                  </a:cubicBezTo>
                  <a:cubicBezTo>
                    <a:pt x="171877" y="342806"/>
                    <a:pt x="171877" y="336782"/>
                    <a:pt x="170060" y="331190"/>
                  </a:cubicBezTo>
                  <a:cubicBezTo>
                    <a:pt x="169089" y="328201"/>
                    <a:pt x="167267" y="325260"/>
                    <a:pt x="164041" y="321461"/>
                  </a:cubicBezTo>
                  <a:cubicBezTo>
                    <a:pt x="160792" y="317634"/>
                    <a:pt x="156304" y="313142"/>
                    <a:pt x="150142" y="306980"/>
                  </a:cubicBezTo>
                  <a:lnTo>
                    <a:pt x="126808" y="283646"/>
                  </a:lnTo>
                  <a:cubicBezTo>
                    <a:pt x="120645" y="277483"/>
                    <a:pt x="116154" y="272995"/>
                    <a:pt x="112327" y="269746"/>
                  </a:cubicBezTo>
                  <a:cubicBezTo>
                    <a:pt x="108527" y="266521"/>
                    <a:pt x="105586" y="264698"/>
                    <a:pt x="102597" y="263727"/>
                  </a:cubicBezTo>
                  <a:cubicBezTo>
                    <a:pt x="97005" y="261910"/>
                    <a:pt x="90981" y="261910"/>
                    <a:pt x="85389" y="263727"/>
                  </a:cubicBezTo>
                  <a:cubicBezTo>
                    <a:pt x="82400" y="264698"/>
                    <a:pt x="79460" y="266521"/>
                    <a:pt x="75660" y="269746"/>
                  </a:cubicBezTo>
                  <a:cubicBezTo>
                    <a:pt x="71833" y="272995"/>
                    <a:pt x="67341" y="277483"/>
                    <a:pt x="61179" y="283646"/>
                  </a:cubicBezTo>
                  <a:moveTo>
                    <a:pt x="14984" y="349354"/>
                  </a:moveTo>
                  <a:cubicBezTo>
                    <a:pt x="17279" y="356418"/>
                    <a:pt x="23405" y="362544"/>
                    <a:pt x="35657" y="374796"/>
                  </a:cubicBezTo>
                  <a:lnTo>
                    <a:pt x="58992" y="398130"/>
                  </a:lnTo>
                  <a:cubicBezTo>
                    <a:pt x="71243" y="410382"/>
                    <a:pt x="77369" y="416508"/>
                    <a:pt x="84433" y="418803"/>
                  </a:cubicBezTo>
                  <a:cubicBezTo>
                    <a:pt x="90647" y="420822"/>
                    <a:pt x="97340" y="420822"/>
                    <a:pt x="103554" y="418803"/>
                  </a:cubicBezTo>
                  <a:cubicBezTo>
                    <a:pt x="110617" y="416508"/>
                    <a:pt x="116743" y="410382"/>
                    <a:pt x="128995" y="398130"/>
                  </a:cubicBezTo>
                  <a:lnTo>
                    <a:pt x="152330" y="374796"/>
                  </a:lnTo>
                  <a:cubicBezTo>
                    <a:pt x="164582" y="362544"/>
                    <a:pt x="170707" y="356418"/>
                    <a:pt x="173003" y="349354"/>
                  </a:cubicBezTo>
                  <a:cubicBezTo>
                    <a:pt x="175021" y="343141"/>
                    <a:pt x="175021" y="336448"/>
                    <a:pt x="173003" y="330234"/>
                  </a:cubicBezTo>
                  <a:cubicBezTo>
                    <a:pt x="170707" y="323170"/>
                    <a:pt x="164582" y="317044"/>
                    <a:pt x="152330" y="304792"/>
                  </a:cubicBezTo>
                  <a:lnTo>
                    <a:pt x="128995" y="281458"/>
                  </a:lnTo>
                  <a:cubicBezTo>
                    <a:pt x="116743" y="269206"/>
                    <a:pt x="110617" y="263080"/>
                    <a:pt x="103554" y="260785"/>
                  </a:cubicBezTo>
                  <a:cubicBezTo>
                    <a:pt x="97340" y="258766"/>
                    <a:pt x="90647" y="258766"/>
                    <a:pt x="84433" y="260785"/>
                  </a:cubicBezTo>
                  <a:cubicBezTo>
                    <a:pt x="77369" y="263080"/>
                    <a:pt x="71243" y="269206"/>
                    <a:pt x="58992" y="281458"/>
                  </a:cubicBezTo>
                  <a:lnTo>
                    <a:pt x="35657" y="304792"/>
                  </a:lnTo>
                  <a:cubicBezTo>
                    <a:pt x="23405" y="317044"/>
                    <a:pt x="17279" y="323170"/>
                    <a:pt x="14984" y="330234"/>
                  </a:cubicBezTo>
                  <a:cubicBezTo>
                    <a:pt x="12965" y="336448"/>
                    <a:pt x="12965" y="343141"/>
                    <a:pt x="14984" y="349354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59" name="shape359"/>
            <p:cNvSpPr/>
            <p:nvPr/>
          </p:nvSpPr>
          <p:spPr>
            <a:xfrm>
              <a:off x="2315977" y="2775499"/>
              <a:ext cx="140800" cy="140800"/>
            </a:xfrm>
            <a:custGeom>
              <a:avLst/>
              <a:gdLst/>
              <a:ahLst/>
              <a:cxnLst/>
              <a:rect l="0" t="0" r="0" b="0"/>
              <a:pathLst>
                <a:path w="140800" h="140800">
                  <a:moveTo>
                    <a:pt x="62631" y="346481"/>
                  </a:moveTo>
                  <a:lnTo>
                    <a:pt x="87178" y="371027"/>
                  </a:lnTo>
                  <a:lnTo>
                    <a:pt x="87178" y="363501"/>
                  </a:lnTo>
                  <a:cubicBezTo>
                    <a:pt x="87178" y="359794"/>
                    <a:pt x="90183" y="356789"/>
                    <a:pt x="93890" y="356789"/>
                  </a:cubicBezTo>
                  <a:cubicBezTo>
                    <a:pt x="97597" y="356789"/>
                    <a:pt x="100602" y="359794"/>
                    <a:pt x="100602" y="363501"/>
                  </a:cubicBezTo>
                  <a:lnTo>
                    <a:pt x="100602" y="379130"/>
                  </a:lnTo>
                  <a:cubicBezTo>
                    <a:pt x="100602" y="388100"/>
                    <a:pt x="89757" y="392592"/>
                    <a:pt x="83414" y="386249"/>
                  </a:cubicBezTo>
                  <a:lnTo>
                    <a:pt x="47410" y="350245"/>
                  </a:lnTo>
                  <a:cubicBezTo>
                    <a:pt x="41067" y="343902"/>
                    <a:pt x="45559" y="333057"/>
                    <a:pt x="54529" y="333057"/>
                  </a:cubicBezTo>
                  <a:lnTo>
                    <a:pt x="125148" y="333057"/>
                  </a:lnTo>
                  <a:lnTo>
                    <a:pt x="100602" y="308510"/>
                  </a:lnTo>
                  <a:lnTo>
                    <a:pt x="100602" y="316037"/>
                  </a:lnTo>
                  <a:cubicBezTo>
                    <a:pt x="100602" y="319744"/>
                    <a:pt x="97597" y="322750"/>
                    <a:pt x="93890" y="322750"/>
                  </a:cubicBezTo>
                  <a:cubicBezTo>
                    <a:pt x="90183" y="322750"/>
                    <a:pt x="87178" y="319744"/>
                    <a:pt x="87178" y="316037"/>
                  </a:cubicBezTo>
                  <a:lnTo>
                    <a:pt x="87178" y="300408"/>
                  </a:lnTo>
                  <a:cubicBezTo>
                    <a:pt x="87178" y="291438"/>
                    <a:pt x="98023" y="286946"/>
                    <a:pt x="104365" y="293289"/>
                  </a:cubicBezTo>
                  <a:lnTo>
                    <a:pt x="140370" y="329293"/>
                  </a:lnTo>
                  <a:cubicBezTo>
                    <a:pt x="146713" y="335636"/>
                    <a:pt x="142221" y="346481"/>
                    <a:pt x="133251" y="346481"/>
                  </a:cubicBezTo>
                  <a:lnTo>
                    <a:pt x="62631" y="346481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60" name="shape360"/>
            <p:cNvSpPr/>
            <p:nvPr/>
          </p:nvSpPr>
          <p:spPr>
            <a:xfrm>
              <a:off x="2315977" y="2775499"/>
              <a:ext cx="1782000" cy="1782000"/>
            </a:xfrm>
            <a:custGeom>
              <a:avLst/>
              <a:gdLst/>
              <a:ahLst/>
              <a:cxnLst/>
              <a:rect l="0" t="0" r="0" b="0"/>
              <a:pathLst>
                <a:path w="1782000" h="1782000">
                  <a:moveTo>
                    <a:pt x="162059" y="211988"/>
                  </a:moveTo>
                  <a:lnTo>
                    <a:pt x="156886" y="217160"/>
                  </a:lnTo>
                  <a:lnTo>
                    <a:pt x="171548" y="241389"/>
                  </a:lnTo>
                  <a:lnTo>
                    <a:pt x="146230" y="227817"/>
                  </a:lnTo>
                  <a:lnTo>
                    <a:pt x="141252" y="232795"/>
                  </a:lnTo>
                  <a:lnTo>
                    <a:pt x="154786" y="258074"/>
                  </a:lnTo>
                  <a:lnTo>
                    <a:pt x="130596" y="243451"/>
                  </a:lnTo>
                  <a:lnTo>
                    <a:pt x="125229" y="248818"/>
                  </a:lnTo>
                  <a:lnTo>
                    <a:pt x="159881" y="268613"/>
                  </a:lnTo>
                  <a:lnTo>
                    <a:pt x="164897" y="263596"/>
                  </a:lnTo>
                  <a:lnTo>
                    <a:pt x="151013" y="237734"/>
                  </a:lnTo>
                  <a:lnTo>
                    <a:pt x="176876" y="251618"/>
                  </a:lnTo>
                  <a:lnTo>
                    <a:pt x="181854" y="246640"/>
                  </a:lnTo>
                  <a:lnTo>
                    <a:pt x="162059" y="211988"/>
                  </a:lnTo>
                  <a:moveTo>
                    <a:pt x="178618" y="209118"/>
                  </a:moveTo>
                  <a:cubicBezTo>
                    <a:pt x="172784" y="214951"/>
                    <a:pt x="172590" y="222924"/>
                    <a:pt x="179085" y="229419"/>
                  </a:cubicBezTo>
                  <a:cubicBezTo>
                    <a:pt x="185618" y="235953"/>
                    <a:pt x="193591" y="235758"/>
                    <a:pt x="199425" y="229925"/>
                  </a:cubicBezTo>
                  <a:cubicBezTo>
                    <a:pt x="205297" y="224052"/>
                    <a:pt x="205491" y="216080"/>
                    <a:pt x="198958" y="209546"/>
                  </a:cubicBezTo>
                  <a:cubicBezTo>
                    <a:pt x="192463" y="203051"/>
                    <a:pt x="184491" y="203245"/>
                    <a:pt x="178618" y="209118"/>
                  </a:cubicBezTo>
                  <a:moveTo>
                    <a:pt x="183051" y="213629"/>
                  </a:moveTo>
                  <a:cubicBezTo>
                    <a:pt x="185968" y="210712"/>
                    <a:pt x="190013" y="210479"/>
                    <a:pt x="194019" y="214485"/>
                  </a:cubicBezTo>
                  <a:cubicBezTo>
                    <a:pt x="197791" y="218257"/>
                    <a:pt x="198141" y="222263"/>
                    <a:pt x="195030" y="225374"/>
                  </a:cubicBezTo>
                  <a:cubicBezTo>
                    <a:pt x="192113" y="228291"/>
                    <a:pt x="188068" y="228525"/>
                    <a:pt x="184024" y="224480"/>
                  </a:cubicBezTo>
                  <a:cubicBezTo>
                    <a:pt x="180290" y="220746"/>
                    <a:pt x="179940" y="216740"/>
                    <a:pt x="183051" y="213629"/>
                  </a:cubicBezTo>
                  <a:moveTo>
                    <a:pt x="202753" y="184983"/>
                  </a:moveTo>
                  <a:cubicBezTo>
                    <a:pt x="199408" y="188327"/>
                    <a:pt x="199175" y="191361"/>
                    <a:pt x="199914" y="194355"/>
                  </a:cubicBezTo>
                  <a:lnTo>
                    <a:pt x="196997" y="191439"/>
                  </a:lnTo>
                  <a:lnTo>
                    <a:pt x="192214" y="196222"/>
                  </a:lnTo>
                  <a:lnTo>
                    <a:pt x="212242" y="216251"/>
                  </a:lnTo>
                  <a:lnTo>
                    <a:pt x="217065" y="211429"/>
                  </a:lnTo>
                  <a:lnTo>
                    <a:pt x="206254" y="200617"/>
                  </a:lnTo>
                  <a:cubicBezTo>
                    <a:pt x="202987" y="197350"/>
                    <a:pt x="202520" y="193850"/>
                    <a:pt x="205398" y="190972"/>
                  </a:cubicBezTo>
                  <a:cubicBezTo>
                    <a:pt x="207770" y="188600"/>
                    <a:pt x="210453" y="188561"/>
                    <a:pt x="212709" y="190817"/>
                  </a:cubicBezTo>
                  <a:lnTo>
                    <a:pt x="225193" y="203300"/>
                  </a:lnTo>
                  <a:lnTo>
                    <a:pt x="230016" y="198478"/>
                  </a:lnTo>
                  <a:lnTo>
                    <a:pt x="217104" y="185566"/>
                  </a:lnTo>
                  <a:cubicBezTo>
                    <a:pt x="212320" y="180783"/>
                    <a:pt x="207303" y="180433"/>
                    <a:pt x="202753" y="184983"/>
                  </a:cubicBezTo>
                  <a:moveTo>
                    <a:pt x="225555" y="147636"/>
                  </a:moveTo>
                  <a:lnTo>
                    <a:pt x="220733" y="152458"/>
                  </a:lnTo>
                  <a:lnTo>
                    <a:pt x="231000" y="162725"/>
                  </a:lnTo>
                  <a:cubicBezTo>
                    <a:pt x="227850" y="161986"/>
                    <a:pt x="224349" y="163387"/>
                    <a:pt x="221744" y="165992"/>
                  </a:cubicBezTo>
                  <a:cubicBezTo>
                    <a:pt x="216843" y="170892"/>
                    <a:pt x="216182" y="178398"/>
                    <a:pt x="223105" y="185321"/>
                  </a:cubicBezTo>
                  <a:cubicBezTo>
                    <a:pt x="230144" y="192360"/>
                    <a:pt x="237650" y="191699"/>
                    <a:pt x="242550" y="186799"/>
                  </a:cubicBezTo>
                  <a:cubicBezTo>
                    <a:pt x="245311" y="184037"/>
                    <a:pt x="246595" y="180343"/>
                    <a:pt x="245389" y="176960"/>
                  </a:cubicBezTo>
                  <a:lnTo>
                    <a:pt x="248462" y="180032"/>
                  </a:lnTo>
                  <a:lnTo>
                    <a:pt x="253206" y="175287"/>
                  </a:lnTo>
                  <a:lnTo>
                    <a:pt x="225555" y="147636"/>
                  </a:lnTo>
                  <a:moveTo>
                    <a:pt x="239245" y="181237"/>
                  </a:moveTo>
                  <a:cubicBezTo>
                    <a:pt x="236445" y="184037"/>
                    <a:pt x="232050" y="184465"/>
                    <a:pt x="228005" y="180421"/>
                  </a:cubicBezTo>
                  <a:cubicBezTo>
                    <a:pt x="223922" y="176337"/>
                    <a:pt x="224349" y="171942"/>
                    <a:pt x="227150" y="169142"/>
                  </a:cubicBezTo>
                  <a:cubicBezTo>
                    <a:pt x="229755" y="166536"/>
                    <a:pt x="234344" y="165836"/>
                    <a:pt x="238467" y="169959"/>
                  </a:cubicBezTo>
                  <a:cubicBezTo>
                    <a:pt x="242550" y="174042"/>
                    <a:pt x="241850" y="178632"/>
                    <a:pt x="239245" y="181237"/>
                  </a:cubicBezTo>
                  <a:moveTo>
                    <a:pt x="266570" y="144811"/>
                  </a:moveTo>
                  <a:lnTo>
                    <a:pt x="264587" y="142828"/>
                  </a:lnTo>
                  <a:cubicBezTo>
                    <a:pt x="257976" y="136217"/>
                    <a:pt x="250625" y="137111"/>
                    <a:pt x="245764" y="141972"/>
                  </a:cubicBezTo>
                  <a:cubicBezTo>
                    <a:pt x="240669" y="147067"/>
                    <a:pt x="239619" y="155117"/>
                    <a:pt x="246619" y="162118"/>
                  </a:cubicBezTo>
                  <a:cubicBezTo>
                    <a:pt x="253581" y="169079"/>
                    <a:pt x="261398" y="167952"/>
                    <a:pt x="266453" y="162895"/>
                  </a:cubicBezTo>
                  <a:cubicBezTo>
                    <a:pt x="270537" y="158812"/>
                    <a:pt x="272171" y="152745"/>
                    <a:pt x="268943" y="147495"/>
                  </a:cubicBezTo>
                  <a:lnTo>
                    <a:pt x="264431" y="152006"/>
                  </a:lnTo>
                  <a:cubicBezTo>
                    <a:pt x="265326" y="154301"/>
                    <a:pt x="264392" y="156634"/>
                    <a:pt x="262487" y="158540"/>
                  </a:cubicBezTo>
                  <a:cubicBezTo>
                    <a:pt x="259609" y="161418"/>
                    <a:pt x="255992" y="161923"/>
                    <a:pt x="252608" y="158773"/>
                  </a:cubicBezTo>
                  <a:lnTo>
                    <a:pt x="266570" y="144811"/>
                  </a:lnTo>
                  <a:moveTo>
                    <a:pt x="249886" y="146172"/>
                  </a:moveTo>
                  <a:cubicBezTo>
                    <a:pt x="252492" y="143567"/>
                    <a:pt x="255642" y="143372"/>
                    <a:pt x="258287" y="146017"/>
                  </a:cubicBezTo>
                  <a:lnTo>
                    <a:pt x="249186" y="155117"/>
                  </a:lnTo>
                  <a:cubicBezTo>
                    <a:pt x="246697" y="151773"/>
                    <a:pt x="247592" y="148467"/>
                    <a:pt x="249886" y="146172"/>
                  </a:cubicBezTo>
                  <a:moveTo>
                    <a:pt x="269500" y="118469"/>
                  </a:moveTo>
                  <a:lnTo>
                    <a:pt x="268178" y="119791"/>
                  </a:lnTo>
                  <a:cubicBezTo>
                    <a:pt x="265844" y="122125"/>
                    <a:pt x="264989" y="125003"/>
                    <a:pt x="266156" y="128192"/>
                  </a:cubicBezTo>
                  <a:lnTo>
                    <a:pt x="263200" y="125236"/>
                  </a:lnTo>
                  <a:lnTo>
                    <a:pt x="258416" y="130020"/>
                  </a:lnTo>
                  <a:lnTo>
                    <a:pt x="278445" y="150048"/>
                  </a:lnTo>
                  <a:lnTo>
                    <a:pt x="283268" y="145226"/>
                  </a:lnTo>
                  <a:lnTo>
                    <a:pt x="273467" y="135425"/>
                  </a:lnTo>
                  <a:cubicBezTo>
                    <a:pt x="269539" y="131498"/>
                    <a:pt x="269539" y="127842"/>
                    <a:pt x="272923" y="124458"/>
                  </a:cubicBezTo>
                  <a:lnTo>
                    <a:pt x="274206" y="123175"/>
                  </a:lnTo>
                  <a:lnTo>
                    <a:pt x="269500" y="118469"/>
                  </a:lnTo>
                  <a:moveTo>
                    <a:pt x="288342" y="116272"/>
                  </a:moveTo>
                  <a:cubicBezTo>
                    <a:pt x="285542" y="118372"/>
                    <a:pt x="283481" y="119812"/>
                    <a:pt x="281925" y="118256"/>
                  </a:cubicBezTo>
                  <a:cubicBezTo>
                    <a:pt x="280758" y="117089"/>
                    <a:pt x="280642" y="115106"/>
                    <a:pt x="283014" y="112733"/>
                  </a:cubicBezTo>
                  <a:cubicBezTo>
                    <a:pt x="285076" y="110672"/>
                    <a:pt x="287253" y="110050"/>
                    <a:pt x="289431" y="111839"/>
                  </a:cubicBezTo>
                  <a:lnTo>
                    <a:pt x="294137" y="107133"/>
                  </a:lnTo>
                  <a:cubicBezTo>
                    <a:pt x="289392" y="102933"/>
                    <a:pt x="283636" y="104100"/>
                    <a:pt x="278970" y="108766"/>
                  </a:cubicBezTo>
                  <a:cubicBezTo>
                    <a:pt x="274808" y="112928"/>
                    <a:pt x="272825" y="118567"/>
                    <a:pt x="277375" y="123117"/>
                  </a:cubicBezTo>
                  <a:cubicBezTo>
                    <a:pt x="282314" y="128056"/>
                    <a:pt x="287448" y="124245"/>
                    <a:pt x="292037" y="120978"/>
                  </a:cubicBezTo>
                  <a:cubicBezTo>
                    <a:pt x="295265" y="118683"/>
                    <a:pt x="296509" y="118061"/>
                    <a:pt x="297754" y="119306"/>
                  </a:cubicBezTo>
                  <a:cubicBezTo>
                    <a:pt x="299270" y="120823"/>
                    <a:pt x="298493" y="122923"/>
                    <a:pt x="296432" y="124984"/>
                  </a:cubicBezTo>
                  <a:cubicBezTo>
                    <a:pt x="294176" y="127240"/>
                    <a:pt x="291570" y="128134"/>
                    <a:pt x="289198" y="126462"/>
                  </a:cubicBezTo>
                  <a:lnTo>
                    <a:pt x="284336" y="131323"/>
                  </a:lnTo>
                  <a:cubicBezTo>
                    <a:pt x="289742" y="136029"/>
                    <a:pt x="296004" y="133346"/>
                    <a:pt x="300165" y="129184"/>
                  </a:cubicBezTo>
                  <a:cubicBezTo>
                    <a:pt x="304638" y="124712"/>
                    <a:pt x="306504" y="118567"/>
                    <a:pt x="301993" y="114055"/>
                  </a:cubicBezTo>
                  <a:cubicBezTo>
                    <a:pt x="297326" y="109389"/>
                    <a:pt x="292464" y="113239"/>
                    <a:pt x="288342" y="116272"/>
                  </a:cubicBezTo>
                  <a:moveTo>
                    <a:pt x="301849" y="85887"/>
                  </a:moveTo>
                  <a:cubicBezTo>
                    <a:pt x="298465" y="89271"/>
                    <a:pt x="298310" y="92226"/>
                    <a:pt x="299088" y="95260"/>
                  </a:cubicBezTo>
                  <a:lnTo>
                    <a:pt x="288509" y="84682"/>
                  </a:lnTo>
                  <a:lnTo>
                    <a:pt x="283687" y="89504"/>
                  </a:lnTo>
                  <a:lnTo>
                    <a:pt x="311338" y="117155"/>
                  </a:lnTo>
                  <a:lnTo>
                    <a:pt x="316161" y="112333"/>
                  </a:lnTo>
                  <a:lnTo>
                    <a:pt x="305349" y="101521"/>
                  </a:lnTo>
                  <a:cubicBezTo>
                    <a:pt x="302082" y="98254"/>
                    <a:pt x="301616" y="94754"/>
                    <a:pt x="304494" y="91876"/>
                  </a:cubicBezTo>
                  <a:cubicBezTo>
                    <a:pt x="306866" y="89504"/>
                    <a:pt x="309549" y="89465"/>
                    <a:pt x="311805" y="91721"/>
                  </a:cubicBezTo>
                  <a:lnTo>
                    <a:pt x="324289" y="104205"/>
                  </a:lnTo>
                  <a:lnTo>
                    <a:pt x="329111" y="99382"/>
                  </a:lnTo>
                  <a:lnTo>
                    <a:pt x="316200" y="86471"/>
                  </a:lnTo>
                  <a:cubicBezTo>
                    <a:pt x="311416" y="81687"/>
                    <a:pt x="306399" y="81337"/>
                    <a:pt x="301849" y="85887"/>
                  </a:cubicBezTo>
                  <a:moveTo>
                    <a:pt x="321734" y="66002"/>
                  </a:moveTo>
                  <a:cubicBezTo>
                    <a:pt x="316756" y="70980"/>
                    <a:pt x="315473" y="76775"/>
                    <a:pt x="319362" y="82219"/>
                  </a:cubicBezTo>
                  <a:lnTo>
                    <a:pt x="323951" y="77631"/>
                  </a:lnTo>
                  <a:cubicBezTo>
                    <a:pt x="322862" y="75686"/>
                    <a:pt x="322278" y="73391"/>
                    <a:pt x="325273" y="70396"/>
                  </a:cubicBezTo>
                  <a:cubicBezTo>
                    <a:pt x="326984" y="68685"/>
                    <a:pt x="329123" y="67635"/>
                    <a:pt x="330640" y="69152"/>
                  </a:cubicBezTo>
                  <a:cubicBezTo>
                    <a:pt x="332312" y="70825"/>
                    <a:pt x="331068" y="72691"/>
                    <a:pt x="330407" y="73586"/>
                  </a:cubicBezTo>
                  <a:lnTo>
                    <a:pt x="326946" y="78214"/>
                  </a:lnTo>
                  <a:cubicBezTo>
                    <a:pt x="325390" y="80314"/>
                    <a:pt x="321695" y="85719"/>
                    <a:pt x="326712" y="90736"/>
                  </a:cubicBezTo>
                  <a:cubicBezTo>
                    <a:pt x="330951" y="94976"/>
                    <a:pt x="335929" y="93420"/>
                    <a:pt x="339118" y="90231"/>
                  </a:cubicBezTo>
                  <a:cubicBezTo>
                    <a:pt x="341257" y="88092"/>
                    <a:pt x="343085" y="84708"/>
                    <a:pt x="342074" y="80586"/>
                  </a:cubicBezTo>
                  <a:lnTo>
                    <a:pt x="344991" y="83503"/>
                  </a:lnTo>
                  <a:lnTo>
                    <a:pt x="349697" y="78797"/>
                  </a:lnTo>
                  <a:lnTo>
                    <a:pt x="335812" y="64913"/>
                  </a:lnTo>
                  <a:cubicBezTo>
                    <a:pt x="331107" y="60207"/>
                    <a:pt x="326128" y="61607"/>
                    <a:pt x="321734" y="66002"/>
                  </a:cubicBezTo>
                  <a:moveTo>
                    <a:pt x="336357" y="84981"/>
                  </a:moveTo>
                  <a:cubicBezTo>
                    <a:pt x="334646" y="86692"/>
                    <a:pt x="332740" y="87120"/>
                    <a:pt x="331146" y="85525"/>
                  </a:cubicBezTo>
                  <a:cubicBezTo>
                    <a:pt x="328929" y="83308"/>
                    <a:pt x="330951" y="80586"/>
                    <a:pt x="331690" y="79614"/>
                  </a:cubicBezTo>
                  <a:lnTo>
                    <a:pt x="333401" y="77280"/>
                  </a:lnTo>
                  <a:cubicBezTo>
                    <a:pt x="334257" y="76113"/>
                    <a:pt x="334957" y="75180"/>
                    <a:pt x="335385" y="74130"/>
                  </a:cubicBezTo>
                  <a:lnTo>
                    <a:pt x="336474" y="75219"/>
                  </a:lnTo>
                  <a:cubicBezTo>
                    <a:pt x="339157" y="77902"/>
                    <a:pt x="339274" y="82064"/>
                    <a:pt x="336357" y="84981"/>
                  </a:cubicBezTo>
                  <a:moveTo>
                    <a:pt x="345237" y="42732"/>
                  </a:moveTo>
                  <a:lnTo>
                    <a:pt x="343915" y="44055"/>
                  </a:lnTo>
                  <a:cubicBezTo>
                    <a:pt x="341581" y="46388"/>
                    <a:pt x="340726" y="49266"/>
                    <a:pt x="341892" y="52455"/>
                  </a:cubicBezTo>
                  <a:lnTo>
                    <a:pt x="338937" y="49499"/>
                  </a:lnTo>
                  <a:lnTo>
                    <a:pt x="334153" y="54283"/>
                  </a:lnTo>
                  <a:lnTo>
                    <a:pt x="354182" y="74312"/>
                  </a:lnTo>
                  <a:lnTo>
                    <a:pt x="359004" y="69489"/>
                  </a:lnTo>
                  <a:lnTo>
                    <a:pt x="349204" y="59689"/>
                  </a:lnTo>
                  <a:cubicBezTo>
                    <a:pt x="345276" y="55761"/>
                    <a:pt x="345276" y="52105"/>
                    <a:pt x="348660" y="48721"/>
                  </a:cubicBezTo>
                  <a:lnTo>
                    <a:pt x="349943" y="47438"/>
                  </a:lnTo>
                  <a:lnTo>
                    <a:pt x="345237" y="42732"/>
                  </a:lnTo>
                  <a:moveTo>
                    <a:pt x="376378" y="35004"/>
                  </a:moveTo>
                  <a:lnTo>
                    <a:pt x="374394" y="33020"/>
                  </a:lnTo>
                  <a:cubicBezTo>
                    <a:pt x="367783" y="26409"/>
                    <a:pt x="360433" y="27303"/>
                    <a:pt x="355571" y="32165"/>
                  </a:cubicBezTo>
                  <a:cubicBezTo>
                    <a:pt x="350476" y="37259"/>
                    <a:pt x="349426" y="45310"/>
                    <a:pt x="356427" y="52310"/>
                  </a:cubicBezTo>
                  <a:cubicBezTo>
                    <a:pt x="363388" y="59272"/>
                    <a:pt x="371205" y="58144"/>
                    <a:pt x="376261" y="53088"/>
                  </a:cubicBezTo>
                  <a:cubicBezTo>
                    <a:pt x="380345" y="49005"/>
                    <a:pt x="381978" y="42938"/>
                    <a:pt x="378750" y="37687"/>
                  </a:cubicBezTo>
                  <a:lnTo>
                    <a:pt x="374239" y="42199"/>
                  </a:lnTo>
                  <a:cubicBezTo>
                    <a:pt x="375133" y="44493"/>
                    <a:pt x="374200" y="46827"/>
                    <a:pt x="372294" y="48732"/>
                  </a:cubicBezTo>
                  <a:cubicBezTo>
                    <a:pt x="369417" y="51610"/>
                    <a:pt x="365799" y="52116"/>
                    <a:pt x="362416" y="48966"/>
                  </a:cubicBezTo>
                  <a:lnTo>
                    <a:pt x="376378" y="35004"/>
                  </a:lnTo>
                  <a:moveTo>
                    <a:pt x="359693" y="36365"/>
                  </a:moveTo>
                  <a:cubicBezTo>
                    <a:pt x="362299" y="33759"/>
                    <a:pt x="365449" y="33565"/>
                    <a:pt x="368094" y="36209"/>
                  </a:cubicBezTo>
                  <a:lnTo>
                    <a:pt x="358993" y="45310"/>
                  </a:lnTo>
                  <a:cubicBezTo>
                    <a:pt x="356505" y="41965"/>
                    <a:pt x="357399" y="38660"/>
                    <a:pt x="359693" y="36365"/>
                  </a:cubicBezTo>
                  <a:moveTo>
                    <a:pt x="214250" y="295137"/>
                  </a:moveTo>
                  <a:lnTo>
                    <a:pt x="209505" y="290392"/>
                  </a:lnTo>
                  <a:lnTo>
                    <a:pt x="195543" y="304354"/>
                  </a:lnTo>
                  <a:lnTo>
                    <a:pt x="188893" y="297704"/>
                  </a:lnTo>
                  <a:lnTo>
                    <a:pt x="201066" y="285531"/>
                  </a:lnTo>
                  <a:lnTo>
                    <a:pt x="196321" y="280786"/>
                  </a:lnTo>
                  <a:lnTo>
                    <a:pt x="184148" y="292959"/>
                  </a:lnTo>
                  <a:lnTo>
                    <a:pt x="177809" y="286620"/>
                  </a:lnTo>
                  <a:lnTo>
                    <a:pt x="191032" y="273397"/>
                  </a:lnTo>
                  <a:lnTo>
                    <a:pt x="186287" y="268652"/>
                  </a:lnTo>
                  <a:lnTo>
                    <a:pt x="168009" y="286931"/>
                  </a:lnTo>
                  <a:lnTo>
                    <a:pt x="195232" y="314154"/>
                  </a:lnTo>
                  <a:lnTo>
                    <a:pt x="214250" y="295137"/>
                  </a:lnTo>
                  <a:moveTo>
                    <a:pt x="208611" y="245472"/>
                  </a:moveTo>
                  <a:lnTo>
                    <a:pt x="203789" y="250294"/>
                  </a:lnTo>
                  <a:lnTo>
                    <a:pt x="214056" y="260562"/>
                  </a:lnTo>
                  <a:cubicBezTo>
                    <a:pt x="210906" y="259823"/>
                    <a:pt x="207406" y="261223"/>
                    <a:pt x="204800" y="263828"/>
                  </a:cubicBezTo>
                  <a:cubicBezTo>
                    <a:pt x="199900" y="268729"/>
                    <a:pt x="199239" y="276235"/>
                    <a:pt x="206162" y="283157"/>
                  </a:cubicBezTo>
                  <a:cubicBezTo>
                    <a:pt x="213201" y="290197"/>
                    <a:pt x="220707" y="289535"/>
                    <a:pt x="225607" y="284635"/>
                  </a:cubicBezTo>
                  <a:cubicBezTo>
                    <a:pt x="228368" y="281874"/>
                    <a:pt x="229651" y="278179"/>
                    <a:pt x="228446" y="274796"/>
                  </a:cubicBezTo>
                  <a:lnTo>
                    <a:pt x="231518" y="277868"/>
                  </a:lnTo>
                  <a:lnTo>
                    <a:pt x="236263" y="273123"/>
                  </a:lnTo>
                  <a:lnTo>
                    <a:pt x="208611" y="245472"/>
                  </a:lnTo>
                  <a:moveTo>
                    <a:pt x="222301" y="279074"/>
                  </a:moveTo>
                  <a:cubicBezTo>
                    <a:pt x="219501" y="281874"/>
                    <a:pt x="215106" y="282302"/>
                    <a:pt x="211062" y="278257"/>
                  </a:cubicBezTo>
                  <a:cubicBezTo>
                    <a:pt x="206978" y="274174"/>
                    <a:pt x="207406" y="269779"/>
                    <a:pt x="210206" y="266979"/>
                  </a:cubicBezTo>
                  <a:cubicBezTo>
                    <a:pt x="212812" y="264373"/>
                    <a:pt x="217401" y="263673"/>
                    <a:pt x="221523" y="267795"/>
                  </a:cubicBezTo>
                  <a:cubicBezTo>
                    <a:pt x="225607" y="271879"/>
                    <a:pt x="224907" y="276468"/>
                    <a:pt x="222301" y="279074"/>
                  </a:cubicBezTo>
                  <a:moveTo>
                    <a:pt x="231971" y="236892"/>
                  </a:moveTo>
                  <a:lnTo>
                    <a:pt x="230648" y="238214"/>
                  </a:lnTo>
                  <a:cubicBezTo>
                    <a:pt x="228315" y="240548"/>
                    <a:pt x="227459" y="243426"/>
                    <a:pt x="228626" y="246614"/>
                  </a:cubicBezTo>
                  <a:lnTo>
                    <a:pt x="225670" y="243659"/>
                  </a:lnTo>
                  <a:lnTo>
                    <a:pt x="220887" y="248442"/>
                  </a:lnTo>
                  <a:lnTo>
                    <a:pt x="240915" y="268471"/>
                  </a:lnTo>
                  <a:lnTo>
                    <a:pt x="245738" y="263649"/>
                  </a:lnTo>
                  <a:lnTo>
                    <a:pt x="235937" y="253848"/>
                  </a:lnTo>
                  <a:cubicBezTo>
                    <a:pt x="232009" y="249920"/>
                    <a:pt x="232009" y="246264"/>
                    <a:pt x="235393" y="242881"/>
                  </a:cubicBezTo>
                  <a:lnTo>
                    <a:pt x="236676" y="241597"/>
                  </a:lnTo>
                  <a:lnTo>
                    <a:pt x="231971" y="236892"/>
                  </a:lnTo>
                  <a:moveTo>
                    <a:pt x="242538" y="226091"/>
                  </a:moveTo>
                  <a:cubicBezTo>
                    <a:pt x="237560" y="231069"/>
                    <a:pt x="236276" y="236864"/>
                    <a:pt x="240166" y="242308"/>
                  </a:cubicBezTo>
                  <a:lnTo>
                    <a:pt x="244755" y="237719"/>
                  </a:lnTo>
                  <a:cubicBezTo>
                    <a:pt x="243666" y="235775"/>
                    <a:pt x="243082" y="233480"/>
                    <a:pt x="246077" y="230486"/>
                  </a:cubicBezTo>
                  <a:cubicBezTo>
                    <a:pt x="247788" y="228774"/>
                    <a:pt x="249927" y="227725"/>
                    <a:pt x="251444" y="229241"/>
                  </a:cubicBezTo>
                  <a:cubicBezTo>
                    <a:pt x="253116" y="230913"/>
                    <a:pt x="251872" y="232780"/>
                    <a:pt x="251211" y="233675"/>
                  </a:cubicBezTo>
                  <a:lnTo>
                    <a:pt x="247749" y="238303"/>
                  </a:lnTo>
                  <a:cubicBezTo>
                    <a:pt x="246194" y="240403"/>
                    <a:pt x="242499" y="245809"/>
                    <a:pt x="247516" y="250826"/>
                  </a:cubicBezTo>
                  <a:cubicBezTo>
                    <a:pt x="251755" y="255065"/>
                    <a:pt x="256733" y="253509"/>
                    <a:pt x="259922" y="250320"/>
                  </a:cubicBezTo>
                  <a:cubicBezTo>
                    <a:pt x="262061" y="248181"/>
                    <a:pt x="263889" y="244798"/>
                    <a:pt x="262878" y="240675"/>
                  </a:cubicBezTo>
                  <a:lnTo>
                    <a:pt x="265795" y="243592"/>
                  </a:lnTo>
                  <a:lnTo>
                    <a:pt x="270501" y="238886"/>
                  </a:lnTo>
                  <a:lnTo>
                    <a:pt x="256616" y="225002"/>
                  </a:lnTo>
                  <a:cubicBezTo>
                    <a:pt x="251911" y="220296"/>
                    <a:pt x="246932" y="221696"/>
                    <a:pt x="242538" y="226091"/>
                  </a:cubicBezTo>
                  <a:moveTo>
                    <a:pt x="257161" y="245070"/>
                  </a:moveTo>
                  <a:cubicBezTo>
                    <a:pt x="255449" y="246781"/>
                    <a:pt x="253544" y="247209"/>
                    <a:pt x="251949" y="245614"/>
                  </a:cubicBezTo>
                  <a:cubicBezTo>
                    <a:pt x="249733" y="243397"/>
                    <a:pt x="251755" y="240675"/>
                    <a:pt x="252494" y="239703"/>
                  </a:cubicBezTo>
                  <a:lnTo>
                    <a:pt x="254205" y="237369"/>
                  </a:lnTo>
                  <a:cubicBezTo>
                    <a:pt x="255061" y="236203"/>
                    <a:pt x="255761" y="235269"/>
                    <a:pt x="256189" y="234219"/>
                  </a:cubicBezTo>
                  <a:lnTo>
                    <a:pt x="257278" y="235308"/>
                  </a:lnTo>
                  <a:cubicBezTo>
                    <a:pt x="259961" y="237992"/>
                    <a:pt x="260078" y="242153"/>
                    <a:pt x="257161" y="245070"/>
                  </a:cubicBezTo>
                  <a:moveTo>
                    <a:pt x="284475" y="184854"/>
                  </a:moveTo>
                  <a:lnTo>
                    <a:pt x="279497" y="189832"/>
                  </a:lnTo>
                  <a:lnTo>
                    <a:pt x="288870" y="207605"/>
                  </a:lnTo>
                  <a:lnTo>
                    <a:pt x="270980" y="198349"/>
                  </a:lnTo>
                  <a:lnTo>
                    <a:pt x="266274" y="203055"/>
                  </a:lnTo>
                  <a:lnTo>
                    <a:pt x="275569" y="220906"/>
                  </a:lnTo>
                  <a:lnTo>
                    <a:pt x="257757" y="211572"/>
                  </a:lnTo>
                  <a:lnTo>
                    <a:pt x="252624" y="216705"/>
                  </a:lnTo>
                  <a:lnTo>
                    <a:pt x="279575" y="229812"/>
                  </a:lnTo>
                  <a:lnTo>
                    <a:pt x="284242" y="225144"/>
                  </a:lnTo>
                  <a:lnTo>
                    <a:pt x="275569" y="207838"/>
                  </a:lnTo>
                  <a:lnTo>
                    <a:pt x="292915" y="216472"/>
                  </a:lnTo>
                  <a:lnTo>
                    <a:pt x="297543" y="211844"/>
                  </a:lnTo>
                  <a:lnTo>
                    <a:pt x="284475" y="184854"/>
                  </a:lnTo>
                  <a:moveTo>
                    <a:pt x="307941" y="146998"/>
                  </a:moveTo>
                  <a:lnTo>
                    <a:pt x="301524" y="153415"/>
                  </a:lnTo>
                  <a:lnTo>
                    <a:pt x="314786" y="181767"/>
                  </a:lnTo>
                  <a:lnTo>
                    <a:pt x="286434" y="168505"/>
                  </a:lnTo>
                  <a:lnTo>
                    <a:pt x="280017" y="174922"/>
                  </a:lnTo>
                  <a:lnTo>
                    <a:pt x="307241" y="202146"/>
                  </a:lnTo>
                  <a:lnTo>
                    <a:pt x="311869" y="197517"/>
                  </a:lnTo>
                  <a:lnTo>
                    <a:pt x="292696" y="178344"/>
                  </a:lnTo>
                  <a:lnTo>
                    <a:pt x="318869" y="190517"/>
                  </a:lnTo>
                  <a:lnTo>
                    <a:pt x="323420" y="185967"/>
                  </a:lnTo>
                  <a:lnTo>
                    <a:pt x="311247" y="159793"/>
                  </a:lnTo>
                  <a:lnTo>
                    <a:pt x="330420" y="178966"/>
                  </a:lnTo>
                  <a:lnTo>
                    <a:pt x="335165" y="174222"/>
                  </a:lnTo>
                  <a:lnTo>
                    <a:pt x="307941" y="146998"/>
                  </a:lnTo>
                  <a:moveTo>
                    <a:pt x="317292" y="146748"/>
                  </a:moveTo>
                  <a:lnTo>
                    <a:pt x="322425" y="141614"/>
                  </a:lnTo>
                  <a:lnTo>
                    <a:pt x="316942" y="136131"/>
                  </a:lnTo>
                  <a:lnTo>
                    <a:pt x="311808" y="141264"/>
                  </a:lnTo>
                  <a:lnTo>
                    <a:pt x="317292" y="146748"/>
                  </a:lnTo>
                  <a:moveTo>
                    <a:pt x="340121" y="169266"/>
                  </a:moveTo>
                  <a:lnTo>
                    <a:pt x="344943" y="164443"/>
                  </a:lnTo>
                  <a:lnTo>
                    <a:pt x="324914" y="144415"/>
                  </a:lnTo>
                  <a:lnTo>
                    <a:pt x="320092" y="149237"/>
                  </a:lnTo>
                  <a:lnTo>
                    <a:pt x="340121" y="169266"/>
                  </a:lnTo>
                  <a:moveTo>
                    <a:pt x="340017" y="128612"/>
                  </a:moveTo>
                  <a:cubicBezTo>
                    <a:pt x="336672" y="131957"/>
                    <a:pt x="336439" y="134990"/>
                    <a:pt x="337178" y="137985"/>
                  </a:cubicBezTo>
                  <a:lnTo>
                    <a:pt x="334261" y="135068"/>
                  </a:lnTo>
                  <a:lnTo>
                    <a:pt x="329477" y="139852"/>
                  </a:lnTo>
                  <a:lnTo>
                    <a:pt x="349506" y="159881"/>
                  </a:lnTo>
                  <a:lnTo>
                    <a:pt x="354328" y="155058"/>
                  </a:lnTo>
                  <a:lnTo>
                    <a:pt x="343517" y="144247"/>
                  </a:lnTo>
                  <a:cubicBezTo>
                    <a:pt x="340250" y="140980"/>
                    <a:pt x="339783" y="137479"/>
                    <a:pt x="342661" y="134601"/>
                  </a:cubicBezTo>
                  <a:cubicBezTo>
                    <a:pt x="345033" y="132229"/>
                    <a:pt x="347717" y="132190"/>
                    <a:pt x="349972" y="134446"/>
                  </a:cubicBezTo>
                  <a:lnTo>
                    <a:pt x="362457" y="146930"/>
                  </a:lnTo>
                  <a:lnTo>
                    <a:pt x="367279" y="142107"/>
                  </a:lnTo>
                  <a:lnTo>
                    <a:pt x="354367" y="129195"/>
                  </a:lnTo>
                  <a:cubicBezTo>
                    <a:pt x="349584" y="124412"/>
                    <a:pt x="344567" y="124062"/>
                    <a:pt x="340017" y="128612"/>
                  </a:cubicBezTo>
                  <a:moveTo>
                    <a:pt x="362819" y="91265"/>
                  </a:moveTo>
                  <a:lnTo>
                    <a:pt x="357996" y="96088"/>
                  </a:lnTo>
                  <a:lnTo>
                    <a:pt x="368263" y="106355"/>
                  </a:lnTo>
                  <a:cubicBezTo>
                    <a:pt x="365113" y="105616"/>
                    <a:pt x="361613" y="107016"/>
                    <a:pt x="359007" y="109622"/>
                  </a:cubicBezTo>
                  <a:cubicBezTo>
                    <a:pt x="354107" y="114522"/>
                    <a:pt x="353446" y="122028"/>
                    <a:pt x="360368" y="128950"/>
                  </a:cubicBezTo>
                  <a:cubicBezTo>
                    <a:pt x="367407" y="135990"/>
                    <a:pt x="374913" y="135329"/>
                    <a:pt x="379814" y="130428"/>
                  </a:cubicBezTo>
                  <a:cubicBezTo>
                    <a:pt x="382575" y="127667"/>
                    <a:pt x="383859" y="123973"/>
                    <a:pt x="382653" y="120589"/>
                  </a:cubicBezTo>
                  <a:lnTo>
                    <a:pt x="385725" y="123661"/>
                  </a:lnTo>
                  <a:lnTo>
                    <a:pt x="390470" y="118917"/>
                  </a:lnTo>
                  <a:lnTo>
                    <a:pt x="362819" y="91265"/>
                  </a:lnTo>
                  <a:moveTo>
                    <a:pt x="376508" y="124867"/>
                  </a:moveTo>
                  <a:cubicBezTo>
                    <a:pt x="373708" y="127667"/>
                    <a:pt x="369313" y="128095"/>
                    <a:pt x="365269" y="124050"/>
                  </a:cubicBezTo>
                  <a:cubicBezTo>
                    <a:pt x="361185" y="119967"/>
                    <a:pt x="361613" y="115572"/>
                    <a:pt x="364413" y="112772"/>
                  </a:cubicBezTo>
                  <a:cubicBezTo>
                    <a:pt x="367019" y="110166"/>
                    <a:pt x="371608" y="109466"/>
                    <a:pt x="375730" y="113589"/>
                  </a:cubicBezTo>
                  <a:cubicBezTo>
                    <a:pt x="379814" y="117672"/>
                    <a:pt x="379114" y="122261"/>
                    <a:pt x="376508" y="124867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61" name="shape361"/>
            <p:cNvSpPr/>
            <p:nvPr/>
          </p:nvSpPr>
          <p:spPr>
            <a:xfrm>
              <a:off x="4097977" y="2775499"/>
              <a:ext cx="140800" cy="140800"/>
            </a:xfrm>
            <a:custGeom>
              <a:avLst/>
              <a:gdLst/>
              <a:ahLst/>
              <a:cxnLst/>
              <a:rect l="0" t="0" r="0" b="0"/>
              <a:pathLst>
                <a:path w="140800" h="140800">
                  <a:moveTo>
                    <a:pt x="61179" y="283646"/>
                  </a:moveTo>
                  <a:lnTo>
                    <a:pt x="37845" y="306980"/>
                  </a:lnTo>
                  <a:cubicBezTo>
                    <a:pt x="31683" y="313142"/>
                    <a:pt x="27194" y="317634"/>
                    <a:pt x="23945" y="321461"/>
                  </a:cubicBezTo>
                  <a:cubicBezTo>
                    <a:pt x="20720" y="325260"/>
                    <a:pt x="18898" y="328201"/>
                    <a:pt x="17927" y="331190"/>
                  </a:cubicBezTo>
                  <a:cubicBezTo>
                    <a:pt x="16110" y="336782"/>
                    <a:pt x="16110" y="342806"/>
                    <a:pt x="17927" y="348399"/>
                  </a:cubicBezTo>
                  <a:cubicBezTo>
                    <a:pt x="18898" y="351387"/>
                    <a:pt x="20720" y="354328"/>
                    <a:pt x="23945" y="358127"/>
                  </a:cubicBezTo>
                  <a:cubicBezTo>
                    <a:pt x="27194" y="361955"/>
                    <a:pt x="31683" y="366447"/>
                    <a:pt x="37845" y="372608"/>
                  </a:cubicBezTo>
                  <a:lnTo>
                    <a:pt x="61179" y="395943"/>
                  </a:lnTo>
                  <a:cubicBezTo>
                    <a:pt x="67341" y="402105"/>
                    <a:pt x="71833" y="406593"/>
                    <a:pt x="75660" y="409842"/>
                  </a:cubicBezTo>
                  <a:cubicBezTo>
                    <a:pt x="79460" y="413068"/>
                    <a:pt x="82400" y="414890"/>
                    <a:pt x="85389" y="415861"/>
                  </a:cubicBezTo>
                  <a:cubicBezTo>
                    <a:pt x="90981" y="417678"/>
                    <a:pt x="97005" y="417678"/>
                    <a:pt x="102597" y="415861"/>
                  </a:cubicBezTo>
                  <a:cubicBezTo>
                    <a:pt x="105586" y="414890"/>
                    <a:pt x="108527" y="413068"/>
                    <a:pt x="112327" y="409842"/>
                  </a:cubicBezTo>
                  <a:cubicBezTo>
                    <a:pt x="116154" y="406593"/>
                    <a:pt x="120645" y="402105"/>
                    <a:pt x="126808" y="395943"/>
                  </a:cubicBezTo>
                  <a:lnTo>
                    <a:pt x="150142" y="372608"/>
                  </a:lnTo>
                  <a:cubicBezTo>
                    <a:pt x="156304" y="366447"/>
                    <a:pt x="160792" y="361955"/>
                    <a:pt x="164041" y="358127"/>
                  </a:cubicBezTo>
                  <a:cubicBezTo>
                    <a:pt x="167267" y="354328"/>
                    <a:pt x="169089" y="351387"/>
                    <a:pt x="170060" y="348398"/>
                  </a:cubicBezTo>
                  <a:cubicBezTo>
                    <a:pt x="171877" y="342806"/>
                    <a:pt x="171877" y="336782"/>
                    <a:pt x="170060" y="331190"/>
                  </a:cubicBezTo>
                  <a:cubicBezTo>
                    <a:pt x="169089" y="328201"/>
                    <a:pt x="167267" y="325260"/>
                    <a:pt x="164041" y="321461"/>
                  </a:cubicBezTo>
                  <a:cubicBezTo>
                    <a:pt x="160792" y="317634"/>
                    <a:pt x="156304" y="313142"/>
                    <a:pt x="150142" y="306980"/>
                  </a:cubicBezTo>
                  <a:lnTo>
                    <a:pt x="126808" y="283646"/>
                  </a:lnTo>
                  <a:cubicBezTo>
                    <a:pt x="120645" y="277483"/>
                    <a:pt x="116154" y="272995"/>
                    <a:pt x="112327" y="269746"/>
                  </a:cubicBezTo>
                  <a:cubicBezTo>
                    <a:pt x="108527" y="266521"/>
                    <a:pt x="105586" y="264698"/>
                    <a:pt x="102597" y="263727"/>
                  </a:cubicBezTo>
                  <a:cubicBezTo>
                    <a:pt x="97005" y="261910"/>
                    <a:pt x="90981" y="261910"/>
                    <a:pt x="85389" y="263727"/>
                  </a:cubicBezTo>
                  <a:cubicBezTo>
                    <a:pt x="82400" y="264698"/>
                    <a:pt x="79460" y="266521"/>
                    <a:pt x="75660" y="269746"/>
                  </a:cubicBezTo>
                  <a:cubicBezTo>
                    <a:pt x="71833" y="272995"/>
                    <a:pt x="67341" y="277483"/>
                    <a:pt x="61179" y="283646"/>
                  </a:cubicBezTo>
                  <a:moveTo>
                    <a:pt x="14984" y="349354"/>
                  </a:moveTo>
                  <a:cubicBezTo>
                    <a:pt x="17279" y="356418"/>
                    <a:pt x="23405" y="362544"/>
                    <a:pt x="35657" y="374796"/>
                  </a:cubicBezTo>
                  <a:lnTo>
                    <a:pt x="58992" y="398130"/>
                  </a:lnTo>
                  <a:cubicBezTo>
                    <a:pt x="71243" y="410382"/>
                    <a:pt x="77369" y="416508"/>
                    <a:pt x="84433" y="418803"/>
                  </a:cubicBezTo>
                  <a:cubicBezTo>
                    <a:pt x="90647" y="420822"/>
                    <a:pt x="97340" y="420822"/>
                    <a:pt x="103554" y="418803"/>
                  </a:cubicBezTo>
                  <a:cubicBezTo>
                    <a:pt x="110617" y="416508"/>
                    <a:pt x="116743" y="410382"/>
                    <a:pt x="128995" y="398130"/>
                  </a:cubicBezTo>
                  <a:lnTo>
                    <a:pt x="152330" y="374796"/>
                  </a:lnTo>
                  <a:cubicBezTo>
                    <a:pt x="164582" y="362544"/>
                    <a:pt x="170707" y="356418"/>
                    <a:pt x="173003" y="349354"/>
                  </a:cubicBezTo>
                  <a:cubicBezTo>
                    <a:pt x="175021" y="343141"/>
                    <a:pt x="175021" y="336448"/>
                    <a:pt x="173003" y="330234"/>
                  </a:cubicBezTo>
                  <a:cubicBezTo>
                    <a:pt x="170707" y="323170"/>
                    <a:pt x="164582" y="317044"/>
                    <a:pt x="152330" y="304792"/>
                  </a:cubicBezTo>
                  <a:lnTo>
                    <a:pt x="128995" y="281458"/>
                  </a:lnTo>
                  <a:cubicBezTo>
                    <a:pt x="116743" y="269206"/>
                    <a:pt x="110617" y="263080"/>
                    <a:pt x="103554" y="260785"/>
                  </a:cubicBezTo>
                  <a:cubicBezTo>
                    <a:pt x="97340" y="258766"/>
                    <a:pt x="90647" y="258766"/>
                    <a:pt x="84433" y="260785"/>
                  </a:cubicBezTo>
                  <a:cubicBezTo>
                    <a:pt x="77369" y="263080"/>
                    <a:pt x="71243" y="269206"/>
                    <a:pt x="58992" y="281458"/>
                  </a:cubicBezTo>
                  <a:lnTo>
                    <a:pt x="35657" y="304792"/>
                  </a:lnTo>
                  <a:cubicBezTo>
                    <a:pt x="23405" y="317044"/>
                    <a:pt x="17279" y="323170"/>
                    <a:pt x="14984" y="330234"/>
                  </a:cubicBezTo>
                  <a:cubicBezTo>
                    <a:pt x="12965" y="336448"/>
                    <a:pt x="12965" y="343141"/>
                    <a:pt x="14984" y="349354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62" name="shape362"/>
            <p:cNvSpPr/>
            <p:nvPr/>
          </p:nvSpPr>
          <p:spPr>
            <a:xfrm>
              <a:off x="4097977" y="2775499"/>
              <a:ext cx="140800" cy="140800"/>
            </a:xfrm>
            <a:custGeom>
              <a:avLst/>
              <a:gdLst/>
              <a:ahLst/>
              <a:cxnLst/>
              <a:rect l="0" t="0" r="0" b="0"/>
              <a:pathLst>
                <a:path w="140800" h="140800">
                  <a:moveTo>
                    <a:pt x="62631" y="346481"/>
                  </a:moveTo>
                  <a:lnTo>
                    <a:pt x="87178" y="371027"/>
                  </a:lnTo>
                  <a:lnTo>
                    <a:pt x="87178" y="363501"/>
                  </a:lnTo>
                  <a:cubicBezTo>
                    <a:pt x="87178" y="359794"/>
                    <a:pt x="90183" y="356789"/>
                    <a:pt x="93890" y="356789"/>
                  </a:cubicBezTo>
                  <a:cubicBezTo>
                    <a:pt x="97597" y="356789"/>
                    <a:pt x="100602" y="359794"/>
                    <a:pt x="100602" y="363501"/>
                  </a:cubicBezTo>
                  <a:lnTo>
                    <a:pt x="100602" y="379130"/>
                  </a:lnTo>
                  <a:cubicBezTo>
                    <a:pt x="100602" y="388100"/>
                    <a:pt x="89757" y="392592"/>
                    <a:pt x="83414" y="386249"/>
                  </a:cubicBezTo>
                  <a:lnTo>
                    <a:pt x="47410" y="350245"/>
                  </a:lnTo>
                  <a:cubicBezTo>
                    <a:pt x="41067" y="343902"/>
                    <a:pt x="45559" y="333057"/>
                    <a:pt x="54529" y="333057"/>
                  </a:cubicBezTo>
                  <a:lnTo>
                    <a:pt x="125148" y="333057"/>
                  </a:lnTo>
                  <a:lnTo>
                    <a:pt x="100602" y="308510"/>
                  </a:lnTo>
                  <a:lnTo>
                    <a:pt x="100602" y="316037"/>
                  </a:lnTo>
                  <a:cubicBezTo>
                    <a:pt x="100602" y="319744"/>
                    <a:pt x="97597" y="322750"/>
                    <a:pt x="93890" y="322750"/>
                  </a:cubicBezTo>
                  <a:cubicBezTo>
                    <a:pt x="90183" y="322750"/>
                    <a:pt x="87178" y="319744"/>
                    <a:pt x="87178" y="316037"/>
                  </a:cubicBezTo>
                  <a:lnTo>
                    <a:pt x="87178" y="300408"/>
                  </a:lnTo>
                  <a:cubicBezTo>
                    <a:pt x="87178" y="291438"/>
                    <a:pt x="98023" y="286946"/>
                    <a:pt x="104365" y="293289"/>
                  </a:cubicBezTo>
                  <a:lnTo>
                    <a:pt x="140370" y="329293"/>
                  </a:lnTo>
                  <a:cubicBezTo>
                    <a:pt x="146713" y="335636"/>
                    <a:pt x="142221" y="346481"/>
                    <a:pt x="133251" y="346481"/>
                  </a:cubicBezTo>
                  <a:lnTo>
                    <a:pt x="62631" y="346481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63" name="shape363"/>
            <p:cNvSpPr/>
            <p:nvPr/>
          </p:nvSpPr>
          <p:spPr>
            <a:xfrm>
              <a:off x="4097977" y="2775499"/>
              <a:ext cx="1782000" cy="1782000"/>
            </a:xfrm>
            <a:custGeom>
              <a:avLst/>
              <a:gdLst/>
              <a:ahLst/>
              <a:cxnLst/>
              <a:rect l="0" t="0" r="0" b="0"/>
              <a:pathLst>
                <a:path w="1782000" h="1782000">
                  <a:moveTo>
                    <a:pt x="162059" y="211988"/>
                  </a:moveTo>
                  <a:lnTo>
                    <a:pt x="156886" y="217160"/>
                  </a:lnTo>
                  <a:lnTo>
                    <a:pt x="171548" y="241389"/>
                  </a:lnTo>
                  <a:lnTo>
                    <a:pt x="146230" y="227817"/>
                  </a:lnTo>
                  <a:lnTo>
                    <a:pt x="141252" y="232795"/>
                  </a:lnTo>
                  <a:lnTo>
                    <a:pt x="154786" y="258074"/>
                  </a:lnTo>
                  <a:lnTo>
                    <a:pt x="130596" y="243451"/>
                  </a:lnTo>
                  <a:lnTo>
                    <a:pt x="125229" y="248818"/>
                  </a:lnTo>
                  <a:lnTo>
                    <a:pt x="159881" y="268613"/>
                  </a:lnTo>
                  <a:lnTo>
                    <a:pt x="164897" y="263596"/>
                  </a:lnTo>
                  <a:lnTo>
                    <a:pt x="151013" y="237734"/>
                  </a:lnTo>
                  <a:lnTo>
                    <a:pt x="176876" y="251618"/>
                  </a:lnTo>
                  <a:lnTo>
                    <a:pt x="181854" y="246640"/>
                  </a:lnTo>
                  <a:lnTo>
                    <a:pt x="162059" y="211988"/>
                  </a:lnTo>
                  <a:moveTo>
                    <a:pt x="178618" y="209118"/>
                  </a:moveTo>
                  <a:cubicBezTo>
                    <a:pt x="172784" y="214951"/>
                    <a:pt x="172590" y="222924"/>
                    <a:pt x="179085" y="229419"/>
                  </a:cubicBezTo>
                  <a:cubicBezTo>
                    <a:pt x="185618" y="235953"/>
                    <a:pt x="193591" y="235758"/>
                    <a:pt x="199425" y="229925"/>
                  </a:cubicBezTo>
                  <a:cubicBezTo>
                    <a:pt x="205297" y="224052"/>
                    <a:pt x="205491" y="216080"/>
                    <a:pt x="198958" y="209546"/>
                  </a:cubicBezTo>
                  <a:cubicBezTo>
                    <a:pt x="192463" y="203051"/>
                    <a:pt x="184491" y="203245"/>
                    <a:pt x="178618" y="209118"/>
                  </a:cubicBezTo>
                  <a:moveTo>
                    <a:pt x="183051" y="213629"/>
                  </a:moveTo>
                  <a:cubicBezTo>
                    <a:pt x="185968" y="210712"/>
                    <a:pt x="190013" y="210479"/>
                    <a:pt x="194019" y="214485"/>
                  </a:cubicBezTo>
                  <a:cubicBezTo>
                    <a:pt x="197791" y="218257"/>
                    <a:pt x="198141" y="222263"/>
                    <a:pt x="195030" y="225374"/>
                  </a:cubicBezTo>
                  <a:cubicBezTo>
                    <a:pt x="192113" y="228291"/>
                    <a:pt x="188068" y="228525"/>
                    <a:pt x="184024" y="224480"/>
                  </a:cubicBezTo>
                  <a:cubicBezTo>
                    <a:pt x="180290" y="220746"/>
                    <a:pt x="179940" y="216740"/>
                    <a:pt x="183051" y="213629"/>
                  </a:cubicBezTo>
                  <a:moveTo>
                    <a:pt x="202753" y="184983"/>
                  </a:moveTo>
                  <a:cubicBezTo>
                    <a:pt x="199408" y="188327"/>
                    <a:pt x="199175" y="191361"/>
                    <a:pt x="199914" y="194355"/>
                  </a:cubicBezTo>
                  <a:lnTo>
                    <a:pt x="196997" y="191439"/>
                  </a:lnTo>
                  <a:lnTo>
                    <a:pt x="192214" y="196222"/>
                  </a:lnTo>
                  <a:lnTo>
                    <a:pt x="212242" y="216251"/>
                  </a:lnTo>
                  <a:lnTo>
                    <a:pt x="217065" y="211429"/>
                  </a:lnTo>
                  <a:lnTo>
                    <a:pt x="206254" y="200617"/>
                  </a:lnTo>
                  <a:cubicBezTo>
                    <a:pt x="202987" y="197350"/>
                    <a:pt x="202520" y="193850"/>
                    <a:pt x="205398" y="190972"/>
                  </a:cubicBezTo>
                  <a:cubicBezTo>
                    <a:pt x="207770" y="188600"/>
                    <a:pt x="210453" y="188561"/>
                    <a:pt x="212709" y="190817"/>
                  </a:cubicBezTo>
                  <a:lnTo>
                    <a:pt x="225193" y="203300"/>
                  </a:lnTo>
                  <a:lnTo>
                    <a:pt x="230016" y="198478"/>
                  </a:lnTo>
                  <a:lnTo>
                    <a:pt x="217104" y="185566"/>
                  </a:lnTo>
                  <a:cubicBezTo>
                    <a:pt x="212320" y="180783"/>
                    <a:pt x="207303" y="180433"/>
                    <a:pt x="202753" y="184983"/>
                  </a:cubicBezTo>
                  <a:moveTo>
                    <a:pt x="225555" y="147636"/>
                  </a:moveTo>
                  <a:lnTo>
                    <a:pt x="220733" y="152458"/>
                  </a:lnTo>
                  <a:lnTo>
                    <a:pt x="231000" y="162725"/>
                  </a:lnTo>
                  <a:cubicBezTo>
                    <a:pt x="227850" y="161986"/>
                    <a:pt x="224349" y="163387"/>
                    <a:pt x="221744" y="165992"/>
                  </a:cubicBezTo>
                  <a:cubicBezTo>
                    <a:pt x="216843" y="170892"/>
                    <a:pt x="216182" y="178398"/>
                    <a:pt x="223105" y="185321"/>
                  </a:cubicBezTo>
                  <a:cubicBezTo>
                    <a:pt x="230144" y="192360"/>
                    <a:pt x="237650" y="191699"/>
                    <a:pt x="242550" y="186799"/>
                  </a:cubicBezTo>
                  <a:cubicBezTo>
                    <a:pt x="245311" y="184037"/>
                    <a:pt x="246595" y="180343"/>
                    <a:pt x="245389" y="176960"/>
                  </a:cubicBezTo>
                  <a:lnTo>
                    <a:pt x="248462" y="180032"/>
                  </a:lnTo>
                  <a:lnTo>
                    <a:pt x="253206" y="175287"/>
                  </a:lnTo>
                  <a:lnTo>
                    <a:pt x="225555" y="147636"/>
                  </a:lnTo>
                  <a:moveTo>
                    <a:pt x="239245" y="181237"/>
                  </a:moveTo>
                  <a:cubicBezTo>
                    <a:pt x="236445" y="184037"/>
                    <a:pt x="232050" y="184465"/>
                    <a:pt x="228005" y="180421"/>
                  </a:cubicBezTo>
                  <a:cubicBezTo>
                    <a:pt x="223922" y="176337"/>
                    <a:pt x="224349" y="171942"/>
                    <a:pt x="227150" y="169142"/>
                  </a:cubicBezTo>
                  <a:cubicBezTo>
                    <a:pt x="229755" y="166536"/>
                    <a:pt x="234344" y="165836"/>
                    <a:pt x="238467" y="169959"/>
                  </a:cubicBezTo>
                  <a:cubicBezTo>
                    <a:pt x="242550" y="174042"/>
                    <a:pt x="241850" y="178632"/>
                    <a:pt x="239245" y="181237"/>
                  </a:cubicBezTo>
                  <a:moveTo>
                    <a:pt x="266570" y="144811"/>
                  </a:moveTo>
                  <a:lnTo>
                    <a:pt x="264587" y="142828"/>
                  </a:lnTo>
                  <a:cubicBezTo>
                    <a:pt x="257976" y="136217"/>
                    <a:pt x="250625" y="137111"/>
                    <a:pt x="245764" y="141972"/>
                  </a:cubicBezTo>
                  <a:cubicBezTo>
                    <a:pt x="240669" y="147067"/>
                    <a:pt x="239619" y="155117"/>
                    <a:pt x="246619" y="162118"/>
                  </a:cubicBezTo>
                  <a:cubicBezTo>
                    <a:pt x="253581" y="169079"/>
                    <a:pt x="261398" y="167952"/>
                    <a:pt x="266453" y="162895"/>
                  </a:cubicBezTo>
                  <a:cubicBezTo>
                    <a:pt x="270537" y="158812"/>
                    <a:pt x="272171" y="152745"/>
                    <a:pt x="268943" y="147495"/>
                  </a:cubicBezTo>
                  <a:lnTo>
                    <a:pt x="264431" y="152006"/>
                  </a:lnTo>
                  <a:cubicBezTo>
                    <a:pt x="265326" y="154301"/>
                    <a:pt x="264392" y="156634"/>
                    <a:pt x="262487" y="158540"/>
                  </a:cubicBezTo>
                  <a:cubicBezTo>
                    <a:pt x="259609" y="161418"/>
                    <a:pt x="255992" y="161923"/>
                    <a:pt x="252608" y="158773"/>
                  </a:cubicBezTo>
                  <a:lnTo>
                    <a:pt x="266570" y="144811"/>
                  </a:lnTo>
                  <a:moveTo>
                    <a:pt x="249886" y="146172"/>
                  </a:moveTo>
                  <a:cubicBezTo>
                    <a:pt x="252492" y="143567"/>
                    <a:pt x="255642" y="143372"/>
                    <a:pt x="258287" y="146017"/>
                  </a:cubicBezTo>
                  <a:lnTo>
                    <a:pt x="249186" y="155117"/>
                  </a:lnTo>
                  <a:cubicBezTo>
                    <a:pt x="246697" y="151773"/>
                    <a:pt x="247592" y="148467"/>
                    <a:pt x="249886" y="146172"/>
                  </a:cubicBezTo>
                  <a:moveTo>
                    <a:pt x="269500" y="118469"/>
                  </a:moveTo>
                  <a:lnTo>
                    <a:pt x="268178" y="119791"/>
                  </a:lnTo>
                  <a:cubicBezTo>
                    <a:pt x="265844" y="122125"/>
                    <a:pt x="264989" y="125003"/>
                    <a:pt x="266156" y="128192"/>
                  </a:cubicBezTo>
                  <a:lnTo>
                    <a:pt x="263200" y="125236"/>
                  </a:lnTo>
                  <a:lnTo>
                    <a:pt x="258416" y="130020"/>
                  </a:lnTo>
                  <a:lnTo>
                    <a:pt x="278445" y="150048"/>
                  </a:lnTo>
                  <a:lnTo>
                    <a:pt x="283268" y="145226"/>
                  </a:lnTo>
                  <a:lnTo>
                    <a:pt x="273467" y="135425"/>
                  </a:lnTo>
                  <a:cubicBezTo>
                    <a:pt x="269539" y="131498"/>
                    <a:pt x="269539" y="127842"/>
                    <a:pt x="272923" y="124458"/>
                  </a:cubicBezTo>
                  <a:lnTo>
                    <a:pt x="274206" y="123175"/>
                  </a:lnTo>
                  <a:lnTo>
                    <a:pt x="269500" y="118469"/>
                  </a:lnTo>
                  <a:moveTo>
                    <a:pt x="288342" y="116272"/>
                  </a:moveTo>
                  <a:cubicBezTo>
                    <a:pt x="285542" y="118372"/>
                    <a:pt x="283481" y="119812"/>
                    <a:pt x="281925" y="118256"/>
                  </a:cubicBezTo>
                  <a:cubicBezTo>
                    <a:pt x="280758" y="117089"/>
                    <a:pt x="280642" y="115106"/>
                    <a:pt x="283014" y="112733"/>
                  </a:cubicBezTo>
                  <a:cubicBezTo>
                    <a:pt x="285076" y="110672"/>
                    <a:pt x="287253" y="110050"/>
                    <a:pt x="289431" y="111839"/>
                  </a:cubicBezTo>
                  <a:lnTo>
                    <a:pt x="294137" y="107133"/>
                  </a:lnTo>
                  <a:cubicBezTo>
                    <a:pt x="289392" y="102933"/>
                    <a:pt x="283636" y="104100"/>
                    <a:pt x="278970" y="108766"/>
                  </a:cubicBezTo>
                  <a:cubicBezTo>
                    <a:pt x="274808" y="112928"/>
                    <a:pt x="272825" y="118567"/>
                    <a:pt x="277375" y="123117"/>
                  </a:cubicBezTo>
                  <a:cubicBezTo>
                    <a:pt x="282314" y="128056"/>
                    <a:pt x="287448" y="124245"/>
                    <a:pt x="292037" y="120978"/>
                  </a:cubicBezTo>
                  <a:cubicBezTo>
                    <a:pt x="295265" y="118683"/>
                    <a:pt x="296509" y="118061"/>
                    <a:pt x="297754" y="119306"/>
                  </a:cubicBezTo>
                  <a:cubicBezTo>
                    <a:pt x="299270" y="120823"/>
                    <a:pt x="298493" y="122923"/>
                    <a:pt x="296432" y="124984"/>
                  </a:cubicBezTo>
                  <a:cubicBezTo>
                    <a:pt x="294176" y="127240"/>
                    <a:pt x="291570" y="128134"/>
                    <a:pt x="289198" y="126462"/>
                  </a:cubicBezTo>
                  <a:lnTo>
                    <a:pt x="284336" y="131323"/>
                  </a:lnTo>
                  <a:cubicBezTo>
                    <a:pt x="289742" y="136029"/>
                    <a:pt x="296004" y="133346"/>
                    <a:pt x="300165" y="129184"/>
                  </a:cubicBezTo>
                  <a:cubicBezTo>
                    <a:pt x="304638" y="124712"/>
                    <a:pt x="306504" y="118567"/>
                    <a:pt x="301993" y="114055"/>
                  </a:cubicBezTo>
                  <a:cubicBezTo>
                    <a:pt x="297326" y="109389"/>
                    <a:pt x="292464" y="113239"/>
                    <a:pt x="288342" y="116272"/>
                  </a:cubicBezTo>
                  <a:moveTo>
                    <a:pt x="301849" y="85887"/>
                  </a:moveTo>
                  <a:cubicBezTo>
                    <a:pt x="298465" y="89271"/>
                    <a:pt x="298310" y="92226"/>
                    <a:pt x="299088" y="95260"/>
                  </a:cubicBezTo>
                  <a:lnTo>
                    <a:pt x="288509" y="84682"/>
                  </a:lnTo>
                  <a:lnTo>
                    <a:pt x="283687" y="89504"/>
                  </a:lnTo>
                  <a:lnTo>
                    <a:pt x="311338" y="117155"/>
                  </a:lnTo>
                  <a:lnTo>
                    <a:pt x="316161" y="112333"/>
                  </a:lnTo>
                  <a:lnTo>
                    <a:pt x="305349" y="101521"/>
                  </a:lnTo>
                  <a:cubicBezTo>
                    <a:pt x="302082" y="98254"/>
                    <a:pt x="301616" y="94754"/>
                    <a:pt x="304494" y="91876"/>
                  </a:cubicBezTo>
                  <a:cubicBezTo>
                    <a:pt x="306866" y="89504"/>
                    <a:pt x="309549" y="89465"/>
                    <a:pt x="311805" y="91721"/>
                  </a:cubicBezTo>
                  <a:lnTo>
                    <a:pt x="324289" y="104205"/>
                  </a:lnTo>
                  <a:lnTo>
                    <a:pt x="329111" y="99382"/>
                  </a:lnTo>
                  <a:lnTo>
                    <a:pt x="316200" y="86471"/>
                  </a:lnTo>
                  <a:cubicBezTo>
                    <a:pt x="311416" y="81687"/>
                    <a:pt x="306399" y="81337"/>
                    <a:pt x="301849" y="85887"/>
                  </a:cubicBezTo>
                  <a:moveTo>
                    <a:pt x="321734" y="66002"/>
                  </a:moveTo>
                  <a:cubicBezTo>
                    <a:pt x="316756" y="70980"/>
                    <a:pt x="315473" y="76775"/>
                    <a:pt x="319362" y="82219"/>
                  </a:cubicBezTo>
                  <a:lnTo>
                    <a:pt x="323951" y="77631"/>
                  </a:lnTo>
                  <a:cubicBezTo>
                    <a:pt x="322862" y="75686"/>
                    <a:pt x="322278" y="73391"/>
                    <a:pt x="325273" y="70396"/>
                  </a:cubicBezTo>
                  <a:cubicBezTo>
                    <a:pt x="326984" y="68685"/>
                    <a:pt x="329123" y="67635"/>
                    <a:pt x="330640" y="69152"/>
                  </a:cubicBezTo>
                  <a:cubicBezTo>
                    <a:pt x="332312" y="70825"/>
                    <a:pt x="331068" y="72691"/>
                    <a:pt x="330407" y="73586"/>
                  </a:cubicBezTo>
                  <a:lnTo>
                    <a:pt x="326946" y="78214"/>
                  </a:lnTo>
                  <a:cubicBezTo>
                    <a:pt x="325390" y="80314"/>
                    <a:pt x="321695" y="85719"/>
                    <a:pt x="326712" y="90736"/>
                  </a:cubicBezTo>
                  <a:cubicBezTo>
                    <a:pt x="330951" y="94976"/>
                    <a:pt x="335929" y="93420"/>
                    <a:pt x="339118" y="90231"/>
                  </a:cubicBezTo>
                  <a:cubicBezTo>
                    <a:pt x="341257" y="88092"/>
                    <a:pt x="343085" y="84708"/>
                    <a:pt x="342074" y="80586"/>
                  </a:cubicBezTo>
                  <a:lnTo>
                    <a:pt x="344991" y="83503"/>
                  </a:lnTo>
                  <a:lnTo>
                    <a:pt x="349697" y="78797"/>
                  </a:lnTo>
                  <a:lnTo>
                    <a:pt x="335812" y="64913"/>
                  </a:lnTo>
                  <a:cubicBezTo>
                    <a:pt x="331107" y="60207"/>
                    <a:pt x="326128" y="61607"/>
                    <a:pt x="321734" y="66002"/>
                  </a:cubicBezTo>
                  <a:moveTo>
                    <a:pt x="336357" y="84981"/>
                  </a:moveTo>
                  <a:cubicBezTo>
                    <a:pt x="334646" y="86692"/>
                    <a:pt x="332740" y="87120"/>
                    <a:pt x="331146" y="85525"/>
                  </a:cubicBezTo>
                  <a:cubicBezTo>
                    <a:pt x="328929" y="83308"/>
                    <a:pt x="330951" y="80586"/>
                    <a:pt x="331690" y="79614"/>
                  </a:cubicBezTo>
                  <a:lnTo>
                    <a:pt x="333401" y="77280"/>
                  </a:lnTo>
                  <a:cubicBezTo>
                    <a:pt x="334257" y="76113"/>
                    <a:pt x="334957" y="75180"/>
                    <a:pt x="335385" y="74130"/>
                  </a:cubicBezTo>
                  <a:lnTo>
                    <a:pt x="336474" y="75219"/>
                  </a:lnTo>
                  <a:cubicBezTo>
                    <a:pt x="339157" y="77902"/>
                    <a:pt x="339274" y="82064"/>
                    <a:pt x="336357" y="84981"/>
                  </a:cubicBezTo>
                  <a:moveTo>
                    <a:pt x="345237" y="42732"/>
                  </a:moveTo>
                  <a:lnTo>
                    <a:pt x="343915" y="44055"/>
                  </a:lnTo>
                  <a:cubicBezTo>
                    <a:pt x="341581" y="46388"/>
                    <a:pt x="340726" y="49266"/>
                    <a:pt x="341892" y="52455"/>
                  </a:cubicBezTo>
                  <a:lnTo>
                    <a:pt x="338937" y="49499"/>
                  </a:lnTo>
                  <a:lnTo>
                    <a:pt x="334153" y="54283"/>
                  </a:lnTo>
                  <a:lnTo>
                    <a:pt x="354182" y="74312"/>
                  </a:lnTo>
                  <a:lnTo>
                    <a:pt x="359004" y="69489"/>
                  </a:lnTo>
                  <a:lnTo>
                    <a:pt x="349204" y="59689"/>
                  </a:lnTo>
                  <a:cubicBezTo>
                    <a:pt x="345276" y="55761"/>
                    <a:pt x="345276" y="52105"/>
                    <a:pt x="348660" y="48721"/>
                  </a:cubicBezTo>
                  <a:lnTo>
                    <a:pt x="349943" y="47438"/>
                  </a:lnTo>
                  <a:lnTo>
                    <a:pt x="345237" y="42732"/>
                  </a:lnTo>
                  <a:moveTo>
                    <a:pt x="376378" y="35004"/>
                  </a:moveTo>
                  <a:lnTo>
                    <a:pt x="374394" y="33020"/>
                  </a:lnTo>
                  <a:cubicBezTo>
                    <a:pt x="367783" y="26409"/>
                    <a:pt x="360433" y="27303"/>
                    <a:pt x="355571" y="32165"/>
                  </a:cubicBezTo>
                  <a:cubicBezTo>
                    <a:pt x="350476" y="37259"/>
                    <a:pt x="349426" y="45310"/>
                    <a:pt x="356427" y="52310"/>
                  </a:cubicBezTo>
                  <a:cubicBezTo>
                    <a:pt x="363388" y="59272"/>
                    <a:pt x="371205" y="58144"/>
                    <a:pt x="376261" y="53088"/>
                  </a:cubicBezTo>
                  <a:cubicBezTo>
                    <a:pt x="380345" y="49005"/>
                    <a:pt x="381978" y="42938"/>
                    <a:pt x="378750" y="37687"/>
                  </a:cubicBezTo>
                  <a:lnTo>
                    <a:pt x="374239" y="42199"/>
                  </a:lnTo>
                  <a:cubicBezTo>
                    <a:pt x="375133" y="44493"/>
                    <a:pt x="374200" y="46827"/>
                    <a:pt x="372294" y="48732"/>
                  </a:cubicBezTo>
                  <a:cubicBezTo>
                    <a:pt x="369417" y="51610"/>
                    <a:pt x="365799" y="52116"/>
                    <a:pt x="362416" y="48966"/>
                  </a:cubicBezTo>
                  <a:lnTo>
                    <a:pt x="376378" y="35004"/>
                  </a:lnTo>
                  <a:moveTo>
                    <a:pt x="359693" y="36365"/>
                  </a:moveTo>
                  <a:cubicBezTo>
                    <a:pt x="362299" y="33759"/>
                    <a:pt x="365449" y="33565"/>
                    <a:pt x="368094" y="36209"/>
                  </a:cubicBezTo>
                  <a:lnTo>
                    <a:pt x="358993" y="45310"/>
                  </a:lnTo>
                  <a:cubicBezTo>
                    <a:pt x="356505" y="41965"/>
                    <a:pt x="357399" y="38660"/>
                    <a:pt x="359693" y="36365"/>
                  </a:cubicBezTo>
                  <a:moveTo>
                    <a:pt x="214250" y="295137"/>
                  </a:moveTo>
                  <a:lnTo>
                    <a:pt x="209505" y="290392"/>
                  </a:lnTo>
                  <a:lnTo>
                    <a:pt x="195543" y="304354"/>
                  </a:lnTo>
                  <a:lnTo>
                    <a:pt x="188893" y="297704"/>
                  </a:lnTo>
                  <a:lnTo>
                    <a:pt x="201066" y="285531"/>
                  </a:lnTo>
                  <a:lnTo>
                    <a:pt x="196321" y="280786"/>
                  </a:lnTo>
                  <a:lnTo>
                    <a:pt x="184148" y="292959"/>
                  </a:lnTo>
                  <a:lnTo>
                    <a:pt x="177809" y="286620"/>
                  </a:lnTo>
                  <a:lnTo>
                    <a:pt x="191032" y="273397"/>
                  </a:lnTo>
                  <a:lnTo>
                    <a:pt x="186287" y="268652"/>
                  </a:lnTo>
                  <a:lnTo>
                    <a:pt x="168009" y="286931"/>
                  </a:lnTo>
                  <a:lnTo>
                    <a:pt x="195232" y="314154"/>
                  </a:lnTo>
                  <a:lnTo>
                    <a:pt x="214250" y="295137"/>
                  </a:lnTo>
                  <a:moveTo>
                    <a:pt x="208611" y="245472"/>
                  </a:moveTo>
                  <a:lnTo>
                    <a:pt x="203789" y="250294"/>
                  </a:lnTo>
                  <a:lnTo>
                    <a:pt x="214056" y="260562"/>
                  </a:lnTo>
                  <a:cubicBezTo>
                    <a:pt x="210906" y="259823"/>
                    <a:pt x="207406" y="261223"/>
                    <a:pt x="204800" y="263828"/>
                  </a:cubicBezTo>
                  <a:cubicBezTo>
                    <a:pt x="199900" y="268729"/>
                    <a:pt x="199239" y="276235"/>
                    <a:pt x="206162" y="283157"/>
                  </a:cubicBezTo>
                  <a:cubicBezTo>
                    <a:pt x="213201" y="290197"/>
                    <a:pt x="220707" y="289535"/>
                    <a:pt x="225607" y="284635"/>
                  </a:cubicBezTo>
                  <a:cubicBezTo>
                    <a:pt x="228368" y="281874"/>
                    <a:pt x="229651" y="278179"/>
                    <a:pt x="228446" y="274796"/>
                  </a:cubicBezTo>
                  <a:lnTo>
                    <a:pt x="231518" y="277868"/>
                  </a:lnTo>
                  <a:lnTo>
                    <a:pt x="236263" y="273123"/>
                  </a:lnTo>
                  <a:lnTo>
                    <a:pt x="208611" y="245472"/>
                  </a:lnTo>
                  <a:moveTo>
                    <a:pt x="222301" y="279074"/>
                  </a:moveTo>
                  <a:cubicBezTo>
                    <a:pt x="219501" y="281874"/>
                    <a:pt x="215106" y="282302"/>
                    <a:pt x="211062" y="278257"/>
                  </a:cubicBezTo>
                  <a:cubicBezTo>
                    <a:pt x="206978" y="274174"/>
                    <a:pt x="207406" y="269779"/>
                    <a:pt x="210206" y="266979"/>
                  </a:cubicBezTo>
                  <a:cubicBezTo>
                    <a:pt x="212812" y="264373"/>
                    <a:pt x="217401" y="263673"/>
                    <a:pt x="221523" y="267795"/>
                  </a:cubicBezTo>
                  <a:cubicBezTo>
                    <a:pt x="225607" y="271879"/>
                    <a:pt x="224907" y="276468"/>
                    <a:pt x="222301" y="279074"/>
                  </a:cubicBezTo>
                  <a:moveTo>
                    <a:pt x="231971" y="236892"/>
                  </a:moveTo>
                  <a:lnTo>
                    <a:pt x="230648" y="238214"/>
                  </a:lnTo>
                  <a:cubicBezTo>
                    <a:pt x="228315" y="240548"/>
                    <a:pt x="227459" y="243426"/>
                    <a:pt x="228626" y="246614"/>
                  </a:cubicBezTo>
                  <a:lnTo>
                    <a:pt x="225670" y="243659"/>
                  </a:lnTo>
                  <a:lnTo>
                    <a:pt x="220887" y="248442"/>
                  </a:lnTo>
                  <a:lnTo>
                    <a:pt x="240915" y="268471"/>
                  </a:lnTo>
                  <a:lnTo>
                    <a:pt x="245738" y="263649"/>
                  </a:lnTo>
                  <a:lnTo>
                    <a:pt x="235937" y="253848"/>
                  </a:lnTo>
                  <a:cubicBezTo>
                    <a:pt x="232009" y="249920"/>
                    <a:pt x="232009" y="246264"/>
                    <a:pt x="235393" y="242881"/>
                  </a:cubicBezTo>
                  <a:lnTo>
                    <a:pt x="236676" y="241597"/>
                  </a:lnTo>
                  <a:lnTo>
                    <a:pt x="231971" y="236892"/>
                  </a:lnTo>
                  <a:moveTo>
                    <a:pt x="242538" y="226091"/>
                  </a:moveTo>
                  <a:cubicBezTo>
                    <a:pt x="237560" y="231069"/>
                    <a:pt x="236276" y="236864"/>
                    <a:pt x="240166" y="242308"/>
                  </a:cubicBezTo>
                  <a:lnTo>
                    <a:pt x="244755" y="237719"/>
                  </a:lnTo>
                  <a:cubicBezTo>
                    <a:pt x="243666" y="235775"/>
                    <a:pt x="243082" y="233480"/>
                    <a:pt x="246077" y="230486"/>
                  </a:cubicBezTo>
                  <a:cubicBezTo>
                    <a:pt x="247788" y="228774"/>
                    <a:pt x="249927" y="227725"/>
                    <a:pt x="251444" y="229241"/>
                  </a:cubicBezTo>
                  <a:cubicBezTo>
                    <a:pt x="253116" y="230913"/>
                    <a:pt x="251872" y="232780"/>
                    <a:pt x="251211" y="233675"/>
                  </a:cubicBezTo>
                  <a:lnTo>
                    <a:pt x="247749" y="238303"/>
                  </a:lnTo>
                  <a:cubicBezTo>
                    <a:pt x="246194" y="240403"/>
                    <a:pt x="242499" y="245809"/>
                    <a:pt x="247516" y="250826"/>
                  </a:cubicBezTo>
                  <a:cubicBezTo>
                    <a:pt x="251755" y="255065"/>
                    <a:pt x="256733" y="253509"/>
                    <a:pt x="259922" y="250320"/>
                  </a:cubicBezTo>
                  <a:cubicBezTo>
                    <a:pt x="262061" y="248181"/>
                    <a:pt x="263889" y="244798"/>
                    <a:pt x="262878" y="240675"/>
                  </a:cubicBezTo>
                  <a:lnTo>
                    <a:pt x="265795" y="243592"/>
                  </a:lnTo>
                  <a:lnTo>
                    <a:pt x="270501" y="238886"/>
                  </a:lnTo>
                  <a:lnTo>
                    <a:pt x="256616" y="225002"/>
                  </a:lnTo>
                  <a:cubicBezTo>
                    <a:pt x="251911" y="220296"/>
                    <a:pt x="246932" y="221696"/>
                    <a:pt x="242538" y="226091"/>
                  </a:cubicBezTo>
                  <a:moveTo>
                    <a:pt x="257161" y="245070"/>
                  </a:moveTo>
                  <a:cubicBezTo>
                    <a:pt x="255449" y="246781"/>
                    <a:pt x="253544" y="247209"/>
                    <a:pt x="251949" y="245614"/>
                  </a:cubicBezTo>
                  <a:cubicBezTo>
                    <a:pt x="249733" y="243397"/>
                    <a:pt x="251755" y="240675"/>
                    <a:pt x="252494" y="239703"/>
                  </a:cubicBezTo>
                  <a:lnTo>
                    <a:pt x="254205" y="237369"/>
                  </a:lnTo>
                  <a:cubicBezTo>
                    <a:pt x="255061" y="236203"/>
                    <a:pt x="255761" y="235269"/>
                    <a:pt x="256189" y="234219"/>
                  </a:cubicBezTo>
                  <a:lnTo>
                    <a:pt x="257278" y="235308"/>
                  </a:lnTo>
                  <a:cubicBezTo>
                    <a:pt x="259961" y="237992"/>
                    <a:pt x="260078" y="242153"/>
                    <a:pt x="257161" y="245070"/>
                  </a:cubicBezTo>
                  <a:moveTo>
                    <a:pt x="284475" y="184854"/>
                  </a:moveTo>
                  <a:lnTo>
                    <a:pt x="279497" y="189832"/>
                  </a:lnTo>
                  <a:lnTo>
                    <a:pt x="288870" y="207605"/>
                  </a:lnTo>
                  <a:lnTo>
                    <a:pt x="270980" y="198349"/>
                  </a:lnTo>
                  <a:lnTo>
                    <a:pt x="266274" y="203055"/>
                  </a:lnTo>
                  <a:lnTo>
                    <a:pt x="275569" y="220906"/>
                  </a:lnTo>
                  <a:lnTo>
                    <a:pt x="257757" y="211572"/>
                  </a:lnTo>
                  <a:lnTo>
                    <a:pt x="252624" y="216705"/>
                  </a:lnTo>
                  <a:lnTo>
                    <a:pt x="279575" y="229812"/>
                  </a:lnTo>
                  <a:lnTo>
                    <a:pt x="284242" y="225144"/>
                  </a:lnTo>
                  <a:lnTo>
                    <a:pt x="275569" y="207838"/>
                  </a:lnTo>
                  <a:lnTo>
                    <a:pt x="292915" y="216472"/>
                  </a:lnTo>
                  <a:lnTo>
                    <a:pt x="297543" y="211844"/>
                  </a:lnTo>
                  <a:lnTo>
                    <a:pt x="284475" y="184854"/>
                  </a:lnTo>
                  <a:moveTo>
                    <a:pt x="307941" y="146998"/>
                  </a:moveTo>
                  <a:lnTo>
                    <a:pt x="301524" y="153415"/>
                  </a:lnTo>
                  <a:lnTo>
                    <a:pt x="314786" y="181767"/>
                  </a:lnTo>
                  <a:lnTo>
                    <a:pt x="286434" y="168505"/>
                  </a:lnTo>
                  <a:lnTo>
                    <a:pt x="280017" y="174922"/>
                  </a:lnTo>
                  <a:lnTo>
                    <a:pt x="307241" y="202146"/>
                  </a:lnTo>
                  <a:lnTo>
                    <a:pt x="311869" y="197517"/>
                  </a:lnTo>
                  <a:lnTo>
                    <a:pt x="292696" y="178344"/>
                  </a:lnTo>
                  <a:lnTo>
                    <a:pt x="318869" y="190517"/>
                  </a:lnTo>
                  <a:lnTo>
                    <a:pt x="323420" y="185967"/>
                  </a:lnTo>
                  <a:lnTo>
                    <a:pt x="311247" y="159793"/>
                  </a:lnTo>
                  <a:lnTo>
                    <a:pt x="330420" y="178966"/>
                  </a:lnTo>
                  <a:lnTo>
                    <a:pt x="335165" y="174222"/>
                  </a:lnTo>
                  <a:lnTo>
                    <a:pt x="307941" y="146998"/>
                  </a:lnTo>
                  <a:moveTo>
                    <a:pt x="317292" y="146748"/>
                  </a:moveTo>
                  <a:lnTo>
                    <a:pt x="322425" y="141614"/>
                  </a:lnTo>
                  <a:lnTo>
                    <a:pt x="316942" y="136131"/>
                  </a:lnTo>
                  <a:lnTo>
                    <a:pt x="311808" y="141264"/>
                  </a:lnTo>
                  <a:lnTo>
                    <a:pt x="317292" y="146748"/>
                  </a:lnTo>
                  <a:moveTo>
                    <a:pt x="340121" y="169266"/>
                  </a:moveTo>
                  <a:lnTo>
                    <a:pt x="344943" y="164443"/>
                  </a:lnTo>
                  <a:lnTo>
                    <a:pt x="324914" y="144415"/>
                  </a:lnTo>
                  <a:lnTo>
                    <a:pt x="320092" y="149237"/>
                  </a:lnTo>
                  <a:lnTo>
                    <a:pt x="340121" y="169266"/>
                  </a:lnTo>
                  <a:moveTo>
                    <a:pt x="340017" y="128612"/>
                  </a:moveTo>
                  <a:cubicBezTo>
                    <a:pt x="336672" y="131957"/>
                    <a:pt x="336439" y="134990"/>
                    <a:pt x="337178" y="137985"/>
                  </a:cubicBezTo>
                  <a:lnTo>
                    <a:pt x="334261" y="135068"/>
                  </a:lnTo>
                  <a:lnTo>
                    <a:pt x="329477" y="139852"/>
                  </a:lnTo>
                  <a:lnTo>
                    <a:pt x="349506" y="159881"/>
                  </a:lnTo>
                  <a:lnTo>
                    <a:pt x="354328" y="155058"/>
                  </a:lnTo>
                  <a:lnTo>
                    <a:pt x="343517" y="144247"/>
                  </a:lnTo>
                  <a:cubicBezTo>
                    <a:pt x="340250" y="140980"/>
                    <a:pt x="339783" y="137479"/>
                    <a:pt x="342661" y="134601"/>
                  </a:cubicBezTo>
                  <a:cubicBezTo>
                    <a:pt x="345033" y="132229"/>
                    <a:pt x="347717" y="132190"/>
                    <a:pt x="349972" y="134446"/>
                  </a:cubicBezTo>
                  <a:lnTo>
                    <a:pt x="362457" y="146930"/>
                  </a:lnTo>
                  <a:lnTo>
                    <a:pt x="367279" y="142107"/>
                  </a:lnTo>
                  <a:lnTo>
                    <a:pt x="354367" y="129195"/>
                  </a:lnTo>
                  <a:cubicBezTo>
                    <a:pt x="349584" y="124412"/>
                    <a:pt x="344567" y="124062"/>
                    <a:pt x="340017" y="128612"/>
                  </a:cubicBezTo>
                  <a:moveTo>
                    <a:pt x="362819" y="91265"/>
                  </a:moveTo>
                  <a:lnTo>
                    <a:pt x="357996" y="96088"/>
                  </a:lnTo>
                  <a:lnTo>
                    <a:pt x="368263" y="106355"/>
                  </a:lnTo>
                  <a:cubicBezTo>
                    <a:pt x="365113" y="105616"/>
                    <a:pt x="361613" y="107016"/>
                    <a:pt x="359007" y="109622"/>
                  </a:cubicBezTo>
                  <a:cubicBezTo>
                    <a:pt x="354107" y="114522"/>
                    <a:pt x="353446" y="122028"/>
                    <a:pt x="360368" y="128950"/>
                  </a:cubicBezTo>
                  <a:cubicBezTo>
                    <a:pt x="367407" y="135990"/>
                    <a:pt x="374913" y="135329"/>
                    <a:pt x="379814" y="130428"/>
                  </a:cubicBezTo>
                  <a:cubicBezTo>
                    <a:pt x="382575" y="127667"/>
                    <a:pt x="383859" y="123973"/>
                    <a:pt x="382653" y="120589"/>
                  </a:cubicBezTo>
                  <a:lnTo>
                    <a:pt x="385725" y="123661"/>
                  </a:lnTo>
                  <a:lnTo>
                    <a:pt x="390470" y="118917"/>
                  </a:lnTo>
                  <a:lnTo>
                    <a:pt x="362819" y="91265"/>
                  </a:lnTo>
                  <a:moveTo>
                    <a:pt x="376508" y="124867"/>
                  </a:moveTo>
                  <a:cubicBezTo>
                    <a:pt x="373708" y="127667"/>
                    <a:pt x="369313" y="128095"/>
                    <a:pt x="365269" y="124050"/>
                  </a:cubicBezTo>
                  <a:cubicBezTo>
                    <a:pt x="361185" y="119967"/>
                    <a:pt x="361613" y="115572"/>
                    <a:pt x="364413" y="112772"/>
                  </a:cubicBezTo>
                  <a:cubicBezTo>
                    <a:pt x="367019" y="110166"/>
                    <a:pt x="371608" y="109466"/>
                    <a:pt x="375730" y="113589"/>
                  </a:cubicBezTo>
                  <a:cubicBezTo>
                    <a:pt x="379814" y="117672"/>
                    <a:pt x="379114" y="122261"/>
                    <a:pt x="376508" y="124867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64" name="shape364"/>
            <p:cNvSpPr/>
            <p:nvPr/>
          </p:nvSpPr>
          <p:spPr>
            <a:xfrm>
              <a:off x="5879977" y="2775499"/>
              <a:ext cx="140800" cy="140800"/>
            </a:xfrm>
            <a:custGeom>
              <a:avLst/>
              <a:gdLst/>
              <a:ahLst/>
              <a:cxnLst/>
              <a:rect l="0" t="0" r="0" b="0"/>
              <a:pathLst>
                <a:path w="140800" h="140800">
                  <a:moveTo>
                    <a:pt x="61179" y="283646"/>
                  </a:moveTo>
                  <a:lnTo>
                    <a:pt x="37845" y="306980"/>
                  </a:lnTo>
                  <a:cubicBezTo>
                    <a:pt x="31683" y="313142"/>
                    <a:pt x="27194" y="317634"/>
                    <a:pt x="23945" y="321461"/>
                  </a:cubicBezTo>
                  <a:cubicBezTo>
                    <a:pt x="20720" y="325260"/>
                    <a:pt x="18898" y="328201"/>
                    <a:pt x="17927" y="331190"/>
                  </a:cubicBezTo>
                  <a:cubicBezTo>
                    <a:pt x="16110" y="336782"/>
                    <a:pt x="16110" y="342806"/>
                    <a:pt x="17927" y="348399"/>
                  </a:cubicBezTo>
                  <a:cubicBezTo>
                    <a:pt x="18898" y="351387"/>
                    <a:pt x="20720" y="354328"/>
                    <a:pt x="23945" y="358127"/>
                  </a:cubicBezTo>
                  <a:cubicBezTo>
                    <a:pt x="27194" y="361955"/>
                    <a:pt x="31683" y="366447"/>
                    <a:pt x="37845" y="372608"/>
                  </a:cubicBezTo>
                  <a:lnTo>
                    <a:pt x="61179" y="395943"/>
                  </a:lnTo>
                  <a:cubicBezTo>
                    <a:pt x="67341" y="402105"/>
                    <a:pt x="71833" y="406593"/>
                    <a:pt x="75660" y="409842"/>
                  </a:cubicBezTo>
                  <a:cubicBezTo>
                    <a:pt x="79460" y="413068"/>
                    <a:pt x="82400" y="414890"/>
                    <a:pt x="85389" y="415861"/>
                  </a:cubicBezTo>
                  <a:cubicBezTo>
                    <a:pt x="90981" y="417678"/>
                    <a:pt x="97005" y="417678"/>
                    <a:pt x="102597" y="415861"/>
                  </a:cubicBezTo>
                  <a:cubicBezTo>
                    <a:pt x="105586" y="414890"/>
                    <a:pt x="108527" y="413068"/>
                    <a:pt x="112327" y="409842"/>
                  </a:cubicBezTo>
                  <a:cubicBezTo>
                    <a:pt x="116154" y="406593"/>
                    <a:pt x="120645" y="402105"/>
                    <a:pt x="126808" y="395943"/>
                  </a:cubicBezTo>
                  <a:lnTo>
                    <a:pt x="150142" y="372608"/>
                  </a:lnTo>
                  <a:cubicBezTo>
                    <a:pt x="156304" y="366447"/>
                    <a:pt x="160792" y="361955"/>
                    <a:pt x="164041" y="358127"/>
                  </a:cubicBezTo>
                  <a:cubicBezTo>
                    <a:pt x="167267" y="354328"/>
                    <a:pt x="169089" y="351387"/>
                    <a:pt x="170060" y="348398"/>
                  </a:cubicBezTo>
                  <a:cubicBezTo>
                    <a:pt x="171877" y="342806"/>
                    <a:pt x="171877" y="336782"/>
                    <a:pt x="170060" y="331190"/>
                  </a:cubicBezTo>
                  <a:cubicBezTo>
                    <a:pt x="169089" y="328201"/>
                    <a:pt x="167267" y="325260"/>
                    <a:pt x="164041" y="321461"/>
                  </a:cubicBezTo>
                  <a:cubicBezTo>
                    <a:pt x="160792" y="317634"/>
                    <a:pt x="156304" y="313142"/>
                    <a:pt x="150142" y="306980"/>
                  </a:cubicBezTo>
                  <a:lnTo>
                    <a:pt x="126808" y="283646"/>
                  </a:lnTo>
                  <a:cubicBezTo>
                    <a:pt x="120645" y="277483"/>
                    <a:pt x="116154" y="272995"/>
                    <a:pt x="112327" y="269746"/>
                  </a:cubicBezTo>
                  <a:cubicBezTo>
                    <a:pt x="108527" y="266521"/>
                    <a:pt x="105586" y="264698"/>
                    <a:pt x="102597" y="263727"/>
                  </a:cubicBezTo>
                  <a:cubicBezTo>
                    <a:pt x="97005" y="261910"/>
                    <a:pt x="90981" y="261910"/>
                    <a:pt x="85389" y="263727"/>
                  </a:cubicBezTo>
                  <a:cubicBezTo>
                    <a:pt x="82400" y="264698"/>
                    <a:pt x="79460" y="266521"/>
                    <a:pt x="75660" y="269746"/>
                  </a:cubicBezTo>
                  <a:cubicBezTo>
                    <a:pt x="71833" y="272995"/>
                    <a:pt x="67341" y="277483"/>
                    <a:pt x="61179" y="283646"/>
                  </a:cubicBezTo>
                  <a:moveTo>
                    <a:pt x="14984" y="349354"/>
                  </a:moveTo>
                  <a:cubicBezTo>
                    <a:pt x="17279" y="356418"/>
                    <a:pt x="23405" y="362544"/>
                    <a:pt x="35657" y="374796"/>
                  </a:cubicBezTo>
                  <a:lnTo>
                    <a:pt x="58992" y="398130"/>
                  </a:lnTo>
                  <a:cubicBezTo>
                    <a:pt x="71243" y="410382"/>
                    <a:pt x="77369" y="416508"/>
                    <a:pt x="84433" y="418803"/>
                  </a:cubicBezTo>
                  <a:cubicBezTo>
                    <a:pt x="90647" y="420822"/>
                    <a:pt x="97340" y="420822"/>
                    <a:pt x="103554" y="418803"/>
                  </a:cubicBezTo>
                  <a:cubicBezTo>
                    <a:pt x="110617" y="416508"/>
                    <a:pt x="116743" y="410382"/>
                    <a:pt x="128995" y="398130"/>
                  </a:cubicBezTo>
                  <a:lnTo>
                    <a:pt x="152330" y="374796"/>
                  </a:lnTo>
                  <a:cubicBezTo>
                    <a:pt x="164582" y="362544"/>
                    <a:pt x="170707" y="356418"/>
                    <a:pt x="173003" y="349354"/>
                  </a:cubicBezTo>
                  <a:cubicBezTo>
                    <a:pt x="175021" y="343141"/>
                    <a:pt x="175021" y="336448"/>
                    <a:pt x="173003" y="330234"/>
                  </a:cubicBezTo>
                  <a:cubicBezTo>
                    <a:pt x="170707" y="323170"/>
                    <a:pt x="164582" y="317044"/>
                    <a:pt x="152330" y="304792"/>
                  </a:cubicBezTo>
                  <a:lnTo>
                    <a:pt x="128995" y="281458"/>
                  </a:lnTo>
                  <a:cubicBezTo>
                    <a:pt x="116743" y="269206"/>
                    <a:pt x="110617" y="263080"/>
                    <a:pt x="103554" y="260785"/>
                  </a:cubicBezTo>
                  <a:cubicBezTo>
                    <a:pt x="97340" y="258766"/>
                    <a:pt x="90647" y="258766"/>
                    <a:pt x="84433" y="260785"/>
                  </a:cubicBezTo>
                  <a:cubicBezTo>
                    <a:pt x="77369" y="263080"/>
                    <a:pt x="71243" y="269206"/>
                    <a:pt x="58992" y="281458"/>
                  </a:cubicBezTo>
                  <a:lnTo>
                    <a:pt x="35657" y="304792"/>
                  </a:lnTo>
                  <a:cubicBezTo>
                    <a:pt x="23405" y="317044"/>
                    <a:pt x="17279" y="323170"/>
                    <a:pt x="14984" y="330234"/>
                  </a:cubicBezTo>
                  <a:cubicBezTo>
                    <a:pt x="12965" y="336448"/>
                    <a:pt x="12965" y="343141"/>
                    <a:pt x="14984" y="349354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65" name="shape365"/>
            <p:cNvSpPr/>
            <p:nvPr/>
          </p:nvSpPr>
          <p:spPr>
            <a:xfrm>
              <a:off x="5879977" y="2775499"/>
              <a:ext cx="140800" cy="140800"/>
            </a:xfrm>
            <a:custGeom>
              <a:avLst/>
              <a:gdLst/>
              <a:ahLst/>
              <a:cxnLst/>
              <a:rect l="0" t="0" r="0" b="0"/>
              <a:pathLst>
                <a:path w="140800" h="140800">
                  <a:moveTo>
                    <a:pt x="62631" y="346481"/>
                  </a:moveTo>
                  <a:lnTo>
                    <a:pt x="87178" y="371027"/>
                  </a:lnTo>
                  <a:lnTo>
                    <a:pt x="87178" y="363501"/>
                  </a:lnTo>
                  <a:cubicBezTo>
                    <a:pt x="87178" y="359794"/>
                    <a:pt x="90183" y="356789"/>
                    <a:pt x="93890" y="356789"/>
                  </a:cubicBezTo>
                  <a:cubicBezTo>
                    <a:pt x="97597" y="356789"/>
                    <a:pt x="100602" y="359794"/>
                    <a:pt x="100602" y="363501"/>
                  </a:cubicBezTo>
                  <a:lnTo>
                    <a:pt x="100602" y="379130"/>
                  </a:lnTo>
                  <a:cubicBezTo>
                    <a:pt x="100602" y="388100"/>
                    <a:pt x="89757" y="392592"/>
                    <a:pt x="83414" y="386249"/>
                  </a:cubicBezTo>
                  <a:lnTo>
                    <a:pt x="47410" y="350245"/>
                  </a:lnTo>
                  <a:cubicBezTo>
                    <a:pt x="41067" y="343902"/>
                    <a:pt x="45559" y="333057"/>
                    <a:pt x="54529" y="333057"/>
                  </a:cubicBezTo>
                  <a:lnTo>
                    <a:pt x="125148" y="333057"/>
                  </a:lnTo>
                  <a:lnTo>
                    <a:pt x="100602" y="308510"/>
                  </a:lnTo>
                  <a:lnTo>
                    <a:pt x="100602" y="316037"/>
                  </a:lnTo>
                  <a:cubicBezTo>
                    <a:pt x="100602" y="319744"/>
                    <a:pt x="97597" y="322750"/>
                    <a:pt x="93890" y="322750"/>
                  </a:cubicBezTo>
                  <a:cubicBezTo>
                    <a:pt x="90183" y="322750"/>
                    <a:pt x="87178" y="319744"/>
                    <a:pt x="87178" y="316037"/>
                  </a:cubicBezTo>
                  <a:lnTo>
                    <a:pt x="87178" y="300408"/>
                  </a:lnTo>
                  <a:cubicBezTo>
                    <a:pt x="87178" y="291438"/>
                    <a:pt x="98023" y="286946"/>
                    <a:pt x="104365" y="293289"/>
                  </a:cubicBezTo>
                  <a:lnTo>
                    <a:pt x="140370" y="329293"/>
                  </a:lnTo>
                  <a:cubicBezTo>
                    <a:pt x="146713" y="335636"/>
                    <a:pt x="142221" y="346481"/>
                    <a:pt x="133251" y="346481"/>
                  </a:cubicBezTo>
                  <a:lnTo>
                    <a:pt x="62631" y="346481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66" name="shape366"/>
            <p:cNvSpPr/>
            <p:nvPr/>
          </p:nvSpPr>
          <p:spPr>
            <a:xfrm>
              <a:off x="5879977" y="2775499"/>
              <a:ext cx="1782000" cy="1782000"/>
            </a:xfrm>
            <a:custGeom>
              <a:avLst/>
              <a:gdLst/>
              <a:ahLst/>
              <a:cxnLst/>
              <a:rect l="0" t="0" r="0" b="0"/>
              <a:pathLst>
                <a:path w="1782000" h="1782000">
                  <a:moveTo>
                    <a:pt x="162059" y="211988"/>
                  </a:moveTo>
                  <a:lnTo>
                    <a:pt x="156886" y="217160"/>
                  </a:lnTo>
                  <a:lnTo>
                    <a:pt x="171548" y="241389"/>
                  </a:lnTo>
                  <a:lnTo>
                    <a:pt x="146230" y="227817"/>
                  </a:lnTo>
                  <a:lnTo>
                    <a:pt x="141252" y="232795"/>
                  </a:lnTo>
                  <a:lnTo>
                    <a:pt x="154786" y="258074"/>
                  </a:lnTo>
                  <a:lnTo>
                    <a:pt x="130596" y="243451"/>
                  </a:lnTo>
                  <a:lnTo>
                    <a:pt x="125229" y="248818"/>
                  </a:lnTo>
                  <a:lnTo>
                    <a:pt x="159881" y="268613"/>
                  </a:lnTo>
                  <a:lnTo>
                    <a:pt x="164897" y="263596"/>
                  </a:lnTo>
                  <a:lnTo>
                    <a:pt x="151013" y="237734"/>
                  </a:lnTo>
                  <a:lnTo>
                    <a:pt x="176876" y="251618"/>
                  </a:lnTo>
                  <a:lnTo>
                    <a:pt x="181854" y="246640"/>
                  </a:lnTo>
                  <a:lnTo>
                    <a:pt x="162059" y="211988"/>
                  </a:lnTo>
                  <a:moveTo>
                    <a:pt x="178618" y="209118"/>
                  </a:moveTo>
                  <a:cubicBezTo>
                    <a:pt x="172784" y="214951"/>
                    <a:pt x="172590" y="222924"/>
                    <a:pt x="179085" y="229419"/>
                  </a:cubicBezTo>
                  <a:cubicBezTo>
                    <a:pt x="185618" y="235953"/>
                    <a:pt x="193591" y="235758"/>
                    <a:pt x="199425" y="229925"/>
                  </a:cubicBezTo>
                  <a:cubicBezTo>
                    <a:pt x="205297" y="224052"/>
                    <a:pt x="205491" y="216080"/>
                    <a:pt x="198958" y="209546"/>
                  </a:cubicBezTo>
                  <a:cubicBezTo>
                    <a:pt x="192463" y="203051"/>
                    <a:pt x="184491" y="203245"/>
                    <a:pt x="178618" y="209118"/>
                  </a:cubicBezTo>
                  <a:moveTo>
                    <a:pt x="183051" y="213629"/>
                  </a:moveTo>
                  <a:cubicBezTo>
                    <a:pt x="185968" y="210712"/>
                    <a:pt x="190013" y="210479"/>
                    <a:pt x="194019" y="214485"/>
                  </a:cubicBezTo>
                  <a:cubicBezTo>
                    <a:pt x="197791" y="218257"/>
                    <a:pt x="198141" y="222263"/>
                    <a:pt x="195030" y="225374"/>
                  </a:cubicBezTo>
                  <a:cubicBezTo>
                    <a:pt x="192113" y="228291"/>
                    <a:pt x="188068" y="228525"/>
                    <a:pt x="184024" y="224480"/>
                  </a:cubicBezTo>
                  <a:cubicBezTo>
                    <a:pt x="180290" y="220746"/>
                    <a:pt x="179940" y="216740"/>
                    <a:pt x="183051" y="213629"/>
                  </a:cubicBezTo>
                  <a:moveTo>
                    <a:pt x="202753" y="184983"/>
                  </a:moveTo>
                  <a:cubicBezTo>
                    <a:pt x="199408" y="188327"/>
                    <a:pt x="199175" y="191361"/>
                    <a:pt x="199914" y="194355"/>
                  </a:cubicBezTo>
                  <a:lnTo>
                    <a:pt x="196997" y="191439"/>
                  </a:lnTo>
                  <a:lnTo>
                    <a:pt x="192214" y="196222"/>
                  </a:lnTo>
                  <a:lnTo>
                    <a:pt x="212242" y="216251"/>
                  </a:lnTo>
                  <a:lnTo>
                    <a:pt x="217065" y="211429"/>
                  </a:lnTo>
                  <a:lnTo>
                    <a:pt x="206254" y="200617"/>
                  </a:lnTo>
                  <a:cubicBezTo>
                    <a:pt x="202987" y="197350"/>
                    <a:pt x="202520" y="193850"/>
                    <a:pt x="205398" y="190972"/>
                  </a:cubicBezTo>
                  <a:cubicBezTo>
                    <a:pt x="207770" y="188600"/>
                    <a:pt x="210453" y="188561"/>
                    <a:pt x="212709" y="190817"/>
                  </a:cubicBezTo>
                  <a:lnTo>
                    <a:pt x="225193" y="203300"/>
                  </a:lnTo>
                  <a:lnTo>
                    <a:pt x="230016" y="198478"/>
                  </a:lnTo>
                  <a:lnTo>
                    <a:pt x="217104" y="185566"/>
                  </a:lnTo>
                  <a:cubicBezTo>
                    <a:pt x="212320" y="180783"/>
                    <a:pt x="207303" y="180433"/>
                    <a:pt x="202753" y="184983"/>
                  </a:cubicBezTo>
                  <a:moveTo>
                    <a:pt x="225555" y="147636"/>
                  </a:moveTo>
                  <a:lnTo>
                    <a:pt x="220733" y="152458"/>
                  </a:lnTo>
                  <a:lnTo>
                    <a:pt x="231000" y="162725"/>
                  </a:lnTo>
                  <a:cubicBezTo>
                    <a:pt x="227850" y="161986"/>
                    <a:pt x="224349" y="163387"/>
                    <a:pt x="221744" y="165992"/>
                  </a:cubicBezTo>
                  <a:cubicBezTo>
                    <a:pt x="216843" y="170892"/>
                    <a:pt x="216182" y="178398"/>
                    <a:pt x="223105" y="185321"/>
                  </a:cubicBezTo>
                  <a:cubicBezTo>
                    <a:pt x="230144" y="192360"/>
                    <a:pt x="237650" y="191699"/>
                    <a:pt x="242550" y="186799"/>
                  </a:cubicBezTo>
                  <a:cubicBezTo>
                    <a:pt x="245311" y="184037"/>
                    <a:pt x="246595" y="180343"/>
                    <a:pt x="245389" y="176960"/>
                  </a:cubicBezTo>
                  <a:lnTo>
                    <a:pt x="248462" y="180032"/>
                  </a:lnTo>
                  <a:lnTo>
                    <a:pt x="253206" y="175287"/>
                  </a:lnTo>
                  <a:lnTo>
                    <a:pt x="225555" y="147636"/>
                  </a:lnTo>
                  <a:moveTo>
                    <a:pt x="239245" y="181237"/>
                  </a:moveTo>
                  <a:cubicBezTo>
                    <a:pt x="236445" y="184037"/>
                    <a:pt x="232050" y="184465"/>
                    <a:pt x="228005" y="180421"/>
                  </a:cubicBezTo>
                  <a:cubicBezTo>
                    <a:pt x="223922" y="176337"/>
                    <a:pt x="224349" y="171942"/>
                    <a:pt x="227150" y="169142"/>
                  </a:cubicBezTo>
                  <a:cubicBezTo>
                    <a:pt x="229755" y="166536"/>
                    <a:pt x="234344" y="165836"/>
                    <a:pt x="238467" y="169959"/>
                  </a:cubicBezTo>
                  <a:cubicBezTo>
                    <a:pt x="242550" y="174042"/>
                    <a:pt x="241850" y="178632"/>
                    <a:pt x="239245" y="181237"/>
                  </a:cubicBezTo>
                  <a:moveTo>
                    <a:pt x="266570" y="144811"/>
                  </a:moveTo>
                  <a:lnTo>
                    <a:pt x="264587" y="142828"/>
                  </a:lnTo>
                  <a:cubicBezTo>
                    <a:pt x="257976" y="136217"/>
                    <a:pt x="250625" y="137111"/>
                    <a:pt x="245764" y="141972"/>
                  </a:cubicBezTo>
                  <a:cubicBezTo>
                    <a:pt x="240669" y="147067"/>
                    <a:pt x="239619" y="155117"/>
                    <a:pt x="246619" y="162118"/>
                  </a:cubicBezTo>
                  <a:cubicBezTo>
                    <a:pt x="253581" y="169079"/>
                    <a:pt x="261398" y="167952"/>
                    <a:pt x="266453" y="162895"/>
                  </a:cubicBezTo>
                  <a:cubicBezTo>
                    <a:pt x="270537" y="158812"/>
                    <a:pt x="272171" y="152745"/>
                    <a:pt x="268943" y="147495"/>
                  </a:cubicBezTo>
                  <a:lnTo>
                    <a:pt x="264431" y="152006"/>
                  </a:lnTo>
                  <a:cubicBezTo>
                    <a:pt x="265326" y="154301"/>
                    <a:pt x="264392" y="156634"/>
                    <a:pt x="262487" y="158540"/>
                  </a:cubicBezTo>
                  <a:cubicBezTo>
                    <a:pt x="259609" y="161418"/>
                    <a:pt x="255992" y="161923"/>
                    <a:pt x="252608" y="158773"/>
                  </a:cubicBezTo>
                  <a:lnTo>
                    <a:pt x="266570" y="144811"/>
                  </a:lnTo>
                  <a:moveTo>
                    <a:pt x="249886" y="146172"/>
                  </a:moveTo>
                  <a:cubicBezTo>
                    <a:pt x="252492" y="143567"/>
                    <a:pt x="255642" y="143372"/>
                    <a:pt x="258287" y="146017"/>
                  </a:cubicBezTo>
                  <a:lnTo>
                    <a:pt x="249186" y="155117"/>
                  </a:lnTo>
                  <a:cubicBezTo>
                    <a:pt x="246697" y="151773"/>
                    <a:pt x="247592" y="148467"/>
                    <a:pt x="249886" y="146172"/>
                  </a:cubicBezTo>
                  <a:moveTo>
                    <a:pt x="269500" y="118469"/>
                  </a:moveTo>
                  <a:lnTo>
                    <a:pt x="268178" y="119791"/>
                  </a:lnTo>
                  <a:cubicBezTo>
                    <a:pt x="265844" y="122125"/>
                    <a:pt x="264989" y="125003"/>
                    <a:pt x="266156" y="128192"/>
                  </a:cubicBezTo>
                  <a:lnTo>
                    <a:pt x="263200" y="125236"/>
                  </a:lnTo>
                  <a:lnTo>
                    <a:pt x="258416" y="130020"/>
                  </a:lnTo>
                  <a:lnTo>
                    <a:pt x="278445" y="150048"/>
                  </a:lnTo>
                  <a:lnTo>
                    <a:pt x="283268" y="145226"/>
                  </a:lnTo>
                  <a:lnTo>
                    <a:pt x="273467" y="135425"/>
                  </a:lnTo>
                  <a:cubicBezTo>
                    <a:pt x="269539" y="131498"/>
                    <a:pt x="269539" y="127842"/>
                    <a:pt x="272923" y="124458"/>
                  </a:cubicBezTo>
                  <a:lnTo>
                    <a:pt x="274206" y="123175"/>
                  </a:lnTo>
                  <a:lnTo>
                    <a:pt x="269500" y="118469"/>
                  </a:lnTo>
                  <a:moveTo>
                    <a:pt x="288342" y="116272"/>
                  </a:moveTo>
                  <a:cubicBezTo>
                    <a:pt x="285542" y="118372"/>
                    <a:pt x="283481" y="119812"/>
                    <a:pt x="281925" y="118256"/>
                  </a:cubicBezTo>
                  <a:cubicBezTo>
                    <a:pt x="280758" y="117089"/>
                    <a:pt x="280642" y="115106"/>
                    <a:pt x="283014" y="112733"/>
                  </a:cubicBezTo>
                  <a:cubicBezTo>
                    <a:pt x="285076" y="110672"/>
                    <a:pt x="287253" y="110050"/>
                    <a:pt x="289431" y="111839"/>
                  </a:cubicBezTo>
                  <a:lnTo>
                    <a:pt x="294137" y="107133"/>
                  </a:lnTo>
                  <a:cubicBezTo>
                    <a:pt x="289392" y="102933"/>
                    <a:pt x="283636" y="104100"/>
                    <a:pt x="278970" y="108766"/>
                  </a:cubicBezTo>
                  <a:cubicBezTo>
                    <a:pt x="274808" y="112928"/>
                    <a:pt x="272825" y="118567"/>
                    <a:pt x="277375" y="123117"/>
                  </a:cubicBezTo>
                  <a:cubicBezTo>
                    <a:pt x="282314" y="128056"/>
                    <a:pt x="287448" y="124245"/>
                    <a:pt x="292037" y="120978"/>
                  </a:cubicBezTo>
                  <a:cubicBezTo>
                    <a:pt x="295265" y="118683"/>
                    <a:pt x="296509" y="118061"/>
                    <a:pt x="297754" y="119306"/>
                  </a:cubicBezTo>
                  <a:cubicBezTo>
                    <a:pt x="299270" y="120823"/>
                    <a:pt x="298493" y="122923"/>
                    <a:pt x="296432" y="124984"/>
                  </a:cubicBezTo>
                  <a:cubicBezTo>
                    <a:pt x="294176" y="127240"/>
                    <a:pt x="291570" y="128134"/>
                    <a:pt x="289198" y="126462"/>
                  </a:cubicBezTo>
                  <a:lnTo>
                    <a:pt x="284336" y="131323"/>
                  </a:lnTo>
                  <a:cubicBezTo>
                    <a:pt x="289742" y="136029"/>
                    <a:pt x="296004" y="133346"/>
                    <a:pt x="300165" y="129184"/>
                  </a:cubicBezTo>
                  <a:cubicBezTo>
                    <a:pt x="304638" y="124712"/>
                    <a:pt x="306504" y="118567"/>
                    <a:pt x="301993" y="114055"/>
                  </a:cubicBezTo>
                  <a:cubicBezTo>
                    <a:pt x="297326" y="109389"/>
                    <a:pt x="292464" y="113239"/>
                    <a:pt x="288342" y="116272"/>
                  </a:cubicBezTo>
                  <a:moveTo>
                    <a:pt x="301849" y="85887"/>
                  </a:moveTo>
                  <a:cubicBezTo>
                    <a:pt x="298465" y="89271"/>
                    <a:pt x="298310" y="92226"/>
                    <a:pt x="299088" y="95260"/>
                  </a:cubicBezTo>
                  <a:lnTo>
                    <a:pt x="288509" y="84682"/>
                  </a:lnTo>
                  <a:lnTo>
                    <a:pt x="283687" y="89504"/>
                  </a:lnTo>
                  <a:lnTo>
                    <a:pt x="311338" y="117155"/>
                  </a:lnTo>
                  <a:lnTo>
                    <a:pt x="316161" y="112333"/>
                  </a:lnTo>
                  <a:lnTo>
                    <a:pt x="305349" y="101521"/>
                  </a:lnTo>
                  <a:cubicBezTo>
                    <a:pt x="302082" y="98254"/>
                    <a:pt x="301616" y="94754"/>
                    <a:pt x="304494" y="91876"/>
                  </a:cubicBezTo>
                  <a:cubicBezTo>
                    <a:pt x="306866" y="89504"/>
                    <a:pt x="309549" y="89465"/>
                    <a:pt x="311805" y="91721"/>
                  </a:cubicBezTo>
                  <a:lnTo>
                    <a:pt x="324289" y="104205"/>
                  </a:lnTo>
                  <a:lnTo>
                    <a:pt x="329111" y="99382"/>
                  </a:lnTo>
                  <a:lnTo>
                    <a:pt x="316200" y="86471"/>
                  </a:lnTo>
                  <a:cubicBezTo>
                    <a:pt x="311416" y="81687"/>
                    <a:pt x="306399" y="81337"/>
                    <a:pt x="301849" y="85887"/>
                  </a:cubicBezTo>
                  <a:moveTo>
                    <a:pt x="321734" y="66002"/>
                  </a:moveTo>
                  <a:cubicBezTo>
                    <a:pt x="316756" y="70980"/>
                    <a:pt x="315473" y="76775"/>
                    <a:pt x="319362" y="82219"/>
                  </a:cubicBezTo>
                  <a:lnTo>
                    <a:pt x="323951" y="77631"/>
                  </a:lnTo>
                  <a:cubicBezTo>
                    <a:pt x="322862" y="75686"/>
                    <a:pt x="322278" y="73391"/>
                    <a:pt x="325273" y="70396"/>
                  </a:cubicBezTo>
                  <a:cubicBezTo>
                    <a:pt x="326984" y="68685"/>
                    <a:pt x="329123" y="67635"/>
                    <a:pt x="330640" y="69152"/>
                  </a:cubicBezTo>
                  <a:cubicBezTo>
                    <a:pt x="332312" y="70825"/>
                    <a:pt x="331068" y="72691"/>
                    <a:pt x="330407" y="73586"/>
                  </a:cubicBezTo>
                  <a:lnTo>
                    <a:pt x="326946" y="78214"/>
                  </a:lnTo>
                  <a:cubicBezTo>
                    <a:pt x="325390" y="80314"/>
                    <a:pt x="321695" y="85719"/>
                    <a:pt x="326712" y="90736"/>
                  </a:cubicBezTo>
                  <a:cubicBezTo>
                    <a:pt x="330951" y="94976"/>
                    <a:pt x="335929" y="93420"/>
                    <a:pt x="339118" y="90231"/>
                  </a:cubicBezTo>
                  <a:cubicBezTo>
                    <a:pt x="341257" y="88092"/>
                    <a:pt x="343085" y="84708"/>
                    <a:pt x="342074" y="80586"/>
                  </a:cubicBezTo>
                  <a:lnTo>
                    <a:pt x="344991" y="83503"/>
                  </a:lnTo>
                  <a:lnTo>
                    <a:pt x="349697" y="78797"/>
                  </a:lnTo>
                  <a:lnTo>
                    <a:pt x="335812" y="64913"/>
                  </a:lnTo>
                  <a:cubicBezTo>
                    <a:pt x="331107" y="60207"/>
                    <a:pt x="326128" y="61607"/>
                    <a:pt x="321734" y="66002"/>
                  </a:cubicBezTo>
                  <a:moveTo>
                    <a:pt x="336357" y="84981"/>
                  </a:moveTo>
                  <a:cubicBezTo>
                    <a:pt x="334646" y="86692"/>
                    <a:pt x="332740" y="87120"/>
                    <a:pt x="331146" y="85525"/>
                  </a:cubicBezTo>
                  <a:cubicBezTo>
                    <a:pt x="328929" y="83308"/>
                    <a:pt x="330951" y="80586"/>
                    <a:pt x="331690" y="79614"/>
                  </a:cubicBezTo>
                  <a:lnTo>
                    <a:pt x="333401" y="77280"/>
                  </a:lnTo>
                  <a:cubicBezTo>
                    <a:pt x="334257" y="76113"/>
                    <a:pt x="334957" y="75180"/>
                    <a:pt x="335385" y="74130"/>
                  </a:cubicBezTo>
                  <a:lnTo>
                    <a:pt x="336474" y="75219"/>
                  </a:lnTo>
                  <a:cubicBezTo>
                    <a:pt x="339157" y="77902"/>
                    <a:pt x="339274" y="82064"/>
                    <a:pt x="336357" y="84981"/>
                  </a:cubicBezTo>
                  <a:moveTo>
                    <a:pt x="345237" y="42732"/>
                  </a:moveTo>
                  <a:lnTo>
                    <a:pt x="343915" y="44055"/>
                  </a:lnTo>
                  <a:cubicBezTo>
                    <a:pt x="341581" y="46388"/>
                    <a:pt x="340726" y="49266"/>
                    <a:pt x="341892" y="52455"/>
                  </a:cubicBezTo>
                  <a:lnTo>
                    <a:pt x="338937" y="49499"/>
                  </a:lnTo>
                  <a:lnTo>
                    <a:pt x="334153" y="54283"/>
                  </a:lnTo>
                  <a:lnTo>
                    <a:pt x="354182" y="74312"/>
                  </a:lnTo>
                  <a:lnTo>
                    <a:pt x="359004" y="69489"/>
                  </a:lnTo>
                  <a:lnTo>
                    <a:pt x="349204" y="59689"/>
                  </a:lnTo>
                  <a:cubicBezTo>
                    <a:pt x="345276" y="55761"/>
                    <a:pt x="345276" y="52105"/>
                    <a:pt x="348660" y="48721"/>
                  </a:cubicBezTo>
                  <a:lnTo>
                    <a:pt x="349943" y="47438"/>
                  </a:lnTo>
                  <a:lnTo>
                    <a:pt x="345237" y="42732"/>
                  </a:lnTo>
                  <a:moveTo>
                    <a:pt x="376378" y="35004"/>
                  </a:moveTo>
                  <a:lnTo>
                    <a:pt x="374394" y="33020"/>
                  </a:lnTo>
                  <a:cubicBezTo>
                    <a:pt x="367783" y="26409"/>
                    <a:pt x="360433" y="27303"/>
                    <a:pt x="355571" y="32165"/>
                  </a:cubicBezTo>
                  <a:cubicBezTo>
                    <a:pt x="350476" y="37259"/>
                    <a:pt x="349426" y="45310"/>
                    <a:pt x="356427" y="52310"/>
                  </a:cubicBezTo>
                  <a:cubicBezTo>
                    <a:pt x="363388" y="59272"/>
                    <a:pt x="371205" y="58144"/>
                    <a:pt x="376261" y="53088"/>
                  </a:cubicBezTo>
                  <a:cubicBezTo>
                    <a:pt x="380345" y="49005"/>
                    <a:pt x="381978" y="42938"/>
                    <a:pt x="378750" y="37687"/>
                  </a:cubicBezTo>
                  <a:lnTo>
                    <a:pt x="374239" y="42199"/>
                  </a:lnTo>
                  <a:cubicBezTo>
                    <a:pt x="375133" y="44493"/>
                    <a:pt x="374200" y="46827"/>
                    <a:pt x="372294" y="48732"/>
                  </a:cubicBezTo>
                  <a:cubicBezTo>
                    <a:pt x="369417" y="51610"/>
                    <a:pt x="365799" y="52116"/>
                    <a:pt x="362416" y="48966"/>
                  </a:cubicBezTo>
                  <a:lnTo>
                    <a:pt x="376378" y="35004"/>
                  </a:lnTo>
                  <a:moveTo>
                    <a:pt x="359693" y="36365"/>
                  </a:moveTo>
                  <a:cubicBezTo>
                    <a:pt x="362299" y="33759"/>
                    <a:pt x="365449" y="33565"/>
                    <a:pt x="368094" y="36209"/>
                  </a:cubicBezTo>
                  <a:lnTo>
                    <a:pt x="358993" y="45310"/>
                  </a:lnTo>
                  <a:cubicBezTo>
                    <a:pt x="356505" y="41965"/>
                    <a:pt x="357399" y="38660"/>
                    <a:pt x="359693" y="36365"/>
                  </a:cubicBezTo>
                  <a:moveTo>
                    <a:pt x="214250" y="295137"/>
                  </a:moveTo>
                  <a:lnTo>
                    <a:pt x="209505" y="290392"/>
                  </a:lnTo>
                  <a:lnTo>
                    <a:pt x="195543" y="304354"/>
                  </a:lnTo>
                  <a:lnTo>
                    <a:pt x="188893" y="297704"/>
                  </a:lnTo>
                  <a:lnTo>
                    <a:pt x="201066" y="285531"/>
                  </a:lnTo>
                  <a:lnTo>
                    <a:pt x="196321" y="280786"/>
                  </a:lnTo>
                  <a:lnTo>
                    <a:pt x="184148" y="292959"/>
                  </a:lnTo>
                  <a:lnTo>
                    <a:pt x="177809" y="286620"/>
                  </a:lnTo>
                  <a:lnTo>
                    <a:pt x="191032" y="273397"/>
                  </a:lnTo>
                  <a:lnTo>
                    <a:pt x="186287" y="268652"/>
                  </a:lnTo>
                  <a:lnTo>
                    <a:pt x="168009" y="286931"/>
                  </a:lnTo>
                  <a:lnTo>
                    <a:pt x="195232" y="314154"/>
                  </a:lnTo>
                  <a:lnTo>
                    <a:pt x="214250" y="295137"/>
                  </a:lnTo>
                  <a:moveTo>
                    <a:pt x="208611" y="245472"/>
                  </a:moveTo>
                  <a:lnTo>
                    <a:pt x="203789" y="250294"/>
                  </a:lnTo>
                  <a:lnTo>
                    <a:pt x="214056" y="260562"/>
                  </a:lnTo>
                  <a:cubicBezTo>
                    <a:pt x="210906" y="259823"/>
                    <a:pt x="207406" y="261223"/>
                    <a:pt x="204800" y="263828"/>
                  </a:cubicBezTo>
                  <a:cubicBezTo>
                    <a:pt x="199900" y="268729"/>
                    <a:pt x="199239" y="276235"/>
                    <a:pt x="206162" y="283157"/>
                  </a:cubicBezTo>
                  <a:cubicBezTo>
                    <a:pt x="213201" y="290197"/>
                    <a:pt x="220707" y="289535"/>
                    <a:pt x="225607" y="284635"/>
                  </a:cubicBezTo>
                  <a:cubicBezTo>
                    <a:pt x="228368" y="281874"/>
                    <a:pt x="229651" y="278179"/>
                    <a:pt x="228446" y="274796"/>
                  </a:cubicBezTo>
                  <a:lnTo>
                    <a:pt x="231518" y="277868"/>
                  </a:lnTo>
                  <a:lnTo>
                    <a:pt x="236263" y="273123"/>
                  </a:lnTo>
                  <a:lnTo>
                    <a:pt x="208611" y="245472"/>
                  </a:lnTo>
                  <a:moveTo>
                    <a:pt x="222301" y="279074"/>
                  </a:moveTo>
                  <a:cubicBezTo>
                    <a:pt x="219501" y="281874"/>
                    <a:pt x="215106" y="282302"/>
                    <a:pt x="211062" y="278257"/>
                  </a:cubicBezTo>
                  <a:cubicBezTo>
                    <a:pt x="206978" y="274174"/>
                    <a:pt x="207406" y="269779"/>
                    <a:pt x="210206" y="266979"/>
                  </a:cubicBezTo>
                  <a:cubicBezTo>
                    <a:pt x="212812" y="264373"/>
                    <a:pt x="217401" y="263673"/>
                    <a:pt x="221523" y="267795"/>
                  </a:cubicBezTo>
                  <a:cubicBezTo>
                    <a:pt x="225607" y="271879"/>
                    <a:pt x="224907" y="276468"/>
                    <a:pt x="222301" y="279074"/>
                  </a:cubicBezTo>
                  <a:moveTo>
                    <a:pt x="231971" y="236892"/>
                  </a:moveTo>
                  <a:lnTo>
                    <a:pt x="230648" y="238214"/>
                  </a:lnTo>
                  <a:cubicBezTo>
                    <a:pt x="228315" y="240548"/>
                    <a:pt x="227459" y="243426"/>
                    <a:pt x="228626" y="246614"/>
                  </a:cubicBezTo>
                  <a:lnTo>
                    <a:pt x="225670" y="243659"/>
                  </a:lnTo>
                  <a:lnTo>
                    <a:pt x="220887" y="248442"/>
                  </a:lnTo>
                  <a:lnTo>
                    <a:pt x="240915" y="268471"/>
                  </a:lnTo>
                  <a:lnTo>
                    <a:pt x="245738" y="263649"/>
                  </a:lnTo>
                  <a:lnTo>
                    <a:pt x="235937" y="253848"/>
                  </a:lnTo>
                  <a:cubicBezTo>
                    <a:pt x="232009" y="249920"/>
                    <a:pt x="232009" y="246264"/>
                    <a:pt x="235393" y="242881"/>
                  </a:cubicBezTo>
                  <a:lnTo>
                    <a:pt x="236676" y="241597"/>
                  </a:lnTo>
                  <a:lnTo>
                    <a:pt x="231971" y="236892"/>
                  </a:lnTo>
                  <a:moveTo>
                    <a:pt x="242538" y="226091"/>
                  </a:moveTo>
                  <a:cubicBezTo>
                    <a:pt x="237560" y="231069"/>
                    <a:pt x="236276" y="236864"/>
                    <a:pt x="240166" y="242308"/>
                  </a:cubicBezTo>
                  <a:lnTo>
                    <a:pt x="244755" y="237719"/>
                  </a:lnTo>
                  <a:cubicBezTo>
                    <a:pt x="243666" y="235775"/>
                    <a:pt x="243082" y="233480"/>
                    <a:pt x="246077" y="230486"/>
                  </a:cubicBezTo>
                  <a:cubicBezTo>
                    <a:pt x="247788" y="228774"/>
                    <a:pt x="249927" y="227725"/>
                    <a:pt x="251444" y="229241"/>
                  </a:cubicBezTo>
                  <a:cubicBezTo>
                    <a:pt x="253116" y="230913"/>
                    <a:pt x="251872" y="232780"/>
                    <a:pt x="251211" y="233675"/>
                  </a:cubicBezTo>
                  <a:lnTo>
                    <a:pt x="247749" y="238303"/>
                  </a:lnTo>
                  <a:cubicBezTo>
                    <a:pt x="246194" y="240403"/>
                    <a:pt x="242499" y="245809"/>
                    <a:pt x="247516" y="250826"/>
                  </a:cubicBezTo>
                  <a:cubicBezTo>
                    <a:pt x="251755" y="255065"/>
                    <a:pt x="256733" y="253509"/>
                    <a:pt x="259922" y="250320"/>
                  </a:cubicBezTo>
                  <a:cubicBezTo>
                    <a:pt x="262061" y="248181"/>
                    <a:pt x="263889" y="244798"/>
                    <a:pt x="262878" y="240675"/>
                  </a:cubicBezTo>
                  <a:lnTo>
                    <a:pt x="265795" y="243592"/>
                  </a:lnTo>
                  <a:lnTo>
                    <a:pt x="270501" y="238886"/>
                  </a:lnTo>
                  <a:lnTo>
                    <a:pt x="256616" y="225002"/>
                  </a:lnTo>
                  <a:cubicBezTo>
                    <a:pt x="251911" y="220296"/>
                    <a:pt x="246932" y="221696"/>
                    <a:pt x="242538" y="226091"/>
                  </a:cubicBezTo>
                  <a:moveTo>
                    <a:pt x="257161" y="245070"/>
                  </a:moveTo>
                  <a:cubicBezTo>
                    <a:pt x="255449" y="246781"/>
                    <a:pt x="253544" y="247209"/>
                    <a:pt x="251949" y="245614"/>
                  </a:cubicBezTo>
                  <a:cubicBezTo>
                    <a:pt x="249733" y="243397"/>
                    <a:pt x="251755" y="240675"/>
                    <a:pt x="252494" y="239703"/>
                  </a:cubicBezTo>
                  <a:lnTo>
                    <a:pt x="254205" y="237369"/>
                  </a:lnTo>
                  <a:cubicBezTo>
                    <a:pt x="255061" y="236203"/>
                    <a:pt x="255761" y="235269"/>
                    <a:pt x="256189" y="234219"/>
                  </a:cubicBezTo>
                  <a:lnTo>
                    <a:pt x="257278" y="235308"/>
                  </a:lnTo>
                  <a:cubicBezTo>
                    <a:pt x="259961" y="237992"/>
                    <a:pt x="260078" y="242153"/>
                    <a:pt x="257161" y="245070"/>
                  </a:cubicBezTo>
                  <a:moveTo>
                    <a:pt x="284475" y="184854"/>
                  </a:moveTo>
                  <a:lnTo>
                    <a:pt x="279497" y="189832"/>
                  </a:lnTo>
                  <a:lnTo>
                    <a:pt x="288870" y="207605"/>
                  </a:lnTo>
                  <a:lnTo>
                    <a:pt x="270980" y="198349"/>
                  </a:lnTo>
                  <a:lnTo>
                    <a:pt x="266274" y="203055"/>
                  </a:lnTo>
                  <a:lnTo>
                    <a:pt x="275569" y="220906"/>
                  </a:lnTo>
                  <a:lnTo>
                    <a:pt x="257757" y="211572"/>
                  </a:lnTo>
                  <a:lnTo>
                    <a:pt x="252624" y="216705"/>
                  </a:lnTo>
                  <a:lnTo>
                    <a:pt x="279575" y="229812"/>
                  </a:lnTo>
                  <a:lnTo>
                    <a:pt x="284242" y="225144"/>
                  </a:lnTo>
                  <a:lnTo>
                    <a:pt x="275569" y="207838"/>
                  </a:lnTo>
                  <a:lnTo>
                    <a:pt x="292915" y="216472"/>
                  </a:lnTo>
                  <a:lnTo>
                    <a:pt x="297543" y="211844"/>
                  </a:lnTo>
                  <a:lnTo>
                    <a:pt x="284475" y="184854"/>
                  </a:lnTo>
                  <a:moveTo>
                    <a:pt x="307941" y="146998"/>
                  </a:moveTo>
                  <a:lnTo>
                    <a:pt x="301524" y="153415"/>
                  </a:lnTo>
                  <a:lnTo>
                    <a:pt x="314786" y="181767"/>
                  </a:lnTo>
                  <a:lnTo>
                    <a:pt x="286434" y="168505"/>
                  </a:lnTo>
                  <a:lnTo>
                    <a:pt x="280017" y="174922"/>
                  </a:lnTo>
                  <a:lnTo>
                    <a:pt x="307241" y="202146"/>
                  </a:lnTo>
                  <a:lnTo>
                    <a:pt x="311869" y="197517"/>
                  </a:lnTo>
                  <a:lnTo>
                    <a:pt x="292696" y="178344"/>
                  </a:lnTo>
                  <a:lnTo>
                    <a:pt x="318869" y="190517"/>
                  </a:lnTo>
                  <a:lnTo>
                    <a:pt x="323420" y="185967"/>
                  </a:lnTo>
                  <a:lnTo>
                    <a:pt x="311247" y="159793"/>
                  </a:lnTo>
                  <a:lnTo>
                    <a:pt x="330420" y="178966"/>
                  </a:lnTo>
                  <a:lnTo>
                    <a:pt x="335165" y="174222"/>
                  </a:lnTo>
                  <a:lnTo>
                    <a:pt x="307941" y="146998"/>
                  </a:lnTo>
                  <a:moveTo>
                    <a:pt x="317292" y="146748"/>
                  </a:moveTo>
                  <a:lnTo>
                    <a:pt x="322425" y="141614"/>
                  </a:lnTo>
                  <a:lnTo>
                    <a:pt x="316942" y="136131"/>
                  </a:lnTo>
                  <a:lnTo>
                    <a:pt x="311808" y="141264"/>
                  </a:lnTo>
                  <a:lnTo>
                    <a:pt x="317292" y="146748"/>
                  </a:lnTo>
                  <a:moveTo>
                    <a:pt x="340121" y="169266"/>
                  </a:moveTo>
                  <a:lnTo>
                    <a:pt x="344943" y="164443"/>
                  </a:lnTo>
                  <a:lnTo>
                    <a:pt x="324914" y="144415"/>
                  </a:lnTo>
                  <a:lnTo>
                    <a:pt x="320092" y="149237"/>
                  </a:lnTo>
                  <a:lnTo>
                    <a:pt x="340121" y="169266"/>
                  </a:lnTo>
                  <a:moveTo>
                    <a:pt x="340017" y="128612"/>
                  </a:moveTo>
                  <a:cubicBezTo>
                    <a:pt x="336672" y="131957"/>
                    <a:pt x="336439" y="134990"/>
                    <a:pt x="337178" y="137985"/>
                  </a:cubicBezTo>
                  <a:lnTo>
                    <a:pt x="334261" y="135068"/>
                  </a:lnTo>
                  <a:lnTo>
                    <a:pt x="329477" y="139852"/>
                  </a:lnTo>
                  <a:lnTo>
                    <a:pt x="349506" y="159881"/>
                  </a:lnTo>
                  <a:lnTo>
                    <a:pt x="354328" y="155058"/>
                  </a:lnTo>
                  <a:lnTo>
                    <a:pt x="343517" y="144247"/>
                  </a:lnTo>
                  <a:cubicBezTo>
                    <a:pt x="340250" y="140980"/>
                    <a:pt x="339783" y="137479"/>
                    <a:pt x="342661" y="134601"/>
                  </a:cubicBezTo>
                  <a:cubicBezTo>
                    <a:pt x="345033" y="132229"/>
                    <a:pt x="347717" y="132190"/>
                    <a:pt x="349972" y="134446"/>
                  </a:cubicBezTo>
                  <a:lnTo>
                    <a:pt x="362457" y="146930"/>
                  </a:lnTo>
                  <a:lnTo>
                    <a:pt x="367279" y="142107"/>
                  </a:lnTo>
                  <a:lnTo>
                    <a:pt x="354367" y="129195"/>
                  </a:lnTo>
                  <a:cubicBezTo>
                    <a:pt x="349584" y="124412"/>
                    <a:pt x="344567" y="124062"/>
                    <a:pt x="340017" y="128612"/>
                  </a:cubicBezTo>
                  <a:moveTo>
                    <a:pt x="362819" y="91265"/>
                  </a:moveTo>
                  <a:lnTo>
                    <a:pt x="357996" y="96088"/>
                  </a:lnTo>
                  <a:lnTo>
                    <a:pt x="368263" y="106355"/>
                  </a:lnTo>
                  <a:cubicBezTo>
                    <a:pt x="365113" y="105616"/>
                    <a:pt x="361613" y="107016"/>
                    <a:pt x="359007" y="109622"/>
                  </a:cubicBezTo>
                  <a:cubicBezTo>
                    <a:pt x="354107" y="114522"/>
                    <a:pt x="353446" y="122028"/>
                    <a:pt x="360368" y="128950"/>
                  </a:cubicBezTo>
                  <a:cubicBezTo>
                    <a:pt x="367407" y="135990"/>
                    <a:pt x="374913" y="135329"/>
                    <a:pt x="379814" y="130428"/>
                  </a:cubicBezTo>
                  <a:cubicBezTo>
                    <a:pt x="382575" y="127667"/>
                    <a:pt x="383859" y="123973"/>
                    <a:pt x="382653" y="120589"/>
                  </a:cubicBezTo>
                  <a:lnTo>
                    <a:pt x="385725" y="123661"/>
                  </a:lnTo>
                  <a:lnTo>
                    <a:pt x="390470" y="118917"/>
                  </a:lnTo>
                  <a:lnTo>
                    <a:pt x="362819" y="91265"/>
                  </a:lnTo>
                  <a:moveTo>
                    <a:pt x="376508" y="124867"/>
                  </a:moveTo>
                  <a:cubicBezTo>
                    <a:pt x="373708" y="127667"/>
                    <a:pt x="369313" y="128095"/>
                    <a:pt x="365269" y="124050"/>
                  </a:cubicBezTo>
                  <a:cubicBezTo>
                    <a:pt x="361185" y="119967"/>
                    <a:pt x="361613" y="115572"/>
                    <a:pt x="364413" y="112772"/>
                  </a:cubicBezTo>
                  <a:cubicBezTo>
                    <a:pt x="367019" y="110166"/>
                    <a:pt x="371608" y="109466"/>
                    <a:pt x="375730" y="113589"/>
                  </a:cubicBezTo>
                  <a:cubicBezTo>
                    <a:pt x="379814" y="117672"/>
                    <a:pt x="379114" y="122261"/>
                    <a:pt x="376508" y="124867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67" name="shape367"/>
            <p:cNvSpPr/>
            <p:nvPr/>
          </p:nvSpPr>
          <p:spPr>
            <a:xfrm>
              <a:off x="7661977" y="2775499"/>
              <a:ext cx="140800" cy="140800"/>
            </a:xfrm>
            <a:custGeom>
              <a:avLst/>
              <a:gdLst/>
              <a:ahLst/>
              <a:cxnLst/>
              <a:rect l="0" t="0" r="0" b="0"/>
              <a:pathLst>
                <a:path w="140800" h="140800">
                  <a:moveTo>
                    <a:pt x="61179" y="283646"/>
                  </a:moveTo>
                  <a:lnTo>
                    <a:pt x="37845" y="306980"/>
                  </a:lnTo>
                  <a:cubicBezTo>
                    <a:pt x="31683" y="313142"/>
                    <a:pt x="27194" y="317634"/>
                    <a:pt x="23945" y="321461"/>
                  </a:cubicBezTo>
                  <a:cubicBezTo>
                    <a:pt x="20720" y="325260"/>
                    <a:pt x="18898" y="328201"/>
                    <a:pt x="17927" y="331190"/>
                  </a:cubicBezTo>
                  <a:cubicBezTo>
                    <a:pt x="16110" y="336782"/>
                    <a:pt x="16110" y="342806"/>
                    <a:pt x="17927" y="348399"/>
                  </a:cubicBezTo>
                  <a:cubicBezTo>
                    <a:pt x="18898" y="351387"/>
                    <a:pt x="20720" y="354328"/>
                    <a:pt x="23945" y="358127"/>
                  </a:cubicBezTo>
                  <a:cubicBezTo>
                    <a:pt x="27194" y="361955"/>
                    <a:pt x="31683" y="366447"/>
                    <a:pt x="37845" y="372608"/>
                  </a:cubicBezTo>
                  <a:lnTo>
                    <a:pt x="61179" y="395943"/>
                  </a:lnTo>
                  <a:cubicBezTo>
                    <a:pt x="67341" y="402105"/>
                    <a:pt x="71833" y="406593"/>
                    <a:pt x="75660" y="409842"/>
                  </a:cubicBezTo>
                  <a:cubicBezTo>
                    <a:pt x="79460" y="413068"/>
                    <a:pt x="82400" y="414890"/>
                    <a:pt x="85389" y="415861"/>
                  </a:cubicBezTo>
                  <a:cubicBezTo>
                    <a:pt x="90981" y="417678"/>
                    <a:pt x="97005" y="417678"/>
                    <a:pt x="102597" y="415861"/>
                  </a:cubicBezTo>
                  <a:cubicBezTo>
                    <a:pt x="105586" y="414890"/>
                    <a:pt x="108527" y="413068"/>
                    <a:pt x="112327" y="409842"/>
                  </a:cubicBezTo>
                  <a:cubicBezTo>
                    <a:pt x="116154" y="406593"/>
                    <a:pt x="120645" y="402105"/>
                    <a:pt x="126808" y="395943"/>
                  </a:cubicBezTo>
                  <a:lnTo>
                    <a:pt x="150142" y="372608"/>
                  </a:lnTo>
                  <a:cubicBezTo>
                    <a:pt x="156304" y="366447"/>
                    <a:pt x="160792" y="361955"/>
                    <a:pt x="164041" y="358127"/>
                  </a:cubicBezTo>
                  <a:cubicBezTo>
                    <a:pt x="167267" y="354328"/>
                    <a:pt x="169089" y="351387"/>
                    <a:pt x="170060" y="348398"/>
                  </a:cubicBezTo>
                  <a:cubicBezTo>
                    <a:pt x="171877" y="342806"/>
                    <a:pt x="171877" y="336782"/>
                    <a:pt x="170060" y="331190"/>
                  </a:cubicBezTo>
                  <a:cubicBezTo>
                    <a:pt x="169089" y="328201"/>
                    <a:pt x="167267" y="325260"/>
                    <a:pt x="164041" y="321461"/>
                  </a:cubicBezTo>
                  <a:cubicBezTo>
                    <a:pt x="160792" y="317634"/>
                    <a:pt x="156304" y="313142"/>
                    <a:pt x="150142" y="306980"/>
                  </a:cubicBezTo>
                  <a:lnTo>
                    <a:pt x="126808" y="283646"/>
                  </a:lnTo>
                  <a:cubicBezTo>
                    <a:pt x="120645" y="277483"/>
                    <a:pt x="116154" y="272995"/>
                    <a:pt x="112327" y="269746"/>
                  </a:cubicBezTo>
                  <a:cubicBezTo>
                    <a:pt x="108527" y="266521"/>
                    <a:pt x="105586" y="264698"/>
                    <a:pt x="102597" y="263727"/>
                  </a:cubicBezTo>
                  <a:cubicBezTo>
                    <a:pt x="97005" y="261910"/>
                    <a:pt x="90981" y="261910"/>
                    <a:pt x="85389" y="263727"/>
                  </a:cubicBezTo>
                  <a:cubicBezTo>
                    <a:pt x="82400" y="264698"/>
                    <a:pt x="79460" y="266521"/>
                    <a:pt x="75660" y="269746"/>
                  </a:cubicBezTo>
                  <a:cubicBezTo>
                    <a:pt x="71833" y="272995"/>
                    <a:pt x="67341" y="277483"/>
                    <a:pt x="61179" y="283646"/>
                  </a:cubicBezTo>
                  <a:moveTo>
                    <a:pt x="14984" y="349354"/>
                  </a:moveTo>
                  <a:cubicBezTo>
                    <a:pt x="17279" y="356418"/>
                    <a:pt x="23405" y="362544"/>
                    <a:pt x="35657" y="374796"/>
                  </a:cubicBezTo>
                  <a:lnTo>
                    <a:pt x="58992" y="398130"/>
                  </a:lnTo>
                  <a:cubicBezTo>
                    <a:pt x="71243" y="410382"/>
                    <a:pt x="77369" y="416508"/>
                    <a:pt x="84433" y="418803"/>
                  </a:cubicBezTo>
                  <a:cubicBezTo>
                    <a:pt x="90647" y="420822"/>
                    <a:pt x="97340" y="420822"/>
                    <a:pt x="103554" y="418803"/>
                  </a:cubicBezTo>
                  <a:cubicBezTo>
                    <a:pt x="110617" y="416508"/>
                    <a:pt x="116743" y="410382"/>
                    <a:pt x="128995" y="398130"/>
                  </a:cubicBezTo>
                  <a:lnTo>
                    <a:pt x="152330" y="374796"/>
                  </a:lnTo>
                  <a:cubicBezTo>
                    <a:pt x="164582" y="362544"/>
                    <a:pt x="170707" y="356418"/>
                    <a:pt x="173003" y="349354"/>
                  </a:cubicBezTo>
                  <a:cubicBezTo>
                    <a:pt x="175021" y="343141"/>
                    <a:pt x="175021" y="336448"/>
                    <a:pt x="173003" y="330234"/>
                  </a:cubicBezTo>
                  <a:cubicBezTo>
                    <a:pt x="170707" y="323170"/>
                    <a:pt x="164582" y="317044"/>
                    <a:pt x="152330" y="304792"/>
                  </a:cubicBezTo>
                  <a:lnTo>
                    <a:pt x="128995" y="281458"/>
                  </a:lnTo>
                  <a:cubicBezTo>
                    <a:pt x="116743" y="269206"/>
                    <a:pt x="110617" y="263080"/>
                    <a:pt x="103554" y="260785"/>
                  </a:cubicBezTo>
                  <a:cubicBezTo>
                    <a:pt x="97340" y="258766"/>
                    <a:pt x="90647" y="258766"/>
                    <a:pt x="84433" y="260785"/>
                  </a:cubicBezTo>
                  <a:cubicBezTo>
                    <a:pt x="77369" y="263080"/>
                    <a:pt x="71243" y="269206"/>
                    <a:pt x="58992" y="281458"/>
                  </a:cubicBezTo>
                  <a:lnTo>
                    <a:pt x="35657" y="304792"/>
                  </a:lnTo>
                  <a:cubicBezTo>
                    <a:pt x="23405" y="317044"/>
                    <a:pt x="17279" y="323170"/>
                    <a:pt x="14984" y="330234"/>
                  </a:cubicBezTo>
                  <a:cubicBezTo>
                    <a:pt x="12965" y="336448"/>
                    <a:pt x="12965" y="343141"/>
                    <a:pt x="14984" y="349354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68" name="shape368"/>
            <p:cNvSpPr/>
            <p:nvPr/>
          </p:nvSpPr>
          <p:spPr>
            <a:xfrm>
              <a:off x="7661977" y="2775499"/>
              <a:ext cx="140800" cy="140800"/>
            </a:xfrm>
            <a:custGeom>
              <a:avLst/>
              <a:gdLst/>
              <a:ahLst/>
              <a:cxnLst/>
              <a:rect l="0" t="0" r="0" b="0"/>
              <a:pathLst>
                <a:path w="140800" h="140800">
                  <a:moveTo>
                    <a:pt x="62631" y="346481"/>
                  </a:moveTo>
                  <a:lnTo>
                    <a:pt x="87178" y="371027"/>
                  </a:lnTo>
                  <a:lnTo>
                    <a:pt x="87178" y="363501"/>
                  </a:lnTo>
                  <a:cubicBezTo>
                    <a:pt x="87178" y="359794"/>
                    <a:pt x="90183" y="356789"/>
                    <a:pt x="93890" y="356789"/>
                  </a:cubicBezTo>
                  <a:cubicBezTo>
                    <a:pt x="97597" y="356789"/>
                    <a:pt x="100602" y="359794"/>
                    <a:pt x="100602" y="363501"/>
                  </a:cubicBezTo>
                  <a:lnTo>
                    <a:pt x="100602" y="379130"/>
                  </a:lnTo>
                  <a:cubicBezTo>
                    <a:pt x="100602" y="388100"/>
                    <a:pt x="89757" y="392592"/>
                    <a:pt x="83414" y="386249"/>
                  </a:cubicBezTo>
                  <a:lnTo>
                    <a:pt x="47410" y="350245"/>
                  </a:lnTo>
                  <a:cubicBezTo>
                    <a:pt x="41067" y="343902"/>
                    <a:pt x="45559" y="333057"/>
                    <a:pt x="54529" y="333057"/>
                  </a:cubicBezTo>
                  <a:lnTo>
                    <a:pt x="125148" y="333057"/>
                  </a:lnTo>
                  <a:lnTo>
                    <a:pt x="100602" y="308510"/>
                  </a:lnTo>
                  <a:lnTo>
                    <a:pt x="100602" y="316037"/>
                  </a:lnTo>
                  <a:cubicBezTo>
                    <a:pt x="100602" y="319744"/>
                    <a:pt x="97597" y="322750"/>
                    <a:pt x="93890" y="322750"/>
                  </a:cubicBezTo>
                  <a:cubicBezTo>
                    <a:pt x="90183" y="322750"/>
                    <a:pt x="87178" y="319744"/>
                    <a:pt x="87178" y="316037"/>
                  </a:cubicBezTo>
                  <a:lnTo>
                    <a:pt x="87178" y="300408"/>
                  </a:lnTo>
                  <a:cubicBezTo>
                    <a:pt x="87178" y="291438"/>
                    <a:pt x="98023" y="286946"/>
                    <a:pt x="104365" y="293289"/>
                  </a:cubicBezTo>
                  <a:lnTo>
                    <a:pt x="140370" y="329293"/>
                  </a:lnTo>
                  <a:cubicBezTo>
                    <a:pt x="146713" y="335636"/>
                    <a:pt x="142221" y="346481"/>
                    <a:pt x="133251" y="346481"/>
                  </a:cubicBezTo>
                  <a:lnTo>
                    <a:pt x="62631" y="346481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69" name="shape369"/>
            <p:cNvSpPr/>
            <p:nvPr/>
          </p:nvSpPr>
          <p:spPr>
            <a:xfrm>
              <a:off x="7661977" y="2775499"/>
              <a:ext cx="1782000" cy="1782000"/>
            </a:xfrm>
            <a:custGeom>
              <a:avLst/>
              <a:gdLst/>
              <a:ahLst/>
              <a:cxnLst/>
              <a:rect l="0" t="0" r="0" b="0"/>
              <a:pathLst>
                <a:path w="1782000" h="1782000">
                  <a:moveTo>
                    <a:pt x="162059" y="211988"/>
                  </a:moveTo>
                  <a:lnTo>
                    <a:pt x="156886" y="217160"/>
                  </a:lnTo>
                  <a:lnTo>
                    <a:pt x="171548" y="241389"/>
                  </a:lnTo>
                  <a:lnTo>
                    <a:pt x="146230" y="227817"/>
                  </a:lnTo>
                  <a:lnTo>
                    <a:pt x="141252" y="232795"/>
                  </a:lnTo>
                  <a:lnTo>
                    <a:pt x="154786" y="258074"/>
                  </a:lnTo>
                  <a:lnTo>
                    <a:pt x="130596" y="243451"/>
                  </a:lnTo>
                  <a:lnTo>
                    <a:pt x="125229" y="248818"/>
                  </a:lnTo>
                  <a:lnTo>
                    <a:pt x="159881" y="268613"/>
                  </a:lnTo>
                  <a:lnTo>
                    <a:pt x="164897" y="263596"/>
                  </a:lnTo>
                  <a:lnTo>
                    <a:pt x="151013" y="237734"/>
                  </a:lnTo>
                  <a:lnTo>
                    <a:pt x="176876" y="251618"/>
                  </a:lnTo>
                  <a:lnTo>
                    <a:pt x="181854" y="246640"/>
                  </a:lnTo>
                  <a:lnTo>
                    <a:pt x="162059" y="211988"/>
                  </a:lnTo>
                  <a:moveTo>
                    <a:pt x="178618" y="209118"/>
                  </a:moveTo>
                  <a:cubicBezTo>
                    <a:pt x="172784" y="214951"/>
                    <a:pt x="172590" y="222924"/>
                    <a:pt x="179085" y="229419"/>
                  </a:cubicBezTo>
                  <a:cubicBezTo>
                    <a:pt x="185618" y="235953"/>
                    <a:pt x="193591" y="235758"/>
                    <a:pt x="199425" y="229925"/>
                  </a:cubicBezTo>
                  <a:cubicBezTo>
                    <a:pt x="205297" y="224052"/>
                    <a:pt x="205491" y="216080"/>
                    <a:pt x="198958" y="209546"/>
                  </a:cubicBezTo>
                  <a:cubicBezTo>
                    <a:pt x="192463" y="203051"/>
                    <a:pt x="184491" y="203245"/>
                    <a:pt x="178618" y="209118"/>
                  </a:cubicBezTo>
                  <a:moveTo>
                    <a:pt x="183051" y="213629"/>
                  </a:moveTo>
                  <a:cubicBezTo>
                    <a:pt x="185968" y="210712"/>
                    <a:pt x="190013" y="210479"/>
                    <a:pt x="194019" y="214485"/>
                  </a:cubicBezTo>
                  <a:cubicBezTo>
                    <a:pt x="197791" y="218257"/>
                    <a:pt x="198141" y="222263"/>
                    <a:pt x="195030" y="225374"/>
                  </a:cubicBezTo>
                  <a:cubicBezTo>
                    <a:pt x="192113" y="228291"/>
                    <a:pt x="188068" y="228525"/>
                    <a:pt x="184024" y="224480"/>
                  </a:cubicBezTo>
                  <a:cubicBezTo>
                    <a:pt x="180290" y="220746"/>
                    <a:pt x="179940" y="216740"/>
                    <a:pt x="183051" y="213629"/>
                  </a:cubicBezTo>
                  <a:moveTo>
                    <a:pt x="202753" y="184983"/>
                  </a:moveTo>
                  <a:cubicBezTo>
                    <a:pt x="199408" y="188327"/>
                    <a:pt x="199175" y="191361"/>
                    <a:pt x="199914" y="194355"/>
                  </a:cubicBezTo>
                  <a:lnTo>
                    <a:pt x="196997" y="191439"/>
                  </a:lnTo>
                  <a:lnTo>
                    <a:pt x="192214" y="196222"/>
                  </a:lnTo>
                  <a:lnTo>
                    <a:pt x="212242" y="216251"/>
                  </a:lnTo>
                  <a:lnTo>
                    <a:pt x="217065" y="211429"/>
                  </a:lnTo>
                  <a:lnTo>
                    <a:pt x="206254" y="200617"/>
                  </a:lnTo>
                  <a:cubicBezTo>
                    <a:pt x="202987" y="197350"/>
                    <a:pt x="202520" y="193850"/>
                    <a:pt x="205398" y="190972"/>
                  </a:cubicBezTo>
                  <a:cubicBezTo>
                    <a:pt x="207770" y="188600"/>
                    <a:pt x="210453" y="188561"/>
                    <a:pt x="212709" y="190817"/>
                  </a:cubicBezTo>
                  <a:lnTo>
                    <a:pt x="225193" y="203300"/>
                  </a:lnTo>
                  <a:lnTo>
                    <a:pt x="230016" y="198478"/>
                  </a:lnTo>
                  <a:lnTo>
                    <a:pt x="217104" y="185566"/>
                  </a:lnTo>
                  <a:cubicBezTo>
                    <a:pt x="212320" y="180783"/>
                    <a:pt x="207303" y="180433"/>
                    <a:pt x="202753" y="184983"/>
                  </a:cubicBezTo>
                  <a:moveTo>
                    <a:pt x="225555" y="147636"/>
                  </a:moveTo>
                  <a:lnTo>
                    <a:pt x="220733" y="152458"/>
                  </a:lnTo>
                  <a:lnTo>
                    <a:pt x="231000" y="162725"/>
                  </a:lnTo>
                  <a:cubicBezTo>
                    <a:pt x="227850" y="161986"/>
                    <a:pt x="224349" y="163387"/>
                    <a:pt x="221744" y="165992"/>
                  </a:cubicBezTo>
                  <a:cubicBezTo>
                    <a:pt x="216843" y="170892"/>
                    <a:pt x="216182" y="178398"/>
                    <a:pt x="223105" y="185321"/>
                  </a:cubicBezTo>
                  <a:cubicBezTo>
                    <a:pt x="230144" y="192360"/>
                    <a:pt x="237650" y="191699"/>
                    <a:pt x="242550" y="186799"/>
                  </a:cubicBezTo>
                  <a:cubicBezTo>
                    <a:pt x="245311" y="184037"/>
                    <a:pt x="246595" y="180343"/>
                    <a:pt x="245389" y="176960"/>
                  </a:cubicBezTo>
                  <a:lnTo>
                    <a:pt x="248462" y="180032"/>
                  </a:lnTo>
                  <a:lnTo>
                    <a:pt x="253206" y="175287"/>
                  </a:lnTo>
                  <a:lnTo>
                    <a:pt x="225555" y="147636"/>
                  </a:lnTo>
                  <a:moveTo>
                    <a:pt x="239245" y="181237"/>
                  </a:moveTo>
                  <a:cubicBezTo>
                    <a:pt x="236445" y="184037"/>
                    <a:pt x="232050" y="184465"/>
                    <a:pt x="228005" y="180421"/>
                  </a:cubicBezTo>
                  <a:cubicBezTo>
                    <a:pt x="223922" y="176337"/>
                    <a:pt x="224349" y="171942"/>
                    <a:pt x="227150" y="169142"/>
                  </a:cubicBezTo>
                  <a:cubicBezTo>
                    <a:pt x="229755" y="166536"/>
                    <a:pt x="234344" y="165836"/>
                    <a:pt x="238467" y="169959"/>
                  </a:cubicBezTo>
                  <a:cubicBezTo>
                    <a:pt x="242550" y="174042"/>
                    <a:pt x="241850" y="178632"/>
                    <a:pt x="239245" y="181237"/>
                  </a:cubicBezTo>
                  <a:moveTo>
                    <a:pt x="266570" y="144811"/>
                  </a:moveTo>
                  <a:lnTo>
                    <a:pt x="264587" y="142828"/>
                  </a:lnTo>
                  <a:cubicBezTo>
                    <a:pt x="257976" y="136217"/>
                    <a:pt x="250625" y="137111"/>
                    <a:pt x="245764" y="141972"/>
                  </a:cubicBezTo>
                  <a:cubicBezTo>
                    <a:pt x="240669" y="147067"/>
                    <a:pt x="239619" y="155117"/>
                    <a:pt x="246619" y="162118"/>
                  </a:cubicBezTo>
                  <a:cubicBezTo>
                    <a:pt x="253581" y="169079"/>
                    <a:pt x="261398" y="167952"/>
                    <a:pt x="266453" y="162895"/>
                  </a:cubicBezTo>
                  <a:cubicBezTo>
                    <a:pt x="270537" y="158812"/>
                    <a:pt x="272171" y="152745"/>
                    <a:pt x="268943" y="147495"/>
                  </a:cubicBezTo>
                  <a:lnTo>
                    <a:pt x="264431" y="152006"/>
                  </a:lnTo>
                  <a:cubicBezTo>
                    <a:pt x="265326" y="154301"/>
                    <a:pt x="264392" y="156634"/>
                    <a:pt x="262487" y="158540"/>
                  </a:cubicBezTo>
                  <a:cubicBezTo>
                    <a:pt x="259609" y="161418"/>
                    <a:pt x="255992" y="161923"/>
                    <a:pt x="252608" y="158773"/>
                  </a:cubicBezTo>
                  <a:lnTo>
                    <a:pt x="266570" y="144811"/>
                  </a:lnTo>
                  <a:moveTo>
                    <a:pt x="249886" y="146172"/>
                  </a:moveTo>
                  <a:cubicBezTo>
                    <a:pt x="252492" y="143567"/>
                    <a:pt x="255642" y="143372"/>
                    <a:pt x="258287" y="146017"/>
                  </a:cubicBezTo>
                  <a:lnTo>
                    <a:pt x="249186" y="155117"/>
                  </a:lnTo>
                  <a:cubicBezTo>
                    <a:pt x="246697" y="151773"/>
                    <a:pt x="247592" y="148467"/>
                    <a:pt x="249886" y="146172"/>
                  </a:cubicBezTo>
                  <a:moveTo>
                    <a:pt x="269500" y="118469"/>
                  </a:moveTo>
                  <a:lnTo>
                    <a:pt x="268178" y="119791"/>
                  </a:lnTo>
                  <a:cubicBezTo>
                    <a:pt x="265844" y="122125"/>
                    <a:pt x="264989" y="125003"/>
                    <a:pt x="266156" y="128192"/>
                  </a:cubicBezTo>
                  <a:lnTo>
                    <a:pt x="263200" y="125236"/>
                  </a:lnTo>
                  <a:lnTo>
                    <a:pt x="258416" y="130020"/>
                  </a:lnTo>
                  <a:lnTo>
                    <a:pt x="278445" y="150048"/>
                  </a:lnTo>
                  <a:lnTo>
                    <a:pt x="283268" y="145226"/>
                  </a:lnTo>
                  <a:lnTo>
                    <a:pt x="273467" y="135425"/>
                  </a:lnTo>
                  <a:cubicBezTo>
                    <a:pt x="269539" y="131498"/>
                    <a:pt x="269539" y="127842"/>
                    <a:pt x="272923" y="124458"/>
                  </a:cubicBezTo>
                  <a:lnTo>
                    <a:pt x="274206" y="123175"/>
                  </a:lnTo>
                  <a:lnTo>
                    <a:pt x="269500" y="118469"/>
                  </a:lnTo>
                  <a:moveTo>
                    <a:pt x="288342" y="116272"/>
                  </a:moveTo>
                  <a:cubicBezTo>
                    <a:pt x="285542" y="118372"/>
                    <a:pt x="283481" y="119812"/>
                    <a:pt x="281925" y="118256"/>
                  </a:cubicBezTo>
                  <a:cubicBezTo>
                    <a:pt x="280758" y="117089"/>
                    <a:pt x="280642" y="115106"/>
                    <a:pt x="283014" y="112733"/>
                  </a:cubicBezTo>
                  <a:cubicBezTo>
                    <a:pt x="285076" y="110672"/>
                    <a:pt x="287253" y="110050"/>
                    <a:pt x="289431" y="111839"/>
                  </a:cubicBezTo>
                  <a:lnTo>
                    <a:pt x="294137" y="107133"/>
                  </a:lnTo>
                  <a:cubicBezTo>
                    <a:pt x="289392" y="102933"/>
                    <a:pt x="283636" y="104100"/>
                    <a:pt x="278970" y="108766"/>
                  </a:cubicBezTo>
                  <a:cubicBezTo>
                    <a:pt x="274808" y="112928"/>
                    <a:pt x="272825" y="118567"/>
                    <a:pt x="277375" y="123117"/>
                  </a:cubicBezTo>
                  <a:cubicBezTo>
                    <a:pt x="282314" y="128056"/>
                    <a:pt x="287448" y="124245"/>
                    <a:pt x="292037" y="120978"/>
                  </a:cubicBezTo>
                  <a:cubicBezTo>
                    <a:pt x="295265" y="118683"/>
                    <a:pt x="296509" y="118061"/>
                    <a:pt x="297754" y="119306"/>
                  </a:cubicBezTo>
                  <a:cubicBezTo>
                    <a:pt x="299270" y="120823"/>
                    <a:pt x="298493" y="122923"/>
                    <a:pt x="296432" y="124984"/>
                  </a:cubicBezTo>
                  <a:cubicBezTo>
                    <a:pt x="294176" y="127240"/>
                    <a:pt x="291570" y="128134"/>
                    <a:pt x="289198" y="126462"/>
                  </a:cubicBezTo>
                  <a:lnTo>
                    <a:pt x="284336" y="131323"/>
                  </a:lnTo>
                  <a:cubicBezTo>
                    <a:pt x="289742" y="136029"/>
                    <a:pt x="296004" y="133346"/>
                    <a:pt x="300165" y="129184"/>
                  </a:cubicBezTo>
                  <a:cubicBezTo>
                    <a:pt x="304638" y="124712"/>
                    <a:pt x="306504" y="118567"/>
                    <a:pt x="301993" y="114055"/>
                  </a:cubicBezTo>
                  <a:cubicBezTo>
                    <a:pt x="297326" y="109389"/>
                    <a:pt x="292464" y="113239"/>
                    <a:pt x="288342" y="116272"/>
                  </a:cubicBezTo>
                  <a:moveTo>
                    <a:pt x="301849" y="85887"/>
                  </a:moveTo>
                  <a:cubicBezTo>
                    <a:pt x="298465" y="89271"/>
                    <a:pt x="298310" y="92226"/>
                    <a:pt x="299088" y="95260"/>
                  </a:cubicBezTo>
                  <a:lnTo>
                    <a:pt x="288509" y="84682"/>
                  </a:lnTo>
                  <a:lnTo>
                    <a:pt x="283687" y="89504"/>
                  </a:lnTo>
                  <a:lnTo>
                    <a:pt x="311338" y="117155"/>
                  </a:lnTo>
                  <a:lnTo>
                    <a:pt x="316161" y="112333"/>
                  </a:lnTo>
                  <a:lnTo>
                    <a:pt x="305349" y="101521"/>
                  </a:lnTo>
                  <a:cubicBezTo>
                    <a:pt x="302082" y="98254"/>
                    <a:pt x="301616" y="94754"/>
                    <a:pt x="304494" y="91876"/>
                  </a:cubicBezTo>
                  <a:cubicBezTo>
                    <a:pt x="306866" y="89504"/>
                    <a:pt x="309549" y="89465"/>
                    <a:pt x="311805" y="91721"/>
                  </a:cubicBezTo>
                  <a:lnTo>
                    <a:pt x="324289" y="104205"/>
                  </a:lnTo>
                  <a:lnTo>
                    <a:pt x="329111" y="99382"/>
                  </a:lnTo>
                  <a:lnTo>
                    <a:pt x="316200" y="86471"/>
                  </a:lnTo>
                  <a:cubicBezTo>
                    <a:pt x="311416" y="81687"/>
                    <a:pt x="306399" y="81337"/>
                    <a:pt x="301849" y="85887"/>
                  </a:cubicBezTo>
                  <a:moveTo>
                    <a:pt x="321734" y="66002"/>
                  </a:moveTo>
                  <a:cubicBezTo>
                    <a:pt x="316756" y="70980"/>
                    <a:pt x="315473" y="76775"/>
                    <a:pt x="319362" y="82219"/>
                  </a:cubicBezTo>
                  <a:lnTo>
                    <a:pt x="323951" y="77631"/>
                  </a:lnTo>
                  <a:cubicBezTo>
                    <a:pt x="322862" y="75686"/>
                    <a:pt x="322278" y="73391"/>
                    <a:pt x="325273" y="70396"/>
                  </a:cubicBezTo>
                  <a:cubicBezTo>
                    <a:pt x="326984" y="68685"/>
                    <a:pt x="329123" y="67635"/>
                    <a:pt x="330640" y="69152"/>
                  </a:cubicBezTo>
                  <a:cubicBezTo>
                    <a:pt x="332312" y="70825"/>
                    <a:pt x="331068" y="72691"/>
                    <a:pt x="330407" y="73586"/>
                  </a:cubicBezTo>
                  <a:lnTo>
                    <a:pt x="326946" y="78214"/>
                  </a:lnTo>
                  <a:cubicBezTo>
                    <a:pt x="325390" y="80314"/>
                    <a:pt x="321695" y="85719"/>
                    <a:pt x="326712" y="90736"/>
                  </a:cubicBezTo>
                  <a:cubicBezTo>
                    <a:pt x="330951" y="94976"/>
                    <a:pt x="335929" y="93420"/>
                    <a:pt x="339118" y="90231"/>
                  </a:cubicBezTo>
                  <a:cubicBezTo>
                    <a:pt x="341257" y="88092"/>
                    <a:pt x="343085" y="84708"/>
                    <a:pt x="342074" y="80586"/>
                  </a:cubicBezTo>
                  <a:lnTo>
                    <a:pt x="344991" y="83503"/>
                  </a:lnTo>
                  <a:lnTo>
                    <a:pt x="349697" y="78797"/>
                  </a:lnTo>
                  <a:lnTo>
                    <a:pt x="335812" y="64913"/>
                  </a:lnTo>
                  <a:cubicBezTo>
                    <a:pt x="331107" y="60207"/>
                    <a:pt x="326128" y="61607"/>
                    <a:pt x="321734" y="66002"/>
                  </a:cubicBezTo>
                  <a:moveTo>
                    <a:pt x="336357" y="84981"/>
                  </a:moveTo>
                  <a:cubicBezTo>
                    <a:pt x="334646" y="86692"/>
                    <a:pt x="332740" y="87120"/>
                    <a:pt x="331146" y="85525"/>
                  </a:cubicBezTo>
                  <a:cubicBezTo>
                    <a:pt x="328929" y="83308"/>
                    <a:pt x="330951" y="80586"/>
                    <a:pt x="331690" y="79614"/>
                  </a:cubicBezTo>
                  <a:lnTo>
                    <a:pt x="333401" y="77280"/>
                  </a:lnTo>
                  <a:cubicBezTo>
                    <a:pt x="334257" y="76113"/>
                    <a:pt x="334957" y="75180"/>
                    <a:pt x="335385" y="74130"/>
                  </a:cubicBezTo>
                  <a:lnTo>
                    <a:pt x="336474" y="75219"/>
                  </a:lnTo>
                  <a:cubicBezTo>
                    <a:pt x="339157" y="77902"/>
                    <a:pt x="339274" y="82064"/>
                    <a:pt x="336357" y="84981"/>
                  </a:cubicBezTo>
                  <a:moveTo>
                    <a:pt x="345237" y="42732"/>
                  </a:moveTo>
                  <a:lnTo>
                    <a:pt x="343915" y="44055"/>
                  </a:lnTo>
                  <a:cubicBezTo>
                    <a:pt x="341581" y="46388"/>
                    <a:pt x="340726" y="49266"/>
                    <a:pt x="341892" y="52455"/>
                  </a:cubicBezTo>
                  <a:lnTo>
                    <a:pt x="338937" y="49499"/>
                  </a:lnTo>
                  <a:lnTo>
                    <a:pt x="334153" y="54283"/>
                  </a:lnTo>
                  <a:lnTo>
                    <a:pt x="354182" y="74312"/>
                  </a:lnTo>
                  <a:lnTo>
                    <a:pt x="359004" y="69489"/>
                  </a:lnTo>
                  <a:lnTo>
                    <a:pt x="349204" y="59689"/>
                  </a:lnTo>
                  <a:cubicBezTo>
                    <a:pt x="345276" y="55761"/>
                    <a:pt x="345276" y="52105"/>
                    <a:pt x="348660" y="48721"/>
                  </a:cubicBezTo>
                  <a:lnTo>
                    <a:pt x="349943" y="47438"/>
                  </a:lnTo>
                  <a:lnTo>
                    <a:pt x="345237" y="42732"/>
                  </a:lnTo>
                  <a:moveTo>
                    <a:pt x="376378" y="35004"/>
                  </a:moveTo>
                  <a:lnTo>
                    <a:pt x="374394" y="33020"/>
                  </a:lnTo>
                  <a:cubicBezTo>
                    <a:pt x="367783" y="26409"/>
                    <a:pt x="360433" y="27303"/>
                    <a:pt x="355571" y="32165"/>
                  </a:cubicBezTo>
                  <a:cubicBezTo>
                    <a:pt x="350476" y="37259"/>
                    <a:pt x="349426" y="45310"/>
                    <a:pt x="356427" y="52310"/>
                  </a:cubicBezTo>
                  <a:cubicBezTo>
                    <a:pt x="363388" y="59272"/>
                    <a:pt x="371205" y="58144"/>
                    <a:pt x="376261" y="53088"/>
                  </a:cubicBezTo>
                  <a:cubicBezTo>
                    <a:pt x="380345" y="49005"/>
                    <a:pt x="381978" y="42938"/>
                    <a:pt x="378750" y="37687"/>
                  </a:cubicBezTo>
                  <a:lnTo>
                    <a:pt x="374239" y="42199"/>
                  </a:lnTo>
                  <a:cubicBezTo>
                    <a:pt x="375133" y="44493"/>
                    <a:pt x="374200" y="46827"/>
                    <a:pt x="372294" y="48732"/>
                  </a:cubicBezTo>
                  <a:cubicBezTo>
                    <a:pt x="369417" y="51610"/>
                    <a:pt x="365799" y="52116"/>
                    <a:pt x="362416" y="48966"/>
                  </a:cubicBezTo>
                  <a:lnTo>
                    <a:pt x="376378" y="35004"/>
                  </a:lnTo>
                  <a:moveTo>
                    <a:pt x="359693" y="36365"/>
                  </a:moveTo>
                  <a:cubicBezTo>
                    <a:pt x="362299" y="33759"/>
                    <a:pt x="365449" y="33565"/>
                    <a:pt x="368094" y="36209"/>
                  </a:cubicBezTo>
                  <a:lnTo>
                    <a:pt x="358993" y="45310"/>
                  </a:lnTo>
                  <a:cubicBezTo>
                    <a:pt x="356505" y="41965"/>
                    <a:pt x="357399" y="38660"/>
                    <a:pt x="359693" y="36365"/>
                  </a:cubicBezTo>
                  <a:moveTo>
                    <a:pt x="214250" y="295137"/>
                  </a:moveTo>
                  <a:lnTo>
                    <a:pt x="209505" y="290392"/>
                  </a:lnTo>
                  <a:lnTo>
                    <a:pt x="195543" y="304354"/>
                  </a:lnTo>
                  <a:lnTo>
                    <a:pt x="188893" y="297704"/>
                  </a:lnTo>
                  <a:lnTo>
                    <a:pt x="201066" y="285531"/>
                  </a:lnTo>
                  <a:lnTo>
                    <a:pt x="196321" y="280786"/>
                  </a:lnTo>
                  <a:lnTo>
                    <a:pt x="184148" y="292959"/>
                  </a:lnTo>
                  <a:lnTo>
                    <a:pt x="177809" y="286620"/>
                  </a:lnTo>
                  <a:lnTo>
                    <a:pt x="191032" y="273397"/>
                  </a:lnTo>
                  <a:lnTo>
                    <a:pt x="186287" y="268652"/>
                  </a:lnTo>
                  <a:lnTo>
                    <a:pt x="168009" y="286931"/>
                  </a:lnTo>
                  <a:lnTo>
                    <a:pt x="195232" y="314154"/>
                  </a:lnTo>
                  <a:lnTo>
                    <a:pt x="214250" y="295137"/>
                  </a:lnTo>
                  <a:moveTo>
                    <a:pt x="208611" y="245472"/>
                  </a:moveTo>
                  <a:lnTo>
                    <a:pt x="203789" y="250294"/>
                  </a:lnTo>
                  <a:lnTo>
                    <a:pt x="214056" y="260562"/>
                  </a:lnTo>
                  <a:cubicBezTo>
                    <a:pt x="210906" y="259823"/>
                    <a:pt x="207406" y="261223"/>
                    <a:pt x="204800" y="263828"/>
                  </a:cubicBezTo>
                  <a:cubicBezTo>
                    <a:pt x="199900" y="268729"/>
                    <a:pt x="199239" y="276235"/>
                    <a:pt x="206162" y="283157"/>
                  </a:cubicBezTo>
                  <a:cubicBezTo>
                    <a:pt x="213201" y="290197"/>
                    <a:pt x="220707" y="289535"/>
                    <a:pt x="225607" y="284635"/>
                  </a:cubicBezTo>
                  <a:cubicBezTo>
                    <a:pt x="228368" y="281874"/>
                    <a:pt x="229651" y="278179"/>
                    <a:pt x="228446" y="274796"/>
                  </a:cubicBezTo>
                  <a:lnTo>
                    <a:pt x="231518" y="277868"/>
                  </a:lnTo>
                  <a:lnTo>
                    <a:pt x="236263" y="273123"/>
                  </a:lnTo>
                  <a:lnTo>
                    <a:pt x="208611" y="245472"/>
                  </a:lnTo>
                  <a:moveTo>
                    <a:pt x="222301" y="279074"/>
                  </a:moveTo>
                  <a:cubicBezTo>
                    <a:pt x="219501" y="281874"/>
                    <a:pt x="215106" y="282302"/>
                    <a:pt x="211062" y="278257"/>
                  </a:cubicBezTo>
                  <a:cubicBezTo>
                    <a:pt x="206978" y="274174"/>
                    <a:pt x="207406" y="269779"/>
                    <a:pt x="210206" y="266979"/>
                  </a:cubicBezTo>
                  <a:cubicBezTo>
                    <a:pt x="212812" y="264373"/>
                    <a:pt x="217401" y="263673"/>
                    <a:pt x="221523" y="267795"/>
                  </a:cubicBezTo>
                  <a:cubicBezTo>
                    <a:pt x="225607" y="271879"/>
                    <a:pt x="224907" y="276468"/>
                    <a:pt x="222301" y="279074"/>
                  </a:cubicBezTo>
                  <a:moveTo>
                    <a:pt x="231971" y="236892"/>
                  </a:moveTo>
                  <a:lnTo>
                    <a:pt x="230648" y="238214"/>
                  </a:lnTo>
                  <a:cubicBezTo>
                    <a:pt x="228315" y="240548"/>
                    <a:pt x="227459" y="243426"/>
                    <a:pt x="228626" y="246614"/>
                  </a:cubicBezTo>
                  <a:lnTo>
                    <a:pt x="225670" y="243659"/>
                  </a:lnTo>
                  <a:lnTo>
                    <a:pt x="220887" y="248442"/>
                  </a:lnTo>
                  <a:lnTo>
                    <a:pt x="240915" y="268471"/>
                  </a:lnTo>
                  <a:lnTo>
                    <a:pt x="245738" y="263649"/>
                  </a:lnTo>
                  <a:lnTo>
                    <a:pt x="235937" y="253848"/>
                  </a:lnTo>
                  <a:cubicBezTo>
                    <a:pt x="232009" y="249920"/>
                    <a:pt x="232009" y="246264"/>
                    <a:pt x="235393" y="242881"/>
                  </a:cubicBezTo>
                  <a:lnTo>
                    <a:pt x="236676" y="241597"/>
                  </a:lnTo>
                  <a:lnTo>
                    <a:pt x="231971" y="236892"/>
                  </a:lnTo>
                  <a:moveTo>
                    <a:pt x="242538" y="226091"/>
                  </a:moveTo>
                  <a:cubicBezTo>
                    <a:pt x="237560" y="231069"/>
                    <a:pt x="236276" y="236864"/>
                    <a:pt x="240166" y="242308"/>
                  </a:cubicBezTo>
                  <a:lnTo>
                    <a:pt x="244755" y="237719"/>
                  </a:lnTo>
                  <a:cubicBezTo>
                    <a:pt x="243666" y="235775"/>
                    <a:pt x="243082" y="233480"/>
                    <a:pt x="246077" y="230486"/>
                  </a:cubicBezTo>
                  <a:cubicBezTo>
                    <a:pt x="247788" y="228774"/>
                    <a:pt x="249927" y="227725"/>
                    <a:pt x="251444" y="229241"/>
                  </a:cubicBezTo>
                  <a:cubicBezTo>
                    <a:pt x="253116" y="230913"/>
                    <a:pt x="251872" y="232780"/>
                    <a:pt x="251211" y="233675"/>
                  </a:cubicBezTo>
                  <a:lnTo>
                    <a:pt x="247749" y="238303"/>
                  </a:lnTo>
                  <a:cubicBezTo>
                    <a:pt x="246194" y="240403"/>
                    <a:pt x="242499" y="245809"/>
                    <a:pt x="247516" y="250826"/>
                  </a:cubicBezTo>
                  <a:cubicBezTo>
                    <a:pt x="251755" y="255065"/>
                    <a:pt x="256733" y="253509"/>
                    <a:pt x="259922" y="250320"/>
                  </a:cubicBezTo>
                  <a:cubicBezTo>
                    <a:pt x="262061" y="248181"/>
                    <a:pt x="263889" y="244798"/>
                    <a:pt x="262878" y="240675"/>
                  </a:cubicBezTo>
                  <a:lnTo>
                    <a:pt x="265795" y="243592"/>
                  </a:lnTo>
                  <a:lnTo>
                    <a:pt x="270501" y="238886"/>
                  </a:lnTo>
                  <a:lnTo>
                    <a:pt x="256616" y="225002"/>
                  </a:lnTo>
                  <a:cubicBezTo>
                    <a:pt x="251911" y="220296"/>
                    <a:pt x="246932" y="221696"/>
                    <a:pt x="242538" y="226091"/>
                  </a:cubicBezTo>
                  <a:moveTo>
                    <a:pt x="257161" y="245070"/>
                  </a:moveTo>
                  <a:cubicBezTo>
                    <a:pt x="255449" y="246781"/>
                    <a:pt x="253544" y="247209"/>
                    <a:pt x="251949" y="245614"/>
                  </a:cubicBezTo>
                  <a:cubicBezTo>
                    <a:pt x="249733" y="243397"/>
                    <a:pt x="251755" y="240675"/>
                    <a:pt x="252494" y="239703"/>
                  </a:cubicBezTo>
                  <a:lnTo>
                    <a:pt x="254205" y="237369"/>
                  </a:lnTo>
                  <a:cubicBezTo>
                    <a:pt x="255061" y="236203"/>
                    <a:pt x="255761" y="235269"/>
                    <a:pt x="256189" y="234219"/>
                  </a:cubicBezTo>
                  <a:lnTo>
                    <a:pt x="257278" y="235308"/>
                  </a:lnTo>
                  <a:cubicBezTo>
                    <a:pt x="259961" y="237992"/>
                    <a:pt x="260078" y="242153"/>
                    <a:pt x="257161" y="245070"/>
                  </a:cubicBezTo>
                  <a:moveTo>
                    <a:pt x="284475" y="184854"/>
                  </a:moveTo>
                  <a:lnTo>
                    <a:pt x="279497" y="189832"/>
                  </a:lnTo>
                  <a:lnTo>
                    <a:pt x="288870" y="207605"/>
                  </a:lnTo>
                  <a:lnTo>
                    <a:pt x="270980" y="198349"/>
                  </a:lnTo>
                  <a:lnTo>
                    <a:pt x="266274" y="203055"/>
                  </a:lnTo>
                  <a:lnTo>
                    <a:pt x="275569" y="220906"/>
                  </a:lnTo>
                  <a:lnTo>
                    <a:pt x="257757" y="211572"/>
                  </a:lnTo>
                  <a:lnTo>
                    <a:pt x="252624" y="216705"/>
                  </a:lnTo>
                  <a:lnTo>
                    <a:pt x="279575" y="229812"/>
                  </a:lnTo>
                  <a:lnTo>
                    <a:pt x="284242" y="225144"/>
                  </a:lnTo>
                  <a:lnTo>
                    <a:pt x="275569" y="207838"/>
                  </a:lnTo>
                  <a:lnTo>
                    <a:pt x="292915" y="216472"/>
                  </a:lnTo>
                  <a:lnTo>
                    <a:pt x="297543" y="211844"/>
                  </a:lnTo>
                  <a:lnTo>
                    <a:pt x="284475" y="184854"/>
                  </a:lnTo>
                  <a:moveTo>
                    <a:pt x="307941" y="146998"/>
                  </a:moveTo>
                  <a:lnTo>
                    <a:pt x="301524" y="153415"/>
                  </a:lnTo>
                  <a:lnTo>
                    <a:pt x="314786" y="181767"/>
                  </a:lnTo>
                  <a:lnTo>
                    <a:pt x="286434" y="168505"/>
                  </a:lnTo>
                  <a:lnTo>
                    <a:pt x="280017" y="174922"/>
                  </a:lnTo>
                  <a:lnTo>
                    <a:pt x="307241" y="202146"/>
                  </a:lnTo>
                  <a:lnTo>
                    <a:pt x="311869" y="197517"/>
                  </a:lnTo>
                  <a:lnTo>
                    <a:pt x="292696" y="178344"/>
                  </a:lnTo>
                  <a:lnTo>
                    <a:pt x="318869" y="190517"/>
                  </a:lnTo>
                  <a:lnTo>
                    <a:pt x="323420" y="185967"/>
                  </a:lnTo>
                  <a:lnTo>
                    <a:pt x="311247" y="159793"/>
                  </a:lnTo>
                  <a:lnTo>
                    <a:pt x="330420" y="178966"/>
                  </a:lnTo>
                  <a:lnTo>
                    <a:pt x="335165" y="174222"/>
                  </a:lnTo>
                  <a:lnTo>
                    <a:pt x="307941" y="146998"/>
                  </a:lnTo>
                  <a:moveTo>
                    <a:pt x="317292" y="146748"/>
                  </a:moveTo>
                  <a:lnTo>
                    <a:pt x="322425" y="141614"/>
                  </a:lnTo>
                  <a:lnTo>
                    <a:pt x="316942" y="136131"/>
                  </a:lnTo>
                  <a:lnTo>
                    <a:pt x="311808" y="141264"/>
                  </a:lnTo>
                  <a:lnTo>
                    <a:pt x="317292" y="146748"/>
                  </a:lnTo>
                  <a:moveTo>
                    <a:pt x="340121" y="169266"/>
                  </a:moveTo>
                  <a:lnTo>
                    <a:pt x="344943" y="164443"/>
                  </a:lnTo>
                  <a:lnTo>
                    <a:pt x="324914" y="144415"/>
                  </a:lnTo>
                  <a:lnTo>
                    <a:pt x="320092" y="149237"/>
                  </a:lnTo>
                  <a:lnTo>
                    <a:pt x="340121" y="169266"/>
                  </a:lnTo>
                  <a:moveTo>
                    <a:pt x="340017" y="128612"/>
                  </a:moveTo>
                  <a:cubicBezTo>
                    <a:pt x="336672" y="131957"/>
                    <a:pt x="336439" y="134990"/>
                    <a:pt x="337178" y="137985"/>
                  </a:cubicBezTo>
                  <a:lnTo>
                    <a:pt x="334261" y="135068"/>
                  </a:lnTo>
                  <a:lnTo>
                    <a:pt x="329477" y="139852"/>
                  </a:lnTo>
                  <a:lnTo>
                    <a:pt x="349506" y="159881"/>
                  </a:lnTo>
                  <a:lnTo>
                    <a:pt x="354328" y="155058"/>
                  </a:lnTo>
                  <a:lnTo>
                    <a:pt x="343517" y="144247"/>
                  </a:lnTo>
                  <a:cubicBezTo>
                    <a:pt x="340250" y="140980"/>
                    <a:pt x="339783" y="137479"/>
                    <a:pt x="342661" y="134601"/>
                  </a:cubicBezTo>
                  <a:cubicBezTo>
                    <a:pt x="345033" y="132229"/>
                    <a:pt x="347717" y="132190"/>
                    <a:pt x="349972" y="134446"/>
                  </a:cubicBezTo>
                  <a:lnTo>
                    <a:pt x="362457" y="146930"/>
                  </a:lnTo>
                  <a:lnTo>
                    <a:pt x="367279" y="142107"/>
                  </a:lnTo>
                  <a:lnTo>
                    <a:pt x="354367" y="129195"/>
                  </a:lnTo>
                  <a:cubicBezTo>
                    <a:pt x="349584" y="124412"/>
                    <a:pt x="344567" y="124062"/>
                    <a:pt x="340017" y="128612"/>
                  </a:cubicBezTo>
                  <a:moveTo>
                    <a:pt x="362819" y="91265"/>
                  </a:moveTo>
                  <a:lnTo>
                    <a:pt x="357996" y="96088"/>
                  </a:lnTo>
                  <a:lnTo>
                    <a:pt x="368263" y="106355"/>
                  </a:lnTo>
                  <a:cubicBezTo>
                    <a:pt x="365113" y="105616"/>
                    <a:pt x="361613" y="107016"/>
                    <a:pt x="359007" y="109622"/>
                  </a:cubicBezTo>
                  <a:cubicBezTo>
                    <a:pt x="354107" y="114522"/>
                    <a:pt x="353446" y="122028"/>
                    <a:pt x="360368" y="128950"/>
                  </a:cubicBezTo>
                  <a:cubicBezTo>
                    <a:pt x="367407" y="135990"/>
                    <a:pt x="374913" y="135329"/>
                    <a:pt x="379814" y="130428"/>
                  </a:cubicBezTo>
                  <a:cubicBezTo>
                    <a:pt x="382575" y="127667"/>
                    <a:pt x="383859" y="123973"/>
                    <a:pt x="382653" y="120589"/>
                  </a:cubicBezTo>
                  <a:lnTo>
                    <a:pt x="385725" y="123661"/>
                  </a:lnTo>
                  <a:lnTo>
                    <a:pt x="390470" y="118917"/>
                  </a:lnTo>
                  <a:lnTo>
                    <a:pt x="362819" y="91265"/>
                  </a:lnTo>
                  <a:moveTo>
                    <a:pt x="376508" y="124867"/>
                  </a:moveTo>
                  <a:cubicBezTo>
                    <a:pt x="373708" y="127667"/>
                    <a:pt x="369313" y="128095"/>
                    <a:pt x="365269" y="124050"/>
                  </a:cubicBezTo>
                  <a:cubicBezTo>
                    <a:pt x="361185" y="119967"/>
                    <a:pt x="361613" y="115572"/>
                    <a:pt x="364413" y="112772"/>
                  </a:cubicBezTo>
                  <a:cubicBezTo>
                    <a:pt x="367019" y="110166"/>
                    <a:pt x="371608" y="109466"/>
                    <a:pt x="375730" y="113589"/>
                  </a:cubicBezTo>
                  <a:cubicBezTo>
                    <a:pt x="379814" y="117672"/>
                    <a:pt x="379114" y="122261"/>
                    <a:pt x="376508" y="124867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70" name="shape370"/>
            <p:cNvSpPr/>
            <p:nvPr/>
          </p:nvSpPr>
          <p:spPr>
            <a:xfrm>
              <a:off x="533977" y="4557499"/>
              <a:ext cx="140800" cy="140800"/>
            </a:xfrm>
            <a:custGeom>
              <a:avLst/>
              <a:gdLst/>
              <a:ahLst/>
              <a:cxnLst/>
              <a:rect l="0" t="0" r="0" b="0"/>
              <a:pathLst>
                <a:path w="140800" h="140800">
                  <a:moveTo>
                    <a:pt x="61179" y="283646"/>
                  </a:moveTo>
                  <a:lnTo>
                    <a:pt x="37845" y="306980"/>
                  </a:lnTo>
                  <a:cubicBezTo>
                    <a:pt x="31683" y="313142"/>
                    <a:pt x="27194" y="317634"/>
                    <a:pt x="23945" y="321461"/>
                  </a:cubicBezTo>
                  <a:cubicBezTo>
                    <a:pt x="20720" y="325260"/>
                    <a:pt x="18898" y="328201"/>
                    <a:pt x="17927" y="331190"/>
                  </a:cubicBezTo>
                  <a:cubicBezTo>
                    <a:pt x="16110" y="336782"/>
                    <a:pt x="16110" y="342806"/>
                    <a:pt x="17927" y="348399"/>
                  </a:cubicBezTo>
                  <a:cubicBezTo>
                    <a:pt x="18898" y="351387"/>
                    <a:pt x="20720" y="354328"/>
                    <a:pt x="23945" y="358127"/>
                  </a:cubicBezTo>
                  <a:cubicBezTo>
                    <a:pt x="27194" y="361955"/>
                    <a:pt x="31683" y="366447"/>
                    <a:pt x="37845" y="372608"/>
                  </a:cubicBezTo>
                  <a:lnTo>
                    <a:pt x="61179" y="395943"/>
                  </a:lnTo>
                  <a:cubicBezTo>
                    <a:pt x="67341" y="402105"/>
                    <a:pt x="71833" y="406593"/>
                    <a:pt x="75660" y="409842"/>
                  </a:cubicBezTo>
                  <a:cubicBezTo>
                    <a:pt x="79460" y="413068"/>
                    <a:pt x="82400" y="414890"/>
                    <a:pt x="85389" y="415861"/>
                  </a:cubicBezTo>
                  <a:cubicBezTo>
                    <a:pt x="90981" y="417678"/>
                    <a:pt x="97005" y="417678"/>
                    <a:pt x="102597" y="415861"/>
                  </a:cubicBezTo>
                  <a:cubicBezTo>
                    <a:pt x="105586" y="414890"/>
                    <a:pt x="108527" y="413068"/>
                    <a:pt x="112327" y="409842"/>
                  </a:cubicBezTo>
                  <a:cubicBezTo>
                    <a:pt x="116154" y="406593"/>
                    <a:pt x="120645" y="402105"/>
                    <a:pt x="126808" y="395943"/>
                  </a:cubicBezTo>
                  <a:lnTo>
                    <a:pt x="150142" y="372608"/>
                  </a:lnTo>
                  <a:cubicBezTo>
                    <a:pt x="156304" y="366447"/>
                    <a:pt x="160792" y="361955"/>
                    <a:pt x="164041" y="358127"/>
                  </a:cubicBezTo>
                  <a:cubicBezTo>
                    <a:pt x="167267" y="354328"/>
                    <a:pt x="169089" y="351387"/>
                    <a:pt x="170060" y="348398"/>
                  </a:cubicBezTo>
                  <a:cubicBezTo>
                    <a:pt x="171877" y="342806"/>
                    <a:pt x="171877" y="336782"/>
                    <a:pt x="170060" y="331190"/>
                  </a:cubicBezTo>
                  <a:cubicBezTo>
                    <a:pt x="169089" y="328201"/>
                    <a:pt x="167267" y="325260"/>
                    <a:pt x="164041" y="321461"/>
                  </a:cubicBezTo>
                  <a:cubicBezTo>
                    <a:pt x="160792" y="317634"/>
                    <a:pt x="156304" y="313142"/>
                    <a:pt x="150142" y="306980"/>
                  </a:cubicBezTo>
                  <a:lnTo>
                    <a:pt x="126808" y="283646"/>
                  </a:lnTo>
                  <a:cubicBezTo>
                    <a:pt x="120645" y="277483"/>
                    <a:pt x="116154" y="272995"/>
                    <a:pt x="112327" y="269746"/>
                  </a:cubicBezTo>
                  <a:cubicBezTo>
                    <a:pt x="108527" y="266521"/>
                    <a:pt x="105586" y="264698"/>
                    <a:pt x="102597" y="263727"/>
                  </a:cubicBezTo>
                  <a:cubicBezTo>
                    <a:pt x="97005" y="261910"/>
                    <a:pt x="90981" y="261910"/>
                    <a:pt x="85389" y="263727"/>
                  </a:cubicBezTo>
                  <a:cubicBezTo>
                    <a:pt x="82400" y="264698"/>
                    <a:pt x="79460" y="266521"/>
                    <a:pt x="75660" y="269746"/>
                  </a:cubicBezTo>
                  <a:cubicBezTo>
                    <a:pt x="71833" y="272995"/>
                    <a:pt x="67341" y="277483"/>
                    <a:pt x="61179" y="283646"/>
                  </a:cubicBezTo>
                  <a:moveTo>
                    <a:pt x="14984" y="349354"/>
                  </a:moveTo>
                  <a:cubicBezTo>
                    <a:pt x="17279" y="356418"/>
                    <a:pt x="23405" y="362544"/>
                    <a:pt x="35657" y="374796"/>
                  </a:cubicBezTo>
                  <a:lnTo>
                    <a:pt x="58992" y="398130"/>
                  </a:lnTo>
                  <a:cubicBezTo>
                    <a:pt x="71243" y="410382"/>
                    <a:pt x="77369" y="416508"/>
                    <a:pt x="84433" y="418803"/>
                  </a:cubicBezTo>
                  <a:cubicBezTo>
                    <a:pt x="90647" y="420822"/>
                    <a:pt x="97340" y="420822"/>
                    <a:pt x="103554" y="418803"/>
                  </a:cubicBezTo>
                  <a:cubicBezTo>
                    <a:pt x="110617" y="416508"/>
                    <a:pt x="116743" y="410382"/>
                    <a:pt x="128995" y="398130"/>
                  </a:cubicBezTo>
                  <a:lnTo>
                    <a:pt x="152330" y="374796"/>
                  </a:lnTo>
                  <a:cubicBezTo>
                    <a:pt x="164582" y="362544"/>
                    <a:pt x="170707" y="356418"/>
                    <a:pt x="173003" y="349354"/>
                  </a:cubicBezTo>
                  <a:cubicBezTo>
                    <a:pt x="175021" y="343141"/>
                    <a:pt x="175021" y="336448"/>
                    <a:pt x="173003" y="330234"/>
                  </a:cubicBezTo>
                  <a:cubicBezTo>
                    <a:pt x="170707" y="323170"/>
                    <a:pt x="164582" y="317044"/>
                    <a:pt x="152330" y="304792"/>
                  </a:cubicBezTo>
                  <a:lnTo>
                    <a:pt x="128995" y="281458"/>
                  </a:lnTo>
                  <a:cubicBezTo>
                    <a:pt x="116743" y="269206"/>
                    <a:pt x="110617" y="263080"/>
                    <a:pt x="103554" y="260785"/>
                  </a:cubicBezTo>
                  <a:cubicBezTo>
                    <a:pt x="97340" y="258766"/>
                    <a:pt x="90647" y="258766"/>
                    <a:pt x="84433" y="260785"/>
                  </a:cubicBezTo>
                  <a:cubicBezTo>
                    <a:pt x="77369" y="263080"/>
                    <a:pt x="71243" y="269206"/>
                    <a:pt x="58992" y="281458"/>
                  </a:cubicBezTo>
                  <a:lnTo>
                    <a:pt x="35657" y="304792"/>
                  </a:lnTo>
                  <a:cubicBezTo>
                    <a:pt x="23405" y="317044"/>
                    <a:pt x="17279" y="323170"/>
                    <a:pt x="14984" y="330234"/>
                  </a:cubicBezTo>
                  <a:cubicBezTo>
                    <a:pt x="12965" y="336448"/>
                    <a:pt x="12965" y="343141"/>
                    <a:pt x="14984" y="349354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71" name="shape371"/>
            <p:cNvSpPr/>
            <p:nvPr/>
          </p:nvSpPr>
          <p:spPr>
            <a:xfrm>
              <a:off x="533977" y="4557499"/>
              <a:ext cx="140800" cy="140800"/>
            </a:xfrm>
            <a:custGeom>
              <a:avLst/>
              <a:gdLst/>
              <a:ahLst/>
              <a:cxnLst/>
              <a:rect l="0" t="0" r="0" b="0"/>
              <a:pathLst>
                <a:path w="140800" h="140800">
                  <a:moveTo>
                    <a:pt x="62631" y="346481"/>
                  </a:moveTo>
                  <a:lnTo>
                    <a:pt x="87178" y="371027"/>
                  </a:lnTo>
                  <a:lnTo>
                    <a:pt x="87178" y="363501"/>
                  </a:lnTo>
                  <a:cubicBezTo>
                    <a:pt x="87178" y="359794"/>
                    <a:pt x="90183" y="356789"/>
                    <a:pt x="93890" y="356789"/>
                  </a:cubicBezTo>
                  <a:cubicBezTo>
                    <a:pt x="97597" y="356789"/>
                    <a:pt x="100602" y="359794"/>
                    <a:pt x="100602" y="363501"/>
                  </a:cubicBezTo>
                  <a:lnTo>
                    <a:pt x="100602" y="379130"/>
                  </a:lnTo>
                  <a:cubicBezTo>
                    <a:pt x="100602" y="388100"/>
                    <a:pt x="89757" y="392592"/>
                    <a:pt x="83414" y="386249"/>
                  </a:cubicBezTo>
                  <a:lnTo>
                    <a:pt x="47410" y="350245"/>
                  </a:lnTo>
                  <a:cubicBezTo>
                    <a:pt x="41067" y="343902"/>
                    <a:pt x="45559" y="333057"/>
                    <a:pt x="54529" y="333057"/>
                  </a:cubicBezTo>
                  <a:lnTo>
                    <a:pt x="125148" y="333057"/>
                  </a:lnTo>
                  <a:lnTo>
                    <a:pt x="100602" y="308510"/>
                  </a:lnTo>
                  <a:lnTo>
                    <a:pt x="100602" y="316037"/>
                  </a:lnTo>
                  <a:cubicBezTo>
                    <a:pt x="100602" y="319744"/>
                    <a:pt x="97597" y="322750"/>
                    <a:pt x="93890" y="322750"/>
                  </a:cubicBezTo>
                  <a:cubicBezTo>
                    <a:pt x="90183" y="322750"/>
                    <a:pt x="87178" y="319744"/>
                    <a:pt x="87178" y="316037"/>
                  </a:cubicBezTo>
                  <a:lnTo>
                    <a:pt x="87178" y="300408"/>
                  </a:lnTo>
                  <a:cubicBezTo>
                    <a:pt x="87178" y="291438"/>
                    <a:pt x="98023" y="286946"/>
                    <a:pt x="104365" y="293289"/>
                  </a:cubicBezTo>
                  <a:lnTo>
                    <a:pt x="140370" y="329293"/>
                  </a:lnTo>
                  <a:cubicBezTo>
                    <a:pt x="146713" y="335636"/>
                    <a:pt x="142221" y="346481"/>
                    <a:pt x="133251" y="346481"/>
                  </a:cubicBezTo>
                  <a:lnTo>
                    <a:pt x="62631" y="346481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72" name="shape372"/>
            <p:cNvSpPr/>
            <p:nvPr/>
          </p:nvSpPr>
          <p:spPr>
            <a:xfrm>
              <a:off x="533977" y="4557499"/>
              <a:ext cx="1782000" cy="1782000"/>
            </a:xfrm>
            <a:custGeom>
              <a:avLst/>
              <a:gdLst/>
              <a:ahLst/>
              <a:cxnLst/>
              <a:rect l="0" t="0" r="0" b="0"/>
              <a:pathLst>
                <a:path w="1782000" h="1782000">
                  <a:moveTo>
                    <a:pt x="162059" y="211988"/>
                  </a:moveTo>
                  <a:lnTo>
                    <a:pt x="156886" y="217160"/>
                  </a:lnTo>
                  <a:lnTo>
                    <a:pt x="171548" y="241389"/>
                  </a:lnTo>
                  <a:lnTo>
                    <a:pt x="146230" y="227817"/>
                  </a:lnTo>
                  <a:lnTo>
                    <a:pt x="141252" y="232795"/>
                  </a:lnTo>
                  <a:lnTo>
                    <a:pt x="154786" y="258074"/>
                  </a:lnTo>
                  <a:lnTo>
                    <a:pt x="130596" y="243451"/>
                  </a:lnTo>
                  <a:lnTo>
                    <a:pt x="125229" y="248818"/>
                  </a:lnTo>
                  <a:lnTo>
                    <a:pt x="159881" y="268613"/>
                  </a:lnTo>
                  <a:lnTo>
                    <a:pt x="164897" y="263596"/>
                  </a:lnTo>
                  <a:lnTo>
                    <a:pt x="151013" y="237734"/>
                  </a:lnTo>
                  <a:lnTo>
                    <a:pt x="176876" y="251618"/>
                  </a:lnTo>
                  <a:lnTo>
                    <a:pt x="181854" y="246640"/>
                  </a:lnTo>
                  <a:lnTo>
                    <a:pt x="162059" y="211988"/>
                  </a:lnTo>
                  <a:moveTo>
                    <a:pt x="178618" y="209118"/>
                  </a:moveTo>
                  <a:cubicBezTo>
                    <a:pt x="172784" y="214951"/>
                    <a:pt x="172590" y="222924"/>
                    <a:pt x="179085" y="229419"/>
                  </a:cubicBezTo>
                  <a:cubicBezTo>
                    <a:pt x="185618" y="235953"/>
                    <a:pt x="193591" y="235758"/>
                    <a:pt x="199425" y="229925"/>
                  </a:cubicBezTo>
                  <a:cubicBezTo>
                    <a:pt x="205297" y="224052"/>
                    <a:pt x="205491" y="216080"/>
                    <a:pt x="198958" y="209546"/>
                  </a:cubicBezTo>
                  <a:cubicBezTo>
                    <a:pt x="192463" y="203051"/>
                    <a:pt x="184491" y="203245"/>
                    <a:pt x="178618" y="209118"/>
                  </a:cubicBezTo>
                  <a:moveTo>
                    <a:pt x="183051" y="213629"/>
                  </a:moveTo>
                  <a:cubicBezTo>
                    <a:pt x="185968" y="210712"/>
                    <a:pt x="190013" y="210479"/>
                    <a:pt x="194019" y="214485"/>
                  </a:cubicBezTo>
                  <a:cubicBezTo>
                    <a:pt x="197791" y="218257"/>
                    <a:pt x="198141" y="222263"/>
                    <a:pt x="195030" y="225374"/>
                  </a:cubicBezTo>
                  <a:cubicBezTo>
                    <a:pt x="192113" y="228291"/>
                    <a:pt x="188068" y="228525"/>
                    <a:pt x="184024" y="224480"/>
                  </a:cubicBezTo>
                  <a:cubicBezTo>
                    <a:pt x="180290" y="220746"/>
                    <a:pt x="179940" y="216740"/>
                    <a:pt x="183051" y="213629"/>
                  </a:cubicBezTo>
                  <a:moveTo>
                    <a:pt x="202753" y="184983"/>
                  </a:moveTo>
                  <a:cubicBezTo>
                    <a:pt x="199408" y="188327"/>
                    <a:pt x="199175" y="191361"/>
                    <a:pt x="199914" y="194355"/>
                  </a:cubicBezTo>
                  <a:lnTo>
                    <a:pt x="196997" y="191439"/>
                  </a:lnTo>
                  <a:lnTo>
                    <a:pt x="192214" y="196222"/>
                  </a:lnTo>
                  <a:lnTo>
                    <a:pt x="212242" y="216251"/>
                  </a:lnTo>
                  <a:lnTo>
                    <a:pt x="217065" y="211429"/>
                  </a:lnTo>
                  <a:lnTo>
                    <a:pt x="206254" y="200617"/>
                  </a:lnTo>
                  <a:cubicBezTo>
                    <a:pt x="202987" y="197350"/>
                    <a:pt x="202520" y="193850"/>
                    <a:pt x="205398" y="190972"/>
                  </a:cubicBezTo>
                  <a:cubicBezTo>
                    <a:pt x="207770" y="188600"/>
                    <a:pt x="210453" y="188561"/>
                    <a:pt x="212709" y="190817"/>
                  </a:cubicBezTo>
                  <a:lnTo>
                    <a:pt x="225193" y="203300"/>
                  </a:lnTo>
                  <a:lnTo>
                    <a:pt x="230016" y="198478"/>
                  </a:lnTo>
                  <a:lnTo>
                    <a:pt x="217104" y="185566"/>
                  </a:lnTo>
                  <a:cubicBezTo>
                    <a:pt x="212320" y="180783"/>
                    <a:pt x="207303" y="180433"/>
                    <a:pt x="202753" y="184983"/>
                  </a:cubicBezTo>
                  <a:moveTo>
                    <a:pt x="225555" y="147636"/>
                  </a:moveTo>
                  <a:lnTo>
                    <a:pt x="220733" y="152458"/>
                  </a:lnTo>
                  <a:lnTo>
                    <a:pt x="231000" y="162725"/>
                  </a:lnTo>
                  <a:cubicBezTo>
                    <a:pt x="227850" y="161986"/>
                    <a:pt x="224349" y="163387"/>
                    <a:pt x="221744" y="165992"/>
                  </a:cubicBezTo>
                  <a:cubicBezTo>
                    <a:pt x="216843" y="170892"/>
                    <a:pt x="216182" y="178398"/>
                    <a:pt x="223105" y="185321"/>
                  </a:cubicBezTo>
                  <a:cubicBezTo>
                    <a:pt x="230144" y="192360"/>
                    <a:pt x="237650" y="191699"/>
                    <a:pt x="242550" y="186799"/>
                  </a:cubicBezTo>
                  <a:cubicBezTo>
                    <a:pt x="245311" y="184037"/>
                    <a:pt x="246595" y="180343"/>
                    <a:pt x="245389" y="176960"/>
                  </a:cubicBezTo>
                  <a:lnTo>
                    <a:pt x="248462" y="180032"/>
                  </a:lnTo>
                  <a:lnTo>
                    <a:pt x="253206" y="175287"/>
                  </a:lnTo>
                  <a:lnTo>
                    <a:pt x="225555" y="147636"/>
                  </a:lnTo>
                  <a:moveTo>
                    <a:pt x="239245" y="181237"/>
                  </a:moveTo>
                  <a:cubicBezTo>
                    <a:pt x="236445" y="184037"/>
                    <a:pt x="232050" y="184465"/>
                    <a:pt x="228005" y="180421"/>
                  </a:cubicBezTo>
                  <a:cubicBezTo>
                    <a:pt x="223922" y="176337"/>
                    <a:pt x="224349" y="171942"/>
                    <a:pt x="227150" y="169142"/>
                  </a:cubicBezTo>
                  <a:cubicBezTo>
                    <a:pt x="229755" y="166536"/>
                    <a:pt x="234344" y="165836"/>
                    <a:pt x="238467" y="169959"/>
                  </a:cubicBezTo>
                  <a:cubicBezTo>
                    <a:pt x="242550" y="174042"/>
                    <a:pt x="241850" y="178632"/>
                    <a:pt x="239245" y="181237"/>
                  </a:cubicBezTo>
                  <a:moveTo>
                    <a:pt x="266570" y="144811"/>
                  </a:moveTo>
                  <a:lnTo>
                    <a:pt x="264587" y="142828"/>
                  </a:lnTo>
                  <a:cubicBezTo>
                    <a:pt x="257976" y="136217"/>
                    <a:pt x="250625" y="137111"/>
                    <a:pt x="245764" y="141972"/>
                  </a:cubicBezTo>
                  <a:cubicBezTo>
                    <a:pt x="240669" y="147067"/>
                    <a:pt x="239619" y="155117"/>
                    <a:pt x="246619" y="162118"/>
                  </a:cubicBezTo>
                  <a:cubicBezTo>
                    <a:pt x="253581" y="169079"/>
                    <a:pt x="261398" y="167952"/>
                    <a:pt x="266453" y="162895"/>
                  </a:cubicBezTo>
                  <a:cubicBezTo>
                    <a:pt x="270537" y="158812"/>
                    <a:pt x="272171" y="152745"/>
                    <a:pt x="268943" y="147495"/>
                  </a:cubicBezTo>
                  <a:lnTo>
                    <a:pt x="264431" y="152006"/>
                  </a:lnTo>
                  <a:cubicBezTo>
                    <a:pt x="265326" y="154301"/>
                    <a:pt x="264392" y="156634"/>
                    <a:pt x="262487" y="158540"/>
                  </a:cubicBezTo>
                  <a:cubicBezTo>
                    <a:pt x="259609" y="161418"/>
                    <a:pt x="255992" y="161923"/>
                    <a:pt x="252608" y="158773"/>
                  </a:cubicBezTo>
                  <a:lnTo>
                    <a:pt x="266570" y="144811"/>
                  </a:lnTo>
                  <a:moveTo>
                    <a:pt x="249886" y="146172"/>
                  </a:moveTo>
                  <a:cubicBezTo>
                    <a:pt x="252492" y="143567"/>
                    <a:pt x="255642" y="143372"/>
                    <a:pt x="258287" y="146017"/>
                  </a:cubicBezTo>
                  <a:lnTo>
                    <a:pt x="249186" y="155117"/>
                  </a:lnTo>
                  <a:cubicBezTo>
                    <a:pt x="246697" y="151773"/>
                    <a:pt x="247592" y="148467"/>
                    <a:pt x="249886" y="146172"/>
                  </a:cubicBezTo>
                  <a:moveTo>
                    <a:pt x="269500" y="118469"/>
                  </a:moveTo>
                  <a:lnTo>
                    <a:pt x="268178" y="119791"/>
                  </a:lnTo>
                  <a:cubicBezTo>
                    <a:pt x="265844" y="122125"/>
                    <a:pt x="264989" y="125003"/>
                    <a:pt x="266156" y="128192"/>
                  </a:cubicBezTo>
                  <a:lnTo>
                    <a:pt x="263200" y="125236"/>
                  </a:lnTo>
                  <a:lnTo>
                    <a:pt x="258416" y="130020"/>
                  </a:lnTo>
                  <a:lnTo>
                    <a:pt x="278445" y="150048"/>
                  </a:lnTo>
                  <a:lnTo>
                    <a:pt x="283268" y="145226"/>
                  </a:lnTo>
                  <a:lnTo>
                    <a:pt x="273467" y="135425"/>
                  </a:lnTo>
                  <a:cubicBezTo>
                    <a:pt x="269539" y="131498"/>
                    <a:pt x="269539" y="127842"/>
                    <a:pt x="272923" y="124458"/>
                  </a:cubicBezTo>
                  <a:lnTo>
                    <a:pt x="274206" y="123175"/>
                  </a:lnTo>
                  <a:lnTo>
                    <a:pt x="269500" y="118469"/>
                  </a:lnTo>
                  <a:moveTo>
                    <a:pt x="288342" y="116272"/>
                  </a:moveTo>
                  <a:cubicBezTo>
                    <a:pt x="285542" y="118372"/>
                    <a:pt x="283481" y="119812"/>
                    <a:pt x="281925" y="118256"/>
                  </a:cubicBezTo>
                  <a:cubicBezTo>
                    <a:pt x="280758" y="117089"/>
                    <a:pt x="280642" y="115106"/>
                    <a:pt x="283014" y="112733"/>
                  </a:cubicBezTo>
                  <a:cubicBezTo>
                    <a:pt x="285076" y="110672"/>
                    <a:pt x="287253" y="110050"/>
                    <a:pt x="289431" y="111839"/>
                  </a:cubicBezTo>
                  <a:lnTo>
                    <a:pt x="294137" y="107133"/>
                  </a:lnTo>
                  <a:cubicBezTo>
                    <a:pt x="289392" y="102933"/>
                    <a:pt x="283636" y="104100"/>
                    <a:pt x="278970" y="108766"/>
                  </a:cubicBezTo>
                  <a:cubicBezTo>
                    <a:pt x="274808" y="112928"/>
                    <a:pt x="272825" y="118567"/>
                    <a:pt x="277375" y="123117"/>
                  </a:cubicBezTo>
                  <a:cubicBezTo>
                    <a:pt x="282314" y="128056"/>
                    <a:pt x="287448" y="124245"/>
                    <a:pt x="292037" y="120978"/>
                  </a:cubicBezTo>
                  <a:cubicBezTo>
                    <a:pt x="295265" y="118683"/>
                    <a:pt x="296509" y="118061"/>
                    <a:pt x="297754" y="119306"/>
                  </a:cubicBezTo>
                  <a:cubicBezTo>
                    <a:pt x="299270" y="120823"/>
                    <a:pt x="298493" y="122923"/>
                    <a:pt x="296432" y="124984"/>
                  </a:cubicBezTo>
                  <a:cubicBezTo>
                    <a:pt x="294176" y="127240"/>
                    <a:pt x="291570" y="128134"/>
                    <a:pt x="289198" y="126462"/>
                  </a:cubicBezTo>
                  <a:lnTo>
                    <a:pt x="284336" y="131323"/>
                  </a:lnTo>
                  <a:cubicBezTo>
                    <a:pt x="289742" y="136029"/>
                    <a:pt x="296004" y="133346"/>
                    <a:pt x="300165" y="129184"/>
                  </a:cubicBezTo>
                  <a:cubicBezTo>
                    <a:pt x="304638" y="124712"/>
                    <a:pt x="306504" y="118567"/>
                    <a:pt x="301993" y="114055"/>
                  </a:cubicBezTo>
                  <a:cubicBezTo>
                    <a:pt x="297326" y="109389"/>
                    <a:pt x="292464" y="113239"/>
                    <a:pt x="288342" y="116272"/>
                  </a:cubicBezTo>
                  <a:moveTo>
                    <a:pt x="301849" y="85887"/>
                  </a:moveTo>
                  <a:cubicBezTo>
                    <a:pt x="298465" y="89271"/>
                    <a:pt x="298310" y="92226"/>
                    <a:pt x="299088" y="95260"/>
                  </a:cubicBezTo>
                  <a:lnTo>
                    <a:pt x="288509" y="84682"/>
                  </a:lnTo>
                  <a:lnTo>
                    <a:pt x="283687" y="89504"/>
                  </a:lnTo>
                  <a:lnTo>
                    <a:pt x="311338" y="117155"/>
                  </a:lnTo>
                  <a:lnTo>
                    <a:pt x="316161" y="112333"/>
                  </a:lnTo>
                  <a:lnTo>
                    <a:pt x="305349" y="101521"/>
                  </a:lnTo>
                  <a:cubicBezTo>
                    <a:pt x="302082" y="98254"/>
                    <a:pt x="301616" y="94754"/>
                    <a:pt x="304494" y="91876"/>
                  </a:cubicBezTo>
                  <a:cubicBezTo>
                    <a:pt x="306866" y="89504"/>
                    <a:pt x="309549" y="89465"/>
                    <a:pt x="311805" y="91721"/>
                  </a:cubicBezTo>
                  <a:lnTo>
                    <a:pt x="324289" y="104205"/>
                  </a:lnTo>
                  <a:lnTo>
                    <a:pt x="329111" y="99382"/>
                  </a:lnTo>
                  <a:lnTo>
                    <a:pt x="316200" y="86471"/>
                  </a:lnTo>
                  <a:cubicBezTo>
                    <a:pt x="311416" y="81687"/>
                    <a:pt x="306399" y="81337"/>
                    <a:pt x="301849" y="85887"/>
                  </a:cubicBezTo>
                  <a:moveTo>
                    <a:pt x="321734" y="66002"/>
                  </a:moveTo>
                  <a:cubicBezTo>
                    <a:pt x="316756" y="70980"/>
                    <a:pt x="315473" y="76775"/>
                    <a:pt x="319362" y="82219"/>
                  </a:cubicBezTo>
                  <a:lnTo>
                    <a:pt x="323951" y="77631"/>
                  </a:lnTo>
                  <a:cubicBezTo>
                    <a:pt x="322862" y="75686"/>
                    <a:pt x="322278" y="73391"/>
                    <a:pt x="325273" y="70396"/>
                  </a:cubicBezTo>
                  <a:cubicBezTo>
                    <a:pt x="326984" y="68685"/>
                    <a:pt x="329123" y="67635"/>
                    <a:pt x="330640" y="69152"/>
                  </a:cubicBezTo>
                  <a:cubicBezTo>
                    <a:pt x="332312" y="70825"/>
                    <a:pt x="331068" y="72691"/>
                    <a:pt x="330407" y="73586"/>
                  </a:cubicBezTo>
                  <a:lnTo>
                    <a:pt x="326946" y="78214"/>
                  </a:lnTo>
                  <a:cubicBezTo>
                    <a:pt x="325390" y="80314"/>
                    <a:pt x="321695" y="85719"/>
                    <a:pt x="326712" y="90736"/>
                  </a:cubicBezTo>
                  <a:cubicBezTo>
                    <a:pt x="330951" y="94976"/>
                    <a:pt x="335929" y="93420"/>
                    <a:pt x="339118" y="90231"/>
                  </a:cubicBezTo>
                  <a:cubicBezTo>
                    <a:pt x="341257" y="88092"/>
                    <a:pt x="343085" y="84708"/>
                    <a:pt x="342074" y="80586"/>
                  </a:cubicBezTo>
                  <a:lnTo>
                    <a:pt x="344991" y="83503"/>
                  </a:lnTo>
                  <a:lnTo>
                    <a:pt x="349697" y="78797"/>
                  </a:lnTo>
                  <a:lnTo>
                    <a:pt x="335812" y="64913"/>
                  </a:lnTo>
                  <a:cubicBezTo>
                    <a:pt x="331107" y="60207"/>
                    <a:pt x="326128" y="61607"/>
                    <a:pt x="321734" y="66002"/>
                  </a:cubicBezTo>
                  <a:moveTo>
                    <a:pt x="336357" y="84981"/>
                  </a:moveTo>
                  <a:cubicBezTo>
                    <a:pt x="334646" y="86692"/>
                    <a:pt x="332740" y="87120"/>
                    <a:pt x="331146" y="85525"/>
                  </a:cubicBezTo>
                  <a:cubicBezTo>
                    <a:pt x="328929" y="83308"/>
                    <a:pt x="330951" y="80586"/>
                    <a:pt x="331690" y="79614"/>
                  </a:cubicBezTo>
                  <a:lnTo>
                    <a:pt x="333401" y="77280"/>
                  </a:lnTo>
                  <a:cubicBezTo>
                    <a:pt x="334257" y="76113"/>
                    <a:pt x="334957" y="75180"/>
                    <a:pt x="335385" y="74130"/>
                  </a:cubicBezTo>
                  <a:lnTo>
                    <a:pt x="336474" y="75219"/>
                  </a:lnTo>
                  <a:cubicBezTo>
                    <a:pt x="339157" y="77902"/>
                    <a:pt x="339274" y="82064"/>
                    <a:pt x="336357" y="84981"/>
                  </a:cubicBezTo>
                  <a:moveTo>
                    <a:pt x="345237" y="42732"/>
                  </a:moveTo>
                  <a:lnTo>
                    <a:pt x="343915" y="44055"/>
                  </a:lnTo>
                  <a:cubicBezTo>
                    <a:pt x="341581" y="46388"/>
                    <a:pt x="340726" y="49266"/>
                    <a:pt x="341892" y="52455"/>
                  </a:cubicBezTo>
                  <a:lnTo>
                    <a:pt x="338937" y="49499"/>
                  </a:lnTo>
                  <a:lnTo>
                    <a:pt x="334153" y="54283"/>
                  </a:lnTo>
                  <a:lnTo>
                    <a:pt x="354182" y="74312"/>
                  </a:lnTo>
                  <a:lnTo>
                    <a:pt x="359004" y="69489"/>
                  </a:lnTo>
                  <a:lnTo>
                    <a:pt x="349204" y="59689"/>
                  </a:lnTo>
                  <a:cubicBezTo>
                    <a:pt x="345276" y="55761"/>
                    <a:pt x="345276" y="52105"/>
                    <a:pt x="348660" y="48721"/>
                  </a:cubicBezTo>
                  <a:lnTo>
                    <a:pt x="349943" y="47438"/>
                  </a:lnTo>
                  <a:lnTo>
                    <a:pt x="345237" y="42732"/>
                  </a:lnTo>
                  <a:moveTo>
                    <a:pt x="376378" y="35004"/>
                  </a:moveTo>
                  <a:lnTo>
                    <a:pt x="374394" y="33020"/>
                  </a:lnTo>
                  <a:cubicBezTo>
                    <a:pt x="367783" y="26409"/>
                    <a:pt x="360433" y="27303"/>
                    <a:pt x="355571" y="32165"/>
                  </a:cubicBezTo>
                  <a:cubicBezTo>
                    <a:pt x="350476" y="37259"/>
                    <a:pt x="349426" y="45310"/>
                    <a:pt x="356427" y="52310"/>
                  </a:cubicBezTo>
                  <a:cubicBezTo>
                    <a:pt x="363388" y="59272"/>
                    <a:pt x="371205" y="58144"/>
                    <a:pt x="376261" y="53088"/>
                  </a:cubicBezTo>
                  <a:cubicBezTo>
                    <a:pt x="380345" y="49005"/>
                    <a:pt x="381978" y="42938"/>
                    <a:pt x="378750" y="37687"/>
                  </a:cubicBezTo>
                  <a:lnTo>
                    <a:pt x="374239" y="42199"/>
                  </a:lnTo>
                  <a:cubicBezTo>
                    <a:pt x="375133" y="44493"/>
                    <a:pt x="374200" y="46827"/>
                    <a:pt x="372294" y="48732"/>
                  </a:cubicBezTo>
                  <a:cubicBezTo>
                    <a:pt x="369417" y="51610"/>
                    <a:pt x="365799" y="52116"/>
                    <a:pt x="362416" y="48966"/>
                  </a:cubicBezTo>
                  <a:lnTo>
                    <a:pt x="376378" y="35004"/>
                  </a:lnTo>
                  <a:moveTo>
                    <a:pt x="359693" y="36365"/>
                  </a:moveTo>
                  <a:cubicBezTo>
                    <a:pt x="362299" y="33759"/>
                    <a:pt x="365449" y="33565"/>
                    <a:pt x="368094" y="36209"/>
                  </a:cubicBezTo>
                  <a:lnTo>
                    <a:pt x="358993" y="45310"/>
                  </a:lnTo>
                  <a:cubicBezTo>
                    <a:pt x="356505" y="41965"/>
                    <a:pt x="357399" y="38660"/>
                    <a:pt x="359693" y="36365"/>
                  </a:cubicBezTo>
                  <a:moveTo>
                    <a:pt x="214250" y="295137"/>
                  </a:moveTo>
                  <a:lnTo>
                    <a:pt x="209505" y="290392"/>
                  </a:lnTo>
                  <a:lnTo>
                    <a:pt x="195543" y="304354"/>
                  </a:lnTo>
                  <a:lnTo>
                    <a:pt x="188893" y="297704"/>
                  </a:lnTo>
                  <a:lnTo>
                    <a:pt x="201066" y="285531"/>
                  </a:lnTo>
                  <a:lnTo>
                    <a:pt x="196321" y="280786"/>
                  </a:lnTo>
                  <a:lnTo>
                    <a:pt x="184148" y="292959"/>
                  </a:lnTo>
                  <a:lnTo>
                    <a:pt x="177809" y="286620"/>
                  </a:lnTo>
                  <a:lnTo>
                    <a:pt x="191032" y="273397"/>
                  </a:lnTo>
                  <a:lnTo>
                    <a:pt x="186287" y="268652"/>
                  </a:lnTo>
                  <a:lnTo>
                    <a:pt x="168009" y="286931"/>
                  </a:lnTo>
                  <a:lnTo>
                    <a:pt x="195232" y="314154"/>
                  </a:lnTo>
                  <a:lnTo>
                    <a:pt x="214250" y="295137"/>
                  </a:lnTo>
                  <a:moveTo>
                    <a:pt x="208611" y="245472"/>
                  </a:moveTo>
                  <a:lnTo>
                    <a:pt x="203789" y="250294"/>
                  </a:lnTo>
                  <a:lnTo>
                    <a:pt x="214056" y="260562"/>
                  </a:lnTo>
                  <a:cubicBezTo>
                    <a:pt x="210906" y="259823"/>
                    <a:pt x="207406" y="261223"/>
                    <a:pt x="204800" y="263828"/>
                  </a:cubicBezTo>
                  <a:cubicBezTo>
                    <a:pt x="199900" y="268729"/>
                    <a:pt x="199239" y="276235"/>
                    <a:pt x="206162" y="283157"/>
                  </a:cubicBezTo>
                  <a:cubicBezTo>
                    <a:pt x="213201" y="290197"/>
                    <a:pt x="220707" y="289535"/>
                    <a:pt x="225607" y="284635"/>
                  </a:cubicBezTo>
                  <a:cubicBezTo>
                    <a:pt x="228368" y="281874"/>
                    <a:pt x="229651" y="278179"/>
                    <a:pt x="228446" y="274796"/>
                  </a:cubicBezTo>
                  <a:lnTo>
                    <a:pt x="231518" y="277868"/>
                  </a:lnTo>
                  <a:lnTo>
                    <a:pt x="236263" y="273123"/>
                  </a:lnTo>
                  <a:lnTo>
                    <a:pt x="208611" y="245472"/>
                  </a:lnTo>
                  <a:moveTo>
                    <a:pt x="222301" y="279074"/>
                  </a:moveTo>
                  <a:cubicBezTo>
                    <a:pt x="219501" y="281874"/>
                    <a:pt x="215106" y="282302"/>
                    <a:pt x="211062" y="278257"/>
                  </a:cubicBezTo>
                  <a:cubicBezTo>
                    <a:pt x="206978" y="274174"/>
                    <a:pt x="207406" y="269779"/>
                    <a:pt x="210206" y="266979"/>
                  </a:cubicBezTo>
                  <a:cubicBezTo>
                    <a:pt x="212812" y="264373"/>
                    <a:pt x="217401" y="263673"/>
                    <a:pt x="221523" y="267795"/>
                  </a:cubicBezTo>
                  <a:cubicBezTo>
                    <a:pt x="225607" y="271879"/>
                    <a:pt x="224907" y="276468"/>
                    <a:pt x="222301" y="279074"/>
                  </a:cubicBezTo>
                  <a:moveTo>
                    <a:pt x="231971" y="236892"/>
                  </a:moveTo>
                  <a:lnTo>
                    <a:pt x="230648" y="238214"/>
                  </a:lnTo>
                  <a:cubicBezTo>
                    <a:pt x="228315" y="240548"/>
                    <a:pt x="227459" y="243426"/>
                    <a:pt x="228626" y="246614"/>
                  </a:cubicBezTo>
                  <a:lnTo>
                    <a:pt x="225670" y="243659"/>
                  </a:lnTo>
                  <a:lnTo>
                    <a:pt x="220887" y="248442"/>
                  </a:lnTo>
                  <a:lnTo>
                    <a:pt x="240915" y="268471"/>
                  </a:lnTo>
                  <a:lnTo>
                    <a:pt x="245738" y="263649"/>
                  </a:lnTo>
                  <a:lnTo>
                    <a:pt x="235937" y="253848"/>
                  </a:lnTo>
                  <a:cubicBezTo>
                    <a:pt x="232009" y="249920"/>
                    <a:pt x="232009" y="246264"/>
                    <a:pt x="235393" y="242881"/>
                  </a:cubicBezTo>
                  <a:lnTo>
                    <a:pt x="236676" y="241597"/>
                  </a:lnTo>
                  <a:lnTo>
                    <a:pt x="231971" y="236892"/>
                  </a:lnTo>
                  <a:moveTo>
                    <a:pt x="242538" y="226091"/>
                  </a:moveTo>
                  <a:cubicBezTo>
                    <a:pt x="237560" y="231069"/>
                    <a:pt x="236276" y="236864"/>
                    <a:pt x="240166" y="242308"/>
                  </a:cubicBezTo>
                  <a:lnTo>
                    <a:pt x="244755" y="237719"/>
                  </a:lnTo>
                  <a:cubicBezTo>
                    <a:pt x="243666" y="235775"/>
                    <a:pt x="243082" y="233480"/>
                    <a:pt x="246077" y="230486"/>
                  </a:cubicBezTo>
                  <a:cubicBezTo>
                    <a:pt x="247788" y="228774"/>
                    <a:pt x="249927" y="227725"/>
                    <a:pt x="251444" y="229241"/>
                  </a:cubicBezTo>
                  <a:cubicBezTo>
                    <a:pt x="253116" y="230913"/>
                    <a:pt x="251872" y="232780"/>
                    <a:pt x="251211" y="233675"/>
                  </a:cubicBezTo>
                  <a:lnTo>
                    <a:pt x="247749" y="238303"/>
                  </a:lnTo>
                  <a:cubicBezTo>
                    <a:pt x="246194" y="240403"/>
                    <a:pt x="242499" y="245809"/>
                    <a:pt x="247516" y="250826"/>
                  </a:cubicBezTo>
                  <a:cubicBezTo>
                    <a:pt x="251755" y="255065"/>
                    <a:pt x="256733" y="253509"/>
                    <a:pt x="259922" y="250320"/>
                  </a:cubicBezTo>
                  <a:cubicBezTo>
                    <a:pt x="262061" y="248181"/>
                    <a:pt x="263889" y="244798"/>
                    <a:pt x="262878" y="240675"/>
                  </a:cubicBezTo>
                  <a:lnTo>
                    <a:pt x="265795" y="243592"/>
                  </a:lnTo>
                  <a:lnTo>
                    <a:pt x="270501" y="238886"/>
                  </a:lnTo>
                  <a:lnTo>
                    <a:pt x="256616" y="225002"/>
                  </a:lnTo>
                  <a:cubicBezTo>
                    <a:pt x="251911" y="220296"/>
                    <a:pt x="246932" y="221696"/>
                    <a:pt x="242538" y="226091"/>
                  </a:cubicBezTo>
                  <a:moveTo>
                    <a:pt x="257161" y="245070"/>
                  </a:moveTo>
                  <a:cubicBezTo>
                    <a:pt x="255449" y="246781"/>
                    <a:pt x="253544" y="247209"/>
                    <a:pt x="251949" y="245614"/>
                  </a:cubicBezTo>
                  <a:cubicBezTo>
                    <a:pt x="249733" y="243397"/>
                    <a:pt x="251755" y="240675"/>
                    <a:pt x="252494" y="239703"/>
                  </a:cubicBezTo>
                  <a:lnTo>
                    <a:pt x="254205" y="237369"/>
                  </a:lnTo>
                  <a:cubicBezTo>
                    <a:pt x="255061" y="236203"/>
                    <a:pt x="255761" y="235269"/>
                    <a:pt x="256189" y="234219"/>
                  </a:cubicBezTo>
                  <a:lnTo>
                    <a:pt x="257278" y="235308"/>
                  </a:lnTo>
                  <a:cubicBezTo>
                    <a:pt x="259961" y="237992"/>
                    <a:pt x="260078" y="242153"/>
                    <a:pt x="257161" y="245070"/>
                  </a:cubicBezTo>
                  <a:moveTo>
                    <a:pt x="284475" y="184854"/>
                  </a:moveTo>
                  <a:lnTo>
                    <a:pt x="279497" y="189832"/>
                  </a:lnTo>
                  <a:lnTo>
                    <a:pt x="288870" y="207605"/>
                  </a:lnTo>
                  <a:lnTo>
                    <a:pt x="270980" y="198349"/>
                  </a:lnTo>
                  <a:lnTo>
                    <a:pt x="266274" y="203055"/>
                  </a:lnTo>
                  <a:lnTo>
                    <a:pt x="275569" y="220906"/>
                  </a:lnTo>
                  <a:lnTo>
                    <a:pt x="257757" y="211572"/>
                  </a:lnTo>
                  <a:lnTo>
                    <a:pt x="252624" y="216705"/>
                  </a:lnTo>
                  <a:lnTo>
                    <a:pt x="279575" y="229812"/>
                  </a:lnTo>
                  <a:lnTo>
                    <a:pt x="284242" y="225144"/>
                  </a:lnTo>
                  <a:lnTo>
                    <a:pt x="275569" y="207838"/>
                  </a:lnTo>
                  <a:lnTo>
                    <a:pt x="292915" y="216472"/>
                  </a:lnTo>
                  <a:lnTo>
                    <a:pt x="297543" y="211844"/>
                  </a:lnTo>
                  <a:lnTo>
                    <a:pt x="284475" y="184854"/>
                  </a:lnTo>
                  <a:moveTo>
                    <a:pt x="307941" y="146998"/>
                  </a:moveTo>
                  <a:lnTo>
                    <a:pt x="301524" y="153415"/>
                  </a:lnTo>
                  <a:lnTo>
                    <a:pt x="314786" y="181767"/>
                  </a:lnTo>
                  <a:lnTo>
                    <a:pt x="286434" y="168505"/>
                  </a:lnTo>
                  <a:lnTo>
                    <a:pt x="280017" y="174922"/>
                  </a:lnTo>
                  <a:lnTo>
                    <a:pt x="307241" y="202146"/>
                  </a:lnTo>
                  <a:lnTo>
                    <a:pt x="311869" y="197517"/>
                  </a:lnTo>
                  <a:lnTo>
                    <a:pt x="292696" y="178344"/>
                  </a:lnTo>
                  <a:lnTo>
                    <a:pt x="318869" y="190517"/>
                  </a:lnTo>
                  <a:lnTo>
                    <a:pt x="323420" y="185967"/>
                  </a:lnTo>
                  <a:lnTo>
                    <a:pt x="311247" y="159793"/>
                  </a:lnTo>
                  <a:lnTo>
                    <a:pt x="330420" y="178966"/>
                  </a:lnTo>
                  <a:lnTo>
                    <a:pt x="335165" y="174222"/>
                  </a:lnTo>
                  <a:lnTo>
                    <a:pt x="307941" y="146998"/>
                  </a:lnTo>
                  <a:moveTo>
                    <a:pt x="317292" y="146748"/>
                  </a:moveTo>
                  <a:lnTo>
                    <a:pt x="322425" y="141614"/>
                  </a:lnTo>
                  <a:lnTo>
                    <a:pt x="316942" y="136131"/>
                  </a:lnTo>
                  <a:lnTo>
                    <a:pt x="311808" y="141264"/>
                  </a:lnTo>
                  <a:lnTo>
                    <a:pt x="317292" y="146748"/>
                  </a:lnTo>
                  <a:moveTo>
                    <a:pt x="340121" y="169266"/>
                  </a:moveTo>
                  <a:lnTo>
                    <a:pt x="344943" y="164443"/>
                  </a:lnTo>
                  <a:lnTo>
                    <a:pt x="324914" y="144415"/>
                  </a:lnTo>
                  <a:lnTo>
                    <a:pt x="320092" y="149237"/>
                  </a:lnTo>
                  <a:lnTo>
                    <a:pt x="340121" y="169266"/>
                  </a:lnTo>
                  <a:moveTo>
                    <a:pt x="340017" y="128612"/>
                  </a:moveTo>
                  <a:cubicBezTo>
                    <a:pt x="336672" y="131957"/>
                    <a:pt x="336439" y="134990"/>
                    <a:pt x="337178" y="137985"/>
                  </a:cubicBezTo>
                  <a:lnTo>
                    <a:pt x="334261" y="135068"/>
                  </a:lnTo>
                  <a:lnTo>
                    <a:pt x="329477" y="139852"/>
                  </a:lnTo>
                  <a:lnTo>
                    <a:pt x="349506" y="159881"/>
                  </a:lnTo>
                  <a:lnTo>
                    <a:pt x="354328" y="155058"/>
                  </a:lnTo>
                  <a:lnTo>
                    <a:pt x="343517" y="144247"/>
                  </a:lnTo>
                  <a:cubicBezTo>
                    <a:pt x="340250" y="140980"/>
                    <a:pt x="339783" y="137479"/>
                    <a:pt x="342661" y="134601"/>
                  </a:cubicBezTo>
                  <a:cubicBezTo>
                    <a:pt x="345033" y="132229"/>
                    <a:pt x="347717" y="132190"/>
                    <a:pt x="349972" y="134446"/>
                  </a:cubicBezTo>
                  <a:lnTo>
                    <a:pt x="362457" y="146930"/>
                  </a:lnTo>
                  <a:lnTo>
                    <a:pt x="367279" y="142107"/>
                  </a:lnTo>
                  <a:lnTo>
                    <a:pt x="354367" y="129195"/>
                  </a:lnTo>
                  <a:cubicBezTo>
                    <a:pt x="349584" y="124412"/>
                    <a:pt x="344567" y="124062"/>
                    <a:pt x="340017" y="128612"/>
                  </a:cubicBezTo>
                  <a:moveTo>
                    <a:pt x="362819" y="91265"/>
                  </a:moveTo>
                  <a:lnTo>
                    <a:pt x="357996" y="96088"/>
                  </a:lnTo>
                  <a:lnTo>
                    <a:pt x="368263" y="106355"/>
                  </a:lnTo>
                  <a:cubicBezTo>
                    <a:pt x="365113" y="105616"/>
                    <a:pt x="361613" y="107016"/>
                    <a:pt x="359007" y="109622"/>
                  </a:cubicBezTo>
                  <a:cubicBezTo>
                    <a:pt x="354107" y="114522"/>
                    <a:pt x="353446" y="122028"/>
                    <a:pt x="360368" y="128950"/>
                  </a:cubicBezTo>
                  <a:cubicBezTo>
                    <a:pt x="367407" y="135990"/>
                    <a:pt x="374913" y="135329"/>
                    <a:pt x="379814" y="130428"/>
                  </a:cubicBezTo>
                  <a:cubicBezTo>
                    <a:pt x="382575" y="127667"/>
                    <a:pt x="383859" y="123973"/>
                    <a:pt x="382653" y="120589"/>
                  </a:cubicBezTo>
                  <a:lnTo>
                    <a:pt x="385725" y="123661"/>
                  </a:lnTo>
                  <a:lnTo>
                    <a:pt x="390470" y="118917"/>
                  </a:lnTo>
                  <a:lnTo>
                    <a:pt x="362819" y="91265"/>
                  </a:lnTo>
                  <a:moveTo>
                    <a:pt x="376508" y="124867"/>
                  </a:moveTo>
                  <a:cubicBezTo>
                    <a:pt x="373708" y="127667"/>
                    <a:pt x="369313" y="128095"/>
                    <a:pt x="365269" y="124050"/>
                  </a:cubicBezTo>
                  <a:cubicBezTo>
                    <a:pt x="361185" y="119967"/>
                    <a:pt x="361613" y="115572"/>
                    <a:pt x="364413" y="112772"/>
                  </a:cubicBezTo>
                  <a:cubicBezTo>
                    <a:pt x="367019" y="110166"/>
                    <a:pt x="371608" y="109466"/>
                    <a:pt x="375730" y="113589"/>
                  </a:cubicBezTo>
                  <a:cubicBezTo>
                    <a:pt x="379814" y="117672"/>
                    <a:pt x="379114" y="122261"/>
                    <a:pt x="376508" y="124867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73" name="shape373"/>
            <p:cNvSpPr/>
            <p:nvPr/>
          </p:nvSpPr>
          <p:spPr>
            <a:xfrm>
              <a:off x="2315977" y="4557499"/>
              <a:ext cx="140800" cy="140800"/>
            </a:xfrm>
            <a:custGeom>
              <a:avLst/>
              <a:gdLst/>
              <a:ahLst/>
              <a:cxnLst/>
              <a:rect l="0" t="0" r="0" b="0"/>
              <a:pathLst>
                <a:path w="140800" h="140800">
                  <a:moveTo>
                    <a:pt x="61179" y="283646"/>
                  </a:moveTo>
                  <a:lnTo>
                    <a:pt x="37845" y="306980"/>
                  </a:lnTo>
                  <a:cubicBezTo>
                    <a:pt x="31683" y="313142"/>
                    <a:pt x="27194" y="317634"/>
                    <a:pt x="23945" y="321461"/>
                  </a:cubicBezTo>
                  <a:cubicBezTo>
                    <a:pt x="20720" y="325260"/>
                    <a:pt x="18898" y="328201"/>
                    <a:pt x="17927" y="331190"/>
                  </a:cubicBezTo>
                  <a:cubicBezTo>
                    <a:pt x="16110" y="336782"/>
                    <a:pt x="16110" y="342806"/>
                    <a:pt x="17927" y="348399"/>
                  </a:cubicBezTo>
                  <a:cubicBezTo>
                    <a:pt x="18898" y="351387"/>
                    <a:pt x="20720" y="354328"/>
                    <a:pt x="23945" y="358127"/>
                  </a:cubicBezTo>
                  <a:cubicBezTo>
                    <a:pt x="27194" y="361955"/>
                    <a:pt x="31683" y="366447"/>
                    <a:pt x="37845" y="372608"/>
                  </a:cubicBezTo>
                  <a:lnTo>
                    <a:pt x="61179" y="395943"/>
                  </a:lnTo>
                  <a:cubicBezTo>
                    <a:pt x="67341" y="402105"/>
                    <a:pt x="71833" y="406593"/>
                    <a:pt x="75660" y="409842"/>
                  </a:cubicBezTo>
                  <a:cubicBezTo>
                    <a:pt x="79460" y="413068"/>
                    <a:pt x="82400" y="414890"/>
                    <a:pt x="85389" y="415861"/>
                  </a:cubicBezTo>
                  <a:cubicBezTo>
                    <a:pt x="90981" y="417678"/>
                    <a:pt x="97005" y="417678"/>
                    <a:pt x="102597" y="415861"/>
                  </a:cubicBezTo>
                  <a:cubicBezTo>
                    <a:pt x="105586" y="414890"/>
                    <a:pt x="108527" y="413068"/>
                    <a:pt x="112327" y="409842"/>
                  </a:cubicBezTo>
                  <a:cubicBezTo>
                    <a:pt x="116154" y="406593"/>
                    <a:pt x="120645" y="402105"/>
                    <a:pt x="126808" y="395943"/>
                  </a:cubicBezTo>
                  <a:lnTo>
                    <a:pt x="150142" y="372608"/>
                  </a:lnTo>
                  <a:cubicBezTo>
                    <a:pt x="156304" y="366447"/>
                    <a:pt x="160792" y="361955"/>
                    <a:pt x="164041" y="358127"/>
                  </a:cubicBezTo>
                  <a:cubicBezTo>
                    <a:pt x="167267" y="354328"/>
                    <a:pt x="169089" y="351387"/>
                    <a:pt x="170060" y="348398"/>
                  </a:cubicBezTo>
                  <a:cubicBezTo>
                    <a:pt x="171877" y="342806"/>
                    <a:pt x="171877" y="336782"/>
                    <a:pt x="170060" y="331190"/>
                  </a:cubicBezTo>
                  <a:cubicBezTo>
                    <a:pt x="169089" y="328201"/>
                    <a:pt x="167267" y="325260"/>
                    <a:pt x="164041" y="321461"/>
                  </a:cubicBezTo>
                  <a:cubicBezTo>
                    <a:pt x="160792" y="317634"/>
                    <a:pt x="156304" y="313142"/>
                    <a:pt x="150142" y="306980"/>
                  </a:cubicBezTo>
                  <a:lnTo>
                    <a:pt x="126808" y="283646"/>
                  </a:lnTo>
                  <a:cubicBezTo>
                    <a:pt x="120645" y="277483"/>
                    <a:pt x="116154" y="272995"/>
                    <a:pt x="112327" y="269746"/>
                  </a:cubicBezTo>
                  <a:cubicBezTo>
                    <a:pt x="108527" y="266521"/>
                    <a:pt x="105586" y="264698"/>
                    <a:pt x="102597" y="263727"/>
                  </a:cubicBezTo>
                  <a:cubicBezTo>
                    <a:pt x="97005" y="261910"/>
                    <a:pt x="90981" y="261910"/>
                    <a:pt x="85389" y="263727"/>
                  </a:cubicBezTo>
                  <a:cubicBezTo>
                    <a:pt x="82400" y="264698"/>
                    <a:pt x="79460" y="266521"/>
                    <a:pt x="75660" y="269746"/>
                  </a:cubicBezTo>
                  <a:cubicBezTo>
                    <a:pt x="71833" y="272995"/>
                    <a:pt x="67341" y="277483"/>
                    <a:pt x="61179" y="283646"/>
                  </a:cubicBezTo>
                  <a:moveTo>
                    <a:pt x="14984" y="349354"/>
                  </a:moveTo>
                  <a:cubicBezTo>
                    <a:pt x="17279" y="356418"/>
                    <a:pt x="23405" y="362544"/>
                    <a:pt x="35657" y="374796"/>
                  </a:cubicBezTo>
                  <a:lnTo>
                    <a:pt x="58992" y="398130"/>
                  </a:lnTo>
                  <a:cubicBezTo>
                    <a:pt x="71243" y="410382"/>
                    <a:pt x="77369" y="416508"/>
                    <a:pt x="84433" y="418803"/>
                  </a:cubicBezTo>
                  <a:cubicBezTo>
                    <a:pt x="90647" y="420822"/>
                    <a:pt x="97340" y="420822"/>
                    <a:pt x="103554" y="418803"/>
                  </a:cubicBezTo>
                  <a:cubicBezTo>
                    <a:pt x="110617" y="416508"/>
                    <a:pt x="116743" y="410382"/>
                    <a:pt x="128995" y="398130"/>
                  </a:cubicBezTo>
                  <a:lnTo>
                    <a:pt x="152330" y="374796"/>
                  </a:lnTo>
                  <a:cubicBezTo>
                    <a:pt x="164582" y="362544"/>
                    <a:pt x="170707" y="356418"/>
                    <a:pt x="173003" y="349354"/>
                  </a:cubicBezTo>
                  <a:cubicBezTo>
                    <a:pt x="175021" y="343141"/>
                    <a:pt x="175021" y="336448"/>
                    <a:pt x="173003" y="330234"/>
                  </a:cubicBezTo>
                  <a:cubicBezTo>
                    <a:pt x="170707" y="323170"/>
                    <a:pt x="164582" y="317044"/>
                    <a:pt x="152330" y="304792"/>
                  </a:cubicBezTo>
                  <a:lnTo>
                    <a:pt x="128995" y="281458"/>
                  </a:lnTo>
                  <a:cubicBezTo>
                    <a:pt x="116743" y="269206"/>
                    <a:pt x="110617" y="263080"/>
                    <a:pt x="103554" y="260785"/>
                  </a:cubicBezTo>
                  <a:cubicBezTo>
                    <a:pt x="97340" y="258766"/>
                    <a:pt x="90647" y="258766"/>
                    <a:pt x="84433" y="260785"/>
                  </a:cubicBezTo>
                  <a:cubicBezTo>
                    <a:pt x="77369" y="263080"/>
                    <a:pt x="71243" y="269206"/>
                    <a:pt x="58992" y="281458"/>
                  </a:cubicBezTo>
                  <a:lnTo>
                    <a:pt x="35657" y="304792"/>
                  </a:lnTo>
                  <a:cubicBezTo>
                    <a:pt x="23405" y="317044"/>
                    <a:pt x="17279" y="323170"/>
                    <a:pt x="14984" y="330234"/>
                  </a:cubicBezTo>
                  <a:cubicBezTo>
                    <a:pt x="12965" y="336448"/>
                    <a:pt x="12965" y="343141"/>
                    <a:pt x="14984" y="349354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74" name="shape374"/>
            <p:cNvSpPr/>
            <p:nvPr/>
          </p:nvSpPr>
          <p:spPr>
            <a:xfrm>
              <a:off x="2315977" y="4557499"/>
              <a:ext cx="140800" cy="140800"/>
            </a:xfrm>
            <a:custGeom>
              <a:avLst/>
              <a:gdLst/>
              <a:ahLst/>
              <a:cxnLst/>
              <a:rect l="0" t="0" r="0" b="0"/>
              <a:pathLst>
                <a:path w="140800" h="140800">
                  <a:moveTo>
                    <a:pt x="62631" y="346481"/>
                  </a:moveTo>
                  <a:lnTo>
                    <a:pt x="87178" y="371027"/>
                  </a:lnTo>
                  <a:lnTo>
                    <a:pt x="87178" y="363501"/>
                  </a:lnTo>
                  <a:cubicBezTo>
                    <a:pt x="87178" y="359794"/>
                    <a:pt x="90183" y="356789"/>
                    <a:pt x="93890" y="356789"/>
                  </a:cubicBezTo>
                  <a:cubicBezTo>
                    <a:pt x="97597" y="356789"/>
                    <a:pt x="100602" y="359794"/>
                    <a:pt x="100602" y="363501"/>
                  </a:cubicBezTo>
                  <a:lnTo>
                    <a:pt x="100602" y="379130"/>
                  </a:lnTo>
                  <a:cubicBezTo>
                    <a:pt x="100602" y="388100"/>
                    <a:pt x="89757" y="392592"/>
                    <a:pt x="83414" y="386249"/>
                  </a:cubicBezTo>
                  <a:lnTo>
                    <a:pt x="47410" y="350245"/>
                  </a:lnTo>
                  <a:cubicBezTo>
                    <a:pt x="41067" y="343902"/>
                    <a:pt x="45559" y="333057"/>
                    <a:pt x="54529" y="333057"/>
                  </a:cubicBezTo>
                  <a:lnTo>
                    <a:pt x="125148" y="333057"/>
                  </a:lnTo>
                  <a:lnTo>
                    <a:pt x="100602" y="308510"/>
                  </a:lnTo>
                  <a:lnTo>
                    <a:pt x="100602" y="316037"/>
                  </a:lnTo>
                  <a:cubicBezTo>
                    <a:pt x="100602" y="319744"/>
                    <a:pt x="97597" y="322750"/>
                    <a:pt x="93890" y="322750"/>
                  </a:cubicBezTo>
                  <a:cubicBezTo>
                    <a:pt x="90183" y="322750"/>
                    <a:pt x="87178" y="319744"/>
                    <a:pt x="87178" y="316037"/>
                  </a:cubicBezTo>
                  <a:lnTo>
                    <a:pt x="87178" y="300408"/>
                  </a:lnTo>
                  <a:cubicBezTo>
                    <a:pt x="87178" y="291438"/>
                    <a:pt x="98023" y="286946"/>
                    <a:pt x="104365" y="293289"/>
                  </a:cubicBezTo>
                  <a:lnTo>
                    <a:pt x="140370" y="329293"/>
                  </a:lnTo>
                  <a:cubicBezTo>
                    <a:pt x="146713" y="335636"/>
                    <a:pt x="142221" y="346481"/>
                    <a:pt x="133251" y="346481"/>
                  </a:cubicBezTo>
                  <a:lnTo>
                    <a:pt x="62631" y="346481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75" name="shape375"/>
            <p:cNvSpPr/>
            <p:nvPr/>
          </p:nvSpPr>
          <p:spPr>
            <a:xfrm>
              <a:off x="2315977" y="4557499"/>
              <a:ext cx="1782000" cy="1782000"/>
            </a:xfrm>
            <a:custGeom>
              <a:avLst/>
              <a:gdLst/>
              <a:ahLst/>
              <a:cxnLst/>
              <a:rect l="0" t="0" r="0" b="0"/>
              <a:pathLst>
                <a:path w="1782000" h="1782000">
                  <a:moveTo>
                    <a:pt x="162059" y="211988"/>
                  </a:moveTo>
                  <a:lnTo>
                    <a:pt x="156886" y="217160"/>
                  </a:lnTo>
                  <a:lnTo>
                    <a:pt x="171548" y="241389"/>
                  </a:lnTo>
                  <a:lnTo>
                    <a:pt x="146230" y="227817"/>
                  </a:lnTo>
                  <a:lnTo>
                    <a:pt x="141252" y="232795"/>
                  </a:lnTo>
                  <a:lnTo>
                    <a:pt x="154786" y="258074"/>
                  </a:lnTo>
                  <a:lnTo>
                    <a:pt x="130596" y="243451"/>
                  </a:lnTo>
                  <a:lnTo>
                    <a:pt x="125229" y="248818"/>
                  </a:lnTo>
                  <a:lnTo>
                    <a:pt x="159881" y="268613"/>
                  </a:lnTo>
                  <a:lnTo>
                    <a:pt x="164897" y="263596"/>
                  </a:lnTo>
                  <a:lnTo>
                    <a:pt x="151013" y="237734"/>
                  </a:lnTo>
                  <a:lnTo>
                    <a:pt x="176876" y="251618"/>
                  </a:lnTo>
                  <a:lnTo>
                    <a:pt x="181854" y="246640"/>
                  </a:lnTo>
                  <a:lnTo>
                    <a:pt x="162059" y="211988"/>
                  </a:lnTo>
                  <a:moveTo>
                    <a:pt x="178618" y="209118"/>
                  </a:moveTo>
                  <a:cubicBezTo>
                    <a:pt x="172784" y="214951"/>
                    <a:pt x="172590" y="222924"/>
                    <a:pt x="179085" y="229419"/>
                  </a:cubicBezTo>
                  <a:cubicBezTo>
                    <a:pt x="185618" y="235953"/>
                    <a:pt x="193591" y="235758"/>
                    <a:pt x="199425" y="229925"/>
                  </a:cubicBezTo>
                  <a:cubicBezTo>
                    <a:pt x="205297" y="224052"/>
                    <a:pt x="205491" y="216080"/>
                    <a:pt x="198958" y="209546"/>
                  </a:cubicBezTo>
                  <a:cubicBezTo>
                    <a:pt x="192463" y="203051"/>
                    <a:pt x="184491" y="203245"/>
                    <a:pt x="178618" y="209118"/>
                  </a:cubicBezTo>
                  <a:moveTo>
                    <a:pt x="183051" y="213629"/>
                  </a:moveTo>
                  <a:cubicBezTo>
                    <a:pt x="185968" y="210712"/>
                    <a:pt x="190013" y="210479"/>
                    <a:pt x="194019" y="214485"/>
                  </a:cubicBezTo>
                  <a:cubicBezTo>
                    <a:pt x="197791" y="218257"/>
                    <a:pt x="198141" y="222263"/>
                    <a:pt x="195030" y="225374"/>
                  </a:cubicBezTo>
                  <a:cubicBezTo>
                    <a:pt x="192113" y="228291"/>
                    <a:pt x="188068" y="228525"/>
                    <a:pt x="184024" y="224480"/>
                  </a:cubicBezTo>
                  <a:cubicBezTo>
                    <a:pt x="180290" y="220746"/>
                    <a:pt x="179940" y="216740"/>
                    <a:pt x="183051" y="213629"/>
                  </a:cubicBezTo>
                  <a:moveTo>
                    <a:pt x="202753" y="184983"/>
                  </a:moveTo>
                  <a:cubicBezTo>
                    <a:pt x="199408" y="188327"/>
                    <a:pt x="199175" y="191361"/>
                    <a:pt x="199914" y="194355"/>
                  </a:cubicBezTo>
                  <a:lnTo>
                    <a:pt x="196997" y="191439"/>
                  </a:lnTo>
                  <a:lnTo>
                    <a:pt x="192214" y="196222"/>
                  </a:lnTo>
                  <a:lnTo>
                    <a:pt x="212242" y="216251"/>
                  </a:lnTo>
                  <a:lnTo>
                    <a:pt x="217065" y="211429"/>
                  </a:lnTo>
                  <a:lnTo>
                    <a:pt x="206254" y="200617"/>
                  </a:lnTo>
                  <a:cubicBezTo>
                    <a:pt x="202987" y="197350"/>
                    <a:pt x="202520" y="193850"/>
                    <a:pt x="205398" y="190972"/>
                  </a:cubicBezTo>
                  <a:cubicBezTo>
                    <a:pt x="207770" y="188600"/>
                    <a:pt x="210453" y="188561"/>
                    <a:pt x="212709" y="190817"/>
                  </a:cubicBezTo>
                  <a:lnTo>
                    <a:pt x="225193" y="203300"/>
                  </a:lnTo>
                  <a:lnTo>
                    <a:pt x="230016" y="198478"/>
                  </a:lnTo>
                  <a:lnTo>
                    <a:pt x="217104" y="185566"/>
                  </a:lnTo>
                  <a:cubicBezTo>
                    <a:pt x="212320" y="180783"/>
                    <a:pt x="207303" y="180433"/>
                    <a:pt x="202753" y="184983"/>
                  </a:cubicBezTo>
                  <a:moveTo>
                    <a:pt x="225555" y="147636"/>
                  </a:moveTo>
                  <a:lnTo>
                    <a:pt x="220733" y="152458"/>
                  </a:lnTo>
                  <a:lnTo>
                    <a:pt x="231000" y="162725"/>
                  </a:lnTo>
                  <a:cubicBezTo>
                    <a:pt x="227850" y="161986"/>
                    <a:pt x="224349" y="163387"/>
                    <a:pt x="221744" y="165992"/>
                  </a:cubicBezTo>
                  <a:cubicBezTo>
                    <a:pt x="216843" y="170892"/>
                    <a:pt x="216182" y="178398"/>
                    <a:pt x="223105" y="185321"/>
                  </a:cubicBezTo>
                  <a:cubicBezTo>
                    <a:pt x="230144" y="192360"/>
                    <a:pt x="237650" y="191699"/>
                    <a:pt x="242550" y="186799"/>
                  </a:cubicBezTo>
                  <a:cubicBezTo>
                    <a:pt x="245311" y="184037"/>
                    <a:pt x="246595" y="180343"/>
                    <a:pt x="245389" y="176960"/>
                  </a:cubicBezTo>
                  <a:lnTo>
                    <a:pt x="248462" y="180032"/>
                  </a:lnTo>
                  <a:lnTo>
                    <a:pt x="253206" y="175287"/>
                  </a:lnTo>
                  <a:lnTo>
                    <a:pt x="225555" y="147636"/>
                  </a:lnTo>
                  <a:moveTo>
                    <a:pt x="239245" y="181237"/>
                  </a:moveTo>
                  <a:cubicBezTo>
                    <a:pt x="236445" y="184037"/>
                    <a:pt x="232050" y="184465"/>
                    <a:pt x="228005" y="180421"/>
                  </a:cubicBezTo>
                  <a:cubicBezTo>
                    <a:pt x="223922" y="176337"/>
                    <a:pt x="224349" y="171942"/>
                    <a:pt x="227150" y="169142"/>
                  </a:cubicBezTo>
                  <a:cubicBezTo>
                    <a:pt x="229755" y="166536"/>
                    <a:pt x="234344" y="165836"/>
                    <a:pt x="238467" y="169959"/>
                  </a:cubicBezTo>
                  <a:cubicBezTo>
                    <a:pt x="242550" y="174042"/>
                    <a:pt x="241850" y="178632"/>
                    <a:pt x="239245" y="181237"/>
                  </a:cubicBezTo>
                  <a:moveTo>
                    <a:pt x="266570" y="144811"/>
                  </a:moveTo>
                  <a:lnTo>
                    <a:pt x="264587" y="142828"/>
                  </a:lnTo>
                  <a:cubicBezTo>
                    <a:pt x="257976" y="136217"/>
                    <a:pt x="250625" y="137111"/>
                    <a:pt x="245764" y="141972"/>
                  </a:cubicBezTo>
                  <a:cubicBezTo>
                    <a:pt x="240669" y="147067"/>
                    <a:pt x="239619" y="155117"/>
                    <a:pt x="246619" y="162118"/>
                  </a:cubicBezTo>
                  <a:cubicBezTo>
                    <a:pt x="253581" y="169079"/>
                    <a:pt x="261398" y="167952"/>
                    <a:pt x="266453" y="162895"/>
                  </a:cubicBezTo>
                  <a:cubicBezTo>
                    <a:pt x="270537" y="158812"/>
                    <a:pt x="272171" y="152745"/>
                    <a:pt x="268943" y="147495"/>
                  </a:cubicBezTo>
                  <a:lnTo>
                    <a:pt x="264431" y="152006"/>
                  </a:lnTo>
                  <a:cubicBezTo>
                    <a:pt x="265326" y="154301"/>
                    <a:pt x="264392" y="156634"/>
                    <a:pt x="262487" y="158540"/>
                  </a:cubicBezTo>
                  <a:cubicBezTo>
                    <a:pt x="259609" y="161418"/>
                    <a:pt x="255992" y="161923"/>
                    <a:pt x="252608" y="158773"/>
                  </a:cubicBezTo>
                  <a:lnTo>
                    <a:pt x="266570" y="144811"/>
                  </a:lnTo>
                  <a:moveTo>
                    <a:pt x="249886" y="146172"/>
                  </a:moveTo>
                  <a:cubicBezTo>
                    <a:pt x="252492" y="143567"/>
                    <a:pt x="255642" y="143372"/>
                    <a:pt x="258287" y="146017"/>
                  </a:cubicBezTo>
                  <a:lnTo>
                    <a:pt x="249186" y="155117"/>
                  </a:lnTo>
                  <a:cubicBezTo>
                    <a:pt x="246697" y="151773"/>
                    <a:pt x="247592" y="148467"/>
                    <a:pt x="249886" y="146172"/>
                  </a:cubicBezTo>
                  <a:moveTo>
                    <a:pt x="269500" y="118469"/>
                  </a:moveTo>
                  <a:lnTo>
                    <a:pt x="268178" y="119791"/>
                  </a:lnTo>
                  <a:cubicBezTo>
                    <a:pt x="265844" y="122125"/>
                    <a:pt x="264989" y="125003"/>
                    <a:pt x="266156" y="128192"/>
                  </a:cubicBezTo>
                  <a:lnTo>
                    <a:pt x="263200" y="125236"/>
                  </a:lnTo>
                  <a:lnTo>
                    <a:pt x="258416" y="130020"/>
                  </a:lnTo>
                  <a:lnTo>
                    <a:pt x="278445" y="150048"/>
                  </a:lnTo>
                  <a:lnTo>
                    <a:pt x="283268" y="145226"/>
                  </a:lnTo>
                  <a:lnTo>
                    <a:pt x="273467" y="135425"/>
                  </a:lnTo>
                  <a:cubicBezTo>
                    <a:pt x="269539" y="131498"/>
                    <a:pt x="269539" y="127842"/>
                    <a:pt x="272923" y="124458"/>
                  </a:cubicBezTo>
                  <a:lnTo>
                    <a:pt x="274206" y="123175"/>
                  </a:lnTo>
                  <a:lnTo>
                    <a:pt x="269500" y="118469"/>
                  </a:lnTo>
                  <a:moveTo>
                    <a:pt x="288342" y="116272"/>
                  </a:moveTo>
                  <a:cubicBezTo>
                    <a:pt x="285542" y="118372"/>
                    <a:pt x="283481" y="119812"/>
                    <a:pt x="281925" y="118256"/>
                  </a:cubicBezTo>
                  <a:cubicBezTo>
                    <a:pt x="280758" y="117089"/>
                    <a:pt x="280642" y="115106"/>
                    <a:pt x="283014" y="112733"/>
                  </a:cubicBezTo>
                  <a:cubicBezTo>
                    <a:pt x="285076" y="110672"/>
                    <a:pt x="287253" y="110050"/>
                    <a:pt x="289431" y="111839"/>
                  </a:cubicBezTo>
                  <a:lnTo>
                    <a:pt x="294137" y="107133"/>
                  </a:lnTo>
                  <a:cubicBezTo>
                    <a:pt x="289392" y="102933"/>
                    <a:pt x="283636" y="104100"/>
                    <a:pt x="278970" y="108766"/>
                  </a:cubicBezTo>
                  <a:cubicBezTo>
                    <a:pt x="274808" y="112928"/>
                    <a:pt x="272825" y="118567"/>
                    <a:pt x="277375" y="123117"/>
                  </a:cubicBezTo>
                  <a:cubicBezTo>
                    <a:pt x="282314" y="128056"/>
                    <a:pt x="287448" y="124245"/>
                    <a:pt x="292037" y="120978"/>
                  </a:cubicBezTo>
                  <a:cubicBezTo>
                    <a:pt x="295265" y="118683"/>
                    <a:pt x="296509" y="118061"/>
                    <a:pt x="297754" y="119306"/>
                  </a:cubicBezTo>
                  <a:cubicBezTo>
                    <a:pt x="299270" y="120823"/>
                    <a:pt x="298493" y="122923"/>
                    <a:pt x="296432" y="124984"/>
                  </a:cubicBezTo>
                  <a:cubicBezTo>
                    <a:pt x="294176" y="127240"/>
                    <a:pt x="291570" y="128134"/>
                    <a:pt x="289198" y="126462"/>
                  </a:cubicBezTo>
                  <a:lnTo>
                    <a:pt x="284336" y="131323"/>
                  </a:lnTo>
                  <a:cubicBezTo>
                    <a:pt x="289742" y="136029"/>
                    <a:pt x="296004" y="133346"/>
                    <a:pt x="300165" y="129184"/>
                  </a:cubicBezTo>
                  <a:cubicBezTo>
                    <a:pt x="304638" y="124712"/>
                    <a:pt x="306504" y="118567"/>
                    <a:pt x="301993" y="114055"/>
                  </a:cubicBezTo>
                  <a:cubicBezTo>
                    <a:pt x="297326" y="109389"/>
                    <a:pt x="292464" y="113239"/>
                    <a:pt x="288342" y="116272"/>
                  </a:cubicBezTo>
                  <a:moveTo>
                    <a:pt x="301849" y="85887"/>
                  </a:moveTo>
                  <a:cubicBezTo>
                    <a:pt x="298465" y="89271"/>
                    <a:pt x="298310" y="92226"/>
                    <a:pt x="299088" y="95260"/>
                  </a:cubicBezTo>
                  <a:lnTo>
                    <a:pt x="288509" y="84682"/>
                  </a:lnTo>
                  <a:lnTo>
                    <a:pt x="283687" y="89504"/>
                  </a:lnTo>
                  <a:lnTo>
                    <a:pt x="311338" y="117155"/>
                  </a:lnTo>
                  <a:lnTo>
                    <a:pt x="316161" y="112333"/>
                  </a:lnTo>
                  <a:lnTo>
                    <a:pt x="305349" y="101521"/>
                  </a:lnTo>
                  <a:cubicBezTo>
                    <a:pt x="302082" y="98254"/>
                    <a:pt x="301616" y="94754"/>
                    <a:pt x="304494" y="91876"/>
                  </a:cubicBezTo>
                  <a:cubicBezTo>
                    <a:pt x="306866" y="89504"/>
                    <a:pt x="309549" y="89465"/>
                    <a:pt x="311805" y="91721"/>
                  </a:cubicBezTo>
                  <a:lnTo>
                    <a:pt x="324289" y="104205"/>
                  </a:lnTo>
                  <a:lnTo>
                    <a:pt x="329111" y="99382"/>
                  </a:lnTo>
                  <a:lnTo>
                    <a:pt x="316200" y="86471"/>
                  </a:lnTo>
                  <a:cubicBezTo>
                    <a:pt x="311416" y="81687"/>
                    <a:pt x="306399" y="81337"/>
                    <a:pt x="301849" y="85887"/>
                  </a:cubicBezTo>
                  <a:moveTo>
                    <a:pt x="321734" y="66002"/>
                  </a:moveTo>
                  <a:cubicBezTo>
                    <a:pt x="316756" y="70980"/>
                    <a:pt x="315473" y="76775"/>
                    <a:pt x="319362" y="82219"/>
                  </a:cubicBezTo>
                  <a:lnTo>
                    <a:pt x="323951" y="77631"/>
                  </a:lnTo>
                  <a:cubicBezTo>
                    <a:pt x="322862" y="75686"/>
                    <a:pt x="322278" y="73391"/>
                    <a:pt x="325273" y="70396"/>
                  </a:cubicBezTo>
                  <a:cubicBezTo>
                    <a:pt x="326984" y="68685"/>
                    <a:pt x="329123" y="67635"/>
                    <a:pt x="330640" y="69152"/>
                  </a:cubicBezTo>
                  <a:cubicBezTo>
                    <a:pt x="332312" y="70825"/>
                    <a:pt x="331068" y="72691"/>
                    <a:pt x="330407" y="73586"/>
                  </a:cubicBezTo>
                  <a:lnTo>
                    <a:pt x="326946" y="78214"/>
                  </a:lnTo>
                  <a:cubicBezTo>
                    <a:pt x="325390" y="80314"/>
                    <a:pt x="321695" y="85719"/>
                    <a:pt x="326712" y="90736"/>
                  </a:cubicBezTo>
                  <a:cubicBezTo>
                    <a:pt x="330951" y="94976"/>
                    <a:pt x="335929" y="93420"/>
                    <a:pt x="339118" y="90231"/>
                  </a:cubicBezTo>
                  <a:cubicBezTo>
                    <a:pt x="341257" y="88092"/>
                    <a:pt x="343085" y="84708"/>
                    <a:pt x="342074" y="80586"/>
                  </a:cubicBezTo>
                  <a:lnTo>
                    <a:pt x="344991" y="83503"/>
                  </a:lnTo>
                  <a:lnTo>
                    <a:pt x="349697" y="78797"/>
                  </a:lnTo>
                  <a:lnTo>
                    <a:pt x="335812" y="64913"/>
                  </a:lnTo>
                  <a:cubicBezTo>
                    <a:pt x="331107" y="60207"/>
                    <a:pt x="326128" y="61607"/>
                    <a:pt x="321734" y="66002"/>
                  </a:cubicBezTo>
                  <a:moveTo>
                    <a:pt x="336357" y="84981"/>
                  </a:moveTo>
                  <a:cubicBezTo>
                    <a:pt x="334646" y="86692"/>
                    <a:pt x="332740" y="87120"/>
                    <a:pt x="331146" y="85525"/>
                  </a:cubicBezTo>
                  <a:cubicBezTo>
                    <a:pt x="328929" y="83308"/>
                    <a:pt x="330951" y="80586"/>
                    <a:pt x="331690" y="79614"/>
                  </a:cubicBezTo>
                  <a:lnTo>
                    <a:pt x="333401" y="77280"/>
                  </a:lnTo>
                  <a:cubicBezTo>
                    <a:pt x="334257" y="76113"/>
                    <a:pt x="334957" y="75180"/>
                    <a:pt x="335385" y="74130"/>
                  </a:cubicBezTo>
                  <a:lnTo>
                    <a:pt x="336474" y="75219"/>
                  </a:lnTo>
                  <a:cubicBezTo>
                    <a:pt x="339157" y="77902"/>
                    <a:pt x="339274" y="82064"/>
                    <a:pt x="336357" y="84981"/>
                  </a:cubicBezTo>
                  <a:moveTo>
                    <a:pt x="345237" y="42732"/>
                  </a:moveTo>
                  <a:lnTo>
                    <a:pt x="343915" y="44055"/>
                  </a:lnTo>
                  <a:cubicBezTo>
                    <a:pt x="341581" y="46388"/>
                    <a:pt x="340726" y="49266"/>
                    <a:pt x="341892" y="52455"/>
                  </a:cubicBezTo>
                  <a:lnTo>
                    <a:pt x="338937" y="49499"/>
                  </a:lnTo>
                  <a:lnTo>
                    <a:pt x="334153" y="54283"/>
                  </a:lnTo>
                  <a:lnTo>
                    <a:pt x="354182" y="74312"/>
                  </a:lnTo>
                  <a:lnTo>
                    <a:pt x="359004" y="69489"/>
                  </a:lnTo>
                  <a:lnTo>
                    <a:pt x="349204" y="59689"/>
                  </a:lnTo>
                  <a:cubicBezTo>
                    <a:pt x="345276" y="55761"/>
                    <a:pt x="345276" y="52105"/>
                    <a:pt x="348660" y="48721"/>
                  </a:cubicBezTo>
                  <a:lnTo>
                    <a:pt x="349943" y="47438"/>
                  </a:lnTo>
                  <a:lnTo>
                    <a:pt x="345237" y="42732"/>
                  </a:lnTo>
                  <a:moveTo>
                    <a:pt x="376378" y="35004"/>
                  </a:moveTo>
                  <a:lnTo>
                    <a:pt x="374394" y="33020"/>
                  </a:lnTo>
                  <a:cubicBezTo>
                    <a:pt x="367783" y="26409"/>
                    <a:pt x="360433" y="27303"/>
                    <a:pt x="355571" y="32165"/>
                  </a:cubicBezTo>
                  <a:cubicBezTo>
                    <a:pt x="350476" y="37259"/>
                    <a:pt x="349426" y="45310"/>
                    <a:pt x="356427" y="52310"/>
                  </a:cubicBezTo>
                  <a:cubicBezTo>
                    <a:pt x="363388" y="59272"/>
                    <a:pt x="371205" y="58144"/>
                    <a:pt x="376261" y="53088"/>
                  </a:cubicBezTo>
                  <a:cubicBezTo>
                    <a:pt x="380345" y="49005"/>
                    <a:pt x="381978" y="42938"/>
                    <a:pt x="378750" y="37687"/>
                  </a:cubicBezTo>
                  <a:lnTo>
                    <a:pt x="374239" y="42199"/>
                  </a:lnTo>
                  <a:cubicBezTo>
                    <a:pt x="375133" y="44493"/>
                    <a:pt x="374200" y="46827"/>
                    <a:pt x="372294" y="48732"/>
                  </a:cubicBezTo>
                  <a:cubicBezTo>
                    <a:pt x="369417" y="51610"/>
                    <a:pt x="365799" y="52116"/>
                    <a:pt x="362416" y="48966"/>
                  </a:cubicBezTo>
                  <a:lnTo>
                    <a:pt x="376378" y="35004"/>
                  </a:lnTo>
                  <a:moveTo>
                    <a:pt x="359693" y="36365"/>
                  </a:moveTo>
                  <a:cubicBezTo>
                    <a:pt x="362299" y="33759"/>
                    <a:pt x="365449" y="33565"/>
                    <a:pt x="368094" y="36209"/>
                  </a:cubicBezTo>
                  <a:lnTo>
                    <a:pt x="358993" y="45310"/>
                  </a:lnTo>
                  <a:cubicBezTo>
                    <a:pt x="356505" y="41965"/>
                    <a:pt x="357399" y="38660"/>
                    <a:pt x="359693" y="36365"/>
                  </a:cubicBezTo>
                  <a:moveTo>
                    <a:pt x="214250" y="295137"/>
                  </a:moveTo>
                  <a:lnTo>
                    <a:pt x="209505" y="290392"/>
                  </a:lnTo>
                  <a:lnTo>
                    <a:pt x="195543" y="304354"/>
                  </a:lnTo>
                  <a:lnTo>
                    <a:pt x="188893" y="297704"/>
                  </a:lnTo>
                  <a:lnTo>
                    <a:pt x="201066" y="285531"/>
                  </a:lnTo>
                  <a:lnTo>
                    <a:pt x="196321" y="280786"/>
                  </a:lnTo>
                  <a:lnTo>
                    <a:pt x="184148" y="292959"/>
                  </a:lnTo>
                  <a:lnTo>
                    <a:pt x="177809" y="286620"/>
                  </a:lnTo>
                  <a:lnTo>
                    <a:pt x="191032" y="273397"/>
                  </a:lnTo>
                  <a:lnTo>
                    <a:pt x="186287" y="268652"/>
                  </a:lnTo>
                  <a:lnTo>
                    <a:pt x="168009" y="286931"/>
                  </a:lnTo>
                  <a:lnTo>
                    <a:pt x="195232" y="314154"/>
                  </a:lnTo>
                  <a:lnTo>
                    <a:pt x="214250" y="295137"/>
                  </a:lnTo>
                  <a:moveTo>
                    <a:pt x="208611" y="245472"/>
                  </a:moveTo>
                  <a:lnTo>
                    <a:pt x="203789" y="250294"/>
                  </a:lnTo>
                  <a:lnTo>
                    <a:pt x="214056" y="260562"/>
                  </a:lnTo>
                  <a:cubicBezTo>
                    <a:pt x="210906" y="259823"/>
                    <a:pt x="207406" y="261223"/>
                    <a:pt x="204800" y="263828"/>
                  </a:cubicBezTo>
                  <a:cubicBezTo>
                    <a:pt x="199900" y="268729"/>
                    <a:pt x="199239" y="276235"/>
                    <a:pt x="206162" y="283157"/>
                  </a:cubicBezTo>
                  <a:cubicBezTo>
                    <a:pt x="213201" y="290197"/>
                    <a:pt x="220707" y="289535"/>
                    <a:pt x="225607" y="284635"/>
                  </a:cubicBezTo>
                  <a:cubicBezTo>
                    <a:pt x="228368" y="281874"/>
                    <a:pt x="229651" y="278179"/>
                    <a:pt x="228446" y="274796"/>
                  </a:cubicBezTo>
                  <a:lnTo>
                    <a:pt x="231518" y="277868"/>
                  </a:lnTo>
                  <a:lnTo>
                    <a:pt x="236263" y="273123"/>
                  </a:lnTo>
                  <a:lnTo>
                    <a:pt x="208611" y="245472"/>
                  </a:lnTo>
                  <a:moveTo>
                    <a:pt x="222301" y="279074"/>
                  </a:moveTo>
                  <a:cubicBezTo>
                    <a:pt x="219501" y="281874"/>
                    <a:pt x="215106" y="282302"/>
                    <a:pt x="211062" y="278257"/>
                  </a:cubicBezTo>
                  <a:cubicBezTo>
                    <a:pt x="206978" y="274174"/>
                    <a:pt x="207406" y="269779"/>
                    <a:pt x="210206" y="266979"/>
                  </a:cubicBezTo>
                  <a:cubicBezTo>
                    <a:pt x="212812" y="264373"/>
                    <a:pt x="217401" y="263673"/>
                    <a:pt x="221523" y="267795"/>
                  </a:cubicBezTo>
                  <a:cubicBezTo>
                    <a:pt x="225607" y="271879"/>
                    <a:pt x="224907" y="276468"/>
                    <a:pt x="222301" y="279074"/>
                  </a:cubicBezTo>
                  <a:moveTo>
                    <a:pt x="231971" y="236892"/>
                  </a:moveTo>
                  <a:lnTo>
                    <a:pt x="230648" y="238214"/>
                  </a:lnTo>
                  <a:cubicBezTo>
                    <a:pt x="228315" y="240548"/>
                    <a:pt x="227459" y="243426"/>
                    <a:pt x="228626" y="246614"/>
                  </a:cubicBezTo>
                  <a:lnTo>
                    <a:pt x="225670" y="243659"/>
                  </a:lnTo>
                  <a:lnTo>
                    <a:pt x="220887" y="248442"/>
                  </a:lnTo>
                  <a:lnTo>
                    <a:pt x="240915" y="268471"/>
                  </a:lnTo>
                  <a:lnTo>
                    <a:pt x="245738" y="263649"/>
                  </a:lnTo>
                  <a:lnTo>
                    <a:pt x="235937" y="253848"/>
                  </a:lnTo>
                  <a:cubicBezTo>
                    <a:pt x="232009" y="249920"/>
                    <a:pt x="232009" y="246264"/>
                    <a:pt x="235393" y="242881"/>
                  </a:cubicBezTo>
                  <a:lnTo>
                    <a:pt x="236676" y="241597"/>
                  </a:lnTo>
                  <a:lnTo>
                    <a:pt x="231971" y="236892"/>
                  </a:lnTo>
                  <a:moveTo>
                    <a:pt x="242538" y="226091"/>
                  </a:moveTo>
                  <a:cubicBezTo>
                    <a:pt x="237560" y="231069"/>
                    <a:pt x="236276" y="236864"/>
                    <a:pt x="240166" y="242308"/>
                  </a:cubicBezTo>
                  <a:lnTo>
                    <a:pt x="244755" y="237719"/>
                  </a:lnTo>
                  <a:cubicBezTo>
                    <a:pt x="243666" y="235775"/>
                    <a:pt x="243082" y="233480"/>
                    <a:pt x="246077" y="230486"/>
                  </a:cubicBezTo>
                  <a:cubicBezTo>
                    <a:pt x="247788" y="228774"/>
                    <a:pt x="249927" y="227725"/>
                    <a:pt x="251444" y="229241"/>
                  </a:cubicBezTo>
                  <a:cubicBezTo>
                    <a:pt x="253116" y="230913"/>
                    <a:pt x="251872" y="232780"/>
                    <a:pt x="251211" y="233675"/>
                  </a:cubicBezTo>
                  <a:lnTo>
                    <a:pt x="247749" y="238303"/>
                  </a:lnTo>
                  <a:cubicBezTo>
                    <a:pt x="246194" y="240403"/>
                    <a:pt x="242499" y="245809"/>
                    <a:pt x="247516" y="250826"/>
                  </a:cubicBezTo>
                  <a:cubicBezTo>
                    <a:pt x="251755" y="255065"/>
                    <a:pt x="256733" y="253509"/>
                    <a:pt x="259922" y="250320"/>
                  </a:cubicBezTo>
                  <a:cubicBezTo>
                    <a:pt x="262061" y="248181"/>
                    <a:pt x="263889" y="244798"/>
                    <a:pt x="262878" y="240675"/>
                  </a:cubicBezTo>
                  <a:lnTo>
                    <a:pt x="265795" y="243592"/>
                  </a:lnTo>
                  <a:lnTo>
                    <a:pt x="270501" y="238886"/>
                  </a:lnTo>
                  <a:lnTo>
                    <a:pt x="256616" y="225002"/>
                  </a:lnTo>
                  <a:cubicBezTo>
                    <a:pt x="251911" y="220296"/>
                    <a:pt x="246932" y="221696"/>
                    <a:pt x="242538" y="226091"/>
                  </a:cubicBezTo>
                  <a:moveTo>
                    <a:pt x="257161" y="245070"/>
                  </a:moveTo>
                  <a:cubicBezTo>
                    <a:pt x="255449" y="246781"/>
                    <a:pt x="253544" y="247209"/>
                    <a:pt x="251949" y="245614"/>
                  </a:cubicBezTo>
                  <a:cubicBezTo>
                    <a:pt x="249733" y="243397"/>
                    <a:pt x="251755" y="240675"/>
                    <a:pt x="252494" y="239703"/>
                  </a:cubicBezTo>
                  <a:lnTo>
                    <a:pt x="254205" y="237369"/>
                  </a:lnTo>
                  <a:cubicBezTo>
                    <a:pt x="255061" y="236203"/>
                    <a:pt x="255761" y="235269"/>
                    <a:pt x="256189" y="234219"/>
                  </a:cubicBezTo>
                  <a:lnTo>
                    <a:pt x="257278" y="235308"/>
                  </a:lnTo>
                  <a:cubicBezTo>
                    <a:pt x="259961" y="237992"/>
                    <a:pt x="260078" y="242153"/>
                    <a:pt x="257161" y="245070"/>
                  </a:cubicBezTo>
                  <a:moveTo>
                    <a:pt x="284475" y="184854"/>
                  </a:moveTo>
                  <a:lnTo>
                    <a:pt x="279497" y="189832"/>
                  </a:lnTo>
                  <a:lnTo>
                    <a:pt x="288870" y="207605"/>
                  </a:lnTo>
                  <a:lnTo>
                    <a:pt x="270980" y="198349"/>
                  </a:lnTo>
                  <a:lnTo>
                    <a:pt x="266274" y="203055"/>
                  </a:lnTo>
                  <a:lnTo>
                    <a:pt x="275569" y="220906"/>
                  </a:lnTo>
                  <a:lnTo>
                    <a:pt x="257757" y="211572"/>
                  </a:lnTo>
                  <a:lnTo>
                    <a:pt x="252624" y="216705"/>
                  </a:lnTo>
                  <a:lnTo>
                    <a:pt x="279575" y="229812"/>
                  </a:lnTo>
                  <a:lnTo>
                    <a:pt x="284242" y="225144"/>
                  </a:lnTo>
                  <a:lnTo>
                    <a:pt x="275569" y="207838"/>
                  </a:lnTo>
                  <a:lnTo>
                    <a:pt x="292915" y="216472"/>
                  </a:lnTo>
                  <a:lnTo>
                    <a:pt x="297543" y="211844"/>
                  </a:lnTo>
                  <a:lnTo>
                    <a:pt x="284475" y="184854"/>
                  </a:lnTo>
                  <a:moveTo>
                    <a:pt x="307941" y="146998"/>
                  </a:moveTo>
                  <a:lnTo>
                    <a:pt x="301524" y="153415"/>
                  </a:lnTo>
                  <a:lnTo>
                    <a:pt x="314786" y="181767"/>
                  </a:lnTo>
                  <a:lnTo>
                    <a:pt x="286434" y="168505"/>
                  </a:lnTo>
                  <a:lnTo>
                    <a:pt x="280017" y="174922"/>
                  </a:lnTo>
                  <a:lnTo>
                    <a:pt x="307241" y="202146"/>
                  </a:lnTo>
                  <a:lnTo>
                    <a:pt x="311869" y="197517"/>
                  </a:lnTo>
                  <a:lnTo>
                    <a:pt x="292696" y="178344"/>
                  </a:lnTo>
                  <a:lnTo>
                    <a:pt x="318869" y="190517"/>
                  </a:lnTo>
                  <a:lnTo>
                    <a:pt x="323420" y="185967"/>
                  </a:lnTo>
                  <a:lnTo>
                    <a:pt x="311247" y="159793"/>
                  </a:lnTo>
                  <a:lnTo>
                    <a:pt x="330420" y="178966"/>
                  </a:lnTo>
                  <a:lnTo>
                    <a:pt x="335165" y="174222"/>
                  </a:lnTo>
                  <a:lnTo>
                    <a:pt x="307941" y="146998"/>
                  </a:lnTo>
                  <a:moveTo>
                    <a:pt x="317292" y="146748"/>
                  </a:moveTo>
                  <a:lnTo>
                    <a:pt x="322425" y="141614"/>
                  </a:lnTo>
                  <a:lnTo>
                    <a:pt x="316942" y="136131"/>
                  </a:lnTo>
                  <a:lnTo>
                    <a:pt x="311808" y="141264"/>
                  </a:lnTo>
                  <a:lnTo>
                    <a:pt x="317292" y="146748"/>
                  </a:lnTo>
                  <a:moveTo>
                    <a:pt x="340121" y="169266"/>
                  </a:moveTo>
                  <a:lnTo>
                    <a:pt x="344943" y="164443"/>
                  </a:lnTo>
                  <a:lnTo>
                    <a:pt x="324914" y="144415"/>
                  </a:lnTo>
                  <a:lnTo>
                    <a:pt x="320092" y="149237"/>
                  </a:lnTo>
                  <a:lnTo>
                    <a:pt x="340121" y="169266"/>
                  </a:lnTo>
                  <a:moveTo>
                    <a:pt x="340017" y="128612"/>
                  </a:moveTo>
                  <a:cubicBezTo>
                    <a:pt x="336672" y="131957"/>
                    <a:pt x="336439" y="134990"/>
                    <a:pt x="337178" y="137985"/>
                  </a:cubicBezTo>
                  <a:lnTo>
                    <a:pt x="334261" y="135068"/>
                  </a:lnTo>
                  <a:lnTo>
                    <a:pt x="329477" y="139852"/>
                  </a:lnTo>
                  <a:lnTo>
                    <a:pt x="349506" y="159881"/>
                  </a:lnTo>
                  <a:lnTo>
                    <a:pt x="354328" y="155058"/>
                  </a:lnTo>
                  <a:lnTo>
                    <a:pt x="343517" y="144247"/>
                  </a:lnTo>
                  <a:cubicBezTo>
                    <a:pt x="340250" y="140980"/>
                    <a:pt x="339783" y="137479"/>
                    <a:pt x="342661" y="134601"/>
                  </a:cubicBezTo>
                  <a:cubicBezTo>
                    <a:pt x="345033" y="132229"/>
                    <a:pt x="347717" y="132190"/>
                    <a:pt x="349972" y="134446"/>
                  </a:cubicBezTo>
                  <a:lnTo>
                    <a:pt x="362457" y="146930"/>
                  </a:lnTo>
                  <a:lnTo>
                    <a:pt x="367279" y="142107"/>
                  </a:lnTo>
                  <a:lnTo>
                    <a:pt x="354367" y="129195"/>
                  </a:lnTo>
                  <a:cubicBezTo>
                    <a:pt x="349584" y="124412"/>
                    <a:pt x="344567" y="124062"/>
                    <a:pt x="340017" y="128612"/>
                  </a:cubicBezTo>
                  <a:moveTo>
                    <a:pt x="362819" y="91265"/>
                  </a:moveTo>
                  <a:lnTo>
                    <a:pt x="357996" y="96088"/>
                  </a:lnTo>
                  <a:lnTo>
                    <a:pt x="368263" y="106355"/>
                  </a:lnTo>
                  <a:cubicBezTo>
                    <a:pt x="365113" y="105616"/>
                    <a:pt x="361613" y="107016"/>
                    <a:pt x="359007" y="109622"/>
                  </a:cubicBezTo>
                  <a:cubicBezTo>
                    <a:pt x="354107" y="114522"/>
                    <a:pt x="353446" y="122028"/>
                    <a:pt x="360368" y="128950"/>
                  </a:cubicBezTo>
                  <a:cubicBezTo>
                    <a:pt x="367407" y="135990"/>
                    <a:pt x="374913" y="135329"/>
                    <a:pt x="379814" y="130428"/>
                  </a:cubicBezTo>
                  <a:cubicBezTo>
                    <a:pt x="382575" y="127667"/>
                    <a:pt x="383859" y="123973"/>
                    <a:pt x="382653" y="120589"/>
                  </a:cubicBezTo>
                  <a:lnTo>
                    <a:pt x="385725" y="123661"/>
                  </a:lnTo>
                  <a:lnTo>
                    <a:pt x="390470" y="118917"/>
                  </a:lnTo>
                  <a:lnTo>
                    <a:pt x="362819" y="91265"/>
                  </a:lnTo>
                  <a:moveTo>
                    <a:pt x="376508" y="124867"/>
                  </a:moveTo>
                  <a:cubicBezTo>
                    <a:pt x="373708" y="127667"/>
                    <a:pt x="369313" y="128095"/>
                    <a:pt x="365269" y="124050"/>
                  </a:cubicBezTo>
                  <a:cubicBezTo>
                    <a:pt x="361185" y="119967"/>
                    <a:pt x="361613" y="115572"/>
                    <a:pt x="364413" y="112772"/>
                  </a:cubicBezTo>
                  <a:cubicBezTo>
                    <a:pt x="367019" y="110166"/>
                    <a:pt x="371608" y="109466"/>
                    <a:pt x="375730" y="113589"/>
                  </a:cubicBezTo>
                  <a:cubicBezTo>
                    <a:pt x="379814" y="117672"/>
                    <a:pt x="379114" y="122261"/>
                    <a:pt x="376508" y="124867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76" name="shape376"/>
            <p:cNvSpPr/>
            <p:nvPr/>
          </p:nvSpPr>
          <p:spPr>
            <a:xfrm>
              <a:off x="4097977" y="4557499"/>
              <a:ext cx="140800" cy="140800"/>
            </a:xfrm>
            <a:custGeom>
              <a:avLst/>
              <a:gdLst/>
              <a:ahLst/>
              <a:cxnLst/>
              <a:rect l="0" t="0" r="0" b="0"/>
              <a:pathLst>
                <a:path w="140800" h="140800">
                  <a:moveTo>
                    <a:pt x="61179" y="283646"/>
                  </a:moveTo>
                  <a:lnTo>
                    <a:pt x="37845" y="306980"/>
                  </a:lnTo>
                  <a:cubicBezTo>
                    <a:pt x="31683" y="313142"/>
                    <a:pt x="27194" y="317634"/>
                    <a:pt x="23945" y="321461"/>
                  </a:cubicBezTo>
                  <a:cubicBezTo>
                    <a:pt x="20720" y="325260"/>
                    <a:pt x="18898" y="328201"/>
                    <a:pt x="17927" y="331190"/>
                  </a:cubicBezTo>
                  <a:cubicBezTo>
                    <a:pt x="16110" y="336782"/>
                    <a:pt x="16110" y="342806"/>
                    <a:pt x="17927" y="348399"/>
                  </a:cubicBezTo>
                  <a:cubicBezTo>
                    <a:pt x="18898" y="351387"/>
                    <a:pt x="20720" y="354328"/>
                    <a:pt x="23945" y="358127"/>
                  </a:cubicBezTo>
                  <a:cubicBezTo>
                    <a:pt x="27194" y="361955"/>
                    <a:pt x="31683" y="366447"/>
                    <a:pt x="37845" y="372608"/>
                  </a:cubicBezTo>
                  <a:lnTo>
                    <a:pt x="61179" y="395943"/>
                  </a:lnTo>
                  <a:cubicBezTo>
                    <a:pt x="67341" y="402105"/>
                    <a:pt x="71833" y="406593"/>
                    <a:pt x="75660" y="409842"/>
                  </a:cubicBezTo>
                  <a:cubicBezTo>
                    <a:pt x="79460" y="413068"/>
                    <a:pt x="82400" y="414890"/>
                    <a:pt x="85389" y="415861"/>
                  </a:cubicBezTo>
                  <a:cubicBezTo>
                    <a:pt x="90981" y="417678"/>
                    <a:pt x="97005" y="417678"/>
                    <a:pt x="102597" y="415861"/>
                  </a:cubicBezTo>
                  <a:cubicBezTo>
                    <a:pt x="105586" y="414890"/>
                    <a:pt x="108527" y="413068"/>
                    <a:pt x="112327" y="409842"/>
                  </a:cubicBezTo>
                  <a:cubicBezTo>
                    <a:pt x="116154" y="406593"/>
                    <a:pt x="120645" y="402105"/>
                    <a:pt x="126808" y="395943"/>
                  </a:cubicBezTo>
                  <a:lnTo>
                    <a:pt x="150142" y="372608"/>
                  </a:lnTo>
                  <a:cubicBezTo>
                    <a:pt x="156304" y="366447"/>
                    <a:pt x="160792" y="361955"/>
                    <a:pt x="164041" y="358127"/>
                  </a:cubicBezTo>
                  <a:cubicBezTo>
                    <a:pt x="167267" y="354328"/>
                    <a:pt x="169089" y="351387"/>
                    <a:pt x="170060" y="348398"/>
                  </a:cubicBezTo>
                  <a:cubicBezTo>
                    <a:pt x="171877" y="342806"/>
                    <a:pt x="171877" y="336782"/>
                    <a:pt x="170060" y="331190"/>
                  </a:cubicBezTo>
                  <a:cubicBezTo>
                    <a:pt x="169089" y="328201"/>
                    <a:pt x="167267" y="325260"/>
                    <a:pt x="164041" y="321461"/>
                  </a:cubicBezTo>
                  <a:cubicBezTo>
                    <a:pt x="160792" y="317634"/>
                    <a:pt x="156304" y="313142"/>
                    <a:pt x="150142" y="306980"/>
                  </a:cubicBezTo>
                  <a:lnTo>
                    <a:pt x="126808" y="283646"/>
                  </a:lnTo>
                  <a:cubicBezTo>
                    <a:pt x="120645" y="277483"/>
                    <a:pt x="116154" y="272995"/>
                    <a:pt x="112327" y="269746"/>
                  </a:cubicBezTo>
                  <a:cubicBezTo>
                    <a:pt x="108527" y="266521"/>
                    <a:pt x="105586" y="264698"/>
                    <a:pt x="102597" y="263727"/>
                  </a:cubicBezTo>
                  <a:cubicBezTo>
                    <a:pt x="97005" y="261910"/>
                    <a:pt x="90981" y="261910"/>
                    <a:pt x="85389" y="263727"/>
                  </a:cubicBezTo>
                  <a:cubicBezTo>
                    <a:pt x="82400" y="264698"/>
                    <a:pt x="79460" y="266521"/>
                    <a:pt x="75660" y="269746"/>
                  </a:cubicBezTo>
                  <a:cubicBezTo>
                    <a:pt x="71833" y="272995"/>
                    <a:pt x="67341" y="277483"/>
                    <a:pt x="61179" y="283646"/>
                  </a:cubicBezTo>
                  <a:moveTo>
                    <a:pt x="14984" y="349354"/>
                  </a:moveTo>
                  <a:cubicBezTo>
                    <a:pt x="17279" y="356418"/>
                    <a:pt x="23405" y="362544"/>
                    <a:pt x="35657" y="374796"/>
                  </a:cubicBezTo>
                  <a:lnTo>
                    <a:pt x="58992" y="398130"/>
                  </a:lnTo>
                  <a:cubicBezTo>
                    <a:pt x="71243" y="410382"/>
                    <a:pt x="77369" y="416508"/>
                    <a:pt x="84433" y="418803"/>
                  </a:cubicBezTo>
                  <a:cubicBezTo>
                    <a:pt x="90647" y="420822"/>
                    <a:pt x="97340" y="420822"/>
                    <a:pt x="103554" y="418803"/>
                  </a:cubicBezTo>
                  <a:cubicBezTo>
                    <a:pt x="110617" y="416508"/>
                    <a:pt x="116743" y="410382"/>
                    <a:pt x="128995" y="398130"/>
                  </a:cubicBezTo>
                  <a:lnTo>
                    <a:pt x="152330" y="374796"/>
                  </a:lnTo>
                  <a:cubicBezTo>
                    <a:pt x="164582" y="362544"/>
                    <a:pt x="170707" y="356418"/>
                    <a:pt x="173003" y="349354"/>
                  </a:cubicBezTo>
                  <a:cubicBezTo>
                    <a:pt x="175021" y="343141"/>
                    <a:pt x="175021" y="336448"/>
                    <a:pt x="173003" y="330234"/>
                  </a:cubicBezTo>
                  <a:cubicBezTo>
                    <a:pt x="170707" y="323170"/>
                    <a:pt x="164582" y="317044"/>
                    <a:pt x="152330" y="304792"/>
                  </a:cubicBezTo>
                  <a:lnTo>
                    <a:pt x="128995" y="281458"/>
                  </a:lnTo>
                  <a:cubicBezTo>
                    <a:pt x="116743" y="269206"/>
                    <a:pt x="110617" y="263080"/>
                    <a:pt x="103554" y="260785"/>
                  </a:cubicBezTo>
                  <a:cubicBezTo>
                    <a:pt x="97340" y="258766"/>
                    <a:pt x="90647" y="258766"/>
                    <a:pt x="84433" y="260785"/>
                  </a:cubicBezTo>
                  <a:cubicBezTo>
                    <a:pt x="77369" y="263080"/>
                    <a:pt x="71243" y="269206"/>
                    <a:pt x="58992" y="281458"/>
                  </a:cubicBezTo>
                  <a:lnTo>
                    <a:pt x="35657" y="304792"/>
                  </a:lnTo>
                  <a:cubicBezTo>
                    <a:pt x="23405" y="317044"/>
                    <a:pt x="17279" y="323170"/>
                    <a:pt x="14984" y="330234"/>
                  </a:cubicBezTo>
                  <a:cubicBezTo>
                    <a:pt x="12965" y="336448"/>
                    <a:pt x="12965" y="343141"/>
                    <a:pt x="14984" y="349354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77" name="shape377"/>
            <p:cNvSpPr/>
            <p:nvPr/>
          </p:nvSpPr>
          <p:spPr>
            <a:xfrm>
              <a:off x="4097977" y="4557499"/>
              <a:ext cx="140800" cy="140800"/>
            </a:xfrm>
            <a:custGeom>
              <a:avLst/>
              <a:gdLst/>
              <a:ahLst/>
              <a:cxnLst/>
              <a:rect l="0" t="0" r="0" b="0"/>
              <a:pathLst>
                <a:path w="140800" h="140800">
                  <a:moveTo>
                    <a:pt x="62631" y="346481"/>
                  </a:moveTo>
                  <a:lnTo>
                    <a:pt x="87178" y="371027"/>
                  </a:lnTo>
                  <a:lnTo>
                    <a:pt x="87178" y="363501"/>
                  </a:lnTo>
                  <a:cubicBezTo>
                    <a:pt x="87178" y="359794"/>
                    <a:pt x="90183" y="356789"/>
                    <a:pt x="93890" y="356789"/>
                  </a:cubicBezTo>
                  <a:cubicBezTo>
                    <a:pt x="97597" y="356789"/>
                    <a:pt x="100602" y="359794"/>
                    <a:pt x="100602" y="363501"/>
                  </a:cubicBezTo>
                  <a:lnTo>
                    <a:pt x="100602" y="379130"/>
                  </a:lnTo>
                  <a:cubicBezTo>
                    <a:pt x="100602" y="388100"/>
                    <a:pt x="89757" y="392592"/>
                    <a:pt x="83414" y="386249"/>
                  </a:cubicBezTo>
                  <a:lnTo>
                    <a:pt x="47410" y="350245"/>
                  </a:lnTo>
                  <a:cubicBezTo>
                    <a:pt x="41067" y="343902"/>
                    <a:pt x="45559" y="333057"/>
                    <a:pt x="54529" y="333057"/>
                  </a:cubicBezTo>
                  <a:lnTo>
                    <a:pt x="125148" y="333057"/>
                  </a:lnTo>
                  <a:lnTo>
                    <a:pt x="100602" y="308510"/>
                  </a:lnTo>
                  <a:lnTo>
                    <a:pt x="100602" y="316037"/>
                  </a:lnTo>
                  <a:cubicBezTo>
                    <a:pt x="100602" y="319744"/>
                    <a:pt x="97597" y="322750"/>
                    <a:pt x="93890" y="322750"/>
                  </a:cubicBezTo>
                  <a:cubicBezTo>
                    <a:pt x="90183" y="322750"/>
                    <a:pt x="87178" y="319744"/>
                    <a:pt x="87178" y="316037"/>
                  </a:cubicBezTo>
                  <a:lnTo>
                    <a:pt x="87178" y="300408"/>
                  </a:lnTo>
                  <a:cubicBezTo>
                    <a:pt x="87178" y="291438"/>
                    <a:pt x="98023" y="286946"/>
                    <a:pt x="104365" y="293289"/>
                  </a:cubicBezTo>
                  <a:lnTo>
                    <a:pt x="140370" y="329293"/>
                  </a:lnTo>
                  <a:cubicBezTo>
                    <a:pt x="146713" y="335636"/>
                    <a:pt x="142221" y="346481"/>
                    <a:pt x="133251" y="346481"/>
                  </a:cubicBezTo>
                  <a:lnTo>
                    <a:pt x="62631" y="346481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78" name="shape378"/>
            <p:cNvSpPr/>
            <p:nvPr/>
          </p:nvSpPr>
          <p:spPr>
            <a:xfrm>
              <a:off x="4097977" y="4557499"/>
              <a:ext cx="1782000" cy="1782000"/>
            </a:xfrm>
            <a:custGeom>
              <a:avLst/>
              <a:gdLst/>
              <a:ahLst/>
              <a:cxnLst/>
              <a:rect l="0" t="0" r="0" b="0"/>
              <a:pathLst>
                <a:path w="1782000" h="1782000">
                  <a:moveTo>
                    <a:pt x="162059" y="211988"/>
                  </a:moveTo>
                  <a:lnTo>
                    <a:pt x="156886" y="217160"/>
                  </a:lnTo>
                  <a:lnTo>
                    <a:pt x="171548" y="241389"/>
                  </a:lnTo>
                  <a:lnTo>
                    <a:pt x="146230" y="227817"/>
                  </a:lnTo>
                  <a:lnTo>
                    <a:pt x="141252" y="232795"/>
                  </a:lnTo>
                  <a:lnTo>
                    <a:pt x="154786" y="258074"/>
                  </a:lnTo>
                  <a:lnTo>
                    <a:pt x="130596" y="243451"/>
                  </a:lnTo>
                  <a:lnTo>
                    <a:pt x="125229" y="248818"/>
                  </a:lnTo>
                  <a:lnTo>
                    <a:pt x="159881" y="268613"/>
                  </a:lnTo>
                  <a:lnTo>
                    <a:pt x="164897" y="263596"/>
                  </a:lnTo>
                  <a:lnTo>
                    <a:pt x="151013" y="237734"/>
                  </a:lnTo>
                  <a:lnTo>
                    <a:pt x="176876" y="251618"/>
                  </a:lnTo>
                  <a:lnTo>
                    <a:pt x="181854" y="246640"/>
                  </a:lnTo>
                  <a:lnTo>
                    <a:pt x="162059" y="211988"/>
                  </a:lnTo>
                  <a:moveTo>
                    <a:pt x="178618" y="209118"/>
                  </a:moveTo>
                  <a:cubicBezTo>
                    <a:pt x="172784" y="214951"/>
                    <a:pt x="172590" y="222924"/>
                    <a:pt x="179085" y="229419"/>
                  </a:cubicBezTo>
                  <a:cubicBezTo>
                    <a:pt x="185618" y="235953"/>
                    <a:pt x="193591" y="235758"/>
                    <a:pt x="199425" y="229925"/>
                  </a:cubicBezTo>
                  <a:cubicBezTo>
                    <a:pt x="205297" y="224052"/>
                    <a:pt x="205491" y="216080"/>
                    <a:pt x="198958" y="209546"/>
                  </a:cubicBezTo>
                  <a:cubicBezTo>
                    <a:pt x="192463" y="203051"/>
                    <a:pt x="184491" y="203245"/>
                    <a:pt x="178618" y="209118"/>
                  </a:cubicBezTo>
                  <a:moveTo>
                    <a:pt x="183051" y="213629"/>
                  </a:moveTo>
                  <a:cubicBezTo>
                    <a:pt x="185968" y="210712"/>
                    <a:pt x="190013" y="210479"/>
                    <a:pt x="194019" y="214485"/>
                  </a:cubicBezTo>
                  <a:cubicBezTo>
                    <a:pt x="197791" y="218257"/>
                    <a:pt x="198141" y="222263"/>
                    <a:pt x="195030" y="225374"/>
                  </a:cubicBezTo>
                  <a:cubicBezTo>
                    <a:pt x="192113" y="228291"/>
                    <a:pt x="188068" y="228525"/>
                    <a:pt x="184024" y="224480"/>
                  </a:cubicBezTo>
                  <a:cubicBezTo>
                    <a:pt x="180290" y="220746"/>
                    <a:pt x="179940" y="216740"/>
                    <a:pt x="183051" y="213629"/>
                  </a:cubicBezTo>
                  <a:moveTo>
                    <a:pt x="202753" y="184983"/>
                  </a:moveTo>
                  <a:cubicBezTo>
                    <a:pt x="199408" y="188327"/>
                    <a:pt x="199175" y="191361"/>
                    <a:pt x="199914" y="194355"/>
                  </a:cubicBezTo>
                  <a:lnTo>
                    <a:pt x="196997" y="191439"/>
                  </a:lnTo>
                  <a:lnTo>
                    <a:pt x="192214" y="196222"/>
                  </a:lnTo>
                  <a:lnTo>
                    <a:pt x="212242" y="216251"/>
                  </a:lnTo>
                  <a:lnTo>
                    <a:pt x="217065" y="211429"/>
                  </a:lnTo>
                  <a:lnTo>
                    <a:pt x="206254" y="200617"/>
                  </a:lnTo>
                  <a:cubicBezTo>
                    <a:pt x="202987" y="197350"/>
                    <a:pt x="202520" y="193850"/>
                    <a:pt x="205398" y="190972"/>
                  </a:cubicBezTo>
                  <a:cubicBezTo>
                    <a:pt x="207770" y="188600"/>
                    <a:pt x="210453" y="188561"/>
                    <a:pt x="212709" y="190817"/>
                  </a:cubicBezTo>
                  <a:lnTo>
                    <a:pt x="225193" y="203300"/>
                  </a:lnTo>
                  <a:lnTo>
                    <a:pt x="230016" y="198478"/>
                  </a:lnTo>
                  <a:lnTo>
                    <a:pt x="217104" y="185566"/>
                  </a:lnTo>
                  <a:cubicBezTo>
                    <a:pt x="212320" y="180783"/>
                    <a:pt x="207303" y="180433"/>
                    <a:pt x="202753" y="184983"/>
                  </a:cubicBezTo>
                  <a:moveTo>
                    <a:pt x="225555" y="147636"/>
                  </a:moveTo>
                  <a:lnTo>
                    <a:pt x="220733" y="152458"/>
                  </a:lnTo>
                  <a:lnTo>
                    <a:pt x="231000" y="162725"/>
                  </a:lnTo>
                  <a:cubicBezTo>
                    <a:pt x="227850" y="161986"/>
                    <a:pt x="224349" y="163387"/>
                    <a:pt x="221744" y="165992"/>
                  </a:cubicBezTo>
                  <a:cubicBezTo>
                    <a:pt x="216843" y="170892"/>
                    <a:pt x="216182" y="178398"/>
                    <a:pt x="223105" y="185321"/>
                  </a:cubicBezTo>
                  <a:cubicBezTo>
                    <a:pt x="230144" y="192360"/>
                    <a:pt x="237650" y="191699"/>
                    <a:pt x="242550" y="186799"/>
                  </a:cubicBezTo>
                  <a:cubicBezTo>
                    <a:pt x="245311" y="184037"/>
                    <a:pt x="246595" y="180343"/>
                    <a:pt x="245389" y="176960"/>
                  </a:cubicBezTo>
                  <a:lnTo>
                    <a:pt x="248462" y="180032"/>
                  </a:lnTo>
                  <a:lnTo>
                    <a:pt x="253206" y="175287"/>
                  </a:lnTo>
                  <a:lnTo>
                    <a:pt x="225555" y="147636"/>
                  </a:lnTo>
                  <a:moveTo>
                    <a:pt x="239245" y="181237"/>
                  </a:moveTo>
                  <a:cubicBezTo>
                    <a:pt x="236445" y="184037"/>
                    <a:pt x="232050" y="184465"/>
                    <a:pt x="228005" y="180421"/>
                  </a:cubicBezTo>
                  <a:cubicBezTo>
                    <a:pt x="223922" y="176337"/>
                    <a:pt x="224349" y="171942"/>
                    <a:pt x="227150" y="169142"/>
                  </a:cubicBezTo>
                  <a:cubicBezTo>
                    <a:pt x="229755" y="166536"/>
                    <a:pt x="234344" y="165836"/>
                    <a:pt x="238467" y="169959"/>
                  </a:cubicBezTo>
                  <a:cubicBezTo>
                    <a:pt x="242550" y="174042"/>
                    <a:pt x="241850" y="178632"/>
                    <a:pt x="239245" y="181237"/>
                  </a:cubicBezTo>
                  <a:moveTo>
                    <a:pt x="266570" y="144811"/>
                  </a:moveTo>
                  <a:lnTo>
                    <a:pt x="264587" y="142828"/>
                  </a:lnTo>
                  <a:cubicBezTo>
                    <a:pt x="257976" y="136217"/>
                    <a:pt x="250625" y="137111"/>
                    <a:pt x="245764" y="141972"/>
                  </a:cubicBezTo>
                  <a:cubicBezTo>
                    <a:pt x="240669" y="147067"/>
                    <a:pt x="239619" y="155117"/>
                    <a:pt x="246619" y="162118"/>
                  </a:cubicBezTo>
                  <a:cubicBezTo>
                    <a:pt x="253581" y="169079"/>
                    <a:pt x="261398" y="167952"/>
                    <a:pt x="266453" y="162895"/>
                  </a:cubicBezTo>
                  <a:cubicBezTo>
                    <a:pt x="270537" y="158812"/>
                    <a:pt x="272171" y="152745"/>
                    <a:pt x="268943" y="147495"/>
                  </a:cubicBezTo>
                  <a:lnTo>
                    <a:pt x="264431" y="152006"/>
                  </a:lnTo>
                  <a:cubicBezTo>
                    <a:pt x="265326" y="154301"/>
                    <a:pt x="264392" y="156634"/>
                    <a:pt x="262487" y="158540"/>
                  </a:cubicBezTo>
                  <a:cubicBezTo>
                    <a:pt x="259609" y="161418"/>
                    <a:pt x="255992" y="161923"/>
                    <a:pt x="252608" y="158773"/>
                  </a:cubicBezTo>
                  <a:lnTo>
                    <a:pt x="266570" y="144811"/>
                  </a:lnTo>
                  <a:moveTo>
                    <a:pt x="249886" y="146172"/>
                  </a:moveTo>
                  <a:cubicBezTo>
                    <a:pt x="252492" y="143567"/>
                    <a:pt x="255642" y="143372"/>
                    <a:pt x="258287" y="146017"/>
                  </a:cubicBezTo>
                  <a:lnTo>
                    <a:pt x="249186" y="155117"/>
                  </a:lnTo>
                  <a:cubicBezTo>
                    <a:pt x="246697" y="151773"/>
                    <a:pt x="247592" y="148467"/>
                    <a:pt x="249886" y="146172"/>
                  </a:cubicBezTo>
                  <a:moveTo>
                    <a:pt x="269500" y="118469"/>
                  </a:moveTo>
                  <a:lnTo>
                    <a:pt x="268178" y="119791"/>
                  </a:lnTo>
                  <a:cubicBezTo>
                    <a:pt x="265844" y="122125"/>
                    <a:pt x="264989" y="125003"/>
                    <a:pt x="266156" y="128192"/>
                  </a:cubicBezTo>
                  <a:lnTo>
                    <a:pt x="263200" y="125236"/>
                  </a:lnTo>
                  <a:lnTo>
                    <a:pt x="258416" y="130020"/>
                  </a:lnTo>
                  <a:lnTo>
                    <a:pt x="278445" y="150048"/>
                  </a:lnTo>
                  <a:lnTo>
                    <a:pt x="283268" y="145226"/>
                  </a:lnTo>
                  <a:lnTo>
                    <a:pt x="273467" y="135425"/>
                  </a:lnTo>
                  <a:cubicBezTo>
                    <a:pt x="269539" y="131498"/>
                    <a:pt x="269539" y="127842"/>
                    <a:pt x="272923" y="124458"/>
                  </a:cubicBezTo>
                  <a:lnTo>
                    <a:pt x="274206" y="123175"/>
                  </a:lnTo>
                  <a:lnTo>
                    <a:pt x="269500" y="118469"/>
                  </a:lnTo>
                  <a:moveTo>
                    <a:pt x="288342" y="116272"/>
                  </a:moveTo>
                  <a:cubicBezTo>
                    <a:pt x="285542" y="118372"/>
                    <a:pt x="283481" y="119812"/>
                    <a:pt x="281925" y="118256"/>
                  </a:cubicBezTo>
                  <a:cubicBezTo>
                    <a:pt x="280758" y="117089"/>
                    <a:pt x="280642" y="115106"/>
                    <a:pt x="283014" y="112733"/>
                  </a:cubicBezTo>
                  <a:cubicBezTo>
                    <a:pt x="285076" y="110672"/>
                    <a:pt x="287253" y="110050"/>
                    <a:pt x="289431" y="111839"/>
                  </a:cubicBezTo>
                  <a:lnTo>
                    <a:pt x="294137" y="107133"/>
                  </a:lnTo>
                  <a:cubicBezTo>
                    <a:pt x="289392" y="102933"/>
                    <a:pt x="283636" y="104100"/>
                    <a:pt x="278970" y="108766"/>
                  </a:cubicBezTo>
                  <a:cubicBezTo>
                    <a:pt x="274808" y="112928"/>
                    <a:pt x="272825" y="118567"/>
                    <a:pt x="277375" y="123117"/>
                  </a:cubicBezTo>
                  <a:cubicBezTo>
                    <a:pt x="282314" y="128056"/>
                    <a:pt x="287448" y="124245"/>
                    <a:pt x="292037" y="120978"/>
                  </a:cubicBezTo>
                  <a:cubicBezTo>
                    <a:pt x="295265" y="118683"/>
                    <a:pt x="296509" y="118061"/>
                    <a:pt x="297754" y="119306"/>
                  </a:cubicBezTo>
                  <a:cubicBezTo>
                    <a:pt x="299270" y="120823"/>
                    <a:pt x="298493" y="122923"/>
                    <a:pt x="296432" y="124984"/>
                  </a:cubicBezTo>
                  <a:cubicBezTo>
                    <a:pt x="294176" y="127240"/>
                    <a:pt x="291570" y="128134"/>
                    <a:pt x="289198" y="126462"/>
                  </a:cubicBezTo>
                  <a:lnTo>
                    <a:pt x="284336" y="131323"/>
                  </a:lnTo>
                  <a:cubicBezTo>
                    <a:pt x="289742" y="136029"/>
                    <a:pt x="296004" y="133346"/>
                    <a:pt x="300165" y="129184"/>
                  </a:cubicBezTo>
                  <a:cubicBezTo>
                    <a:pt x="304638" y="124712"/>
                    <a:pt x="306504" y="118567"/>
                    <a:pt x="301993" y="114055"/>
                  </a:cubicBezTo>
                  <a:cubicBezTo>
                    <a:pt x="297326" y="109389"/>
                    <a:pt x="292464" y="113239"/>
                    <a:pt x="288342" y="116272"/>
                  </a:cubicBezTo>
                  <a:moveTo>
                    <a:pt x="301849" y="85887"/>
                  </a:moveTo>
                  <a:cubicBezTo>
                    <a:pt x="298465" y="89271"/>
                    <a:pt x="298310" y="92226"/>
                    <a:pt x="299088" y="95260"/>
                  </a:cubicBezTo>
                  <a:lnTo>
                    <a:pt x="288509" y="84682"/>
                  </a:lnTo>
                  <a:lnTo>
                    <a:pt x="283687" y="89504"/>
                  </a:lnTo>
                  <a:lnTo>
                    <a:pt x="311338" y="117155"/>
                  </a:lnTo>
                  <a:lnTo>
                    <a:pt x="316161" y="112333"/>
                  </a:lnTo>
                  <a:lnTo>
                    <a:pt x="305349" y="101521"/>
                  </a:lnTo>
                  <a:cubicBezTo>
                    <a:pt x="302082" y="98254"/>
                    <a:pt x="301616" y="94754"/>
                    <a:pt x="304494" y="91876"/>
                  </a:cubicBezTo>
                  <a:cubicBezTo>
                    <a:pt x="306866" y="89504"/>
                    <a:pt x="309549" y="89465"/>
                    <a:pt x="311805" y="91721"/>
                  </a:cubicBezTo>
                  <a:lnTo>
                    <a:pt x="324289" y="104205"/>
                  </a:lnTo>
                  <a:lnTo>
                    <a:pt x="329111" y="99382"/>
                  </a:lnTo>
                  <a:lnTo>
                    <a:pt x="316200" y="86471"/>
                  </a:lnTo>
                  <a:cubicBezTo>
                    <a:pt x="311416" y="81687"/>
                    <a:pt x="306399" y="81337"/>
                    <a:pt x="301849" y="85887"/>
                  </a:cubicBezTo>
                  <a:moveTo>
                    <a:pt x="321734" y="66002"/>
                  </a:moveTo>
                  <a:cubicBezTo>
                    <a:pt x="316756" y="70980"/>
                    <a:pt x="315473" y="76775"/>
                    <a:pt x="319362" y="82219"/>
                  </a:cubicBezTo>
                  <a:lnTo>
                    <a:pt x="323951" y="77631"/>
                  </a:lnTo>
                  <a:cubicBezTo>
                    <a:pt x="322862" y="75686"/>
                    <a:pt x="322278" y="73391"/>
                    <a:pt x="325273" y="70396"/>
                  </a:cubicBezTo>
                  <a:cubicBezTo>
                    <a:pt x="326984" y="68685"/>
                    <a:pt x="329123" y="67635"/>
                    <a:pt x="330640" y="69152"/>
                  </a:cubicBezTo>
                  <a:cubicBezTo>
                    <a:pt x="332312" y="70825"/>
                    <a:pt x="331068" y="72691"/>
                    <a:pt x="330407" y="73586"/>
                  </a:cubicBezTo>
                  <a:lnTo>
                    <a:pt x="326946" y="78214"/>
                  </a:lnTo>
                  <a:cubicBezTo>
                    <a:pt x="325390" y="80314"/>
                    <a:pt x="321695" y="85719"/>
                    <a:pt x="326712" y="90736"/>
                  </a:cubicBezTo>
                  <a:cubicBezTo>
                    <a:pt x="330951" y="94976"/>
                    <a:pt x="335929" y="93420"/>
                    <a:pt x="339118" y="90231"/>
                  </a:cubicBezTo>
                  <a:cubicBezTo>
                    <a:pt x="341257" y="88092"/>
                    <a:pt x="343085" y="84708"/>
                    <a:pt x="342074" y="80586"/>
                  </a:cubicBezTo>
                  <a:lnTo>
                    <a:pt x="344991" y="83503"/>
                  </a:lnTo>
                  <a:lnTo>
                    <a:pt x="349697" y="78797"/>
                  </a:lnTo>
                  <a:lnTo>
                    <a:pt x="335812" y="64913"/>
                  </a:lnTo>
                  <a:cubicBezTo>
                    <a:pt x="331107" y="60207"/>
                    <a:pt x="326128" y="61607"/>
                    <a:pt x="321734" y="66002"/>
                  </a:cubicBezTo>
                  <a:moveTo>
                    <a:pt x="336357" y="84981"/>
                  </a:moveTo>
                  <a:cubicBezTo>
                    <a:pt x="334646" y="86692"/>
                    <a:pt x="332740" y="87120"/>
                    <a:pt x="331146" y="85525"/>
                  </a:cubicBezTo>
                  <a:cubicBezTo>
                    <a:pt x="328929" y="83308"/>
                    <a:pt x="330951" y="80586"/>
                    <a:pt x="331690" y="79614"/>
                  </a:cubicBezTo>
                  <a:lnTo>
                    <a:pt x="333401" y="77280"/>
                  </a:lnTo>
                  <a:cubicBezTo>
                    <a:pt x="334257" y="76113"/>
                    <a:pt x="334957" y="75180"/>
                    <a:pt x="335385" y="74130"/>
                  </a:cubicBezTo>
                  <a:lnTo>
                    <a:pt x="336474" y="75219"/>
                  </a:lnTo>
                  <a:cubicBezTo>
                    <a:pt x="339157" y="77902"/>
                    <a:pt x="339274" y="82064"/>
                    <a:pt x="336357" y="84981"/>
                  </a:cubicBezTo>
                  <a:moveTo>
                    <a:pt x="345237" y="42732"/>
                  </a:moveTo>
                  <a:lnTo>
                    <a:pt x="343915" y="44055"/>
                  </a:lnTo>
                  <a:cubicBezTo>
                    <a:pt x="341581" y="46388"/>
                    <a:pt x="340726" y="49266"/>
                    <a:pt x="341892" y="52455"/>
                  </a:cubicBezTo>
                  <a:lnTo>
                    <a:pt x="338937" y="49499"/>
                  </a:lnTo>
                  <a:lnTo>
                    <a:pt x="334153" y="54283"/>
                  </a:lnTo>
                  <a:lnTo>
                    <a:pt x="354182" y="74312"/>
                  </a:lnTo>
                  <a:lnTo>
                    <a:pt x="359004" y="69489"/>
                  </a:lnTo>
                  <a:lnTo>
                    <a:pt x="349204" y="59689"/>
                  </a:lnTo>
                  <a:cubicBezTo>
                    <a:pt x="345276" y="55761"/>
                    <a:pt x="345276" y="52105"/>
                    <a:pt x="348660" y="48721"/>
                  </a:cubicBezTo>
                  <a:lnTo>
                    <a:pt x="349943" y="47438"/>
                  </a:lnTo>
                  <a:lnTo>
                    <a:pt x="345237" y="42732"/>
                  </a:lnTo>
                  <a:moveTo>
                    <a:pt x="376378" y="35004"/>
                  </a:moveTo>
                  <a:lnTo>
                    <a:pt x="374394" y="33020"/>
                  </a:lnTo>
                  <a:cubicBezTo>
                    <a:pt x="367783" y="26409"/>
                    <a:pt x="360433" y="27303"/>
                    <a:pt x="355571" y="32165"/>
                  </a:cubicBezTo>
                  <a:cubicBezTo>
                    <a:pt x="350476" y="37259"/>
                    <a:pt x="349426" y="45310"/>
                    <a:pt x="356427" y="52310"/>
                  </a:cubicBezTo>
                  <a:cubicBezTo>
                    <a:pt x="363388" y="59272"/>
                    <a:pt x="371205" y="58144"/>
                    <a:pt x="376261" y="53088"/>
                  </a:cubicBezTo>
                  <a:cubicBezTo>
                    <a:pt x="380345" y="49005"/>
                    <a:pt x="381978" y="42938"/>
                    <a:pt x="378750" y="37687"/>
                  </a:cubicBezTo>
                  <a:lnTo>
                    <a:pt x="374239" y="42199"/>
                  </a:lnTo>
                  <a:cubicBezTo>
                    <a:pt x="375133" y="44493"/>
                    <a:pt x="374200" y="46827"/>
                    <a:pt x="372294" y="48732"/>
                  </a:cubicBezTo>
                  <a:cubicBezTo>
                    <a:pt x="369417" y="51610"/>
                    <a:pt x="365799" y="52116"/>
                    <a:pt x="362416" y="48966"/>
                  </a:cubicBezTo>
                  <a:lnTo>
                    <a:pt x="376378" y="35004"/>
                  </a:lnTo>
                  <a:moveTo>
                    <a:pt x="359693" y="36365"/>
                  </a:moveTo>
                  <a:cubicBezTo>
                    <a:pt x="362299" y="33759"/>
                    <a:pt x="365449" y="33565"/>
                    <a:pt x="368094" y="36209"/>
                  </a:cubicBezTo>
                  <a:lnTo>
                    <a:pt x="358993" y="45310"/>
                  </a:lnTo>
                  <a:cubicBezTo>
                    <a:pt x="356505" y="41965"/>
                    <a:pt x="357399" y="38660"/>
                    <a:pt x="359693" y="36365"/>
                  </a:cubicBezTo>
                  <a:moveTo>
                    <a:pt x="214250" y="295137"/>
                  </a:moveTo>
                  <a:lnTo>
                    <a:pt x="209505" y="290392"/>
                  </a:lnTo>
                  <a:lnTo>
                    <a:pt x="195543" y="304354"/>
                  </a:lnTo>
                  <a:lnTo>
                    <a:pt x="188893" y="297704"/>
                  </a:lnTo>
                  <a:lnTo>
                    <a:pt x="201066" y="285531"/>
                  </a:lnTo>
                  <a:lnTo>
                    <a:pt x="196321" y="280786"/>
                  </a:lnTo>
                  <a:lnTo>
                    <a:pt x="184148" y="292959"/>
                  </a:lnTo>
                  <a:lnTo>
                    <a:pt x="177809" y="286620"/>
                  </a:lnTo>
                  <a:lnTo>
                    <a:pt x="191032" y="273397"/>
                  </a:lnTo>
                  <a:lnTo>
                    <a:pt x="186287" y="268652"/>
                  </a:lnTo>
                  <a:lnTo>
                    <a:pt x="168009" y="286931"/>
                  </a:lnTo>
                  <a:lnTo>
                    <a:pt x="195232" y="314154"/>
                  </a:lnTo>
                  <a:lnTo>
                    <a:pt x="214250" y="295137"/>
                  </a:lnTo>
                  <a:moveTo>
                    <a:pt x="208611" y="245472"/>
                  </a:moveTo>
                  <a:lnTo>
                    <a:pt x="203789" y="250294"/>
                  </a:lnTo>
                  <a:lnTo>
                    <a:pt x="214056" y="260562"/>
                  </a:lnTo>
                  <a:cubicBezTo>
                    <a:pt x="210906" y="259823"/>
                    <a:pt x="207406" y="261223"/>
                    <a:pt x="204800" y="263828"/>
                  </a:cubicBezTo>
                  <a:cubicBezTo>
                    <a:pt x="199900" y="268729"/>
                    <a:pt x="199239" y="276235"/>
                    <a:pt x="206162" y="283157"/>
                  </a:cubicBezTo>
                  <a:cubicBezTo>
                    <a:pt x="213201" y="290197"/>
                    <a:pt x="220707" y="289535"/>
                    <a:pt x="225607" y="284635"/>
                  </a:cubicBezTo>
                  <a:cubicBezTo>
                    <a:pt x="228368" y="281874"/>
                    <a:pt x="229651" y="278179"/>
                    <a:pt x="228446" y="274796"/>
                  </a:cubicBezTo>
                  <a:lnTo>
                    <a:pt x="231518" y="277868"/>
                  </a:lnTo>
                  <a:lnTo>
                    <a:pt x="236263" y="273123"/>
                  </a:lnTo>
                  <a:lnTo>
                    <a:pt x="208611" y="245472"/>
                  </a:lnTo>
                  <a:moveTo>
                    <a:pt x="222301" y="279074"/>
                  </a:moveTo>
                  <a:cubicBezTo>
                    <a:pt x="219501" y="281874"/>
                    <a:pt x="215106" y="282302"/>
                    <a:pt x="211062" y="278257"/>
                  </a:cubicBezTo>
                  <a:cubicBezTo>
                    <a:pt x="206978" y="274174"/>
                    <a:pt x="207406" y="269779"/>
                    <a:pt x="210206" y="266979"/>
                  </a:cubicBezTo>
                  <a:cubicBezTo>
                    <a:pt x="212812" y="264373"/>
                    <a:pt x="217401" y="263673"/>
                    <a:pt x="221523" y="267795"/>
                  </a:cubicBezTo>
                  <a:cubicBezTo>
                    <a:pt x="225607" y="271879"/>
                    <a:pt x="224907" y="276468"/>
                    <a:pt x="222301" y="279074"/>
                  </a:cubicBezTo>
                  <a:moveTo>
                    <a:pt x="231971" y="236892"/>
                  </a:moveTo>
                  <a:lnTo>
                    <a:pt x="230648" y="238214"/>
                  </a:lnTo>
                  <a:cubicBezTo>
                    <a:pt x="228315" y="240548"/>
                    <a:pt x="227459" y="243426"/>
                    <a:pt x="228626" y="246614"/>
                  </a:cubicBezTo>
                  <a:lnTo>
                    <a:pt x="225670" y="243659"/>
                  </a:lnTo>
                  <a:lnTo>
                    <a:pt x="220887" y="248442"/>
                  </a:lnTo>
                  <a:lnTo>
                    <a:pt x="240915" y="268471"/>
                  </a:lnTo>
                  <a:lnTo>
                    <a:pt x="245738" y="263649"/>
                  </a:lnTo>
                  <a:lnTo>
                    <a:pt x="235937" y="253848"/>
                  </a:lnTo>
                  <a:cubicBezTo>
                    <a:pt x="232009" y="249920"/>
                    <a:pt x="232009" y="246264"/>
                    <a:pt x="235393" y="242881"/>
                  </a:cubicBezTo>
                  <a:lnTo>
                    <a:pt x="236676" y="241597"/>
                  </a:lnTo>
                  <a:lnTo>
                    <a:pt x="231971" y="236892"/>
                  </a:lnTo>
                  <a:moveTo>
                    <a:pt x="242538" y="226091"/>
                  </a:moveTo>
                  <a:cubicBezTo>
                    <a:pt x="237560" y="231069"/>
                    <a:pt x="236276" y="236864"/>
                    <a:pt x="240166" y="242308"/>
                  </a:cubicBezTo>
                  <a:lnTo>
                    <a:pt x="244755" y="237719"/>
                  </a:lnTo>
                  <a:cubicBezTo>
                    <a:pt x="243666" y="235775"/>
                    <a:pt x="243082" y="233480"/>
                    <a:pt x="246077" y="230486"/>
                  </a:cubicBezTo>
                  <a:cubicBezTo>
                    <a:pt x="247788" y="228774"/>
                    <a:pt x="249927" y="227725"/>
                    <a:pt x="251444" y="229241"/>
                  </a:cubicBezTo>
                  <a:cubicBezTo>
                    <a:pt x="253116" y="230913"/>
                    <a:pt x="251872" y="232780"/>
                    <a:pt x="251211" y="233675"/>
                  </a:cubicBezTo>
                  <a:lnTo>
                    <a:pt x="247749" y="238303"/>
                  </a:lnTo>
                  <a:cubicBezTo>
                    <a:pt x="246194" y="240403"/>
                    <a:pt x="242499" y="245809"/>
                    <a:pt x="247516" y="250826"/>
                  </a:cubicBezTo>
                  <a:cubicBezTo>
                    <a:pt x="251755" y="255065"/>
                    <a:pt x="256733" y="253509"/>
                    <a:pt x="259922" y="250320"/>
                  </a:cubicBezTo>
                  <a:cubicBezTo>
                    <a:pt x="262061" y="248181"/>
                    <a:pt x="263889" y="244798"/>
                    <a:pt x="262878" y="240675"/>
                  </a:cubicBezTo>
                  <a:lnTo>
                    <a:pt x="265795" y="243592"/>
                  </a:lnTo>
                  <a:lnTo>
                    <a:pt x="270501" y="238886"/>
                  </a:lnTo>
                  <a:lnTo>
                    <a:pt x="256616" y="225002"/>
                  </a:lnTo>
                  <a:cubicBezTo>
                    <a:pt x="251911" y="220296"/>
                    <a:pt x="246932" y="221696"/>
                    <a:pt x="242538" y="226091"/>
                  </a:cubicBezTo>
                  <a:moveTo>
                    <a:pt x="257161" y="245070"/>
                  </a:moveTo>
                  <a:cubicBezTo>
                    <a:pt x="255449" y="246781"/>
                    <a:pt x="253544" y="247209"/>
                    <a:pt x="251949" y="245614"/>
                  </a:cubicBezTo>
                  <a:cubicBezTo>
                    <a:pt x="249733" y="243397"/>
                    <a:pt x="251755" y="240675"/>
                    <a:pt x="252494" y="239703"/>
                  </a:cubicBezTo>
                  <a:lnTo>
                    <a:pt x="254205" y="237369"/>
                  </a:lnTo>
                  <a:cubicBezTo>
                    <a:pt x="255061" y="236203"/>
                    <a:pt x="255761" y="235269"/>
                    <a:pt x="256189" y="234219"/>
                  </a:cubicBezTo>
                  <a:lnTo>
                    <a:pt x="257278" y="235308"/>
                  </a:lnTo>
                  <a:cubicBezTo>
                    <a:pt x="259961" y="237992"/>
                    <a:pt x="260078" y="242153"/>
                    <a:pt x="257161" y="245070"/>
                  </a:cubicBezTo>
                  <a:moveTo>
                    <a:pt x="284475" y="184854"/>
                  </a:moveTo>
                  <a:lnTo>
                    <a:pt x="279497" y="189832"/>
                  </a:lnTo>
                  <a:lnTo>
                    <a:pt x="288870" y="207605"/>
                  </a:lnTo>
                  <a:lnTo>
                    <a:pt x="270980" y="198349"/>
                  </a:lnTo>
                  <a:lnTo>
                    <a:pt x="266274" y="203055"/>
                  </a:lnTo>
                  <a:lnTo>
                    <a:pt x="275569" y="220906"/>
                  </a:lnTo>
                  <a:lnTo>
                    <a:pt x="257757" y="211572"/>
                  </a:lnTo>
                  <a:lnTo>
                    <a:pt x="252624" y="216705"/>
                  </a:lnTo>
                  <a:lnTo>
                    <a:pt x="279575" y="229812"/>
                  </a:lnTo>
                  <a:lnTo>
                    <a:pt x="284242" y="225144"/>
                  </a:lnTo>
                  <a:lnTo>
                    <a:pt x="275569" y="207838"/>
                  </a:lnTo>
                  <a:lnTo>
                    <a:pt x="292915" y="216472"/>
                  </a:lnTo>
                  <a:lnTo>
                    <a:pt x="297543" y="211844"/>
                  </a:lnTo>
                  <a:lnTo>
                    <a:pt x="284475" y="184854"/>
                  </a:lnTo>
                  <a:moveTo>
                    <a:pt x="307941" y="146998"/>
                  </a:moveTo>
                  <a:lnTo>
                    <a:pt x="301524" y="153415"/>
                  </a:lnTo>
                  <a:lnTo>
                    <a:pt x="314786" y="181767"/>
                  </a:lnTo>
                  <a:lnTo>
                    <a:pt x="286434" y="168505"/>
                  </a:lnTo>
                  <a:lnTo>
                    <a:pt x="280017" y="174922"/>
                  </a:lnTo>
                  <a:lnTo>
                    <a:pt x="307241" y="202146"/>
                  </a:lnTo>
                  <a:lnTo>
                    <a:pt x="311869" y="197517"/>
                  </a:lnTo>
                  <a:lnTo>
                    <a:pt x="292696" y="178344"/>
                  </a:lnTo>
                  <a:lnTo>
                    <a:pt x="318869" y="190517"/>
                  </a:lnTo>
                  <a:lnTo>
                    <a:pt x="323420" y="185967"/>
                  </a:lnTo>
                  <a:lnTo>
                    <a:pt x="311247" y="159793"/>
                  </a:lnTo>
                  <a:lnTo>
                    <a:pt x="330420" y="178966"/>
                  </a:lnTo>
                  <a:lnTo>
                    <a:pt x="335165" y="174222"/>
                  </a:lnTo>
                  <a:lnTo>
                    <a:pt x="307941" y="146998"/>
                  </a:lnTo>
                  <a:moveTo>
                    <a:pt x="317292" y="146748"/>
                  </a:moveTo>
                  <a:lnTo>
                    <a:pt x="322425" y="141614"/>
                  </a:lnTo>
                  <a:lnTo>
                    <a:pt x="316942" y="136131"/>
                  </a:lnTo>
                  <a:lnTo>
                    <a:pt x="311808" y="141264"/>
                  </a:lnTo>
                  <a:lnTo>
                    <a:pt x="317292" y="146748"/>
                  </a:lnTo>
                  <a:moveTo>
                    <a:pt x="340121" y="169266"/>
                  </a:moveTo>
                  <a:lnTo>
                    <a:pt x="344943" y="164443"/>
                  </a:lnTo>
                  <a:lnTo>
                    <a:pt x="324914" y="144415"/>
                  </a:lnTo>
                  <a:lnTo>
                    <a:pt x="320092" y="149237"/>
                  </a:lnTo>
                  <a:lnTo>
                    <a:pt x="340121" y="169266"/>
                  </a:lnTo>
                  <a:moveTo>
                    <a:pt x="340017" y="128612"/>
                  </a:moveTo>
                  <a:cubicBezTo>
                    <a:pt x="336672" y="131957"/>
                    <a:pt x="336439" y="134990"/>
                    <a:pt x="337178" y="137985"/>
                  </a:cubicBezTo>
                  <a:lnTo>
                    <a:pt x="334261" y="135068"/>
                  </a:lnTo>
                  <a:lnTo>
                    <a:pt x="329477" y="139852"/>
                  </a:lnTo>
                  <a:lnTo>
                    <a:pt x="349506" y="159881"/>
                  </a:lnTo>
                  <a:lnTo>
                    <a:pt x="354328" y="155058"/>
                  </a:lnTo>
                  <a:lnTo>
                    <a:pt x="343517" y="144247"/>
                  </a:lnTo>
                  <a:cubicBezTo>
                    <a:pt x="340250" y="140980"/>
                    <a:pt x="339783" y="137479"/>
                    <a:pt x="342661" y="134601"/>
                  </a:cubicBezTo>
                  <a:cubicBezTo>
                    <a:pt x="345033" y="132229"/>
                    <a:pt x="347717" y="132190"/>
                    <a:pt x="349972" y="134446"/>
                  </a:cubicBezTo>
                  <a:lnTo>
                    <a:pt x="362457" y="146930"/>
                  </a:lnTo>
                  <a:lnTo>
                    <a:pt x="367279" y="142107"/>
                  </a:lnTo>
                  <a:lnTo>
                    <a:pt x="354367" y="129195"/>
                  </a:lnTo>
                  <a:cubicBezTo>
                    <a:pt x="349584" y="124412"/>
                    <a:pt x="344567" y="124062"/>
                    <a:pt x="340017" y="128612"/>
                  </a:cubicBezTo>
                  <a:moveTo>
                    <a:pt x="362819" y="91265"/>
                  </a:moveTo>
                  <a:lnTo>
                    <a:pt x="357996" y="96088"/>
                  </a:lnTo>
                  <a:lnTo>
                    <a:pt x="368263" y="106355"/>
                  </a:lnTo>
                  <a:cubicBezTo>
                    <a:pt x="365113" y="105616"/>
                    <a:pt x="361613" y="107016"/>
                    <a:pt x="359007" y="109622"/>
                  </a:cubicBezTo>
                  <a:cubicBezTo>
                    <a:pt x="354107" y="114522"/>
                    <a:pt x="353446" y="122028"/>
                    <a:pt x="360368" y="128950"/>
                  </a:cubicBezTo>
                  <a:cubicBezTo>
                    <a:pt x="367407" y="135990"/>
                    <a:pt x="374913" y="135329"/>
                    <a:pt x="379814" y="130428"/>
                  </a:cubicBezTo>
                  <a:cubicBezTo>
                    <a:pt x="382575" y="127667"/>
                    <a:pt x="383859" y="123973"/>
                    <a:pt x="382653" y="120589"/>
                  </a:cubicBezTo>
                  <a:lnTo>
                    <a:pt x="385725" y="123661"/>
                  </a:lnTo>
                  <a:lnTo>
                    <a:pt x="390470" y="118917"/>
                  </a:lnTo>
                  <a:lnTo>
                    <a:pt x="362819" y="91265"/>
                  </a:lnTo>
                  <a:moveTo>
                    <a:pt x="376508" y="124867"/>
                  </a:moveTo>
                  <a:cubicBezTo>
                    <a:pt x="373708" y="127667"/>
                    <a:pt x="369313" y="128095"/>
                    <a:pt x="365269" y="124050"/>
                  </a:cubicBezTo>
                  <a:cubicBezTo>
                    <a:pt x="361185" y="119967"/>
                    <a:pt x="361613" y="115572"/>
                    <a:pt x="364413" y="112772"/>
                  </a:cubicBezTo>
                  <a:cubicBezTo>
                    <a:pt x="367019" y="110166"/>
                    <a:pt x="371608" y="109466"/>
                    <a:pt x="375730" y="113589"/>
                  </a:cubicBezTo>
                  <a:cubicBezTo>
                    <a:pt x="379814" y="117672"/>
                    <a:pt x="379114" y="122261"/>
                    <a:pt x="376508" y="124867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79" name="shape379"/>
            <p:cNvSpPr/>
            <p:nvPr/>
          </p:nvSpPr>
          <p:spPr>
            <a:xfrm>
              <a:off x="5879977" y="4557499"/>
              <a:ext cx="140800" cy="140800"/>
            </a:xfrm>
            <a:custGeom>
              <a:avLst/>
              <a:gdLst/>
              <a:ahLst/>
              <a:cxnLst/>
              <a:rect l="0" t="0" r="0" b="0"/>
              <a:pathLst>
                <a:path w="140800" h="140800">
                  <a:moveTo>
                    <a:pt x="61179" y="283646"/>
                  </a:moveTo>
                  <a:lnTo>
                    <a:pt x="37845" y="306980"/>
                  </a:lnTo>
                  <a:cubicBezTo>
                    <a:pt x="31683" y="313142"/>
                    <a:pt x="27194" y="317634"/>
                    <a:pt x="23945" y="321461"/>
                  </a:cubicBezTo>
                  <a:cubicBezTo>
                    <a:pt x="20720" y="325260"/>
                    <a:pt x="18898" y="328201"/>
                    <a:pt x="17927" y="331190"/>
                  </a:cubicBezTo>
                  <a:cubicBezTo>
                    <a:pt x="16110" y="336782"/>
                    <a:pt x="16110" y="342806"/>
                    <a:pt x="17927" y="348399"/>
                  </a:cubicBezTo>
                  <a:cubicBezTo>
                    <a:pt x="18898" y="351387"/>
                    <a:pt x="20720" y="354328"/>
                    <a:pt x="23945" y="358127"/>
                  </a:cubicBezTo>
                  <a:cubicBezTo>
                    <a:pt x="27194" y="361955"/>
                    <a:pt x="31683" y="366447"/>
                    <a:pt x="37845" y="372608"/>
                  </a:cubicBezTo>
                  <a:lnTo>
                    <a:pt x="61179" y="395943"/>
                  </a:lnTo>
                  <a:cubicBezTo>
                    <a:pt x="67341" y="402105"/>
                    <a:pt x="71833" y="406593"/>
                    <a:pt x="75660" y="409842"/>
                  </a:cubicBezTo>
                  <a:cubicBezTo>
                    <a:pt x="79460" y="413068"/>
                    <a:pt x="82400" y="414890"/>
                    <a:pt x="85389" y="415861"/>
                  </a:cubicBezTo>
                  <a:cubicBezTo>
                    <a:pt x="90981" y="417678"/>
                    <a:pt x="97005" y="417678"/>
                    <a:pt x="102597" y="415861"/>
                  </a:cubicBezTo>
                  <a:cubicBezTo>
                    <a:pt x="105586" y="414890"/>
                    <a:pt x="108527" y="413068"/>
                    <a:pt x="112327" y="409842"/>
                  </a:cubicBezTo>
                  <a:cubicBezTo>
                    <a:pt x="116154" y="406593"/>
                    <a:pt x="120645" y="402105"/>
                    <a:pt x="126808" y="395943"/>
                  </a:cubicBezTo>
                  <a:lnTo>
                    <a:pt x="150142" y="372608"/>
                  </a:lnTo>
                  <a:cubicBezTo>
                    <a:pt x="156304" y="366447"/>
                    <a:pt x="160792" y="361955"/>
                    <a:pt x="164041" y="358127"/>
                  </a:cubicBezTo>
                  <a:cubicBezTo>
                    <a:pt x="167267" y="354328"/>
                    <a:pt x="169089" y="351387"/>
                    <a:pt x="170060" y="348398"/>
                  </a:cubicBezTo>
                  <a:cubicBezTo>
                    <a:pt x="171877" y="342806"/>
                    <a:pt x="171877" y="336782"/>
                    <a:pt x="170060" y="331190"/>
                  </a:cubicBezTo>
                  <a:cubicBezTo>
                    <a:pt x="169089" y="328201"/>
                    <a:pt x="167267" y="325260"/>
                    <a:pt x="164041" y="321461"/>
                  </a:cubicBezTo>
                  <a:cubicBezTo>
                    <a:pt x="160792" y="317634"/>
                    <a:pt x="156304" y="313142"/>
                    <a:pt x="150142" y="306980"/>
                  </a:cubicBezTo>
                  <a:lnTo>
                    <a:pt x="126808" y="283646"/>
                  </a:lnTo>
                  <a:cubicBezTo>
                    <a:pt x="120645" y="277483"/>
                    <a:pt x="116154" y="272995"/>
                    <a:pt x="112327" y="269746"/>
                  </a:cubicBezTo>
                  <a:cubicBezTo>
                    <a:pt x="108527" y="266521"/>
                    <a:pt x="105586" y="264698"/>
                    <a:pt x="102597" y="263727"/>
                  </a:cubicBezTo>
                  <a:cubicBezTo>
                    <a:pt x="97005" y="261910"/>
                    <a:pt x="90981" y="261910"/>
                    <a:pt x="85389" y="263727"/>
                  </a:cubicBezTo>
                  <a:cubicBezTo>
                    <a:pt x="82400" y="264698"/>
                    <a:pt x="79460" y="266521"/>
                    <a:pt x="75660" y="269746"/>
                  </a:cubicBezTo>
                  <a:cubicBezTo>
                    <a:pt x="71833" y="272995"/>
                    <a:pt x="67341" y="277483"/>
                    <a:pt x="61179" y="283646"/>
                  </a:cubicBezTo>
                  <a:moveTo>
                    <a:pt x="14984" y="349354"/>
                  </a:moveTo>
                  <a:cubicBezTo>
                    <a:pt x="17279" y="356418"/>
                    <a:pt x="23405" y="362544"/>
                    <a:pt x="35657" y="374796"/>
                  </a:cubicBezTo>
                  <a:lnTo>
                    <a:pt x="58992" y="398130"/>
                  </a:lnTo>
                  <a:cubicBezTo>
                    <a:pt x="71243" y="410382"/>
                    <a:pt x="77369" y="416508"/>
                    <a:pt x="84433" y="418803"/>
                  </a:cubicBezTo>
                  <a:cubicBezTo>
                    <a:pt x="90647" y="420822"/>
                    <a:pt x="97340" y="420822"/>
                    <a:pt x="103554" y="418803"/>
                  </a:cubicBezTo>
                  <a:cubicBezTo>
                    <a:pt x="110617" y="416508"/>
                    <a:pt x="116743" y="410382"/>
                    <a:pt x="128995" y="398130"/>
                  </a:cubicBezTo>
                  <a:lnTo>
                    <a:pt x="152330" y="374796"/>
                  </a:lnTo>
                  <a:cubicBezTo>
                    <a:pt x="164582" y="362544"/>
                    <a:pt x="170707" y="356418"/>
                    <a:pt x="173003" y="349354"/>
                  </a:cubicBezTo>
                  <a:cubicBezTo>
                    <a:pt x="175021" y="343141"/>
                    <a:pt x="175021" y="336448"/>
                    <a:pt x="173003" y="330234"/>
                  </a:cubicBezTo>
                  <a:cubicBezTo>
                    <a:pt x="170707" y="323170"/>
                    <a:pt x="164582" y="317044"/>
                    <a:pt x="152330" y="304792"/>
                  </a:cubicBezTo>
                  <a:lnTo>
                    <a:pt x="128995" y="281458"/>
                  </a:lnTo>
                  <a:cubicBezTo>
                    <a:pt x="116743" y="269206"/>
                    <a:pt x="110617" y="263080"/>
                    <a:pt x="103554" y="260785"/>
                  </a:cubicBezTo>
                  <a:cubicBezTo>
                    <a:pt x="97340" y="258766"/>
                    <a:pt x="90647" y="258766"/>
                    <a:pt x="84433" y="260785"/>
                  </a:cubicBezTo>
                  <a:cubicBezTo>
                    <a:pt x="77369" y="263080"/>
                    <a:pt x="71243" y="269206"/>
                    <a:pt x="58992" y="281458"/>
                  </a:cubicBezTo>
                  <a:lnTo>
                    <a:pt x="35657" y="304792"/>
                  </a:lnTo>
                  <a:cubicBezTo>
                    <a:pt x="23405" y="317044"/>
                    <a:pt x="17279" y="323170"/>
                    <a:pt x="14984" y="330234"/>
                  </a:cubicBezTo>
                  <a:cubicBezTo>
                    <a:pt x="12965" y="336448"/>
                    <a:pt x="12965" y="343141"/>
                    <a:pt x="14984" y="349354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80" name="shape380"/>
            <p:cNvSpPr/>
            <p:nvPr/>
          </p:nvSpPr>
          <p:spPr>
            <a:xfrm>
              <a:off x="5879977" y="4557499"/>
              <a:ext cx="140800" cy="140800"/>
            </a:xfrm>
            <a:custGeom>
              <a:avLst/>
              <a:gdLst/>
              <a:ahLst/>
              <a:cxnLst/>
              <a:rect l="0" t="0" r="0" b="0"/>
              <a:pathLst>
                <a:path w="140800" h="140800">
                  <a:moveTo>
                    <a:pt x="62631" y="346481"/>
                  </a:moveTo>
                  <a:lnTo>
                    <a:pt x="87178" y="371027"/>
                  </a:lnTo>
                  <a:lnTo>
                    <a:pt x="87178" y="363501"/>
                  </a:lnTo>
                  <a:cubicBezTo>
                    <a:pt x="87178" y="359794"/>
                    <a:pt x="90183" y="356789"/>
                    <a:pt x="93890" y="356789"/>
                  </a:cubicBezTo>
                  <a:cubicBezTo>
                    <a:pt x="97597" y="356789"/>
                    <a:pt x="100602" y="359794"/>
                    <a:pt x="100602" y="363501"/>
                  </a:cubicBezTo>
                  <a:lnTo>
                    <a:pt x="100602" y="379130"/>
                  </a:lnTo>
                  <a:cubicBezTo>
                    <a:pt x="100602" y="388100"/>
                    <a:pt x="89757" y="392592"/>
                    <a:pt x="83414" y="386249"/>
                  </a:cubicBezTo>
                  <a:lnTo>
                    <a:pt x="47410" y="350245"/>
                  </a:lnTo>
                  <a:cubicBezTo>
                    <a:pt x="41067" y="343902"/>
                    <a:pt x="45559" y="333057"/>
                    <a:pt x="54529" y="333057"/>
                  </a:cubicBezTo>
                  <a:lnTo>
                    <a:pt x="125148" y="333057"/>
                  </a:lnTo>
                  <a:lnTo>
                    <a:pt x="100602" y="308510"/>
                  </a:lnTo>
                  <a:lnTo>
                    <a:pt x="100602" y="316037"/>
                  </a:lnTo>
                  <a:cubicBezTo>
                    <a:pt x="100602" y="319744"/>
                    <a:pt x="97597" y="322750"/>
                    <a:pt x="93890" y="322750"/>
                  </a:cubicBezTo>
                  <a:cubicBezTo>
                    <a:pt x="90183" y="322750"/>
                    <a:pt x="87178" y="319744"/>
                    <a:pt x="87178" y="316037"/>
                  </a:cubicBezTo>
                  <a:lnTo>
                    <a:pt x="87178" y="300408"/>
                  </a:lnTo>
                  <a:cubicBezTo>
                    <a:pt x="87178" y="291438"/>
                    <a:pt x="98023" y="286946"/>
                    <a:pt x="104365" y="293289"/>
                  </a:cubicBezTo>
                  <a:lnTo>
                    <a:pt x="140370" y="329293"/>
                  </a:lnTo>
                  <a:cubicBezTo>
                    <a:pt x="146713" y="335636"/>
                    <a:pt x="142221" y="346481"/>
                    <a:pt x="133251" y="346481"/>
                  </a:cubicBezTo>
                  <a:lnTo>
                    <a:pt x="62631" y="346481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81" name="shape381"/>
            <p:cNvSpPr/>
            <p:nvPr/>
          </p:nvSpPr>
          <p:spPr>
            <a:xfrm>
              <a:off x="5879977" y="4557499"/>
              <a:ext cx="1782000" cy="1782000"/>
            </a:xfrm>
            <a:custGeom>
              <a:avLst/>
              <a:gdLst/>
              <a:ahLst/>
              <a:cxnLst/>
              <a:rect l="0" t="0" r="0" b="0"/>
              <a:pathLst>
                <a:path w="1782000" h="1782000">
                  <a:moveTo>
                    <a:pt x="162059" y="211988"/>
                  </a:moveTo>
                  <a:lnTo>
                    <a:pt x="156886" y="217160"/>
                  </a:lnTo>
                  <a:lnTo>
                    <a:pt x="171548" y="241389"/>
                  </a:lnTo>
                  <a:lnTo>
                    <a:pt x="146230" y="227817"/>
                  </a:lnTo>
                  <a:lnTo>
                    <a:pt x="141252" y="232795"/>
                  </a:lnTo>
                  <a:lnTo>
                    <a:pt x="154786" y="258074"/>
                  </a:lnTo>
                  <a:lnTo>
                    <a:pt x="130596" y="243451"/>
                  </a:lnTo>
                  <a:lnTo>
                    <a:pt x="125229" y="248818"/>
                  </a:lnTo>
                  <a:lnTo>
                    <a:pt x="159881" y="268613"/>
                  </a:lnTo>
                  <a:lnTo>
                    <a:pt x="164897" y="263596"/>
                  </a:lnTo>
                  <a:lnTo>
                    <a:pt x="151013" y="237734"/>
                  </a:lnTo>
                  <a:lnTo>
                    <a:pt x="176876" y="251618"/>
                  </a:lnTo>
                  <a:lnTo>
                    <a:pt x="181854" y="246640"/>
                  </a:lnTo>
                  <a:lnTo>
                    <a:pt x="162059" y="211988"/>
                  </a:lnTo>
                  <a:moveTo>
                    <a:pt x="178618" y="209118"/>
                  </a:moveTo>
                  <a:cubicBezTo>
                    <a:pt x="172784" y="214951"/>
                    <a:pt x="172590" y="222924"/>
                    <a:pt x="179085" y="229419"/>
                  </a:cubicBezTo>
                  <a:cubicBezTo>
                    <a:pt x="185618" y="235953"/>
                    <a:pt x="193591" y="235758"/>
                    <a:pt x="199425" y="229925"/>
                  </a:cubicBezTo>
                  <a:cubicBezTo>
                    <a:pt x="205297" y="224052"/>
                    <a:pt x="205491" y="216080"/>
                    <a:pt x="198958" y="209546"/>
                  </a:cubicBezTo>
                  <a:cubicBezTo>
                    <a:pt x="192463" y="203051"/>
                    <a:pt x="184491" y="203245"/>
                    <a:pt x="178618" y="209118"/>
                  </a:cubicBezTo>
                  <a:moveTo>
                    <a:pt x="183051" y="213629"/>
                  </a:moveTo>
                  <a:cubicBezTo>
                    <a:pt x="185968" y="210712"/>
                    <a:pt x="190013" y="210479"/>
                    <a:pt x="194019" y="214485"/>
                  </a:cubicBezTo>
                  <a:cubicBezTo>
                    <a:pt x="197791" y="218257"/>
                    <a:pt x="198141" y="222263"/>
                    <a:pt x="195030" y="225374"/>
                  </a:cubicBezTo>
                  <a:cubicBezTo>
                    <a:pt x="192113" y="228291"/>
                    <a:pt x="188068" y="228525"/>
                    <a:pt x="184024" y="224480"/>
                  </a:cubicBezTo>
                  <a:cubicBezTo>
                    <a:pt x="180290" y="220746"/>
                    <a:pt x="179940" y="216740"/>
                    <a:pt x="183051" y="213629"/>
                  </a:cubicBezTo>
                  <a:moveTo>
                    <a:pt x="202753" y="184983"/>
                  </a:moveTo>
                  <a:cubicBezTo>
                    <a:pt x="199408" y="188327"/>
                    <a:pt x="199175" y="191361"/>
                    <a:pt x="199914" y="194355"/>
                  </a:cubicBezTo>
                  <a:lnTo>
                    <a:pt x="196997" y="191439"/>
                  </a:lnTo>
                  <a:lnTo>
                    <a:pt x="192214" y="196222"/>
                  </a:lnTo>
                  <a:lnTo>
                    <a:pt x="212242" y="216251"/>
                  </a:lnTo>
                  <a:lnTo>
                    <a:pt x="217065" y="211429"/>
                  </a:lnTo>
                  <a:lnTo>
                    <a:pt x="206254" y="200617"/>
                  </a:lnTo>
                  <a:cubicBezTo>
                    <a:pt x="202987" y="197350"/>
                    <a:pt x="202520" y="193850"/>
                    <a:pt x="205398" y="190972"/>
                  </a:cubicBezTo>
                  <a:cubicBezTo>
                    <a:pt x="207770" y="188600"/>
                    <a:pt x="210453" y="188561"/>
                    <a:pt x="212709" y="190817"/>
                  </a:cubicBezTo>
                  <a:lnTo>
                    <a:pt x="225193" y="203300"/>
                  </a:lnTo>
                  <a:lnTo>
                    <a:pt x="230016" y="198478"/>
                  </a:lnTo>
                  <a:lnTo>
                    <a:pt x="217104" y="185566"/>
                  </a:lnTo>
                  <a:cubicBezTo>
                    <a:pt x="212320" y="180783"/>
                    <a:pt x="207303" y="180433"/>
                    <a:pt x="202753" y="184983"/>
                  </a:cubicBezTo>
                  <a:moveTo>
                    <a:pt x="225555" y="147636"/>
                  </a:moveTo>
                  <a:lnTo>
                    <a:pt x="220733" y="152458"/>
                  </a:lnTo>
                  <a:lnTo>
                    <a:pt x="231000" y="162725"/>
                  </a:lnTo>
                  <a:cubicBezTo>
                    <a:pt x="227850" y="161986"/>
                    <a:pt x="224349" y="163387"/>
                    <a:pt x="221744" y="165992"/>
                  </a:cubicBezTo>
                  <a:cubicBezTo>
                    <a:pt x="216843" y="170892"/>
                    <a:pt x="216182" y="178398"/>
                    <a:pt x="223105" y="185321"/>
                  </a:cubicBezTo>
                  <a:cubicBezTo>
                    <a:pt x="230144" y="192360"/>
                    <a:pt x="237650" y="191699"/>
                    <a:pt x="242550" y="186799"/>
                  </a:cubicBezTo>
                  <a:cubicBezTo>
                    <a:pt x="245311" y="184037"/>
                    <a:pt x="246595" y="180343"/>
                    <a:pt x="245389" y="176960"/>
                  </a:cubicBezTo>
                  <a:lnTo>
                    <a:pt x="248462" y="180032"/>
                  </a:lnTo>
                  <a:lnTo>
                    <a:pt x="253206" y="175287"/>
                  </a:lnTo>
                  <a:lnTo>
                    <a:pt x="225555" y="147636"/>
                  </a:lnTo>
                  <a:moveTo>
                    <a:pt x="239245" y="181237"/>
                  </a:moveTo>
                  <a:cubicBezTo>
                    <a:pt x="236445" y="184037"/>
                    <a:pt x="232050" y="184465"/>
                    <a:pt x="228005" y="180421"/>
                  </a:cubicBezTo>
                  <a:cubicBezTo>
                    <a:pt x="223922" y="176337"/>
                    <a:pt x="224349" y="171942"/>
                    <a:pt x="227150" y="169142"/>
                  </a:cubicBezTo>
                  <a:cubicBezTo>
                    <a:pt x="229755" y="166536"/>
                    <a:pt x="234344" y="165836"/>
                    <a:pt x="238467" y="169959"/>
                  </a:cubicBezTo>
                  <a:cubicBezTo>
                    <a:pt x="242550" y="174042"/>
                    <a:pt x="241850" y="178632"/>
                    <a:pt x="239245" y="181237"/>
                  </a:cubicBezTo>
                  <a:moveTo>
                    <a:pt x="266570" y="144811"/>
                  </a:moveTo>
                  <a:lnTo>
                    <a:pt x="264587" y="142828"/>
                  </a:lnTo>
                  <a:cubicBezTo>
                    <a:pt x="257976" y="136217"/>
                    <a:pt x="250625" y="137111"/>
                    <a:pt x="245764" y="141972"/>
                  </a:cubicBezTo>
                  <a:cubicBezTo>
                    <a:pt x="240669" y="147067"/>
                    <a:pt x="239619" y="155117"/>
                    <a:pt x="246619" y="162118"/>
                  </a:cubicBezTo>
                  <a:cubicBezTo>
                    <a:pt x="253581" y="169079"/>
                    <a:pt x="261398" y="167952"/>
                    <a:pt x="266453" y="162895"/>
                  </a:cubicBezTo>
                  <a:cubicBezTo>
                    <a:pt x="270537" y="158812"/>
                    <a:pt x="272171" y="152745"/>
                    <a:pt x="268943" y="147495"/>
                  </a:cubicBezTo>
                  <a:lnTo>
                    <a:pt x="264431" y="152006"/>
                  </a:lnTo>
                  <a:cubicBezTo>
                    <a:pt x="265326" y="154301"/>
                    <a:pt x="264392" y="156634"/>
                    <a:pt x="262487" y="158540"/>
                  </a:cubicBezTo>
                  <a:cubicBezTo>
                    <a:pt x="259609" y="161418"/>
                    <a:pt x="255992" y="161923"/>
                    <a:pt x="252608" y="158773"/>
                  </a:cubicBezTo>
                  <a:lnTo>
                    <a:pt x="266570" y="144811"/>
                  </a:lnTo>
                  <a:moveTo>
                    <a:pt x="249886" y="146172"/>
                  </a:moveTo>
                  <a:cubicBezTo>
                    <a:pt x="252492" y="143567"/>
                    <a:pt x="255642" y="143372"/>
                    <a:pt x="258287" y="146017"/>
                  </a:cubicBezTo>
                  <a:lnTo>
                    <a:pt x="249186" y="155117"/>
                  </a:lnTo>
                  <a:cubicBezTo>
                    <a:pt x="246697" y="151773"/>
                    <a:pt x="247592" y="148467"/>
                    <a:pt x="249886" y="146172"/>
                  </a:cubicBezTo>
                  <a:moveTo>
                    <a:pt x="269500" y="118469"/>
                  </a:moveTo>
                  <a:lnTo>
                    <a:pt x="268178" y="119791"/>
                  </a:lnTo>
                  <a:cubicBezTo>
                    <a:pt x="265844" y="122125"/>
                    <a:pt x="264989" y="125003"/>
                    <a:pt x="266156" y="128192"/>
                  </a:cubicBezTo>
                  <a:lnTo>
                    <a:pt x="263200" y="125236"/>
                  </a:lnTo>
                  <a:lnTo>
                    <a:pt x="258416" y="130020"/>
                  </a:lnTo>
                  <a:lnTo>
                    <a:pt x="278445" y="150048"/>
                  </a:lnTo>
                  <a:lnTo>
                    <a:pt x="283268" y="145226"/>
                  </a:lnTo>
                  <a:lnTo>
                    <a:pt x="273467" y="135425"/>
                  </a:lnTo>
                  <a:cubicBezTo>
                    <a:pt x="269539" y="131498"/>
                    <a:pt x="269539" y="127842"/>
                    <a:pt x="272923" y="124458"/>
                  </a:cubicBezTo>
                  <a:lnTo>
                    <a:pt x="274206" y="123175"/>
                  </a:lnTo>
                  <a:lnTo>
                    <a:pt x="269500" y="118469"/>
                  </a:lnTo>
                  <a:moveTo>
                    <a:pt x="288342" y="116272"/>
                  </a:moveTo>
                  <a:cubicBezTo>
                    <a:pt x="285542" y="118372"/>
                    <a:pt x="283481" y="119812"/>
                    <a:pt x="281925" y="118256"/>
                  </a:cubicBezTo>
                  <a:cubicBezTo>
                    <a:pt x="280758" y="117089"/>
                    <a:pt x="280642" y="115106"/>
                    <a:pt x="283014" y="112733"/>
                  </a:cubicBezTo>
                  <a:cubicBezTo>
                    <a:pt x="285076" y="110672"/>
                    <a:pt x="287253" y="110050"/>
                    <a:pt x="289431" y="111839"/>
                  </a:cubicBezTo>
                  <a:lnTo>
                    <a:pt x="294137" y="107133"/>
                  </a:lnTo>
                  <a:cubicBezTo>
                    <a:pt x="289392" y="102933"/>
                    <a:pt x="283636" y="104100"/>
                    <a:pt x="278970" y="108766"/>
                  </a:cubicBezTo>
                  <a:cubicBezTo>
                    <a:pt x="274808" y="112928"/>
                    <a:pt x="272825" y="118567"/>
                    <a:pt x="277375" y="123117"/>
                  </a:cubicBezTo>
                  <a:cubicBezTo>
                    <a:pt x="282314" y="128056"/>
                    <a:pt x="287448" y="124245"/>
                    <a:pt x="292037" y="120978"/>
                  </a:cubicBezTo>
                  <a:cubicBezTo>
                    <a:pt x="295265" y="118683"/>
                    <a:pt x="296509" y="118061"/>
                    <a:pt x="297754" y="119306"/>
                  </a:cubicBezTo>
                  <a:cubicBezTo>
                    <a:pt x="299270" y="120823"/>
                    <a:pt x="298493" y="122923"/>
                    <a:pt x="296432" y="124984"/>
                  </a:cubicBezTo>
                  <a:cubicBezTo>
                    <a:pt x="294176" y="127240"/>
                    <a:pt x="291570" y="128134"/>
                    <a:pt x="289198" y="126462"/>
                  </a:cubicBezTo>
                  <a:lnTo>
                    <a:pt x="284336" y="131323"/>
                  </a:lnTo>
                  <a:cubicBezTo>
                    <a:pt x="289742" y="136029"/>
                    <a:pt x="296004" y="133346"/>
                    <a:pt x="300165" y="129184"/>
                  </a:cubicBezTo>
                  <a:cubicBezTo>
                    <a:pt x="304638" y="124712"/>
                    <a:pt x="306504" y="118567"/>
                    <a:pt x="301993" y="114055"/>
                  </a:cubicBezTo>
                  <a:cubicBezTo>
                    <a:pt x="297326" y="109389"/>
                    <a:pt x="292464" y="113239"/>
                    <a:pt x="288342" y="116272"/>
                  </a:cubicBezTo>
                  <a:moveTo>
                    <a:pt x="301849" y="85887"/>
                  </a:moveTo>
                  <a:cubicBezTo>
                    <a:pt x="298465" y="89271"/>
                    <a:pt x="298310" y="92226"/>
                    <a:pt x="299088" y="95260"/>
                  </a:cubicBezTo>
                  <a:lnTo>
                    <a:pt x="288509" y="84682"/>
                  </a:lnTo>
                  <a:lnTo>
                    <a:pt x="283687" y="89504"/>
                  </a:lnTo>
                  <a:lnTo>
                    <a:pt x="311338" y="117155"/>
                  </a:lnTo>
                  <a:lnTo>
                    <a:pt x="316161" y="112333"/>
                  </a:lnTo>
                  <a:lnTo>
                    <a:pt x="305349" y="101521"/>
                  </a:lnTo>
                  <a:cubicBezTo>
                    <a:pt x="302082" y="98254"/>
                    <a:pt x="301616" y="94754"/>
                    <a:pt x="304494" y="91876"/>
                  </a:cubicBezTo>
                  <a:cubicBezTo>
                    <a:pt x="306866" y="89504"/>
                    <a:pt x="309549" y="89465"/>
                    <a:pt x="311805" y="91721"/>
                  </a:cubicBezTo>
                  <a:lnTo>
                    <a:pt x="324289" y="104205"/>
                  </a:lnTo>
                  <a:lnTo>
                    <a:pt x="329111" y="99382"/>
                  </a:lnTo>
                  <a:lnTo>
                    <a:pt x="316200" y="86471"/>
                  </a:lnTo>
                  <a:cubicBezTo>
                    <a:pt x="311416" y="81687"/>
                    <a:pt x="306399" y="81337"/>
                    <a:pt x="301849" y="85887"/>
                  </a:cubicBezTo>
                  <a:moveTo>
                    <a:pt x="321734" y="66002"/>
                  </a:moveTo>
                  <a:cubicBezTo>
                    <a:pt x="316756" y="70980"/>
                    <a:pt x="315473" y="76775"/>
                    <a:pt x="319362" y="82219"/>
                  </a:cubicBezTo>
                  <a:lnTo>
                    <a:pt x="323951" y="77631"/>
                  </a:lnTo>
                  <a:cubicBezTo>
                    <a:pt x="322862" y="75686"/>
                    <a:pt x="322278" y="73391"/>
                    <a:pt x="325273" y="70396"/>
                  </a:cubicBezTo>
                  <a:cubicBezTo>
                    <a:pt x="326984" y="68685"/>
                    <a:pt x="329123" y="67635"/>
                    <a:pt x="330640" y="69152"/>
                  </a:cubicBezTo>
                  <a:cubicBezTo>
                    <a:pt x="332312" y="70825"/>
                    <a:pt x="331068" y="72691"/>
                    <a:pt x="330407" y="73586"/>
                  </a:cubicBezTo>
                  <a:lnTo>
                    <a:pt x="326946" y="78214"/>
                  </a:lnTo>
                  <a:cubicBezTo>
                    <a:pt x="325390" y="80314"/>
                    <a:pt x="321695" y="85719"/>
                    <a:pt x="326712" y="90736"/>
                  </a:cubicBezTo>
                  <a:cubicBezTo>
                    <a:pt x="330951" y="94976"/>
                    <a:pt x="335929" y="93420"/>
                    <a:pt x="339118" y="90231"/>
                  </a:cubicBezTo>
                  <a:cubicBezTo>
                    <a:pt x="341257" y="88092"/>
                    <a:pt x="343085" y="84708"/>
                    <a:pt x="342074" y="80586"/>
                  </a:cubicBezTo>
                  <a:lnTo>
                    <a:pt x="344991" y="83503"/>
                  </a:lnTo>
                  <a:lnTo>
                    <a:pt x="349697" y="78797"/>
                  </a:lnTo>
                  <a:lnTo>
                    <a:pt x="335812" y="64913"/>
                  </a:lnTo>
                  <a:cubicBezTo>
                    <a:pt x="331107" y="60207"/>
                    <a:pt x="326128" y="61607"/>
                    <a:pt x="321734" y="66002"/>
                  </a:cubicBezTo>
                  <a:moveTo>
                    <a:pt x="336357" y="84981"/>
                  </a:moveTo>
                  <a:cubicBezTo>
                    <a:pt x="334646" y="86692"/>
                    <a:pt x="332740" y="87120"/>
                    <a:pt x="331146" y="85525"/>
                  </a:cubicBezTo>
                  <a:cubicBezTo>
                    <a:pt x="328929" y="83308"/>
                    <a:pt x="330951" y="80586"/>
                    <a:pt x="331690" y="79614"/>
                  </a:cubicBezTo>
                  <a:lnTo>
                    <a:pt x="333401" y="77280"/>
                  </a:lnTo>
                  <a:cubicBezTo>
                    <a:pt x="334257" y="76113"/>
                    <a:pt x="334957" y="75180"/>
                    <a:pt x="335385" y="74130"/>
                  </a:cubicBezTo>
                  <a:lnTo>
                    <a:pt x="336474" y="75219"/>
                  </a:lnTo>
                  <a:cubicBezTo>
                    <a:pt x="339157" y="77902"/>
                    <a:pt x="339274" y="82064"/>
                    <a:pt x="336357" y="84981"/>
                  </a:cubicBezTo>
                  <a:moveTo>
                    <a:pt x="345237" y="42732"/>
                  </a:moveTo>
                  <a:lnTo>
                    <a:pt x="343915" y="44055"/>
                  </a:lnTo>
                  <a:cubicBezTo>
                    <a:pt x="341581" y="46388"/>
                    <a:pt x="340726" y="49266"/>
                    <a:pt x="341892" y="52455"/>
                  </a:cubicBezTo>
                  <a:lnTo>
                    <a:pt x="338937" y="49499"/>
                  </a:lnTo>
                  <a:lnTo>
                    <a:pt x="334153" y="54283"/>
                  </a:lnTo>
                  <a:lnTo>
                    <a:pt x="354182" y="74312"/>
                  </a:lnTo>
                  <a:lnTo>
                    <a:pt x="359004" y="69489"/>
                  </a:lnTo>
                  <a:lnTo>
                    <a:pt x="349204" y="59689"/>
                  </a:lnTo>
                  <a:cubicBezTo>
                    <a:pt x="345276" y="55761"/>
                    <a:pt x="345276" y="52105"/>
                    <a:pt x="348660" y="48721"/>
                  </a:cubicBezTo>
                  <a:lnTo>
                    <a:pt x="349943" y="47438"/>
                  </a:lnTo>
                  <a:lnTo>
                    <a:pt x="345237" y="42732"/>
                  </a:lnTo>
                  <a:moveTo>
                    <a:pt x="376378" y="35004"/>
                  </a:moveTo>
                  <a:lnTo>
                    <a:pt x="374394" y="33020"/>
                  </a:lnTo>
                  <a:cubicBezTo>
                    <a:pt x="367783" y="26409"/>
                    <a:pt x="360433" y="27303"/>
                    <a:pt x="355571" y="32165"/>
                  </a:cubicBezTo>
                  <a:cubicBezTo>
                    <a:pt x="350476" y="37259"/>
                    <a:pt x="349426" y="45310"/>
                    <a:pt x="356427" y="52310"/>
                  </a:cubicBezTo>
                  <a:cubicBezTo>
                    <a:pt x="363388" y="59272"/>
                    <a:pt x="371205" y="58144"/>
                    <a:pt x="376261" y="53088"/>
                  </a:cubicBezTo>
                  <a:cubicBezTo>
                    <a:pt x="380345" y="49005"/>
                    <a:pt x="381978" y="42938"/>
                    <a:pt x="378750" y="37687"/>
                  </a:cubicBezTo>
                  <a:lnTo>
                    <a:pt x="374239" y="42199"/>
                  </a:lnTo>
                  <a:cubicBezTo>
                    <a:pt x="375133" y="44493"/>
                    <a:pt x="374200" y="46827"/>
                    <a:pt x="372294" y="48732"/>
                  </a:cubicBezTo>
                  <a:cubicBezTo>
                    <a:pt x="369417" y="51610"/>
                    <a:pt x="365799" y="52116"/>
                    <a:pt x="362416" y="48966"/>
                  </a:cubicBezTo>
                  <a:lnTo>
                    <a:pt x="376378" y="35004"/>
                  </a:lnTo>
                  <a:moveTo>
                    <a:pt x="359693" y="36365"/>
                  </a:moveTo>
                  <a:cubicBezTo>
                    <a:pt x="362299" y="33759"/>
                    <a:pt x="365449" y="33565"/>
                    <a:pt x="368094" y="36209"/>
                  </a:cubicBezTo>
                  <a:lnTo>
                    <a:pt x="358993" y="45310"/>
                  </a:lnTo>
                  <a:cubicBezTo>
                    <a:pt x="356505" y="41965"/>
                    <a:pt x="357399" y="38660"/>
                    <a:pt x="359693" y="36365"/>
                  </a:cubicBezTo>
                  <a:moveTo>
                    <a:pt x="214250" y="295137"/>
                  </a:moveTo>
                  <a:lnTo>
                    <a:pt x="209505" y="290392"/>
                  </a:lnTo>
                  <a:lnTo>
                    <a:pt x="195543" y="304354"/>
                  </a:lnTo>
                  <a:lnTo>
                    <a:pt x="188893" y="297704"/>
                  </a:lnTo>
                  <a:lnTo>
                    <a:pt x="201066" y="285531"/>
                  </a:lnTo>
                  <a:lnTo>
                    <a:pt x="196321" y="280786"/>
                  </a:lnTo>
                  <a:lnTo>
                    <a:pt x="184148" y="292959"/>
                  </a:lnTo>
                  <a:lnTo>
                    <a:pt x="177809" y="286620"/>
                  </a:lnTo>
                  <a:lnTo>
                    <a:pt x="191032" y="273397"/>
                  </a:lnTo>
                  <a:lnTo>
                    <a:pt x="186287" y="268652"/>
                  </a:lnTo>
                  <a:lnTo>
                    <a:pt x="168009" y="286931"/>
                  </a:lnTo>
                  <a:lnTo>
                    <a:pt x="195232" y="314154"/>
                  </a:lnTo>
                  <a:lnTo>
                    <a:pt x="214250" y="295137"/>
                  </a:lnTo>
                  <a:moveTo>
                    <a:pt x="208611" y="245472"/>
                  </a:moveTo>
                  <a:lnTo>
                    <a:pt x="203789" y="250294"/>
                  </a:lnTo>
                  <a:lnTo>
                    <a:pt x="214056" y="260562"/>
                  </a:lnTo>
                  <a:cubicBezTo>
                    <a:pt x="210906" y="259823"/>
                    <a:pt x="207406" y="261223"/>
                    <a:pt x="204800" y="263828"/>
                  </a:cubicBezTo>
                  <a:cubicBezTo>
                    <a:pt x="199900" y="268729"/>
                    <a:pt x="199239" y="276235"/>
                    <a:pt x="206162" y="283157"/>
                  </a:cubicBezTo>
                  <a:cubicBezTo>
                    <a:pt x="213201" y="290197"/>
                    <a:pt x="220707" y="289535"/>
                    <a:pt x="225607" y="284635"/>
                  </a:cubicBezTo>
                  <a:cubicBezTo>
                    <a:pt x="228368" y="281874"/>
                    <a:pt x="229651" y="278179"/>
                    <a:pt x="228446" y="274796"/>
                  </a:cubicBezTo>
                  <a:lnTo>
                    <a:pt x="231518" y="277868"/>
                  </a:lnTo>
                  <a:lnTo>
                    <a:pt x="236263" y="273123"/>
                  </a:lnTo>
                  <a:lnTo>
                    <a:pt x="208611" y="245472"/>
                  </a:lnTo>
                  <a:moveTo>
                    <a:pt x="222301" y="279074"/>
                  </a:moveTo>
                  <a:cubicBezTo>
                    <a:pt x="219501" y="281874"/>
                    <a:pt x="215106" y="282302"/>
                    <a:pt x="211062" y="278257"/>
                  </a:cubicBezTo>
                  <a:cubicBezTo>
                    <a:pt x="206978" y="274174"/>
                    <a:pt x="207406" y="269779"/>
                    <a:pt x="210206" y="266979"/>
                  </a:cubicBezTo>
                  <a:cubicBezTo>
                    <a:pt x="212812" y="264373"/>
                    <a:pt x="217401" y="263673"/>
                    <a:pt x="221523" y="267795"/>
                  </a:cubicBezTo>
                  <a:cubicBezTo>
                    <a:pt x="225607" y="271879"/>
                    <a:pt x="224907" y="276468"/>
                    <a:pt x="222301" y="279074"/>
                  </a:cubicBezTo>
                  <a:moveTo>
                    <a:pt x="231971" y="236892"/>
                  </a:moveTo>
                  <a:lnTo>
                    <a:pt x="230648" y="238214"/>
                  </a:lnTo>
                  <a:cubicBezTo>
                    <a:pt x="228315" y="240548"/>
                    <a:pt x="227459" y="243426"/>
                    <a:pt x="228626" y="246614"/>
                  </a:cubicBezTo>
                  <a:lnTo>
                    <a:pt x="225670" y="243659"/>
                  </a:lnTo>
                  <a:lnTo>
                    <a:pt x="220887" y="248442"/>
                  </a:lnTo>
                  <a:lnTo>
                    <a:pt x="240915" y="268471"/>
                  </a:lnTo>
                  <a:lnTo>
                    <a:pt x="245738" y="263649"/>
                  </a:lnTo>
                  <a:lnTo>
                    <a:pt x="235937" y="253848"/>
                  </a:lnTo>
                  <a:cubicBezTo>
                    <a:pt x="232009" y="249920"/>
                    <a:pt x="232009" y="246264"/>
                    <a:pt x="235393" y="242881"/>
                  </a:cubicBezTo>
                  <a:lnTo>
                    <a:pt x="236676" y="241597"/>
                  </a:lnTo>
                  <a:lnTo>
                    <a:pt x="231971" y="236892"/>
                  </a:lnTo>
                  <a:moveTo>
                    <a:pt x="242538" y="226091"/>
                  </a:moveTo>
                  <a:cubicBezTo>
                    <a:pt x="237560" y="231069"/>
                    <a:pt x="236276" y="236864"/>
                    <a:pt x="240166" y="242308"/>
                  </a:cubicBezTo>
                  <a:lnTo>
                    <a:pt x="244755" y="237719"/>
                  </a:lnTo>
                  <a:cubicBezTo>
                    <a:pt x="243666" y="235775"/>
                    <a:pt x="243082" y="233480"/>
                    <a:pt x="246077" y="230486"/>
                  </a:cubicBezTo>
                  <a:cubicBezTo>
                    <a:pt x="247788" y="228774"/>
                    <a:pt x="249927" y="227725"/>
                    <a:pt x="251444" y="229241"/>
                  </a:cubicBezTo>
                  <a:cubicBezTo>
                    <a:pt x="253116" y="230913"/>
                    <a:pt x="251872" y="232780"/>
                    <a:pt x="251211" y="233675"/>
                  </a:cubicBezTo>
                  <a:lnTo>
                    <a:pt x="247749" y="238303"/>
                  </a:lnTo>
                  <a:cubicBezTo>
                    <a:pt x="246194" y="240403"/>
                    <a:pt x="242499" y="245809"/>
                    <a:pt x="247516" y="250826"/>
                  </a:cubicBezTo>
                  <a:cubicBezTo>
                    <a:pt x="251755" y="255065"/>
                    <a:pt x="256733" y="253509"/>
                    <a:pt x="259922" y="250320"/>
                  </a:cubicBezTo>
                  <a:cubicBezTo>
                    <a:pt x="262061" y="248181"/>
                    <a:pt x="263889" y="244798"/>
                    <a:pt x="262878" y="240675"/>
                  </a:cubicBezTo>
                  <a:lnTo>
                    <a:pt x="265795" y="243592"/>
                  </a:lnTo>
                  <a:lnTo>
                    <a:pt x="270501" y="238886"/>
                  </a:lnTo>
                  <a:lnTo>
                    <a:pt x="256616" y="225002"/>
                  </a:lnTo>
                  <a:cubicBezTo>
                    <a:pt x="251911" y="220296"/>
                    <a:pt x="246932" y="221696"/>
                    <a:pt x="242538" y="226091"/>
                  </a:cubicBezTo>
                  <a:moveTo>
                    <a:pt x="257161" y="245070"/>
                  </a:moveTo>
                  <a:cubicBezTo>
                    <a:pt x="255449" y="246781"/>
                    <a:pt x="253544" y="247209"/>
                    <a:pt x="251949" y="245614"/>
                  </a:cubicBezTo>
                  <a:cubicBezTo>
                    <a:pt x="249733" y="243397"/>
                    <a:pt x="251755" y="240675"/>
                    <a:pt x="252494" y="239703"/>
                  </a:cubicBezTo>
                  <a:lnTo>
                    <a:pt x="254205" y="237369"/>
                  </a:lnTo>
                  <a:cubicBezTo>
                    <a:pt x="255061" y="236203"/>
                    <a:pt x="255761" y="235269"/>
                    <a:pt x="256189" y="234219"/>
                  </a:cubicBezTo>
                  <a:lnTo>
                    <a:pt x="257278" y="235308"/>
                  </a:lnTo>
                  <a:cubicBezTo>
                    <a:pt x="259961" y="237992"/>
                    <a:pt x="260078" y="242153"/>
                    <a:pt x="257161" y="245070"/>
                  </a:cubicBezTo>
                  <a:moveTo>
                    <a:pt x="284475" y="184854"/>
                  </a:moveTo>
                  <a:lnTo>
                    <a:pt x="279497" y="189832"/>
                  </a:lnTo>
                  <a:lnTo>
                    <a:pt x="288870" y="207605"/>
                  </a:lnTo>
                  <a:lnTo>
                    <a:pt x="270980" y="198349"/>
                  </a:lnTo>
                  <a:lnTo>
                    <a:pt x="266274" y="203055"/>
                  </a:lnTo>
                  <a:lnTo>
                    <a:pt x="275569" y="220906"/>
                  </a:lnTo>
                  <a:lnTo>
                    <a:pt x="257757" y="211572"/>
                  </a:lnTo>
                  <a:lnTo>
                    <a:pt x="252624" y="216705"/>
                  </a:lnTo>
                  <a:lnTo>
                    <a:pt x="279575" y="229812"/>
                  </a:lnTo>
                  <a:lnTo>
                    <a:pt x="284242" y="225144"/>
                  </a:lnTo>
                  <a:lnTo>
                    <a:pt x="275569" y="207838"/>
                  </a:lnTo>
                  <a:lnTo>
                    <a:pt x="292915" y="216472"/>
                  </a:lnTo>
                  <a:lnTo>
                    <a:pt x="297543" y="211844"/>
                  </a:lnTo>
                  <a:lnTo>
                    <a:pt x="284475" y="184854"/>
                  </a:lnTo>
                  <a:moveTo>
                    <a:pt x="307941" y="146998"/>
                  </a:moveTo>
                  <a:lnTo>
                    <a:pt x="301524" y="153415"/>
                  </a:lnTo>
                  <a:lnTo>
                    <a:pt x="314786" y="181767"/>
                  </a:lnTo>
                  <a:lnTo>
                    <a:pt x="286434" y="168505"/>
                  </a:lnTo>
                  <a:lnTo>
                    <a:pt x="280017" y="174922"/>
                  </a:lnTo>
                  <a:lnTo>
                    <a:pt x="307241" y="202146"/>
                  </a:lnTo>
                  <a:lnTo>
                    <a:pt x="311869" y="197517"/>
                  </a:lnTo>
                  <a:lnTo>
                    <a:pt x="292696" y="178344"/>
                  </a:lnTo>
                  <a:lnTo>
                    <a:pt x="318869" y="190517"/>
                  </a:lnTo>
                  <a:lnTo>
                    <a:pt x="323420" y="185967"/>
                  </a:lnTo>
                  <a:lnTo>
                    <a:pt x="311247" y="159793"/>
                  </a:lnTo>
                  <a:lnTo>
                    <a:pt x="330420" y="178966"/>
                  </a:lnTo>
                  <a:lnTo>
                    <a:pt x="335165" y="174222"/>
                  </a:lnTo>
                  <a:lnTo>
                    <a:pt x="307941" y="146998"/>
                  </a:lnTo>
                  <a:moveTo>
                    <a:pt x="317292" y="146748"/>
                  </a:moveTo>
                  <a:lnTo>
                    <a:pt x="322425" y="141614"/>
                  </a:lnTo>
                  <a:lnTo>
                    <a:pt x="316942" y="136131"/>
                  </a:lnTo>
                  <a:lnTo>
                    <a:pt x="311808" y="141264"/>
                  </a:lnTo>
                  <a:lnTo>
                    <a:pt x="317292" y="146748"/>
                  </a:lnTo>
                  <a:moveTo>
                    <a:pt x="340121" y="169266"/>
                  </a:moveTo>
                  <a:lnTo>
                    <a:pt x="344943" y="164443"/>
                  </a:lnTo>
                  <a:lnTo>
                    <a:pt x="324914" y="144415"/>
                  </a:lnTo>
                  <a:lnTo>
                    <a:pt x="320092" y="149237"/>
                  </a:lnTo>
                  <a:lnTo>
                    <a:pt x="340121" y="169266"/>
                  </a:lnTo>
                  <a:moveTo>
                    <a:pt x="340017" y="128612"/>
                  </a:moveTo>
                  <a:cubicBezTo>
                    <a:pt x="336672" y="131957"/>
                    <a:pt x="336439" y="134990"/>
                    <a:pt x="337178" y="137985"/>
                  </a:cubicBezTo>
                  <a:lnTo>
                    <a:pt x="334261" y="135068"/>
                  </a:lnTo>
                  <a:lnTo>
                    <a:pt x="329477" y="139852"/>
                  </a:lnTo>
                  <a:lnTo>
                    <a:pt x="349506" y="159881"/>
                  </a:lnTo>
                  <a:lnTo>
                    <a:pt x="354328" y="155058"/>
                  </a:lnTo>
                  <a:lnTo>
                    <a:pt x="343517" y="144247"/>
                  </a:lnTo>
                  <a:cubicBezTo>
                    <a:pt x="340250" y="140980"/>
                    <a:pt x="339783" y="137479"/>
                    <a:pt x="342661" y="134601"/>
                  </a:cubicBezTo>
                  <a:cubicBezTo>
                    <a:pt x="345033" y="132229"/>
                    <a:pt x="347717" y="132190"/>
                    <a:pt x="349972" y="134446"/>
                  </a:cubicBezTo>
                  <a:lnTo>
                    <a:pt x="362457" y="146930"/>
                  </a:lnTo>
                  <a:lnTo>
                    <a:pt x="367279" y="142107"/>
                  </a:lnTo>
                  <a:lnTo>
                    <a:pt x="354367" y="129195"/>
                  </a:lnTo>
                  <a:cubicBezTo>
                    <a:pt x="349584" y="124412"/>
                    <a:pt x="344567" y="124062"/>
                    <a:pt x="340017" y="128612"/>
                  </a:cubicBezTo>
                  <a:moveTo>
                    <a:pt x="362819" y="91265"/>
                  </a:moveTo>
                  <a:lnTo>
                    <a:pt x="357996" y="96088"/>
                  </a:lnTo>
                  <a:lnTo>
                    <a:pt x="368263" y="106355"/>
                  </a:lnTo>
                  <a:cubicBezTo>
                    <a:pt x="365113" y="105616"/>
                    <a:pt x="361613" y="107016"/>
                    <a:pt x="359007" y="109622"/>
                  </a:cubicBezTo>
                  <a:cubicBezTo>
                    <a:pt x="354107" y="114522"/>
                    <a:pt x="353446" y="122028"/>
                    <a:pt x="360368" y="128950"/>
                  </a:cubicBezTo>
                  <a:cubicBezTo>
                    <a:pt x="367407" y="135990"/>
                    <a:pt x="374913" y="135329"/>
                    <a:pt x="379814" y="130428"/>
                  </a:cubicBezTo>
                  <a:cubicBezTo>
                    <a:pt x="382575" y="127667"/>
                    <a:pt x="383859" y="123973"/>
                    <a:pt x="382653" y="120589"/>
                  </a:cubicBezTo>
                  <a:lnTo>
                    <a:pt x="385725" y="123661"/>
                  </a:lnTo>
                  <a:lnTo>
                    <a:pt x="390470" y="118917"/>
                  </a:lnTo>
                  <a:lnTo>
                    <a:pt x="362819" y="91265"/>
                  </a:lnTo>
                  <a:moveTo>
                    <a:pt x="376508" y="124867"/>
                  </a:moveTo>
                  <a:cubicBezTo>
                    <a:pt x="373708" y="127667"/>
                    <a:pt x="369313" y="128095"/>
                    <a:pt x="365269" y="124050"/>
                  </a:cubicBezTo>
                  <a:cubicBezTo>
                    <a:pt x="361185" y="119967"/>
                    <a:pt x="361613" y="115572"/>
                    <a:pt x="364413" y="112772"/>
                  </a:cubicBezTo>
                  <a:cubicBezTo>
                    <a:pt x="367019" y="110166"/>
                    <a:pt x="371608" y="109466"/>
                    <a:pt x="375730" y="113589"/>
                  </a:cubicBezTo>
                  <a:cubicBezTo>
                    <a:pt x="379814" y="117672"/>
                    <a:pt x="379114" y="122261"/>
                    <a:pt x="376508" y="124867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82" name="shape382"/>
            <p:cNvSpPr/>
            <p:nvPr/>
          </p:nvSpPr>
          <p:spPr>
            <a:xfrm>
              <a:off x="7661977" y="4557499"/>
              <a:ext cx="140800" cy="140800"/>
            </a:xfrm>
            <a:custGeom>
              <a:avLst/>
              <a:gdLst/>
              <a:ahLst/>
              <a:cxnLst/>
              <a:rect l="0" t="0" r="0" b="0"/>
              <a:pathLst>
                <a:path w="140800" h="140800">
                  <a:moveTo>
                    <a:pt x="61179" y="283646"/>
                  </a:moveTo>
                  <a:lnTo>
                    <a:pt x="37845" y="306980"/>
                  </a:lnTo>
                  <a:cubicBezTo>
                    <a:pt x="31683" y="313142"/>
                    <a:pt x="27194" y="317634"/>
                    <a:pt x="23945" y="321461"/>
                  </a:cubicBezTo>
                  <a:cubicBezTo>
                    <a:pt x="20720" y="325260"/>
                    <a:pt x="18898" y="328201"/>
                    <a:pt x="17927" y="331190"/>
                  </a:cubicBezTo>
                  <a:cubicBezTo>
                    <a:pt x="16110" y="336782"/>
                    <a:pt x="16110" y="342806"/>
                    <a:pt x="17927" y="348399"/>
                  </a:cubicBezTo>
                  <a:cubicBezTo>
                    <a:pt x="18898" y="351387"/>
                    <a:pt x="20720" y="354328"/>
                    <a:pt x="23945" y="358127"/>
                  </a:cubicBezTo>
                  <a:cubicBezTo>
                    <a:pt x="27194" y="361955"/>
                    <a:pt x="31683" y="366447"/>
                    <a:pt x="37845" y="372608"/>
                  </a:cubicBezTo>
                  <a:lnTo>
                    <a:pt x="61179" y="395943"/>
                  </a:lnTo>
                  <a:cubicBezTo>
                    <a:pt x="67341" y="402105"/>
                    <a:pt x="71833" y="406593"/>
                    <a:pt x="75660" y="409842"/>
                  </a:cubicBezTo>
                  <a:cubicBezTo>
                    <a:pt x="79460" y="413068"/>
                    <a:pt x="82400" y="414890"/>
                    <a:pt x="85389" y="415861"/>
                  </a:cubicBezTo>
                  <a:cubicBezTo>
                    <a:pt x="90981" y="417678"/>
                    <a:pt x="97005" y="417678"/>
                    <a:pt x="102597" y="415861"/>
                  </a:cubicBezTo>
                  <a:cubicBezTo>
                    <a:pt x="105586" y="414890"/>
                    <a:pt x="108527" y="413068"/>
                    <a:pt x="112327" y="409842"/>
                  </a:cubicBezTo>
                  <a:cubicBezTo>
                    <a:pt x="116154" y="406593"/>
                    <a:pt x="120645" y="402105"/>
                    <a:pt x="126808" y="395943"/>
                  </a:cubicBezTo>
                  <a:lnTo>
                    <a:pt x="150142" y="372608"/>
                  </a:lnTo>
                  <a:cubicBezTo>
                    <a:pt x="156304" y="366447"/>
                    <a:pt x="160792" y="361955"/>
                    <a:pt x="164041" y="358127"/>
                  </a:cubicBezTo>
                  <a:cubicBezTo>
                    <a:pt x="167267" y="354328"/>
                    <a:pt x="169089" y="351387"/>
                    <a:pt x="170060" y="348398"/>
                  </a:cubicBezTo>
                  <a:cubicBezTo>
                    <a:pt x="171877" y="342806"/>
                    <a:pt x="171877" y="336782"/>
                    <a:pt x="170060" y="331190"/>
                  </a:cubicBezTo>
                  <a:cubicBezTo>
                    <a:pt x="169089" y="328201"/>
                    <a:pt x="167267" y="325260"/>
                    <a:pt x="164041" y="321461"/>
                  </a:cubicBezTo>
                  <a:cubicBezTo>
                    <a:pt x="160792" y="317634"/>
                    <a:pt x="156304" y="313142"/>
                    <a:pt x="150142" y="306980"/>
                  </a:cubicBezTo>
                  <a:lnTo>
                    <a:pt x="126808" y="283646"/>
                  </a:lnTo>
                  <a:cubicBezTo>
                    <a:pt x="120645" y="277483"/>
                    <a:pt x="116154" y="272995"/>
                    <a:pt x="112327" y="269746"/>
                  </a:cubicBezTo>
                  <a:cubicBezTo>
                    <a:pt x="108527" y="266521"/>
                    <a:pt x="105586" y="264698"/>
                    <a:pt x="102597" y="263727"/>
                  </a:cubicBezTo>
                  <a:cubicBezTo>
                    <a:pt x="97005" y="261910"/>
                    <a:pt x="90981" y="261910"/>
                    <a:pt x="85389" y="263727"/>
                  </a:cubicBezTo>
                  <a:cubicBezTo>
                    <a:pt x="82400" y="264698"/>
                    <a:pt x="79460" y="266521"/>
                    <a:pt x="75660" y="269746"/>
                  </a:cubicBezTo>
                  <a:cubicBezTo>
                    <a:pt x="71833" y="272995"/>
                    <a:pt x="67341" y="277483"/>
                    <a:pt x="61179" y="283646"/>
                  </a:cubicBezTo>
                  <a:moveTo>
                    <a:pt x="14984" y="349354"/>
                  </a:moveTo>
                  <a:cubicBezTo>
                    <a:pt x="17279" y="356418"/>
                    <a:pt x="23405" y="362544"/>
                    <a:pt x="35657" y="374796"/>
                  </a:cubicBezTo>
                  <a:lnTo>
                    <a:pt x="58992" y="398130"/>
                  </a:lnTo>
                  <a:cubicBezTo>
                    <a:pt x="71243" y="410382"/>
                    <a:pt x="77369" y="416508"/>
                    <a:pt x="84433" y="418803"/>
                  </a:cubicBezTo>
                  <a:cubicBezTo>
                    <a:pt x="90647" y="420822"/>
                    <a:pt x="97340" y="420822"/>
                    <a:pt x="103554" y="418803"/>
                  </a:cubicBezTo>
                  <a:cubicBezTo>
                    <a:pt x="110617" y="416508"/>
                    <a:pt x="116743" y="410382"/>
                    <a:pt x="128995" y="398130"/>
                  </a:cubicBezTo>
                  <a:lnTo>
                    <a:pt x="152330" y="374796"/>
                  </a:lnTo>
                  <a:cubicBezTo>
                    <a:pt x="164582" y="362544"/>
                    <a:pt x="170707" y="356418"/>
                    <a:pt x="173003" y="349354"/>
                  </a:cubicBezTo>
                  <a:cubicBezTo>
                    <a:pt x="175021" y="343141"/>
                    <a:pt x="175021" y="336448"/>
                    <a:pt x="173003" y="330234"/>
                  </a:cubicBezTo>
                  <a:cubicBezTo>
                    <a:pt x="170707" y="323170"/>
                    <a:pt x="164582" y="317044"/>
                    <a:pt x="152330" y="304792"/>
                  </a:cubicBezTo>
                  <a:lnTo>
                    <a:pt x="128995" y="281458"/>
                  </a:lnTo>
                  <a:cubicBezTo>
                    <a:pt x="116743" y="269206"/>
                    <a:pt x="110617" y="263080"/>
                    <a:pt x="103554" y="260785"/>
                  </a:cubicBezTo>
                  <a:cubicBezTo>
                    <a:pt x="97340" y="258766"/>
                    <a:pt x="90647" y="258766"/>
                    <a:pt x="84433" y="260785"/>
                  </a:cubicBezTo>
                  <a:cubicBezTo>
                    <a:pt x="77369" y="263080"/>
                    <a:pt x="71243" y="269206"/>
                    <a:pt x="58992" y="281458"/>
                  </a:cubicBezTo>
                  <a:lnTo>
                    <a:pt x="35657" y="304792"/>
                  </a:lnTo>
                  <a:cubicBezTo>
                    <a:pt x="23405" y="317044"/>
                    <a:pt x="17279" y="323170"/>
                    <a:pt x="14984" y="330234"/>
                  </a:cubicBezTo>
                  <a:cubicBezTo>
                    <a:pt x="12965" y="336448"/>
                    <a:pt x="12965" y="343141"/>
                    <a:pt x="14984" y="349354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83" name="shape383"/>
            <p:cNvSpPr/>
            <p:nvPr/>
          </p:nvSpPr>
          <p:spPr>
            <a:xfrm>
              <a:off x="7661977" y="4557499"/>
              <a:ext cx="140800" cy="140800"/>
            </a:xfrm>
            <a:custGeom>
              <a:avLst/>
              <a:gdLst/>
              <a:ahLst/>
              <a:cxnLst/>
              <a:rect l="0" t="0" r="0" b="0"/>
              <a:pathLst>
                <a:path w="140800" h="140800">
                  <a:moveTo>
                    <a:pt x="62631" y="346481"/>
                  </a:moveTo>
                  <a:lnTo>
                    <a:pt x="87178" y="371027"/>
                  </a:lnTo>
                  <a:lnTo>
                    <a:pt x="87178" y="363501"/>
                  </a:lnTo>
                  <a:cubicBezTo>
                    <a:pt x="87178" y="359794"/>
                    <a:pt x="90183" y="356789"/>
                    <a:pt x="93890" y="356789"/>
                  </a:cubicBezTo>
                  <a:cubicBezTo>
                    <a:pt x="97597" y="356789"/>
                    <a:pt x="100602" y="359794"/>
                    <a:pt x="100602" y="363501"/>
                  </a:cubicBezTo>
                  <a:lnTo>
                    <a:pt x="100602" y="379130"/>
                  </a:lnTo>
                  <a:cubicBezTo>
                    <a:pt x="100602" y="388100"/>
                    <a:pt x="89757" y="392592"/>
                    <a:pt x="83414" y="386249"/>
                  </a:cubicBezTo>
                  <a:lnTo>
                    <a:pt x="47410" y="350245"/>
                  </a:lnTo>
                  <a:cubicBezTo>
                    <a:pt x="41067" y="343902"/>
                    <a:pt x="45559" y="333057"/>
                    <a:pt x="54529" y="333057"/>
                  </a:cubicBezTo>
                  <a:lnTo>
                    <a:pt x="125148" y="333057"/>
                  </a:lnTo>
                  <a:lnTo>
                    <a:pt x="100602" y="308510"/>
                  </a:lnTo>
                  <a:lnTo>
                    <a:pt x="100602" y="316037"/>
                  </a:lnTo>
                  <a:cubicBezTo>
                    <a:pt x="100602" y="319744"/>
                    <a:pt x="97597" y="322750"/>
                    <a:pt x="93890" y="322750"/>
                  </a:cubicBezTo>
                  <a:cubicBezTo>
                    <a:pt x="90183" y="322750"/>
                    <a:pt x="87178" y="319744"/>
                    <a:pt x="87178" y="316037"/>
                  </a:cubicBezTo>
                  <a:lnTo>
                    <a:pt x="87178" y="300408"/>
                  </a:lnTo>
                  <a:cubicBezTo>
                    <a:pt x="87178" y="291438"/>
                    <a:pt x="98023" y="286946"/>
                    <a:pt x="104365" y="293289"/>
                  </a:cubicBezTo>
                  <a:lnTo>
                    <a:pt x="140370" y="329293"/>
                  </a:lnTo>
                  <a:cubicBezTo>
                    <a:pt x="146713" y="335636"/>
                    <a:pt x="142221" y="346481"/>
                    <a:pt x="133251" y="346481"/>
                  </a:cubicBezTo>
                  <a:lnTo>
                    <a:pt x="62631" y="346481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84" name="shape384"/>
            <p:cNvSpPr/>
            <p:nvPr/>
          </p:nvSpPr>
          <p:spPr>
            <a:xfrm>
              <a:off x="7661977" y="4557499"/>
              <a:ext cx="1782000" cy="1782000"/>
            </a:xfrm>
            <a:custGeom>
              <a:avLst/>
              <a:gdLst/>
              <a:ahLst/>
              <a:cxnLst/>
              <a:rect l="0" t="0" r="0" b="0"/>
              <a:pathLst>
                <a:path w="1782000" h="1782000">
                  <a:moveTo>
                    <a:pt x="162059" y="211988"/>
                  </a:moveTo>
                  <a:lnTo>
                    <a:pt x="156886" y="217160"/>
                  </a:lnTo>
                  <a:lnTo>
                    <a:pt x="171548" y="241389"/>
                  </a:lnTo>
                  <a:lnTo>
                    <a:pt x="146230" y="227817"/>
                  </a:lnTo>
                  <a:lnTo>
                    <a:pt x="141252" y="232795"/>
                  </a:lnTo>
                  <a:lnTo>
                    <a:pt x="154786" y="258074"/>
                  </a:lnTo>
                  <a:lnTo>
                    <a:pt x="130596" y="243451"/>
                  </a:lnTo>
                  <a:lnTo>
                    <a:pt x="125229" y="248818"/>
                  </a:lnTo>
                  <a:lnTo>
                    <a:pt x="159881" y="268613"/>
                  </a:lnTo>
                  <a:lnTo>
                    <a:pt x="164897" y="263596"/>
                  </a:lnTo>
                  <a:lnTo>
                    <a:pt x="151013" y="237734"/>
                  </a:lnTo>
                  <a:lnTo>
                    <a:pt x="176876" y="251618"/>
                  </a:lnTo>
                  <a:lnTo>
                    <a:pt x="181854" y="246640"/>
                  </a:lnTo>
                  <a:lnTo>
                    <a:pt x="162059" y="211988"/>
                  </a:lnTo>
                  <a:moveTo>
                    <a:pt x="178618" y="209118"/>
                  </a:moveTo>
                  <a:cubicBezTo>
                    <a:pt x="172784" y="214951"/>
                    <a:pt x="172590" y="222924"/>
                    <a:pt x="179085" y="229419"/>
                  </a:cubicBezTo>
                  <a:cubicBezTo>
                    <a:pt x="185618" y="235953"/>
                    <a:pt x="193591" y="235758"/>
                    <a:pt x="199425" y="229925"/>
                  </a:cubicBezTo>
                  <a:cubicBezTo>
                    <a:pt x="205297" y="224052"/>
                    <a:pt x="205491" y="216080"/>
                    <a:pt x="198958" y="209546"/>
                  </a:cubicBezTo>
                  <a:cubicBezTo>
                    <a:pt x="192463" y="203051"/>
                    <a:pt x="184491" y="203245"/>
                    <a:pt x="178618" y="209118"/>
                  </a:cubicBezTo>
                  <a:moveTo>
                    <a:pt x="183051" y="213629"/>
                  </a:moveTo>
                  <a:cubicBezTo>
                    <a:pt x="185968" y="210712"/>
                    <a:pt x="190013" y="210479"/>
                    <a:pt x="194019" y="214485"/>
                  </a:cubicBezTo>
                  <a:cubicBezTo>
                    <a:pt x="197791" y="218257"/>
                    <a:pt x="198141" y="222263"/>
                    <a:pt x="195030" y="225374"/>
                  </a:cubicBezTo>
                  <a:cubicBezTo>
                    <a:pt x="192113" y="228291"/>
                    <a:pt x="188068" y="228525"/>
                    <a:pt x="184024" y="224480"/>
                  </a:cubicBezTo>
                  <a:cubicBezTo>
                    <a:pt x="180290" y="220746"/>
                    <a:pt x="179940" y="216740"/>
                    <a:pt x="183051" y="213629"/>
                  </a:cubicBezTo>
                  <a:moveTo>
                    <a:pt x="202753" y="184983"/>
                  </a:moveTo>
                  <a:cubicBezTo>
                    <a:pt x="199408" y="188327"/>
                    <a:pt x="199175" y="191361"/>
                    <a:pt x="199914" y="194355"/>
                  </a:cubicBezTo>
                  <a:lnTo>
                    <a:pt x="196997" y="191439"/>
                  </a:lnTo>
                  <a:lnTo>
                    <a:pt x="192214" y="196222"/>
                  </a:lnTo>
                  <a:lnTo>
                    <a:pt x="212242" y="216251"/>
                  </a:lnTo>
                  <a:lnTo>
                    <a:pt x="217065" y="211429"/>
                  </a:lnTo>
                  <a:lnTo>
                    <a:pt x="206254" y="200617"/>
                  </a:lnTo>
                  <a:cubicBezTo>
                    <a:pt x="202987" y="197350"/>
                    <a:pt x="202520" y="193850"/>
                    <a:pt x="205398" y="190972"/>
                  </a:cubicBezTo>
                  <a:cubicBezTo>
                    <a:pt x="207770" y="188600"/>
                    <a:pt x="210453" y="188561"/>
                    <a:pt x="212709" y="190817"/>
                  </a:cubicBezTo>
                  <a:lnTo>
                    <a:pt x="225193" y="203300"/>
                  </a:lnTo>
                  <a:lnTo>
                    <a:pt x="230016" y="198478"/>
                  </a:lnTo>
                  <a:lnTo>
                    <a:pt x="217104" y="185566"/>
                  </a:lnTo>
                  <a:cubicBezTo>
                    <a:pt x="212320" y="180783"/>
                    <a:pt x="207303" y="180433"/>
                    <a:pt x="202753" y="184983"/>
                  </a:cubicBezTo>
                  <a:moveTo>
                    <a:pt x="225555" y="147636"/>
                  </a:moveTo>
                  <a:lnTo>
                    <a:pt x="220733" y="152458"/>
                  </a:lnTo>
                  <a:lnTo>
                    <a:pt x="231000" y="162725"/>
                  </a:lnTo>
                  <a:cubicBezTo>
                    <a:pt x="227850" y="161986"/>
                    <a:pt x="224349" y="163387"/>
                    <a:pt x="221744" y="165992"/>
                  </a:cubicBezTo>
                  <a:cubicBezTo>
                    <a:pt x="216843" y="170892"/>
                    <a:pt x="216182" y="178398"/>
                    <a:pt x="223105" y="185321"/>
                  </a:cubicBezTo>
                  <a:cubicBezTo>
                    <a:pt x="230144" y="192360"/>
                    <a:pt x="237650" y="191699"/>
                    <a:pt x="242550" y="186799"/>
                  </a:cubicBezTo>
                  <a:cubicBezTo>
                    <a:pt x="245311" y="184037"/>
                    <a:pt x="246595" y="180343"/>
                    <a:pt x="245389" y="176960"/>
                  </a:cubicBezTo>
                  <a:lnTo>
                    <a:pt x="248462" y="180032"/>
                  </a:lnTo>
                  <a:lnTo>
                    <a:pt x="253206" y="175287"/>
                  </a:lnTo>
                  <a:lnTo>
                    <a:pt x="225555" y="147636"/>
                  </a:lnTo>
                  <a:moveTo>
                    <a:pt x="239245" y="181237"/>
                  </a:moveTo>
                  <a:cubicBezTo>
                    <a:pt x="236445" y="184037"/>
                    <a:pt x="232050" y="184465"/>
                    <a:pt x="228005" y="180421"/>
                  </a:cubicBezTo>
                  <a:cubicBezTo>
                    <a:pt x="223922" y="176337"/>
                    <a:pt x="224349" y="171942"/>
                    <a:pt x="227150" y="169142"/>
                  </a:cubicBezTo>
                  <a:cubicBezTo>
                    <a:pt x="229755" y="166536"/>
                    <a:pt x="234344" y="165836"/>
                    <a:pt x="238467" y="169959"/>
                  </a:cubicBezTo>
                  <a:cubicBezTo>
                    <a:pt x="242550" y="174042"/>
                    <a:pt x="241850" y="178632"/>
                    <a:pt x="239245" y="181237"/>
                  </a:cubicBezTo>
                  <a:moveTo>
                    <a:pt x="266570" y="144811"/>
                  </a:moveTo>
                  <a:lnTo>
                    <a:pt x="264587" y="142828"/>
                  </a:lnTo>
                  <a:cubicBezTo>
                    <a:pt x="257976" y="136217"/>
                    <a:pt x="250625" y="137111"/>
                    <a:pt x="245764" y="141972"/>
                  </a:cubicBezTo>
                  <a:cubicBezTo>
                    <a:pt x="240669" y="147067"/>
                    <a:pt x="239619" y="155117"/>
                    <a:pt x="246619" y="162118"/>
                  </a:cubicBezTo>
                  <a:cubicBezTo>
                    <a:pt x="253581" y="169079"/>
                    <a:pt x="261398" y="167952"/>
                    <a:pt x="266453" y="162895"/>
                  </a:cubicBezTo>
                  <a:cubicBezTo>
                    <a:pt x="270537" y="158812"/>
                    <a:pt x="272171" y="152745"/>
                    <a:pt x="268943" y="147495"/>
                  </a:cubicBezTo>
                  <a:lnTo>
                    <a:pt x="264431" y="152006"/>
                  </a:lnTo>
                  <a:cubicBezTo>
                    <a:pt x="265326" y="154301"/>
                    <a:pt x="264392" y="156634"/>
                    <a:pt x="262487" y="158540"/>
                  </a:cubicBezTo>
                  <a:cubicBezTo>
                    <a:pt x="259609" y="161418"/>
                    <a:pt x="255992" y="161923"/>
                    <a:pt x="252608" y="158773"/>
                  </a:cubicBezTo>
                  <a:lnTo>
                    <a:pt x="266570" y="144811"/>
                  </a:lnTo>
                  <a:moveTo>
                    <a:pt x="249886" y="146172"/>
                  </a:moveTo>
                  <a:cubicBezTo>
                    <a:pt x="252492" y="143567"/>
                    <a:pt x="255642" y="143372"/>
                    <a:pt x="258287" y="146017"/>
                  </a:cubicBezTo>
                  <a:lnTo>
                    <a:pt x="249186" y="155117"/>
                  </a:lnTo>
                  <a:cubicBezTo>
                    <a:pt x="246697" y="151773"/>
                    <a:pt x="247592" y="148467"/>
                    <a:pt x="249886" y="146172"/>
                  </a:cubicBezTo>
                  <a:moveTo>
                    <a:pt x="269500" y="118469"/>
                  </a:moveTo>
                  <a:lnTo>
                    <a:pt x="268178" y="119791"/>
                  </a:lnTo>
                  <a:cubicBezTo>
                    <a:pt x="265844" y="122125"/>
                    <a:pt x="264989" y="125003"/>
                    <a:pt x="266156" y="128192"/>
                  </a:cubicBezTo>
                  <a:lnTo>
                    <a:pt x="263200" y="125236"/>
                  </a:lnTo>
                  <a:lnTo>
                    <a:pt x="258416" y="130020"/>
                  </a:lnTo>
                  <a:lnTo>
                    <a:pt x="278445" y="150048"/>
                  </a:lnTo>
                  <a:lnTo>
                    <a:pt x="283268" y="145226"/>
                  </a:lnTo>
                  <a:lnTo>
                    <a:pt x="273467" y="135425"/>
                  </a:lnTo>
                  <a:cubicBezTo>
                    <a:pt x="269539" y="131498"/>
                    <a:pt x="269539" y="127842"/>
                    <a:pt x="272923" y="124458"/>
                  </a:cubicBezTo>
                  <a:lnTo>
                    <a:pt x="274206" y="123175"/>
                  </a:lnTo>
                  <a:lnTo>
                    <a:pt x="269500" y="118469"/>
                  </a:lnTo>
                  <a:moveTo>
                    <a:pt x="288342" y="116272"/>
                  </a:moveTo>
                  <a:cubicBezTo>
                    <a:pt x="285542" y="118372"/>
                    <a:pt x="283481" y="119812"/>
                    <a:pt x="281925" y="118256"/>
                  </a:cubicBezTo>
                  <a:cubicBezTo>
                    <a:pt x="280758" y="117089"/>
                    <a:pt x="280642" y="115106"/>
                    <a:pt x="283014" y="112733"/>
                  </a:cubicBezTo>
                  <a:cubicBezTo>
                    <a:pt x="285076" y="110672"/>
                    <a:pt x="287253" y="110050"/>
                    <a:pt x="289431" y="111839"/>
                  </a:cubicBezTo>
                  <a:lnTo>
                    <a:pt x="294137" y="107133"/>
                  </a:lnTo>
                  <a:cubicBezTo>
                    <a:pt x="289392" y="102933"/>
                    <a:pt x="283636" y="104100"/>
                    <a:pt x="278970" y="108766"/>
                  </a:cubicBezTo>
                  <a:cubicBezTo>
                    <a:pt x="274808" y="112928"/>
                    <a:pt x="272825" y="118567"/>
                    <a:pt x="277375" y="123117"/>
                  </a:cubicBezTo>
                  <a:cubicBezTo>
                    <a:pt x="282314" y="128056"/>
                    <a:pt x="287448" y="124245"/>
                    <a:pt x="292037" y="120978"/>
                  </a:cubicBezTo>
                  <a:cubicBezTo>
                    <a:pt x="295265" y="118683"/>
                    <a:pt x="296509" y="118061"/>
                    <a:pt x="297754" y="119306"/>
                  </a:cubicBezTo>
                  <a:cubicBezTo>
                    <a:pt x="299270" y="120823"/>
                    <a:pt x="298493" y="122923"/>
                    <a:pt x="296432" y="124984"/>
                  </a:cubicBezTo>
                  <a:cubicBezTo>
                    <a:pt x="294176" y="127240"/>
                    <a:pt x="291570" y="128134"/>
                    <a:pt x="289198" y="126462"/>
                  </a:cubicBezTo>
                  <a:lnTo>
                    <a:pt x="284336" y="131323"/>
                  </a:lnTo>
                  <a:cubicBezTo>
                    <a:pt x="289742" y="136029"/>
                    <a:pt x="296004" y="133346"/>
                    <a:pt x="300165" y="129184"/>
                  </a:cubicBezTo>
                  <a:cubicBezTo>
                    <a:pt x="304638" y="124712"/>
                    <a:pt x="306504" y="118567"/>
                    <a:pt x="301993" y="114055"/>
                  </a:cubicBezTo>
                  <a:cubicBezTo>
                    <a:pt x="297326" y="109389"/>
                    <a:pt x="292464" y="113239"/>
                    <a:pt x="288342" y="116272"/>
                  </a:cubicBezTo>
                  <a:moveTo>
                    <a:pt x="301849" y="85887"/>
                  </a:moveTo>
                  <a:cubicBezTo>
                    <a:pt x="298465" y="89271"/>
                    <a:pt x="298310" y="92226"/>
                    <a:pt x="299088" y="95260"/>
                  </a:cubicBezTo>
                  <a:lnTo>
                    <a:pt x="288509" y="84682"/>
                  </a:lnTo>
                  <a:lnTo>
                    <a:pt x="283687" y="89504"/>
                  </a:lnTo>
                  <a:lnTo>
                    <a:pt x="311338" y="117155"/>
                  </a:lnTo>
                  <a:lnTo>
                    <a:pt x="316161" y="112333"/>
                  </a:lnTo>
                  <a:lnTo>
                    <a:pt x="305349" y="101521"/>
                  </a:lnTo>
                  <a:cubicBezTo>
                    <a:pt x="302082" y="98254"/>
                    <a:pt x="301616" y="94754"/>
                    <a:pt x="304494" y="91876"/>
                  </a:cubicBezTo>
                  <a:cubicBezTo>
                    <a:pt x="306866" y="89504"/>
                    <a:pt x="309549" y="89465"/>
                    <a:pt x="311805" y="91721"/>
                  </a:cubicBezTo>
                  <a:lnTo>
                    <a:pt x="324289" y="104205"/>
                  </a:lnTo>
                  <a:lnTo>
                    <a:pt x="329111" y="99382"/>
                  </a:lnTo>
                  <a:lnTo>
                    <a:pt x="316200" y="86471"/>
                  </a:lnTo>
                  <a:cubicBezTo>
                    <a:pt x="311416" y="81687"/>
                    <a:pt x="306399" y="81337"/>
                    <a:pt x="301849" y="85887"/>
                  </a:cubicBezTo>
                  <a:moveTo>
                    <a:pt x="321734" y="66002"/>
                  </a:moveTo>
                  <a:cubicBezTo>
                    <a:pt x="316756" y="70980"/>
                    <a:pt x="315473" y="76775"/>
                    <a:pt x="319362" y="82219"/>
                  </a:cubicBezTo>
                  <a:lnTo>
                    <a:pt x="323951" y="77631"/>
                  </a:lnTo>
                  <a:cubicBezTo>
                    <a:pt x="322862" y="75686"/>
                    <a:pt x="322278" y="73391"/>
                    <a:pt x="325273" y="70396"/>
                  </a:cubicBezTo>
                  <a:cubicBezTo>
                    <a:pt x="326984" y="68685"/>
                    <a:pt x="329123" y="67635"/>
                    <a:pt x="330640" y="69152"/>
                  </a:cubicBezTo>
                  <a:cubicBezTo>
                    <a:pt x="332312" y="70825"/>
                    <a:pt x="331068" y="72691"/>
                    <a:pt x="330407" y="73586"/>
                  </a:cubicBezTo>
                  <a:lnTo>
                    <a:pt x="326946" y="78214"/>
                  </a:lnTo>
                  <a:cubicBezTo>
                    <a:pt x="325390" y="80314"/>
                    <a:pt x="321695" y="85719"/>
                    <a:pt x="326712" y="90736"/>
                  </a:cubicBezTo>
                  <a:cubicBezTo>
                    <a:pt x="330951" y="94976"/>
                    <a:pt x="335929" y="93420"/>
                    <a:pt x="339118" y="90231"/>
                  </a:cubicBezTo>
                  <a:cubicBezTo>
                    <a:pt x="341257" y="88092"/>
                    <a:pt x="343085" y="84708"/>
                    <a:pt x="342074" y="80586"/>
                  </a:cubicBezTo>
                  <a:lnTo>
                    <a:pt x="344991" y="83503"/>
                  </a:lnTo>
                  <a:lnTo>
                    <a:pt x="349697" y="78797"/>
                  </a:lnTo>
                  <a:lnTo>
                    <a:pt x="335812" y="64913"/>
                  </a:lnTo>
                  <a:cubicBezTo>
                    <a:pt x="331107" y="60207"/>
                    <a:pt x="326128" y="61607"/>
                    <a:pt x="321734" y="66002"/>
                  </a:cubicBezTo>
                  <a:moveTo>
                    <a:pt x="336357" y="84981"/>
                  </a:moveTo>
                  <a:cubicBezTo>
                    <a:pt x="334646" y="86692"/>
                    <a:pt x="332740" y="87120"/>
                    <a:pt x="331146" y="85525"/>
                  </a:cubicBezTo>
                  <a:cubicBezTo>
                    <a:pt x="328929" y="83308"/>
                    <a:pt x="330951" y="80586"/>
                    <a:pt x="331690" y="79614"/>
                  </a:cubicBezTo>
                  <a:lnTo>
                    <a:pt x="333401" y="77280"/>
                  </a:lnTo>
                  <a:cubicBezTo>
                    <a:pt x="334257" y="76113"/>
                    <a:pt x="334957" y="75180"/>
                    <a:pt x="335385" y="74130"/>
                  </a:cubicBezTo>
                  <a:lnTo>
                    <a:pt x="336474" y="75219"/>
                  </a:lnTo>
                  <a:cubicBezTo>
                    <a:pt x="339157" y="77902"/>
                    <a:pt x="339274" y="82064"/>
                    <a:pt x="336357" y="84981"/>
                  </a:cubicBezTo>
                  <a:moveTo>
                    <a:pt x="345237" y="42732"/>
                  </a:moveTo>
                  <a:lnTo>
                    <a:pt x="343915" y="44055"/>
                  </a:lnTo>
                  <a:cubicBezTo>
                    <a:pt x="341581" y="46388"/>
                    <a:pt x="340726" y="49266"/>
                    <a:pt x="341892" y="52455"/>
                  </a:cubicBezTo>
                  <a:lnTo>
                    <a:pt x="338937" y="49499"/>
                  </a:lnTo>
                  <a:lnTo>
                    <a:pt x="334153" y="54283"/>
                  </a:lnTo>
                  <a:lnTo>
                    <a:pt x="354182" y="74312"/>
                  </a:lnTo>
                  <a:lnTo>
                    <a:pt x="359004" y="69489"/>
                  </a:lnTo>
                  <a:lnTo>
                    <a:pt x="349204" y="59689"/>
                  </a:lnTo>
                  <a:cubicBezTo>
                    <a:pt x="345276" y="55761"/>
                    <a:pt x="345276" y="52105"/>
                    <a:pt x="348660" y="48721"/>
                  </a:cubicBezTo>
                  <a:lnTo>
                    <a:pt x="349943" y="47438"/>
                  </a:lnTo>
                  <a:lnTo>
                    <a:pt x="345237" y="42732"/>
                  </a:lnTo>
                  <a:moveTo>
                    <a:pt x="376378" y="35004"/>
                  </a:moveTo>
                  <a:lnTo>
                    <a:pt x="374394" y="33020"/>
                  </a:lnTo>
                  <a:cubicBezTo>
                    <a:pt x="367783" y="26409"/>
                    <a:pt x="360433" y="27303"/>
                    <a:pt x="355571" y="32165"/>
                  </a:cubicBezTo>
                  <a:cubicBezTo>
                    <a:pt x="350476" y="37259"/>
                    <a:pt x="349426" y="45310"/>
                    <a:pt x="356427" y="52310"/>
                  </a:cubicBezTo>
                  <a:cubicBezTo>
                    <a:pt x="363388" y="59272"/>
                    <a:pt x="371205" y="58144"/>
                    <a:pt x="376261" y="53088"/>
                  </a:cubicBezTo>
                  <a:cubicBezTo>
                    <a:pt x="380345" y="49005"/>
                    <a:pt x="381978" y="42938"/>
                    <a:pt x="378750" y="37687"/>
                  </a:cubicBezTo>
                  <a:lnTo>
                    <a:pt x="374239" y="42199"/>
                  </a:lnTo>
                  <a:cubicBezTo>
                    <a:pt x="375133" y="44493"/>
                    <a:pt x="374200" y="46827"/>
                    <a:pt x="372294" y="48732"/>
                  </a:cubicBezTo>
                  <a:cubicBezTo>
                    <a:pt x="369417" y="51610"/>
                    <a:pt x="365799" y="52116"/>
                    <a:pt x="362416" y="48966"/>
                  </a:cubicBezTo>
                  <a:lnTo>
                    <a:pt x="376378" y="35004"/>
                  </a:lnTo>
                  <a:moveTo>
                    <a:pt x="359693" y="36365"/>
                  </a:moveTo>
                  <a:cubicBezTo>
                    <a:pt x="362299" y="33759"/>
                    <a:pt x="365449" y="33565"/>
                    <a:pt x="368094" y="36209"/>
                  </a:cubicBezTo>
                  <a:lnTo>
                    <a:pt x="358993" y="45310"/>
                  </a:lnTo>
                  <a:cubicBezTo>
                    <a:pt x="356505" y="41965"/>
                    <a:pt x="357399" y="38660"/>
                    <a:pt x="359693" y="36365"/>
                  </a:cubicBezTo>
                  <a:moveTo>
                    <a:pt x="214250" y="295137"/>
                  </a:moveTo>
                  <a:lnTo>
                    <a:pt x="209505" y="290392"/>
                  </a:lnTo>
                  <a:lnTo>
                    <a:pt x="195543" y="304354"/>
                  </a:lnTo>
                  <a:lnTo>
                    <a:pt x="188893" y="297704"/>
                  </a:lnTo>
                  <a:lnTo>
                    <a:pt x="201066" y="285531"/>
                  </a:lnTo>
                  <a:lnTo>
                    <a:pt x="196321" y="280786"/>
                  </a:lnTo>
                  <a:lnTo>
                    <a:pt x="184148" y="292959"/>
                  </a:lnTo>
                  <a:lnTo>
                    <a:pt x="177809" y="286620"/>
                  </a:lnTo>
                  <a:lnTo>
                    <a:pt x="191032" y="273397"/>
                  </a:lnTo>
                  <a:lnTo>
                    <a:pt x="186287" y="268652"/>
                  </a:lnTo>
                  <a:lnTo>
                    <a:pt x="168009" y="286931"/>
                  </a:lnTo>
                  <a:lnTo>
                    <a:pt x="195232" y="314154"/>
                  </a:lnTo>
                  <a:lnTo>
                    <a:pt x="214250" y="295137"/>
                  </a:lnTo>
                  <a:moveTo>
                    <a:pt x="208611" y="245472"/>
                  </a:moveTo>
                  <a:lnTo>
                    <a:pt x="203789" y="250294"/>
                  </a:lnTo>
                  <a:lnTo>
                    <a:pt x="214056" y="260562"/>
                  </a:lnTo>
                  <a:cubicBezTo>
                    <a:pt x="210906" y="259823"/>
                    <a:pt x="207406" y="261223"/>
                    <a:pt x="204800" y="263828"/>
                  </a:cubicBezTo>
                  <a:cubicBezTo>
                    <a:pt x="199900" y="268729"/>
                    <a:pt x="199239" y="276235"/>
                    <a:pt x="206162" y="283157"/>
                  </a:cubicBezTo>
                  <a:cubicBezTo>
                    <a:pt x="213201" y="290197"/>
                    <a:pt x="220707" y="289535"/>
                    <a:pt x="225607" y="284635"/>
                  </a:cubicBezTo>
                  <a:cubicBezTo>
                    <a:pt x="228368" y="281874"/>
                    <a:pt x="229651" y="278179"/>
                    <a:pt x="228446" y="274796"/>
                  </a:cubicBezTo>
                  <a:lnTo>
                    <a:pt x="231518" y="277868"/>
                  </a:lnTo>
                  <a:lnTo>
                    <a:pt x="236263" y="273123"/>
                  </a:lnTo>
                  <a:lnTo>
                    <a:pt x="208611" y="245472"/>
                  </a:lnTo>
                  <a:moveTo>
                    <a:pt x="222301" y="279074"/>
                  </a:moveTo>
                  <a:cubicBezTo>
                    <a:pt x="219501" y="281874"/>
                    <a:pt x="215106" y="282302"/>
                    <a:pt x="211062" y="278257"/>
                  </a:cubicBezTo>
                  <a:cubicBezTo>
                    <a:pt x="206978" y="274174"/>
                    <a:pt x="207406" y="269779"/>
                    <a:pt x="210206" y="266979"/>
                  </a:cubicBezTo>
                  <a:cubicBezTo>
                    <a:pt x="212812" y="264373"/>
                    <a:pt x="217401" y="263673"/>
                    <a:pt x="221523" y="267795"/>
                  </a:cubicBezTo>
                  <a:cubicBezTo>
                    <a:pt x="225607" y="271879"/>
                    <a:pt x="224907" y="276468"/>
                    <a:pt x="222301" y="279074"/>
                  </a:cubicBezTo>
                  <a:moveTo>
                    <a:pt x="231971" y="236892"/>
                  </a:moveTo>
                  <a:lnTo>
                    <a:pt x="230648" y="238214"/>
                  </a:lnTo>
                  <a:cubicBezTo>
                    <a:pt x="228315" y="240548"/>
                    <a:pt x="227459" y="243426"/>
                    <a:pt x="228626" y="246614"/>
                  </a:cubicBezTo>
                  <a:lnTo>
                    <a:pt x="225670" y="243659"/>
                  </a:lnTo>
                  <a:lnTo>
                    <a:pt x="220887" y="248442"/>
                  </a:lnTo>
                  <a:lnTo>
                    <a:pt x="240915" y="268471"/>
                  </a:lnTo>
                  <a:lnTo>
                    <a:pt x="245738" y="263649"/>
                  </a:lnTo>
                  <a:lnTo>
                    <a:pt x="235937" y="253848"/>
                  </a:lnTo>
                  <a:cubicBezTo>
                    <a:pt x="232009" y="249920"/>
                    <a:pt x="232009" y="246264"/>
                    <a:pt x="235393" y="242881"/>
                  </a:cubicBezTo>
                  <a:lnTo>
                    <a:pt x="236676" y="241597"/>
                  </a:lnTo>
                  <a:lnTo>
                    <a:pt x="231971" y="236892"/>
                  </a:lnTo>
                  <a:moveTo>
                    <a:pt x="242538" y="226091"/>
                  </a:moveTo>
                  <a:cubicBezTo>
                    <a:pt x="237560" y="231069"/>
                    <a:pt x="236276" y="236864"/>
                    <a:pt x="240166" y="242308"/>
                  </a:cubicBezTo>
                  <a:lnTo>
                    <a:pt x="244755" y="237719"/>
                  </a:lnTo>
                  <a:cubicBezTo>
                    <a:pt x="243666" y="235775"/>
                    <a:pt x="243082" y="233480"/>
                    <a:pt x="246077" y="230486"/>
                  </a:cubicBezTo>
                  <a:cubicBezTo>
                    <a:pt x="247788" y="228774"/>
                    <a:pt x="249927" y="227725"/>
                    <a:pt x="251444" y="229241"/>
                  </a:cubicBezTo>
                  <a:cubicBezTo>
                    <a:pt x="253116" y="230913"/>
                    <a:pt x="251872" y="232780"/>
                    <a:pt x="251211" y="233675"/>
                  </a:cubicBezTo>
                  <a:lnTo>
                    <a:pt x="247749" y="238303"/>
                  </a:lnTo>
                  <a:cubicBezTo>
                    <a:pt x="246194" y="240403"/>
                    <a:pt x="242499" y="245809"/>
                    <a:pt x="247516" y="250826"/>
                  </a:cubicBezTo>
                  <a:cubicBezTo>
                    <a:pt x="251755" y="255065"/>
                    <a:pt x="256733" y="253509"/>
                    <a:pt x="259922" y="250320"/>
                  </a:cubicBezTo>
                  <a:cubicBezTo>
                    <a:pt x="262061" y="248181"/>
                    <a:pt x="263889" y="244798"/>
                    <a:pt x="262878" y="240675"/>
                  </a:cubicBezTo>
                  <a:lnTo>
                    <a:pt x="265795" y="243592"/>
                  </a:lnTo>
                  <a:lnTo>
                    <a:pt x="270501" y="238886"/>
                  </a:lnTo>
                  <a:lnTo>
                    <a:pt x="256616" y="225002"/>
                  </a:lnTo>
                  <a:cubicBezTo>
                    <a:pt x="251911" y="220296"/>
                    <a:pt x="246932" y="221696"/>
                    <a:pt x="242538" y="226091"/>
                  </a:cubicBezTo>
                  <a:moveTo>
                    <a:pt x="257161" y="245070"/>
                  </a:moveTo>
                  <a:cubicBezTo>
                    <a:pt x="255449" y="246781"/>
                    <a:pt x="253544" y="247209"/>
                    <a:pt x="251949" y="245614"/>
                  </a:cubicBezTo>
                  <a:cubicBezTo>
                    <a:pt x="249733" y="243397"/>
                    <a:pt x="251755" y="240675"/>
                    <a:pt x="252494" y="239703"/>
                  </a:cubicBezTo>
                  <a:lnTo>
                    <a:pt x="254205" y="237369"/>
                  </a:lnTo>
                  <a:cubicBezTo>
                    <a:pt x="255061" y="236203"/>
                    <a:pt x="255761" y="235269"/>
                    <a:pt x="256189" y="234219"/>
                  </a:cubicBezTo>
                  <a:lnTo>
                    <a:pt x="257278" y="235308"/>
                  </a:lnTo>
                  <a:cubicBezTo>
                    <a:pt x="259961" y="237992"/>
                    <a:pt x="260078" y="242153"/>
                    <a:pt x="257161" y="245070"/>
                  </a:cubicBezTo>
                  <a:moveTo>
                    <a:pt x="284475" y="184854"/>
                  </a:moveTo>
                  <a:lnTo>
                    <a:pt x="279497" y="189832"/>
                  </a:lnTo>
                  <a:lnTo>
                    <a:pt x="288870" y="207605"/>
                  </a:lnTo>
                  <a:lnTo>
                    <a:pt x="270980" y="198349"/>
                  </a:lnTo>
                  <a:lnTo>
                    <a:pt x="266274" y="203055"/>
                  </a:lnTo>
                  <a:lnTo>
                    <a:pt x="275569" y="220906"/>
                  </a:lnTo>
                  <a:lnTo>
                    <a:pt x="257757" y="211572"/>
                  </a:lnTo>
                  <a:lnTo>
                    <a:pt x="252624" y="216705"/>
                  </a:lnTo>
                  <a:lnTo>
                    <a:pt x="279575" y="229812"/>
                  </a:lnTo>
                  <a:lnTo>
                    <a:pt x="284242" y="225144"/>
                  </a:lnTo>
                  <a:lnTo>
                    <a:pt x="275569" y="207838"/>
                  </a:lnTo>
                  <a:lnTo>
                    <a:pt x="292915" y="216472"/>
                  </a:lnTo>
                  <a:lnTo>
                    <a:pt x="297543" y="211844"/>
                  </a:lnTo>
                  <a:lnTo>
                    <a:pt x="284475" y="184854"/>
                  </a:lnTo>
                  <a:moveTo>
                    <a:pt x="307941" y="146998"/>
                  </a:moveTo>
                  <a:lnTo>
                    <a:pt x="301524" y="153415"/>
                  </a:lnTo>
                  <a:lnTo>
                    <a:pt x="314786" y="181767"/>
                  </a:lnTo>
                  <a:lnTo>
                    <a:pt x="286434" y="168505"/>
                  </a:lnTo>
                  <a:lnTo>
                    <a:pt x="280017" y="174922"/>
                  </a:lnTo>
                  <a:lnTo>
                    <a:pt x="307241" y="202146"/>
                  </a:lnTo>
                  <a:lnTo>
                    <a:pt x="311869" y="197517"/>
                  </a:lnTo>
                  <a:lnTo>
                    <a:pt x="292696" y="178344"/>
                  </a:lnTo>
                  <a:lnTo>
                    <a:pt x="318869" y="190517"/>
                  </a:lnTo>
                  <a:lnTo>
                    <a:pt x="323420" y="185967"/>
                  </a:lnTo>
                  <a:lnTo>
                    <a:pt x="311247" y="159793"/>
                  </a:lnTo>
                  <a:lnTo>
                    <a:pt x="330420" y="178966"/>
                  </a:lnTo>
                  <a:lnTo>
                    <a:pt x="335165" y="174222"/>
                  </a:lnTo>
                  <a:lnTo>
                    <a:pt x="307941" y="146998"/>
                  </a:lnTo>
                  <a:moveTo>
                    <a:pt x="317292" y="146748"/>
                  </a:moveTo>
                  <a:lnTo>
                    <a:pt x="322425" y="141614"/>
                  </a:lnTo>
                  <a:lnTo>
                    <a:pt x="316942" y="136131"/>
                  </a:lnTo>
                  <a:lnTo>
                    <a:pt x="311808" y="141264"/>
                  </a:lnTo>
                  <a:lnTo>
                    <a:pt x="317292" y="146748"/>
                  </a:lnTo>
                  <a:moveTo>
                    <a:pt x="340121" y="169266"/>
                  </a:moveTo>
                  <a:lnTo>
                    <a:pt x="344943" y="164443"/>
                  </a:lnTo>
                  <a:lnTo>
                    <a:pt x="324914" y="144415"/>
                  </a:lnTo>
                  <a:lnTo>
                    <a:pt x="320092" y="149237"/>
                  </a:lnTo>
                  <a:lnTo>
                    <a:pt x="340121" y="169266"/>
                  </a:lnTo>
                  <a:moveTo>
                    <a:pt x="340017" y="128612"/>
                  </a:moveTo>
                  <a:cubicBezTo>
                    <a:pt x="336672" y="131957"/>
                    <a:pt x="336439" y="134990"/>
                    <a:pt x="337178" y="137985"/>
                  </a:cubicBezTo>
                  <a:lnTo>
                    <a:pt x="334261" y="135068"/>
                  </a:lnTo>
                  <a:lnTo>
                    <a:pt x="329477" y="139852"/>
                  </a:lnTo>
                  <a:lnTo>
                    <a:pt x="349506" y="159881"/>
                  </a:lnTo>
                  <a:lnTo>
                    <a:pt x="354328" y="155058"/>
                  </a:lnTo>
                  <a:lnTo>
                    <a:pt x="343517" y="144247"/>
                  </a:lnTo>
                  <a:cubicBezTo>
                    <a:pt x="340250" y="140980"/>
                    <a:pt x="339783" y="137479"/>
                    <a:pt x="342661" y="134601"/>
                  </a:cubicBezTo>
                  <a:cubicBezTo>
                    <a:pt x="345033" y="132229"/>
                    <a:pt x="347717" y="132190"/>
                    <a:pt x="349972" y="134446"/>
                  </a:cubicBezTo>
                  <a:lnTo>
                    <a:pt x="362457" y="146930"/>
                  </a:lnTo>
                  <a:lnTo>
                    <a:pt x="367279" y="142107"/>
                  </a:lnTo>
                  <a:lnTo>
                    <a:pt x="354367" y="129195"/>
                  </a:lnTo>
                  <a:cubicBezTo>
                    <a:pt x="349584" y="124412"/>
                    <a:pt x="344567" y="124062"/>
                    <a:pt x="340017" y="128612"/>
                  </a:cubicBezTo>
                  <a:moveTo>
                    <a:pt x="362819" y="91265"/>
                  </a:moveTo>
                  <a:lnTo>
                    <a:pt x="357996" y="96088"/>
                  </a:lnTo>
                  <a:lnTo>
                    <a:pt x="368263" y="106355"/>
                  </a:lnTo>
                  <a:cubicBezTo>
                    <a:pt x="365113" y="105616"/>
                    <a:pt x="361613" y="107016"/>
                    <a:pt x="359007" y="109622"/>
                  </a:cubicBezTo>
                  <a:cubicBezTo>
                    <a:pt x="354107" y="114522"/>
                    <a:pt x="353446" y="122028"/>
                    <a:pt x="360368" y="128950"/>
                  </a:cubicBezTo>
                  <a:cubicBezTo>
                    <a:pt x="367407" y="135990"/>
                    <a:pt x="374913" y="135329"/>
                    <a:pt x="379814" y="130428"/>
                  </a:cubicBezTo>
                  <a:cubicBezTo>
                    <a:pt x="382575" y="127667"/>
                    <a:pt x="383859" y="123973"/>
                    <a:pt x="382653" y="120589"/>
                  </a:cubicBezTo>
                  <a:lnTo>
                    <a:pt x="385725" y="123661"/>
                  </a:lnTo>
                  <a:lnTo>
                    <a:pt x="390470" y="118917"/>
                  </a:lnTo>
                  <a:lnTo>
                    <a:pt x="362819" y="91265"/>
                  </a:lnTo>
                  <a:moveTo>
                    <a:pt x="376508" y="124867"/>
                  </a:moveTo>
                  <a:cubicBezTo>
                    <a:pt x="373708" y="127667"/>
                    <a:pt x="369313" y="128095"/>
                    <a:pt x="365269" y="124050"/>
                  </a:cubicBezTo>
                  <a:cubicBezTo>
                    <a:pt x="361185" y="119967"/>
                    <a:pt x="361613" y="115572"/>
                    <a:pt x="364413" y="112772"/>
                  </a:cubicBezTo>
                  <a:cubicBezTo>
                    <a:pt x="367019" y="110166"/>
                    <a:pt x="371608" y="109466"/>
                    <a:pt x="375730" y="113589"/>
                  </a:cubicBezTo>
                  <a:cubicBezTo>
                    <a:pt x="379814" y="117672"/>
                    <a:pt x="379114" y="122261"/>
                    <a:pt x="376508" y="124867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85" name="shape385"/>
            <p:cNvSpPr/>
            <p:nvPr/>
          </p:nvSpPr>
          <p:spPr>
            <a:xfrm>
              <a:off x="7274885" y="0"/>
              <a:ext cx="1782000" cy="1782000"/>
            </a:xfrm>
            <a:custGeom>
              <a:avLst/>
              <a:gdLst/>
              <a:ahLst/>
              <a:cxnLst/>
              <a:rect l="0" t="0" r="0" b="0"/>
              <a:pathLst>
                <a:path w="1782000" h="1782000">
                  <a:moveTo>
                    <a:pt x="341010" y="0"/>
                  </a:moveTo>
                  <a:lnTo>
                    <a:pt x="2159732" y="0"/>
                  </a:lnTo>
                  <a:lnTo>
                    <a:pt x="2159732" y="519635"/>
                  </a:lnTo>
                  <a:lnTo>
                    <a:pt x="508333" y="519635"/>
                  </a:lnTo>
                  <a:cubicBezTo>
                    <a:pt x="449147" y="519635"/>
                    <a:pt x="419555" y="519635"/>
                    <a:pt x="397030" y="507934"/>
                  </a:cubicBezTo>
                  <a:cubicBezTo>
                    <a:pt x="378048" y="498074"/>
                    <a:pt x="362571" y="482597"/>
                    <a:pt x="352711" y="463615"/>
                  </a:cubicBezTo>
                  <a:cubicBezTo>
                    <a:pt x="341010" y="441091"/>
                    <a:pt x="341010" y="411498"/>
                    <a:pt x="341010" y="352312"/>
                  </a:cubicBezTo>
                  <a:lnTo>
                    <a:pt x="341010" y="0"/>
                  </a:lnTo>
                </a:path>
              </a:pathLst>
            </a:custGeom>
            <a:solidFill>
              <a:srgbClr val="14AF78"/>
            </a:solidFill>
          </p:spPr>
        </p:sp>
        <p:sp>
          <p:nvSpPr>
            <p:cNvPr id="386" name="shape386"/>
            <p:cNvSpPr/>
            <p:nvPr/>
          </p:nvSpPr>
          <p:spPr>
            <a:xfrm>
              <a:off x="7274885" y="0"/>
              <a:ext cx="1782000" cy="1782000"/>
            </a:xfrm>
            <a:custGeom>
              <a:avLst/>
              <a:gdLst/>
              <a:ahLst/>
              <a:cxnLst/>
              <a:rect l="0" t="0" r="0" b="0"/>
              <a:pathLst>
                <a:path w="1782000" h="1782000">
                  <a:moveTo>
                    <a:pt x="826950" y="153179"/>
                  </a:moveTo>
                  <a:cubicBezTo>
                    <a:pt x="826950" y="118803"/>
                    <a:pt x="854817" y="90936"/>
                    <a:pt x="889193" y="90936"/>
                  </a:cubicBezTo>
                  <a:lnTo>
                    <a:pt x="1037515" y="90936"/>
                  </a:lnTo>
                  <a:cubicBezTo>
                    <a:pt x="1071891" y="90936"/>
                    <a:pt x="1099758" y="118803"/>
                    <a:pt x="1099758" y="153179"/>
                  </a:cubicBezTo>
                  <a:lnTo>
                    <a:pt x="1099758" y="301501"/>
                  </a:lnTo>
                  <a:cubicBezTo>
                    <a:pt x="1099758" y="335877"/>
                    <a:pt x="1071891" y="363744"/>
                    <a:pt x="1037515" y="363744"/>
                  </a:cubicBezTo>
                  <a:lnTo>
                    <a:pt x="889193" y="363744"/>
                  </a:lnTo>
                  <a:cubicBezTo>
                    <a:pt x="854817" y="363744"/>
                    <a:pt x="826950" y="335877"/>
                    <a:pt x="826950" y="301501"/>
                  </a:cubicBezTo>
                  <a:lnTo>
                    <a:pt x="826950" y="153179"/>
                  </a:lnTo>
                </a:path>
              </a:pathLst>
            </a:custGeom>
            <a:gradFill>
              <a:gsLst>
                <a:gs pos="0">
                  <a:srgbClr val="008899"/>
                </a:gs>
                <a:gs pos="100000">
                  <a:srgbClr val="66FF66"/>
                </a:gs>
              </a:gsLst>
              <a:lin ang="13500000" scaled="0"/>
            </a:gradFill>
          </p:spPr>
        </p:sp>
        <p:sp>
          <p:nvSpPr>
            <p:cNvPr id="387" name="shape387"/>
            <p:cNvSpPr/>
            <p:nvPr/>
          </p:nvSpPr>
          <p:spPr>
            <a:xfrm>
              <a:off x="7274885" y="0"/>
              <a:ext cx="1782000" cy="1782000"/>
            </a:xfrm>
            <a:custGeom>
              <a:avLst/>
              <a:gdLst/>
              <a:ahLst/>
              <a:cxnLst/>
              <a:rect l="0" t="0" r="0" b="0"/>
              <a:pathLst>
                <a:path w="1782000" h="1782000">
                  <a:moveTo>
                    <a:pt x="1010272" y="184758"/>
                  </a:moveTo>
                  <a:cubicBezTo>
                    <a:pt x="1015916" y="190401"/>
                    <a:pt x="1015916" y="199551"/>
                    <a:pt x="1010272" y="205195"/>
                  </a:cubicBezTo>
                  <a:lnTo>
                    <a:pt x="938019" y="277448"/>
                  </a:lnTo>
                  <a:cubicBezTo>
                    <a:pt x="932376" y="283091"/>
                    <a:pt x="923226" y="283091"/>
                    <a:pt x="917583" y="277448"/>
                  </a:cubicBezTo>
                  <a:cubicBezTo>
                    <a:pt x="911940" y="271805"/>
                    <a:pt x="911940" y="262655"/>
                    <a:pt x="917583" y="257012"/>
                  </a:cubicBezTo>
                  <a:lnTo>
                    <a:pt x="989836" y="184759"/>
                  </a:lnTo>
                  <a:cubicBezTo>
                    <a:pt x="995480" y="179115"/>
                    <a:pt x="1004629" y="179115"/>
                    <a:pt x="1010272" y="184758"/>
                  </a:cubicBezTo>
                </a:path>
              </a:pathLst>
            </a:custGeom>
            <a:solidFill>
              <a:srgbClr val="F3F8F9"/>
            </a:solidFill>
          </p:spPr>
        </p:sp>
        <p:sp>
          <p:nvSpPr>
            <p:cNvPr id="388" name="shape388"/>
            <p:cNvSpPr/>
            <p:nvPr/>
          </p:nvSpPr>
          <p:spPr>
            <a:xfrm>
              <a:off x="7274885" y="0"/>
              <a:ext cx="1782000" cy="1782000"/>
            </a:xfrm>
            <a:custGeom>
              <a:avLst/>
              <a:gdLst/>
              <a:ahLst/>
              <a:cxnLst/>
              <a:rect l="0" t="0" r="0" b="0"/>
              <a:pathLst>
                <a:path w="1782000" h="1782000">
                  <a:moveTo>
                    <a:pt x="906126" y="193736"/>
                  </a:moveTo>
                  <a:lnTo>
                    <a:pt x="906126" y="268469"/>
                  </a:lnTo>
                  <a:lnTo>
                    <a:pt x="917584" y="257011"/>
                  </a:lnTo>
                  <a:cubicBezTo>
                    <a:pt x="923227" y="251368"/>
                    <a:pt x="932377" y="251368"/>
                    <a:pt x="938020" y="257011"/>
                  </a:cubicBezTo>
                  <a:cubicBezTo>
                    <a:pt x="943663" y="262654"/>
                    <a:pt x="943663" y="271804"/>
                    <a:pt x="938020" y="277447"/>
                  </a:cubicBezTo>
                  <a:lnTo>
                    <a:pt x="914227" y="301239"/>
                  </a:lnTo>
                  <a:cubicBezTo>
                    <a:pt x="900573" y="314894"/>
                    <a:pt x="877225" y="305223"/>
                    <a:pt x="877225" y="285912"/>
                  </a:cubicBezTo>
                  <a:lnTo>
                    <a:pt x="877225" y="176293"/>
                  </a:lnTo>
                  <a:cubicBezTo>
                    <a:pt x="877225" y="156982"/>
                    <a:pt x="900573" y="147311"/>
                    <a:pt x="914227" y="160965"/>
                  </a:cubicBezTo>
                  <a:lnTo>
                    <a:pt x="1021731" y="268469"/>
                  </a:lnTo>
                  <a:lnTo>
                    <a:pt x="1021731" y="193736"/>
                  </a:lnTo>
                  <a:lnTo>
                    <a:pt x="1010273" y="205194"/>
                  </a:lnTo>
                  <a:cubicBezTo>
                    <a:pt x="1004629" y="210837"/>
                    <a:pt x="995480" y="210837"/>
                    <a:pt x="989837" y="205194"/>
                  </a:cubicBezTo>
                  <a:cubicBezTo>
                    <a:pt x="984194" y="199551"/>
                    <a:pt x="984194" y="190401"/>
                    <a:pt x="989837" y="184758"/>
                  </a:cubicBezTo>
                  <a:lnTo>
                    <a:pt x="1013629" y="160966"/>
                  </a:lnTo>
                  <a:cubicBezTo>
                    <a:pt x="1027284" y="147311"/>
                    <a:pt x="1050632" y="156981"/>
                    <a:pt x="1050632" y="176293"/>
                  </a:cubicBezTo>
                  <a:lnTo>
                    <a:pt x="1050632" y="285912"/>
                  </a:lnTo>
                  <a:cubicBezTo>
                    <a:pt x="1050632" y="305223"/>
                    <a:pt x="1027284" y="314894"/>
                    <a:pt x="1013630" y="301239"/>
                  </a:cubicBezTo>
                  <a:lnTo>
                    <a:pt x="906126" y="193736"/>
                  </a:lnTo>
                </a:path>
              </a:pathLst>
            </a:custGeom>
            <a:solidFill>
              <a:srgbClr val="FFFFFF"/>
            </a:solidFill>
          </p:spPr>
        </p:sp>
        <p:sp>
          <p:nvSpPr>
            <p:cNvPr id="389" name="shape389"/>
            <p:cNvSpPr/>
            <p:nvPr/>
          </p:nvSpPr>
          <p:spPr>
            <a:xfrm>
              <a:off x="7274885" y="0"/>
              <a:ext cx="1782000" cy="1782000"/>
            </a:xfrm>
            <a:custGeom>
              <a:avLst/>
              <a:gdLst/>
              <a:ahLst/>
              <a:cxnLst/>
              <a:rect l="0" t="0" r="0" b="0"/>
              <a:pathLst>
                <a:path w="1782000" h="1782000">
                  <a:moveTo>
                    <a:pt x="1261965" y="130721"/>
                  </a:moveTo>
                  <a:lnTo>
                    <a:pt x="1246847" y="130721"/>
                  </a:lnTo>
                  <a:lnTo>
                    <a:pt x="1232866" y="187556"/>
                  </a:lnTo>
                  <a:lnTo>
                    <a:pt x="1215702" y="130721"/>
                  </a:lnTo>
                  <a:lnTo>
                    <a:pt x="1201152" y="130721"/>
                  </a:lnTo>
                  <a:lnTo>
                    <a:pt x="1183988" y="187442"/>
                  </a:lnTo>
                  <a:lnTo>
                    <a:pt x="1170006" y="130721"/>
                  </a:lnTo>
                  <a:lnTo>
                    <a:pt x="1154320" y="130721"/>
                  </a:lnTo>
                  <a:lnTo>
                    <a:pt x="1176031" y="210290"/>
                  </a:lnTo>
                  <a:lnTo>
                    <a:pt x="1190694" y="210290"/>
                  </a:lnTo>
                  <a:lnTo>
                    <a:pt x="1208199" y="152204"/>
                  </a:lnTo>
                  <a:lnTo>
                    <a:pt x="1225705" y="210290"/>
                  </a:lnTo>
                  <a:lnTo>
                    <a:pt x="1240254" y="210290"/>
                  </a:lnTo>
                  <a:lnTo>
                    <a:pt x="1261965" y="130721"/>
                  </a:lnTo>
                  <a:moveTo>
                    <a:pt x="1290360" y="150727"/>
                  </a:moveTo>
                  <a:cubicBezTo>
                    <a:pt x="1273310" y="150727"/>
                    <a:pt x="1261374" y="162094"/>
                    <a:pt x="1261374" y="181076"/>
                  </a:cubicBezTo>
                  <a:cubicBezTo>
                    <a:pt x="1261374" y="200173"/>
                    <a:pt x="1273310" y="211540"/>
                    <a:pt x="1290360" y="211540"/>
                  </a:cubicBezTo>
                  <a:cubicBezTo>
                    <a:pt x="1307524" y="211540"/>
                    <a:pt x="1319460" y="200173"/>
                    <a:pt x="1319460" y="181076"/>
                  </a:cubicBezTo>
                  <a:cubicBezTo>
                    <a:pt x="1319460" y="162094"/>
                    <a:pt x="1307524" y="150727"/>
                    <a:pt x="1290360" y="150727"/>
                  </a:cubicBezTo>
                  <a:moveTo>
                    <a:pt x="1290246" y="163799"/>
                  </a:moveTo>
                  <a:cubicBezTo>
                    <a:pt x="1298772" y="163799"/>
                    <a:pt x="1305023" y="169368"/>
                    <a:pt x="1305023" y="181076"/>
                  </a:cubicBezTo>
                  <a:cubicBezTo>
                    <a:pt x="1305023" y="192102"/>
                    <a:pt x="1299681" y="198468"/>
                    <a:pt x="1290587" y="198468"/>
                  </a:cubicBezTo>
                  <a:cubicBezTo>
                    <a:pt x="1282062" y="198468"/>
                    <a:pt x="1275810" y="192898"/>
                    <a:pt x="1275810" y="181076"/>
                  </a:cubicBezTo>
                  <a:cubicBezTo>
                    <a:pt x="1275810" y="170164"/>
                    <a:pt x="1281153" y="163799"/>
                    <a:pt x="1290246" y="163799"/>
                  </a:cubicBezTo>
                  <a:moveTo>
                    <a:pt x="1360904" y="150727"/>
                  </a:moveTo>
                  <a:cubicBezTo>
                    <a:pt x="1351128" y="150727"/>
                    <a:pt x="1346354" y="154819"/>
                    <a:pt x="1343058" y="160275"/>
                  </a:cubicBezTo>
                  <a:lnTo>
                    <a:pt x="1343058" y="151750"/>
                  </a:lnTo>
                  <a:lnTo>
                    <a:pt x="1329076" y="151750"/>
                  </a:lnTo>
                  <a:lnTo>
                    <a:pt x="1329076" y="210290"/>
                  </a:lnTo>
                  <a:lnTo>
                    <a:pt x="1343171" y="210290"/>
                  </a:lnTo>
                  <a:lnTo>
                    <a:pt x="1343171" y="178689"/>
                  </a:lnTo>
                  <a:cubicBezTo>
                    <a:pt x="1343171" y="169141"/>
                    <a:pt x="1347604" y="163344"/>
                    <a:pt x="1356016" y="163344"/>
                  </a:cubicBezTo>
                  <a:cubicBezTo>
                    <a:pt x="1362950" y="163344"/>
                    <a:pt x="1366928" y="167209"/>
                    <a:pt x="1366928" y="173802"/>
                  </a:cubicBezTo>
                  <a:lnTo>
                    <a:pt x="1366928" y="210290"/>
                  </a:lnTo>
                  <a:lnTo>
                    <a:pt x="1381023" y="210290"/>
                  </a:lnTo>
                  <a:lnTo>
                    <a:pt x="1381023" y="172551"/>
                  </a:lnTo>
                  <a:cubicBezTo>
                    <a:pt x="1381023" y="158570"/>
                    <a:pt x="1374203" y="150727"/>
                    <a:pt x="1360904" y="150727"/>
                  </a:cubicBezTo>
                  <a:moveTo>
                    <a:pt x="1448805" y="129470"/>
                  </a:moveTo>
                  <a:lnTo>
                    <a:pt x="1434710" y="129470"/>
                  </a:lnTo>
                  <a:lnTo>
                    <a:pt x="1434710" y="159479"/>
                  </a:lnTo>
                  <a:cubicBezTo>
                    <a:pt x="1431186" y="153796"/>
                    <a:pt x="1424025" y="150727"/>
                    <a:pt x="1416409" y="150727"/>
                  </a:cubicBezTo>
                  <a:cubicBezTo>
                    <a:pt x="1402086" y="150727"/>
                    <a:pt x="1390151" y="160729"/>
                    <a:pt x="1390151" y="180963"/>
                  </a:cubicBezTo>
                  <a:cubicBezTo>
                    <a:pt x="1390151" y="201537"/>
                    <a:pt x="1402086" y="211540"/>
                    <a:pt x="1416409" y="211540"/>
                  </a:cubicBezTo>
                  <a:cubicBezTo>
                    <a:pt x="1424479" y="211540"/>
                    <a:pt x="1431754" y="208016"/>
                    <a:pt x="1434937" y="201310"/>
                  </a:cubicBezTo>
                  <a:lnTo>
                    <a:pt x="1434937" y="210290"/>
                  </a:lnTo>
                  <a:lnTo>
                    <a:pt x="1448805" y="210290"/>
                  </a:lnTo>
                  <a:lnTo>
                    <a:pt x="1448805" y="129470"/>
                  </a:lnTo>
                  <a:moveTo>
                    <a:pt x="1419705" y="198582"/>
                  </a:moveTo>
                  <a:cubicBezTo>
                    <a:pt x="1411521" y="198582"/>
                    <a:pt x="1404473" y="192784"/>
                    <a:pt x="1404473" y="180963"/>
                  </a:cubicBezTo>
                  <a:cubicBezTo>
                    <a:pt x="1404473" y="169027"/>
                    <a:pt x="1411521" y="163230"/>
                    <a:pt x="1419705" y="163230"/>
                  </a:cubicBezTo>
                  <a:cubicBezTo>
                    <a:pt x="1427321" y="163230"/>
                    <a:pt x="1435051" y="168914"/>
                    <a:pt x="1435051" y="180963"/>
                  </a:cubicBezTo>
                  <a:cubicBezTo>
                    <a:pt x="1435051" y="192898"/>
                    <a:pt x="1427321" y="198582"/>
                    <a:pt x="1419705" y="198582"/>
                  </a:cubicBezTo>
                  <a:moveTo>
                    <a:pt x="1512869" y="185282"/>
                  </a:moveTo>
                  <a:lnTo>
                    <a:pt x="1512869" y="179485"/>
                  </a:lnTo>
                  <a:cubicBezTo>
                    <a:pt x="1512869" y="160161"/>
                    <a:pt x="1500820" y="150727"/>
                    <a:pt x="1486611" y="150727"/>
                  </a:cubicBezTo>
                  <a:cubicBezTo>
                    <a:pt x="1471721" y="150727"/>
                    <a:pt x="1458421" y="160957"/>
                    <a:pt x="1458421" y="181417"/>
                  </a:cubicBezTo>
                  <a:cubicBezTo>
                    <a:pt x="1458421" y="201764"/>
                    <a:pt x="1471493" y="211540"/>
                    <a:pt x="1486270" y="211540"/>
                  </a:cubicBezTo>
                  <a:cubicBezTo>
                    <a:pt x="1498206" y="211540"/>
                    <a:pt x="1509459" y="205061"/>
                    <a:pt x="1512415" y="192671"/>
                  </a:cubicBezTo>
                  <a:lnTo>
                    <a:pt x="1499229" y="192671"/>
                  </a:lnTo>
                  <a:cubicBezTo>
                    <a:pt x="1497183" y="197331"/>
                    <a:pt x="1492409" y="199377"/>
                    <a:pt x="1486839" y="199377"/>
                  </a:cubicBezTo>
                  <a:cubicBezTo>
                    <a:pt x="1478427" y="199377"/>
                    <a:pt x="1472403" y="194831"/>
                    <a:pt x="1472062" y="185282"/>
                  </a:cubicBezTo>
                  <a:lnTo>
                    <a:pt x="1512869" y="185282"/>
                  </a:lnTo>
                  <a:moveTo>
                    <a:pt x="1486498" y="162889"/>
                  </a:moveTo>
                  <a:cubicBezTo>
                    <a:pt x="1494114" y="162889"/>
                    <a:pt x="1499001" y="167209"/>
                    <a:pt x="1499001" y="174938"/>
                  </a:cubicBezTo>
                  <a:lnTo>
                    <a:pt x="1472403" y="174938"/>
                  </a:lnTo>
                  <a:cubicBezTo>
                    <a:pt x="1473653" y="166413"/>
                    <a:pt x="1479791" y="162889"/>
                    <a:pt x="1486498" y="162889"/>
                  </a:cubicBezTo>
                  <a:moveTo>
                    <a:pt x="1555649" y="151068"/>
                  </a:moveTo>
                  <a:lnTo>
                    <a:pt x="1551784" y="151068"/>
                  </a:lnTo>
                  <a:cubicBezTo>
                    <a:pt x="1544964" y="151068"/>
                    <a:pt x="1539508" y="154023"/>
                    <a:pt x="1536552" y="160388"/>
                  </a:cubicBezTo>
                  <a:lnTo>
                    <a:pt x="1536552" y="151750"/>
                  </a:lnTo>
                  <a:lnTo>
                    <a:pt x="1522571" y="151750"/>
                  </a:lnTo>
                  <a:lnTo>
                    <a:pt x="1522571" y="210290"/>
                  </a:lnTo>
                  <a:lnTo>
                    <a:pt x="1536666" y="210290"/>
                  </a:lnTo>
                  <a:lnTo>
                    <a:pt x="1536666" y="181645"/>
                  </a:lnTo>
                  <a:cubicBezTo>
                    <a:pt x="1536666" y="170164"/>
                    <a:pt x="1542009" y="164822"/>
                    <a:pt x="1551898" y="164822"/>
                  </a:cubicBezTo>
                  <a:lnTo>
                    <a:pt x="1555649" y="164822"/>
                  </a:lnTo>
                  <a:lnTo>
                    <a:pt x="1555649" y="151068"/>
                  </a:lnTo>
                  <a:moveTo>
                    <a:pt x="1586397" y="175393"/>
                  </a:moveTo>
                  <a:cubicBezTo>
                    <a:pt x="1579236" y="174370"/>
                    <a:pt x="1574120" y="173461"/>
                    <a:pt x="1574120" y="168914"/>
                  </a:cubicBezTo>
                  <a:cubicBezTo>
                    <a:pt x="1574120" y="165504"/>
                    <a:pt x="1576848" y="162435"/>
                    <a:pt x="1583782" y="162435"/>
                  </a:cubicBezTo>
                  <a:cubicBezTo>
                    <a:pt x="1589807" y="162435"/>
                    <a:pt x="1593899" y="164708"/>
                    <a:pt x="1594467" y="170505"/>
                  </a:cubicBezTo>
                  <a:lnTo>
                    <a:pt x="1608221" y="170505"/>
                  </a:lnTo>
                  <a:cubicBezTo>
                    <a:pt x="1607426" y="157433"/>
                    <a:pt x="1597309" y="150727"/>
                    <a:pt x="1583669" y="150727"/>
                  </a:cubicBezTo>
                  <a:cubicBezTo>
                    <a:pt x="1571506" y="150727"/>
                    <a:pt x="1560366" y="156069"/>
                    <a:pt x="1560366" y="169368"/>
                  </a:cubicBezTo>
                  <a:cubicBezTo>
                    <a:pt x="1560366" y="183805"/>
                    <a:pt x="1573438" y="185737"/>
                    <a:pt x="1584919" y="187669"/>
                  </a:cubicBezTo>
                  <a:cubicBezTo>
                    <a:pt x="1592990" y="189033"/>
                    <a:pt x="1595718" y="189943"/>
                    <a:pt x="1595718" y="193580"/>
                  </a:cubicBezTo>
                  <a:cubicBezTo>
                    <a:pt x="1595718" y="198013"/>
                    <a:pt x="1591512" y="199946"/>
                    <a:pt x="1585487" y="199946"/>
                  </a:cubicBezTo>
                  <a:cubicBezTo>
                    <a:pt x="1578895" y="199946"/>
                    <a:pt x="1573779" y="197445"/>
                    <a:pt x="1572756" y="191534"/>
                  </a:cubicBezTo>
                  <a:lnTo>
                    <a:pt x="1558548" y="191534"/>
                  </a:lnTo>
                  <a:cubicBezTo>
                    <a:pt x="1559571" y="206311"/>
                    <a:pt x="1572643" y="211540"/>
                    <a:pt x="1584805" y="211540"/>
                  </a:cubicBezTo>
                  <a:cubicBezTo>
                    <a:pt x="1597877" y="211540"/>
                    <a:pt x="1609585" y="205288"/>
                    <a:pt x="1609585" y="192102"/>
                  </a:cubicBezTo>
                  <a:cubicBezTo>
                    <a:pt x="1609585" y="178462"/>
                    <a:pt x="1596854" y="176984"/>
                    <a:pt x="1586397" y="175393"/>
                  </a:cubicBezTo>
                  <a:moveTo>
                    <a:pt x="1650541" y="150727"/>
                  </a:moveTo>
                  <a:cubicBezTo>
                    <a:pt x="1640651" y="150727"/>
                    <a:pt x="1636105" y="154819"/>
                    <a:pt x="1632808" y="160388"/>
                  </a:cubicBezTo>
                  <a:lnTo>
                    <a:pt x="1632808" y="129470"/>
                  </a:lnTo>
                  <a:lnTo>
                    <a:pt x="1618713" y="129470"/>
                  </a:lnTo>
                  <a:lnTo>
                    <a:pt x="1618713" y="210290"/>
                  </a:lnTo>
                  <a:lnTo>
                    <a:pt x="1632808" y="210290"/>
                  </a:lnTo>
                  <a:lnTo>
                    <a:pt x="1632808" y="178689"/>
                  </a:lnTo>
                  <a:cubicBezTo>
                    <a:pt x="1632808" y="169141"/>
                    <a:pt x="1637241" y="163344"/>
                    <a:pt x="1645653" y="163344"/>
                  </a:cubicBezTo>
                  <a:cubicBezTo>
                    <a:pt x="1652587" y="163344"/>
                    <a:pt x="1656565" y="167209"/>
                    <a:pt x="1656565" y="173802"/>
                  </a:cubicBezTo>
                  <a:lnTo>
                    <a:pt x="1656565" y="210290"/>
                  </a:lnTo>
                  <a:lnTo>
                    <a:pt x="1670660" y="210290"/>
                  </a:lnTo>
                  <a:lnTo>
                    <a:pt x="1670660" y="172551"/>
                  </a:lnTo>
                  <a:cubicBezTo>
                    <a:pt x="1670660" y="158570"/>
                    <a:pt x="1663840" y="150727"/>
                    <a:pt x="1650541" y="150727"/>
                  </a:cubicBezTo>
                  <a:moveTo>
                    <a:pt x="1708660" y="150727"/>
                  </a:moveTo>
                  <a:cubicBezTo>
                    <a:pt x="1694111" y="150727"/>
                    <a:pt x="1683767" y="157319"/>
                    <a:pt x="1681493" y="170960"/>
                  </a:cubicBezTo>
                  <a:lnTo>
                    <a:pt x="1694906" y="170960"/>
                  </a:lnTo>
                  <a:cubicBezTo>
                    <a:pt x="1696157" y="166527"/>
                    <a:pt x="1698657" y="162321"/>
                    <a:pt x="1707410" y="162321"/>
                  </a:cubicBezTo>
                  <a:cubicBezTo>
                    <a:pt x="1712411" y="162321"/>
                    <a:pt x="1717072" y="163912"/>
                    <a:pt x="1717072" y="168345"/>
                  </a:cubicBezTo>
                  <a:cubicBezTo>
                    <a:pt x="1717072" y="173233"/>
                    <a:pt x="1712525" y="174143"/>
                    <a:pt x="1710252" y="174484"/>
                  </a:cubicBezTo>
                  <a:lnTo>
                    <a:pt x="1698430" y="176189"/>
                  </a:lnTo>
                  <a:cubicBezTo>
                    <a:pt x="1693087" y="176984"/>
                    <a:pt x="1679788" y="179485"/>
                    <a:pt x="1679788" y="194149"/>
                  </a:cubicBezTo>
                  <a:cubicBezTo>
                    <a:pt x="1679788" y="206539"/>
                    <a:pt x="1689336" y="211540"/>
                    <a:pt x="1698657" y="211540"/>
                  </a:cubicBezTo>
                  <a:cubicBezTo>
                    <a:pt x="1704909" y="211540"/>
                    <a:pt x="1712525" y="209267"/>
                    <a:pt x="1717072" y="201764"/>
                  </a:cubicBezTo>
                  <a:lnTo>
                    <a:pt x="1717072" y="210290"/>
                  </a:lnTo>
                  <a:lnTo>
                    <a:pt x="1730826" y="210290"/>
                  </a:lnTo>
                  <a:lnTo>
                    <a:pt x="1730826" y="169709"/>
                  </a:lnTo>
                  <a:cubicBezTo>
                    <a:pt x="1730826" y="155955"/>
                    <a:pt x="1721505" y="150727"/>
                    <a:pt x="1708660" y="150727"/>
                  </a:cubicBezTo>
                  <a:moveTo>
                    <a:pt x="1702295" y="199832"/>
                  </a:moveTo>
                  <a:cubicBezTo>
                    <a:pt x="1697293" y="199832"/>
                    <a:pt x="1693883" y="197672"/>
                    <a:pt x="1693883" y="193012"/>
                  </a:cubicBezTo>
                  <a:cubicBezTo>
                    <a:pt x="1693883" y="186533"/>
                    <a:pt x="1700817" y="185510"/>
                    <a:pt x="1703318" y="185169"/>
                  </a:cubicBezTo>
                  <a:lnTo>
                    <a:pt x="1709229" y="184259"/>
                  </a:lnTo>
                  <a:cubicBezTo>
                    <a:pt x="1712184" y="183805"/>
                    <a:pt x="1714571" y="183464"/>
                    <a:pt x="1716731" y="182554"/>
                  </a:cubicBezTo>
                  <a:lnTo>
                    <a:pt x="1716731" y="185737"/>
                  </a:lnTo>
                  <a:cubicBezTo>
                    <a:pt x="1716731" y="193580"/>
                    <a:pt x="1710820" y="199832"/>
                    <a:pt x="1702295" y="199832"/>
                  </a:cubicBezTo>
                  <a:moveTo>
                    <a:pt x="1777010" y="151068"/>
                  </a:moveTo>
                  <a:lnTo>
                    <a:pt x="1773145" y="151068"/>
                  </a:lnTo>
                  <a:cubicBezTo>
                    <a:pt x="1766325" y="151068"/>
                    <a:pt x="1760869" y="154023"/>
                    <a:pt x="1757914" y="160388"/>
                  </a:cubicBezTo>
                  <a:lnTo>
                    <a:pt x="1757914" y="151750"/>
                  </a:lnTo>
                  <a:lnTo>
                    <a:pt x="1743932" y="151750"/>
                  </a:lnTo>
                  <a:lnTo>
                    <a:pt x="1743932" y="210290"/>
                  </a:lnTo>
                  <a:lnTo>
                    <a:pt x="1758027" y="210290"/>
                  </a:lnTo>
                  <a:lnTo>
                    <a:pt x="1758027" y="181645"/>
                  </a:lnTo>
                  <a:cubicBezTo>
                    <a:pt x="1758027" y="170164"/>
                    <a:pt x="1763370" y="164822"/>
                    <a:pt x="1773259" y="164822"/>
                  </a:cubicBezTo>
                  <a:lnTo>
                    <a:pt x="1777010" y="164822"/>
                  </a:lnTo>
                  <a:lnTo>
                    <a:pt x="1777010" y="151068"/>
                  </a:lnTo>
                  <a:moveTo>
                    <a:pt x="1833817" y="185282"/>
                  </a:moveTo>
                  <a:lnTo>
                    <a:pt x="1833817" y="179485"/>
                  </a:lnTo>
                  <a:cubicBezTo>
                    <a:pt x="1833817" y="160161"/>
                    <a:pt x="1821768" y="150727"/>
                    <a:pt x="1807559" y="150727"/>
                  </a:cubicBezTo>
                  <a:cubicBezTo>
                    <a:pt x="1792668" y="150727"/>
                    <a:pt x="1779369" y="160957"/>
                    <a:pt x="1779369" y="181417"/>
                  </a:cubicBezTo>
                  <a:cubicBezTo>
                    <a:pt x="1779369" y="201764"/>
                    <a:pt x="1792441" y="211540"/>
                    <a:pt x="1807218" y="211540"/>
                  </a:cubicBezTo>
                  <a:cubicBezTo>
                    <a:pt x="1819153" y="211540"/>
                    <a:pt x="1830407" y="205061"/>
                    <a:pt x="1833362" y="192671"/>
                  </a:cubicBezTo>
                  <a:lnTo>
                    <a:pt x="1820176" y="192671"/>
                  </a:lnTo>
                  <a:cubicBezTo>
                    <a:pt x="1818130" y="197331"/>
                    <a:pt x="1813356" y="199377"/>
                    <a:pt x="1807786" y="199377"/>
                  </a:cubicBezTo>
                  <a:cubicBezTo>
                    <a:pt x="1799375" y="199377"/>
                    <a:pt x="1793350" y="194831"/>
                    <a:pt x="1793009" y="185282"/>
                  </a:cubicBezTo>
                  <a:lnTo>
                    <a:pt x="1833817" y="185282"/>
                  </a:lnTo>
                  <a:moveTo>
                    <a:pt x="1807445" y="162889"/>
                  </a:moveTo>
                  <a:cubicBezTo>
                    <a:pt x="1815061" y="162889"/>
                    <a:pt x="1819949" y="167209"/>
                    <a:pt x="1819949" y="174938"/>
                  </a:cubicBezTo>
                  <a:lnTo>
                    <a:pt x="1793350" y="174938"/>
                  </a:lnTo>
                  <a:cubicBezTo>
                    <a:pt x="1794601" y="166413"/>
                    <a:pt x="1800739" y="162889"/>
                    <a:pt x="1807445" y="162889"/>
                  </a:cubicBezTo>
                  <a:moveTo>
                    <a:pt x="1216725" y="323960"/>
                  </a:moveTo>
                  <a:lnTo>
                    <a:pt x="1216725" y="310092"/>
                  </a:lnTo>
                  <a:lnTo>
                    <a:pt x="1175917" y="310092"/>
                  </a:lnTo>
                  <a:lnTo>
                    <a:pt x="1175917" y="290654"/>
                  </a:lnTo>
                  <a:lnTo>
                    <a:pt x="1211496" y="290654"/>
                  </a:lnTo>
                  <a:lnTo>
                    <a:pt x="1211496" y="276787"/>
                  </a:lnTo>
                  <a:lnTo>
                    <a:pt x="1175917" y="276787"/>
                  </a:lnTo>
                  <a:lnTo>
                    <a:pt x="1175917" y="258258"/>
                  </a:lnTo>
                  <a:lnTo>
                    <a:pt x="1214565" y="258258"/>
                  </a:lnTo>
                  <a:lnTo>
                    <a:pt x="1214565" y="244391"/>
                  </a:lnTo>
                  <a:lnTo>
                    <a:pt x="1161140" y="244391"/>
                  </a:lnTo>
                  <a:lnTo>
                    <a:pt x="1161140" y="323960"/>
                  </a:lnTo>
                  <a:lnTo>
                    <a:pt x="1216725" y="323960"/>
                  </a:lnTo>
                  <a:moveTo>
                    <a:pt x="1281062" y="243140"/>
                  </a:moveTo>
                  <a:lnTo>
                    <a:pt x="1266967" y="243140"/>
                  </a:lnTo>
                  <a:lnTo>
                    <a:pt x="1266967" y="273149"/>
                  </a:lnTo>
                  <a:cubicBezTo>
                    <a:pt x="1263443" y="267466"/>
                    <a:pt x="1256282" y="264397"/>
                    <a:pt x="1248666" y="264397"/>
                  </a:cubicBezTo>
                  <a:cubicBezTo>
                    <a:pt x="1234343" y="264397"/>
                    <a:pt x="1222408" y="274400"/>
                    <a:pt x="1222408" y="294633"/>
                  </a:cubicBezTo>
                  <a:cubicBezTo>
                    <a:pt x="1222408" y="315207"/>
                    <a:pt x="1234343" y="325210"/>
                    <a:pt x="1248666" y="325210"/>
                  </a:cubicBezTo>
                  <a:cubicBezTo>
                    <a:pt x="1256736" y="325210"/>
                    <a:pt x="1264011" y="321686"/>
                    <a:pt x="1267194" y="314980"/>
                  </a:cubicBezTo>
                  <a:lnTo>
                    <a:pt x="1267194" y="323960"/>
                  </a:lnTo>
                  <a:lnTo>
                    <a:pt x="1281062" y="323960"/>
                  </a:lnTo>
                  <a:lnTo>
                    <a:pt x="1281062" y="243140"/>
                  </a:lnTo>
                  <a:moveTo>
                    <a:pt x="1251962" y="312252"/>
                  </a:moveTo>
                  <a:cubicBezTo>
                    <a:pt x="1243778" y="312252"/>
                    <a:pt x="1236731" y="306455"/>
                    <a:pt x="1236731" y="294633"/>
                  </a:cubicBezTo>
                  <a:cubicBezTo>
                    <a:pt x="1236731" y="282697"/>
                    <a:pt x="1243778" y="276900"/>
                    <a:pt x="1251962" y="276900"/>
                  </a:cubicBezTo>
                  <a:cubicBezTo>
                    <a:pt x="1259578" y="276900"/>
                    <a:pt x="1267308" y="282584"/>
                    <a:pt x="1267308" y="294633"/>
                  </a:cubicBezTo>
                  <a:cubicBezTo>
                    <a:pt x="1267308" y="306568"/>
                    <a:pt x="1259578" y="312252"/>
                    <a:pt x="1251962" y="312252"/>
                  </a:cubicBezTo>
                  <a:moveTo>
                    <a:pt x="1327740" y="264738"/>
                  </a:moveTo>
                  <a:lnTo>
                    <a:pt x="1323876" y="264738"/>
                  </a:lnTo>
                  <a:cubicBezTo>
                    <a:pt x="1317055" y="264738"/>
                    <a:pt x="1311599" y="267693"/>
                    <a:pt x="1308644" y="274059"/>
                  </a:cubicBezTo>
                  <a:lnTo>
                    <a:pt x="1308644" y="265420"/>
                  </a:lnTo>
                  <a:lnTo>
                    <a:pt x="1294662" y="265420"/>
                  </a:lnTo>
                  <a:lnTo>
                    <a:pt x="1294662" y="323960"/>
                  </a:lnTo>
                  <a:lnTo>
                    <a:pt x="1308758" y="323960"/>
                  </a:lnTo>
                  <a:lnTo>
                    <a:pt x="1308758" y="295315"/>
                  </a:lnTo>
                  <a:cubicBezTo>
                    <a:pt x="1308758" y="283834"/>
                    <a:pt x="1314100" y="278492"/>
                    <a:pt x="1323989" y="278492"/>
                  </a:cubicBezTo>
                  <a:lnTo>
                    <a:pt x="1327740" y="278492"/>
                  </a:lnTo>
                  <a:lnTo>
                    <a:pt x="1327740" y="264738"/>
                  </a:lnTo>
                  <a:moveTo>
                    <a:pt x="1358966" y="264397"/>
                  </a:moveTo>
                  <a:cubicBezTo>
                    <a:pt x="1344416" y="264397"/>
                    <a:pt x="1334072" y="270989"/>
                    <a:pt x="1331798" y="284630"/>
                  </a:cubicBezTo>
                  <a:lnTo>
                    <a:pt x="1345212" y="284630"/>
                  </a:lnTo>
                  <a:cubicBezTo>
                    <a:pt x="1346462" y="280197"/>
                    <a:pt x="1348963" y="275991"/>
                    <a:pt x="1357715" y="275991"/>
                  </a:cubicBezTo>
                  <a:cubicBezTo>
                    <a:pt x="1362717" y="275991"/>
                    <a:pt x="1367377" y="277582"/>
                    <a:pt x="1367377" y="282015"/>
                  </a:cubicBezTo>
                  <a:cubicBezTo>
                    <a:pt x="1367377" y="286903"/>
                    <a:pt x="1362830" y="287813"/>
                    <a:pt x="1360557" y="288154"/>
                  </a:cubicBezTo>
                  <a:lnTo>
                    <a:pt x="1348735" y="289859"/>
                  </a:lnTo>
                  <a:cubicBezTo>
                    <a:pt x="1343393" y="290654"/>
                    <a:pt x="1330093" y="293155"/>
                    <a:pt x="1330093" y="307819"/>
                  </a:cubicBezTo>
                  <a:cubicBezTo>
                    <a:pt x="1330093" y="320209"/>
                    <a:pt x="1339642" y="325210"/>
                    <a:pt x="1348963" y="325210"/>
                  </a:cubicBezTo>
                  <a:cubicBezTo>
                    <a:pt x="1355215" y="325210"/>
                    <a:pt x="1362830" y="322937"/>
                    <a:pt x="1367377" y="315434"/>
                  </a:cubicBezTo>
                  <a:lnTo>
                    <a:pt x="1367377" y="323960"/>
                  </a:lnTo>
                  <a:lnTo>
                    <a:pt x="1381131" y="323960"/>
                  </a:lnTo>
                  <a:lnTo>
                    <a:pt x="1381131" y="283380"/>
                  </a:lnTo>
                  <a:cubicBezTo>
                    <a:pt x="1381131" y="269625"/>
                    <a:pt x="1371810" y="264397"/>
                    <a:pt x="1358966" y="264397"/>
                  </a:cubicBezTo>
                  <a:moveTo>
                    <a:pt x="1352600" y="313502"/>
                  </a:moveTo>
                  <a:cubicBezTo>
                    <a:pt x="1347599" y="313502"/>
                    <a:pt x="1344189" y="311342"/>
                    <a:pt x="1344189" y="306682"/>
                  </a:cubicBezTo>
                  <a:cubicBezTo>
                    <a:pt x="1344189" y="300203"/>
                    <a:pt x="1351122" y="299180"/>
                    <a:pt x="1353623" y="298839"/>
                  </a:cubicBezTo>
                  <a:lnTo>
                    <a:pt x="1359534" y="297929"/>
                  </a:lnTo>
                  <a:cubicBezTo>
                    <a:pt x="1362489" y="297475"/>
                    <a:pt x="1364876" y="297134"/>
                    <a:pt x="1367036" y="296224"/>
                  </a:cubicBezTo>
                  <a:lnTo>
                    <a:pt x="1367036" y="299407"/>
                  </a:lnTo>
                  <a:cubicBezTo>
                    <a:pt x="1367036" y="307250"/>
                    <a:pt x="1361125" y="313502"/>
                    <a:pt x="1352600" y="313502"/>
                  </a:cubicBezTo>
                  <a:moveTo>
                    <a:pt x="1480519" y="265420"/>
                  </a:moveTo>
                  <a:lnTo>
                    <a:pt x="1465969" y="265420"/>
                  </a:lnTo>
                  <a:lnTo>
                    <a:pt x="1453693" y="305091"/>
                  </a:lnTo>
                  <a:lnTo>
                    <a:pt x="1441075" y="265420"/>
                  </a:lnTo>
                  <a:lnTo>
                    <a:pt x="1427321" y="265420"/>
                  </a:lnTo>
                  <a:lnTo>
                    <a:pt x="1414817" y="305091"/>
                  </a:lnTo>
                  <a:lnTo>
                    <a:pt x="1402427" y="265420"/>
                  </a:lnTo>
                  <a:lnTo>
                    <a:pt x="1387423" y="265420"/>
                  </a:lnTo>
                  <a:lnTo>
                    <a:pt x="1407656" y="323960"/>
                  </a:lnTo>
                  <a:lnTo>
                    <a:pt x="1421297" y="323960"/>
                  </a:lnTo>
                  <a:lnTo>
                    <a:pt x="1433914" y="285994"/>
                  </a:lnTo>
                  <a:lnTo>
                    <a:pt x="1446645" y="323960"/>
                  </a:lnTo>
                  <a:lnTo>
                    <a:pt x="1460172" y="323960"/>
                  </a:lnTo>
                  <a:lnTo>
                    <a:pt x="1480519" y="265420"/>
                  </a:lnTo>
                  <a:moveTo>
                    <a:pt x="1570136" y="244391"/>
                  </a:moveTo>
                  <a:lnTo>
                    <a:pt x="1551381" y="244391"/>
                  </a:lnTo>
                  <a:lnTo>
                    <a:pt x="1529329" y="305204"/>
                  </a:lnTo>
                  <a:lnTo>
                    <a:pt x="1507277" y="244391"/>
                  </a:lnTo>
                  <a:lnTo>
                    <a:pt x="1488521" y="244391"/>
                  </a:lnTo>
                  <a:lnTo>
                    <a:pt x="1488521" y="323960"/>
                  </a:lnTo>
                  <a:lnTo>
                    <a:pt x="1502048" y="323960"/>
                  </a:lnTo>
                  <a:lnTo>
                    <a:pt x="1502048" y="267920"/>
                  </a:lnTo>
                  <a:lnTo>
                    <a:pt x="1522508" y="323960"/>
                  </a:lnTo>
                  <a:lnTo>
                    <a:pt x="1535808" y="323960"/>
                  </a:lnTo>
                  <a:lnTo>
                    <a:pt x="1556268" y="267920"/>
                  </a:lnTo>
                  <a:lnTo>
                    <a:pt x="1556268" y="323960"/>
                  </a:lnTo>
                  <a:lnTo>
                    <a:pt x="1570136" y="323960"/>
                  </a:lnTo>
                  <a:lnTo>
                    <a:pt x="1570136" y="244391"/>
                  </a:lnTo>
                  <a:moveTo>
                    <a:pt x="1584163" y="257690"/>
                  </a:moveTo>
                  <a:lnTo>
                    <a:pt x="1599168" y="257690"/>
                  </a:lnTo>
                  <a:lnTo>
                    <a:pt x="1599168" y="241663"/>
                  </a:lnTo>
                  <a:lnTo>
                    <a:pt x="1584163" y="241663"/>
                  </a:lnTo>
                  <a:lnTo>
                    <a:pt x="1584163" y="257690"/>
                  </a:lnTo>
                  <a:moveTo>
                    <a:pt x="1584618" y="323960"/>
                  </a:moveTo>
                  <a:lnTo>
                    <a:pt x="1598713" y="323960"/>
                  </a:lnTo>
                  <a:lnTo>
                    <a:pt x="1598713" y="265420"/>
                  </a:lnTo>
                  <a:lnTo>
                    <a:pt x="1584618" y="265420"/>
                  </a:lnTo>
                  <a:lnTo>
                    <a:pt x="1584618" y="323960"/>
                  </a:lnTo>
                  <a:moveTo>
                    <a:pt x="1643880" y="264397"/>
                  </a:moveTo>
                  <a:cubicBezTo>
                    <a:pt x="1634104" y="264397"/>
                    <a:pt x="1629330" y="268489"/>
                    <a:pt x="1626033" y="273945"/>
                  </a:cubicBezTo>
                  <a:lnTo>
                    <a:pt x="1626033" y="265420"/>
                  </a:lnTo>
                  <a:lnTo>
                    <a:pt x="1612052" y="265420"/>
                  </a:lnTo>
                  <a:lnTo>
                    <a:pt x="1612052" y="323960"/>
                  </a:lnTo>
                  <a:lnTo>
                    <a:pt x="1626147" y="323960"/>
                  </a:lnTo>
                  <a:lnTo>
                    <a:pt x="1626147" y="292359"/>
                  </a:lnTo>
                  <a:cubicBezTo>
                    <a:pt x="1626147" y="282811"/>
                    <a:pt x="1630580" y="277014"/>
                    <a:pt x="1638992" y="277014"/>
                  </a:cubicBezTo>
                  <a:cubicBezTo>
                    <a:pt x="1645926" y="277014"/>
                    <a:pt x="1649904" y="280879"/>
                    <a:pt x="1649904" y="287472"/>
                  </a:cubicBezTo>
                  <a:lnTo>
                    <a:pt x="1649904" y="323960"/>
                  </a:lnTo>
                  <a:lnTo>
                    <a:pt x="1663999" y="323960"/>
                  </a:lnTo>
                  <a:lnTo>
                    <a:pt x="1663999" y="286221"/>
                  </a:lnTo>
                  <a:cubicBezTo>
                    <a:pt x="1663999" y="272240"/>
                    <a:pt x="1657179" y="264397"/>
                    <a:pt x="1643880" y="264397"/>
                  </a:cubicBezTo>
                  <a:moveTo>
                    <a:pt x="1731781" y="243140"/>
                  </a:moveTo>
                  <a:lnTo>
                    <a:pt x="1717686" y="243140"/>
                  </a:lnTo>
                  <a:lnTo>
                    <a:pt x="1717686" y="273149"/>
                  </a:lnTo>
                  <a:cubicBezTo>
                    <a:pt x="1714162" y="267466"/>
                    <a:pt x="1707001" y="264397"/>
                    <a:pt x="1699385" y="264397"/>
                  </a:cubicBezTo>
                  <a:cubicBezTo>
                    <a:pt x="1685062" y="264397"/>
                    <a:pt x="1673127" y="274400"/>
                    <a:pt x="1673127" y="294633"/>
                  </a:cubicBezTo>
                  <a:cubicBezTo>
                    <a:pt x="1673127" y="315207"/>
                    <a:pt x="1685062" y="325210"/>
                    <a:pt x="1699385" y="325210"/>
                  </a:cubicBezTo>
                  <a:cubicBezTo>
                    <a:pt x="1707455" y="325210"/>
                    <a:pt x="1714730" y="321686"/>
                    <a:pt x="1717913" y="314980"/>
                  </a:cubicBezTo>
                  <a:lnTo>
                    <a:pt x="1717913" y="323960"/>
                  </a:lnTo>
                  <a:lnTo>
                    <a:pt x="1731781" y="323960"/>
                  </a:lnTo>
                  <a:lnTo>
                    <a:pt x="1731781" y="243140"/>
                  </a:lnTo>
                  <a:moveTo>
                    <a:pt x="1702681" y="312252"/>
                  </a:moveTo>
                  <a:cubicBezTo>
                    <a:pt x="1694497" y="312252"/>
                    <a:pt x="1687449" y="306455"/>
                    <a:pt x="1687449" y="294633"/>
                  </a:cubicBezTo>
                  <a:cubicBezTo>
                    <a:pt x="1687449" y="282697"/>
                    <a:pt x="1694497" y="276900"/>
                    <a:pt x="1702681" y="276900"/>
                  </a:cubicBezTo>
                  <a:cubicBezTo>
                    <a:pt x="1710297" y="276900"/>
                    <a:pt x="1718027" y="282584"/>
                    <a:pt x="1718027" y="294633"/>
                  </a:cubicBezTo>
                  <a:cubicBezTo>
                    <a:pt x="1718027" y="306568"/>
                    <a:pt x="1710297" y="312252"/>
                    <a:pt x="1702681" y="312252"/>
                  </a:cubicBezTo>
                </a:path>
              </a:pathLst>
            </a:custGeom>
            <a:solidFill>
              <a:srgbClr val="FFFFFF"/>
            </a:solidFill>
          </p:spPr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279</Words>
  <Application>Microsoft Office PowerPoint</Application>
  <PresentationFormat>On-screen Show (4:3)</PresentationFormat>
  <Paragraphs>41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等线</vt:lpstr>
      <vt:lpstr>等线 Light</vt:lpstr>
      <vt:lpstr>Office 主题​​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2</cp:revision>
  <cp:lastPrinted>2022-01-01T10:22:43Z</cp:lastPrinted>
  <dcterms:created xsi:type="dcterms:W3CDTF">2022-01-01T10:56:22Z</dcterms:created>
  <dcterms:modified xsi:type="dcterms:W3CDTF">2022-01-01T10:24:13Z</dcterms:modified>
</cp:coreProperties>
</file>