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305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E4C25-12C7-67F3-9696-B01676A38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C0C6C4-FAC2-5668-542F-DF43C65E1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C3BF7-7947-40D4-88C9-D2D93C574E4C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A51B33-E66B-B7D2-B409-F243A7244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A1494A-5833-E3FB-F2D1-E5CC11578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9EEE-694B-42E1-9F2A-A5BDB98DD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68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31FBED-C244-EE8B-3DA1-B323DC5D3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C4B462-9272-4D0B-A75E-A51D2FA10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2D4FF-9D6B-2BD2-AAFC-DF7E2AE10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C3BF7-7947-40D4-88C9-D2D93C574E4C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8969C-64EA-2145-C532-4B3AEF414E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DB116-B74A-D44F-67AF-59E4773D0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E9EEE-694B-42E1-9F2A-A5BDB98DD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94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E2210B-3E42-4979-9147-AB84AEEFF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/>
              <a:t>Headache</a:t>
            </a:r>
            <a:r>
              <a:rPr lang="en-US"/>
              <a:t>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5CD440-5D69-4F6E-1AD1-C9386ADD70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67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6D9E5AD-CE6E-9FCA-1947-F55C03B92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Migraine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04DAC5-CB10-9F47-4811-DB9E535D10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96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F1BABD-0D3B-DB8E-A2B0-86CA4A99B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Diagnosis of migraine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66F013-8186-8BFF-85E1-9FF6C0CA1A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41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71C720-E9ED-61DE-D060-2EBCFE0E8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F9F4FF-5230-92F3-A746-DA63A60488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443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147549E-503E-40D7-A4F3-2B1B75F52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Pathophysiology</a:t>
            </a:r>
            <a:r>
              <a:rPr lang="en-US"/>
              <a:t>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A3347B-9823-D621-A6ED-4F2D33E71E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75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6EB41ED-312F-9225-63C6-40062186B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Prodroma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8594BB-FFDD-B51F-5CC9-A96FA6A7E8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00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6764C1-E397-2708-730B-FCC347FBA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F751B3-4374-5F55-213E-1EBFDBC316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92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2162F0-B180-E04B-EE95-23C4982C5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Headache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8BD8B6-9561-2983-3C39-F332A6805B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24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B4F05E-510B-E6CA-4135-86021E72E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Postdrome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B8402C-2FF5-09E5-A8A3-7215C0B39E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927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5D6465B-3678-50BD-2C84-B520F9530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Stages /phases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D28B52-36EA-2814-3C5B-8EB040F165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966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96CA6E0-3170-4F4B-6807-1E723E413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 philosophy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7BAF92-E5E6-B125-CE42-E23F909C6D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973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320891-F7F2-78D1-68E2-8D65E46A9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3DBB85-BF33-3128-4DFB-3453366549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149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275F7B-ECC8-3B75-4A63-6F38508A9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treatment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455D72-69E1-33BB-E143-E7C76A0566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88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580707-0638-C3C7-6D52-2A316F94C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Specific treatment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FAD2DE-2855-8A8B-6D3F-F57CE330F1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531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524A7B3-6379-3901-04A1-7473EEFA7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A762EF-2893-4F6E-B4B3-CC6139EDAB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7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550574-F5E9-54A8-E8CD-F6D3A470A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4072B5-0230-FB9E-92CA-DA81010F01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201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CF7177-63C8-CEA0-7050-AF2B7B179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Other treatment options</a:t>
            </a:r>
            <a:endParaRPr lang="en-US"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F2864C-D188-2B2F-9060-D0392670E8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28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1A8792-5C21-5A06-2F57-407A8E79F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Cont. other treatment options</a:t>
            </a:r>
            <a:endParaRPr lang="en-US"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26D8A1-0DF4-DA62-A044-1A34568024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6944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CD05B20-22FC-12A4-99AE-B588D0B2C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Tension type headache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336E2E-916F-1E1C-0BB0-B326EC0DD4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257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61AD951-6E85-47F5-2CD5-259A85B2D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7352DA-F01C-E843-49DC-9E9AF5C201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165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CB8DB9-7EE4-695E-D771-F8A98C209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98C6C9-64FD-911D-8E2A-6E991DD429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418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F2F488-5EF2-DA9D-2AA6-1A2174BC9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Causes / triggers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C37851-7D7F-429B-1FB5-C6A2C846E0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58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405ED83-693C-F100-9AAA-E7C81C1CC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headache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2E76D1-EF5D-3A4C-16B3-C4627D6CEE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8138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43480F-510F-55A8-133F-932C41F53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45A2D0-B282-26A0-C47B-47DB84AB91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307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EB1A19-4E3D-8191-8D90-2CE1B459A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Cluster headache</a:t>
            </a:r>
            <a:endParaRPr lang="en-US"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D680A6-8B3C-A4C9-AFCB-4390298B7E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0609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D2C38D0-57E8-41B4-08AD-368AF49A1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5B22A2-5D0F-D9EE-4B29-B04B521CE2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6016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3309A7-38C7-40AC-B409-B50F46023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9654D0-CEA6-0432-6AE1-61DA84FF6C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2822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CF44019-1921-EE77-7811-F0DA12E23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A8E22F-33BF-B2BD-4B9C-C793E6FC0D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2166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8787680-060B-86E1-0B48-F6E646AD6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CE545A-FBA6-9FC5-834F-2DB6193658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569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6025CFA-8B10-4D8F-9998-F6101DD61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C112A5-D18F-CF5C-107D-5BA017FF9D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0998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9A8CB32-7EA1-EBFE-6449-9CF4B9EC2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9FF317-E535-00FC-39B9-A26BC523BD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48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EEAD33-908F-E2F4-98C8-688196439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C3B95-D03A-738B-2DEE-968DB74DB8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401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D64096-6E6B-5644-F4EF-A1821B319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Red flags / when to image a headache /</a:t>
            </a:r>
            <a:br>
              <a:rPr lang="en-US" sz="4800"/>
            </a:br>
            <a:r>
              <a:rPr lang="en-US" sz="4800"/>
              <a:t>when suspect a secondary cause of headache</a:t>
            </a:r>
            <a:endParaRPr lang="en-US" sz="4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D3323B-1D23-3FE4-1244-188424FEE0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8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24B840-DD99-E61E-9F25-C60C5747B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3875CB-0B8A-ACD4-55E7-A1A1CB19C3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797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6F736A-22EE-6F83-138F-C24863334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Approach to headache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0CDF27-A1F6-4275-8818-A6BE0B6EE9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7657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C2F136F-5E78-185C-F4CC-68B5CCEEB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AB3B1F-12FE-4294-B2F8-D5F7971300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7974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DA1658-F3D7-437C-CA7E-0A8F68479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Physical examination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1EE9C4-E95C-4526-769F-B12B5A98FE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415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9EB5A1-F6EF-00C6-3CAA-9F342176D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Investigations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C9E374-9168-691C-8ADA-17D8E7D66A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786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14F72C-5A13-4890-D173-4DC2F94A5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BDE417-E7FE-4FD5-6596-8A1A8D1381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644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B02116-9F31-B377-7B7F-AD093B1DF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Acute secondary causes of headache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FE61EA-1A93-AC1D-4FB1-296DF8DC6A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77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9B16D5-BF44-64DA-13DA-DE444425E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375672-87A3-333D-992F-784BA42266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74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75D51DA-2DB2-2B5C-9C59-70C0CAFE9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types of secondary headache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9BF96C-6BBB-9422-1F89-534DB60BBA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814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2B18D7-F774-F978-24E8-2A1171D62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Medication overuse headache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FD1A91-E83F-B6A3-E7EA-051E0D53EB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65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12614E-7C43-997D-DD19-3D3870C59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E3A047-4D0B-37D4-95B1-3F2E3C19F3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59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</Words>
  <Application>Microsoft Office PowerPoint</Application>
  <PresentationFormat>Widescreen</PresentationFormat>
  <Paragraphs>30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Office Theme</vt:lpstr>
      <vt:lpstr>Headache </vt:lpstr>
      <vt:lpstr>Definition </vt:lpstr>
      <vt:lpstr>Types of headache</vt:lpstr>
      <vt:lpstr>PowerPoint Presentation</vt:lpstr>
      <vt:lpstr>Acute secondary causes of headache</vt:lpstr>
      <vt:lpstr>PowerPoint Presentation</vt:lpstr>
      <vt:lpstr>Other types of secondary headache</vt:lpstr>
      <vt:lpstr>Medication overuse headache</vt:lpstr>
      <vt:lpstr>Treatment </vt:lpstr>
      <vt:lpstr>Migraine </vt:lpstr>
      <vt:lpstr>Diagnosis of migraine</vt:lpstr>
      <vt:lpstr>Types </vt:lpstr>
      <vt:lpstr>Pathophysiology </vt:lpstr>
      <vt:lpstr>Prodroma </vt:lpstr>
      <vt:lpstr>PowerPoint Presentation</vt:lpstr>
      <vt:lpstr>Headache </vt:lpstr>
      <vt:lpstr>Postdrome </vt:lpstr>
      <vt:lpstr>Stages /phases </vt:lpstr>
      <vt:lpstr>Treatment philosophy</vt:lpstr>
      <vt:lpstr>General treatment</vt:lpstr>
      <vt:lpstr>Specific treatment</vt:lpstr>
      <vt:lpstr>PowerPoint Presentation</vt:lpstr>
      <vt:lpstr>PowerPoint Presentation</vt:lpstr>
      <vt:lpstr>Other treatment options</vt:lpstr>
      <vt:lpstr>Cont. other treatment options</vt:lpstr>
      <vt:lpstr>Tension type headache</vt:lpstr>
      <vt:lpstr>PowerPoint Presentation</vt:lpstr>
      <vt:lpstr>PowerPoint Presentation</vt:lpstr>
      <vt:lpstr>Causes / triggers</vt:lpstr>
      <vt:lpstr>Treatment </vt:lpstr>
      <vt:lpstr>Cluster headache</vt:lpstr>
      <vt:lpstr>PowerPoint Presentation</vt:lpstr>
      <vt:lpstr>PowerPoint Presentation</vt:lpstr>
      <vt:lpstr>PowerPoint Presentation</vt:lpstr>
      <vt:lpstr>Treatment </vt:lpstr>
      <vt:lpstr>PowerPoint Presentation</vt:lpstr>
      <vt:lpstr>PowerPoint Presentation</vt:lpstr>
      <vt:lpstr>PowerPoint Presentation</vt:lpstr>
      <vt:lpstr>Red flags / when to image a headache / when suspect a secondary cause of headache</vt:lpstr>
      <vt:lpstr>Approach to headache</vt:lpstr>
      <vt:lpstr>History </vt:lpstr>
      <vt:lpstr>Physical examination</vt:lpstr>
      <vt:lpstr>Investigations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Headache </dc:title>
  <dc:creator>HSAlsayed</dc:creator>
  <cp:lastModifiedBy>HSAlsayed</cp:lastModifiedBy>
  <cp:revision>2</cp:revision>
  <dcterms:created xsi:type="dcterms:W3CDTF">2022-12-26T14:19:46Z</dcterms:created>
  <dcterms:modified xsi:type="dcterms:W3CDTF">2022-12-26T14:38:25Z</dcterms:modified>
</cp:coreProperties>
</file>