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D6F-71EB-465A-BAD2-E4C5B1F0179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4D2-F3F9-400D-BC5A-1B1DE0C9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2D6F-71EB-465A-BAD2-E4C5B1F01791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84D2-F3F9-400D-BC5A-1B1DE0C9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Renal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Chronic Pyelonephritis - </a:t>
            </a:r>
            <a:r>
              <a:rPr lang="en-US" sz="4000" smtClean="0">
                <a:solidFill>
                  <a:schemeClr val="accent5"/>
                </a:solidFill>
              </a:rPr>
              <a:t>Morphology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</a:pPr>
            <a:r>
              <a:rPr lang="en-US" sz="4400" smtClean="0">
                <a:solidFill>
                  <a:schemeClr val="dk1"/>
                </a:solidFill>
              </a:rPr>
              <a:t>Drug-Induced Tubulointerstitial Nephritis</a:t>
            </a:r>
            <a:br>
              <a:rPr lang="en-US" sz="4400" smtClean="0">
                <a:solidFill>
                  <a:schemeClr val="dk1"/>
                </a:solidFill>
              </a:rPr>
            </a:br>
            <a:endParaRPr lang="en-US" sz="440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>
                <a:solidFill>
                  <a:schemeClr val="dk1"/>
                </a:solidFill>
              </a:rPr>
              <a:t>Drug-Induced Tubulointerstitial Nephritis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3200"/>
              </a:lnSpc>
            </a:pPr>
            <a:r>
              <a:rPr lang="en-US" sz="4000" smtClean="0">
                <a:solidFill>
                  <a:schemeClr val="dk1"/>
                </a:solidFill>
              </a:rPr>
              <a:t>Drug-Induced Tubulointerstitial Nephritis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Clinical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Acute Tubular Injury/Necrosis</a:t>
            </a:r>
            <a:endParaRPr lang="en-US" sz="4200" dirty="0">
              <a:solidFill>
                <a:schemeClr val="dk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forms of ATI; differ in underlying causes: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Acute Tubular Injury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Acute Tubular Injury -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4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3200"/>
              </a:lnSpc>
            </a:pPr>
            <a:r>
              <a:rPr lang="en-US" sz="4000" smtClean="0"/>
              <a:t>Acute Tubular Injury -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Clinical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Question?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02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schemeClr val="accent4">
                    <a:lumMod val="75000"/>
                  </a:schemeClr>
                </a:solidFill>
              </a:rPr>
              <a:t>tubular &amp; Interstitial Diseases</a:t>
            </a:r>
            <a:br>
              <a:rPr lang="en-US" sz="3200" b="1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Tubulointerstitial Nephritis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Acute Pyelonephritis</a:t>
            </a:r>
            <a:endParaRPr lang="en-US" sz="4200" dirty="0">
              <a:solidFill>
                <a:schemeClr val="dk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Urinary tract infection (UTI)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UTI – </a:t>
            </a:r>
            <a:r>
              <a:rPr lang="en-US" smtClean="0">
                <a:solidFill>
                  <a:schemeClr val="accent5"/>
                </a:solidFill>
              </a:rPr>
              <a:t>Risk factors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Acute pyelonephritis – </a:t>
            </a:r>
            <a:r>
              <a:rPr lang="en-US" smtClean="0">
                <a:solidFill>
                  <a:schemeClr val="accent5"/>
                </a:solidFill>
              </a:rPr>
              <a:t>Clinical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smtClean="0"/>
              <a:t>Chronic Pyelonephritis</a:t>
            </a:r>
            <a:endParaRPr lang="en-US" sz="4200" dirty="0">
              <a:solidFill>
                <a:schemeClr val="dk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15851-C050-4FB4-AD18-75C5F1C0AA07}"/>
</file>

<file path=customXml/itemProps2.xml><?xml version="1.0" encoding="utf-8"?>
<ds:datastoreItem xmlns:ds="http://schemas.openxmlformats.org/officeDocument/2006/customXml" ds:itemID="{9B629D71-87C8-44E1-B12F-8904141C00DB}"/>
</file>

<file path=customXml/itemProps3.xml><?xml version="1.0" encoding="utf-8"?>
<ds:datastoreItem xmlns:ds="http://schemas.openxmlformats.org/officeDocument/2006/customXml" ds:itemID="{B58DD6E7-068F-4ED3-BF54-76582516F3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(16:9)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Renal Diseases</vt:lpstr>
      <vt:lpstr>02</vt:lpstr>
      <vt:lpstr>tubular &amp; Interstitial Diseases </vt:lpstr>
      <vt:lpstr>Tubulointerstitial Nephritis</vt:lpstr>
      <vt:lpstr>Acute Pyelonephritis</vt:lpstr>
      <vt:lpstr>Urinary tract infection (UTI)</vt:lpstr>
      <vt:lpstr>UTI – Risk factors</vt:lpstr>
      <vt:lpstr>Acute pyelonephritis – Clinical</vt:lpstr>
      <vt:lpstr>Chronic Pyelonephritis</vt:lpstr>
      <vt:lpstr>Chronic Pyelonephritis - Morphology</vt:lpstr>
      <vt:lpstr>Drug-Induced Tubulointerstitial Nephritis </vt:lpstr>
      <vt:lpstr>Drug-Induced Tubulointerstitial Nephritis Morphology -LM</vt:lpstr>
      <vt:lpstr>Drug-Induced Tubulointerstitial Nephritis Clinical</vt:lpstr>
      <vt:lpstr>Acute Tubular Injury/Necrosis</vt:lpstr>
      <vt:lpstr>Two forms of ATI; differ in underlying causes:</vt:lpstr>
      <vt:lpstr>Acute Tubular Injury</vt:lpstr>
      <vt:lpstr>Acute Tubular Injury -Morphology -LM</vt:lpstr>
      <vt:lpstr>Acute Tubular Injury - Clinical</vt:lpstr>
      <vt:lpstr>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Diseases</dc:title>
  <dc:creator>mohammed hayel</dc:creator>
  <cp:lastModifiedBy>mohammed hayel</cp:lastModifiedBy>
  <cp:revision>1</cp:revision>
  <dcterms:created xsi:type="dcterms:W3CDTF">2021-04-25T06:49:58Z</dcterms:created>
  <dcterms:modified xsi:type="dcterms:W3CDTF">2021-04-25T06:49:58Z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