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5"/>
  </p:notesMasterIdLst>
  <p:sldIdLst>
    <p:sldId id="256" r:id="rId2"/>
    <p:sldId id="257" r:id="rId3"/>
    <p:sldId id="307" r:id="rId4"/>
    <p:sldId id="264" r:id="rId5"/>
    <p:sldId id="260" r:id="rId6"/>
    <p:sldId id="259" r:id="rId7"/>
    <p:sldId id="308" r:id="rId8"/>
    <p:sldId id="313" r:id="rId9"/>
    <p:sldId id="314" r:id="rId10"/>
    <p:sldId id="311" r:id="rId11"/>
    <p:sldId id="315" r:id="rId12"/>
    <p:sldId id="316" r:id="rId13"/>
    <p:sldId id="317" r:id="rId14"/>
    <p:sldId id="318" r:id="rId15"/>
    <p:sldId id="319" r:id="rId16"/>
    <p:sldId id="320" r:id="rId17"/>
    <p:sldId id="347" r:id="rId18"/>
    <p:sldId id="321" r:id="rId19"/>
    <p:sldId id="322" r:id="rId20"/>
    <p:sldId id="323" r:id="rId21"/>
    <p:sldId id="324" r:id="rId22"/>
    <p:sldId id="348" r:id="rId23"/>
    <p:sldId id="349" r:id="rId24"/>
    <p:sldId id="325" r:id="rId25"/>
    <p:sldId id="326" r:id="rId26"/>
    <p:sldId id="327" r:id="rId27"/>
    <p:sldId id="328" r:id="rId28"/>
    <p:sldId id="329" r:id="rId29"/>
    <p:sldId id="330" r:id="rId30"/>
    <p:sldId id="331" r:id="rId31"/>
    <p:sldId id="332" r:id="rId32"/>
    <p:sldId id="333" r:id="rId33"/>
    <p:sldId id="334" r:id="rId34"/>
    <p:sldId id="335" r:id="rId35"/>
    <p:sldId id="336" r:id="rId36"/>
    <p:sldId id="337" r:id="rId37"/>
    <p:sldId id="338" r:id="rId38"/>
    <p:sldId id="339" r:id="rId39"/>
    <p:sldId id="340" r:id="rId40"/>
    <p:sldId id="341" r:id="rId41"/>
    <p:sldId id="342" r:id="rId42"/>
    <p:sldId id="343" r:id="rId43"/>
    <p:sldId id="310" r:id="rId44"/>
  </p:sldIdLst>
  <p:sldSz cx="9144000" cy="5143500" type="screen16x9"/>
  <p:notesSz cx="6858000" cy="9144000"/>
  <p:embeddedFontLst>
    <p:embeddedFont>
      <p:font typeface="Roboto" panose="020B0604020202020204" charset="0"/>
      <p:regular r:id="rId46"/>
    </p:embeddedFont>
    <p:embeddedFont>
      <p:font typeface="Reem Kufi" panose="020B0604020202020204"/>
      <p:regular r:id="rId4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87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82" y="1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2.fntdata"/><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65932656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456417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88fa25e3f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88fa25e3f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50795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63869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207025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23417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88fa25e3f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88fa25e3f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99586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001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5558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45983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70299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48644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341730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00449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42851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g8910e3fb9c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8" name="Google Shape;228;g8910e3fb9c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65841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89c6c5003d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89c6c5003d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67433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88fa25e3f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88fa25e3f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74417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9502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89c6c5003d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89c6c5003d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5005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88fa25e3f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88fa25e3f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40221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5">
            <a:lumMod val="75000"/>
          </a:schemeClr>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1368000" y="1340500"/>
            <a:ext cx="6408000" cy="20526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7200">
                <a:solidFill>
                  <a:schemeClr val="lt1"/>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2199750" y="3303975"/>
            <a:ext cx="4744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sz="1600">
                <a:solidFill>
                  <a:schemeClr val="lt1"/>
                </a:solidFill>
              </a:defRPr>
            </a:lvl1pPr>
            <a:lvl2pPr lvl="1" algn="ctr">
              <a:lnSpc>
                <a:spcPct val="100000"/>
              </a:lnSpc>
              <a:spcBef>
                <a:spcPts val="0"/>
              </a:spcBef>
              <a:spcAft>
                <a:spcPts val="0"/>
              </a:spcAft>
              <a:buClr>
                <a:schemeClr val="dk1"/>
              </a:buClr>
              <a:buSzPts val="2800"/>
              <a:buNone/>
              <a:defRPr sz="2800">
                <a:solidFill>
                  <a:schemeClr val="dk1"/>
                </a:solidFill>
              </a:defRPr>
            </a:lvl2pPr>
            <a:lvl3pPr lvl="2" algn="ctr">
              <a:lnSpc>
                <a:spcPct val="100000"/>
              </a:lnSpc>
              <a:spcBef>
                <a:spcPts val="0"/>
              </a:spcBef>
              <a:spcAft>
                <a:spcPts val="0"/>
              </a:spcAft>
              <a:buClr>
                <a:schemeClr val="dk1"/>
              </a:buClr>
              <a:buSzPts val="2800"/>
              <a:buNone/>
              <a:defRPr sz="2800">
                <a:solidFill>
                  <a:schemeClr val="dk1"/>
                </a:solidFill>
              </a:defRPr>
            </a:lvl3pPr>
            <a:lvl4pPr lvl="3" algn="ctr">
              <a:lnSpc>
                <a:spcPct val="100000"/>
              </a:lnSpc>
              <a:spcBef>
                <a:spcPts val="0"/>
              </a:spcBef>
              <a:spcAft>
                <a:spcPts val="0"/>
              </a:spcAft>
              <a:buClr>
                <a:schemeClr val="dk1"/>
              </a:buClr>
              <a:buSzPts val="2800"/>
              <a:buNone/>
              <a:defRPr sz="2800">
                <a:solidFill>
                  <a:schemeClr val="dk1"/>
                </a:solidFill>
              </a:defRPr>
            </a:lvl4pPr>
            <a:lvl5pPr lvl="4" algn="ctr">
              <a:lnSpc>
                <a:spcPct val="100000"/>
              </a:lnSpc>
              <a:spcBef>
                <a:spcPts val="0"/>
              </a:spcBef>
              <a:spcAft>
                <a:spcPts val="0"/>
              </a:spcAft>
              <a:buClr>
                <a:schemeClr val="dk1"/>
              </a:buClr>
              <a:buSzPts val="2800"/>
              <a:buNone/>
              <a:defRPr sz="2800">
                <a:solidFill>
                  <a:schemeClr val="dk1"/>
                </a:solidFill>
              </a:defRPr>
            </a:lvl5pPr>
            <a:lvl6pPr lvl="5" algn="ctr">
              <a:lnSpc>
                <a:spcPct val="100000"/>
              </a:lnSpc>
              <a:spcBef>
                <a:spcPts val="0"/>
              </a:spcBef>
              <a:spcAft>
                <a:spcPts val="0"/>
              </a:spcAft>
              <a:buClr>
                <a:schemeClr val="dk1"/>
              </a:buClr>
              <a:buSzPts val="2800"/>
              <a:buNone/>
              <a:defRPr sz="2800">
                <a:solidFill>
                  <a:schemeClr val="dk1"/>
                </a:solidFill>
              </a:defRPr>
            </a:lvl6pPr>
            <a:lvl7pPr lvl="6" algn="ctr">
              <a:lnSpc>
                <a:spcPct val="100000"/>
              </a:lnSpc>
              <a:spcBef>
                <a:spcPts val="0"/>
              </a:spcBef>
              <a:spcAft>
                <a:spcPts val="0"/>
              </a:spcAft>
              <a:buClr>
                <a:schemeClr val="dk1"/>
              </a:buClr>
              <a:buSzPts val="2800"/>
              <a:buNone/>
              <a:defRPr sz="2800">
                <a:solidFill>
                  <a:schemeClr val="dk1"/>
                </a:solidFill>
              </a:defRPr>
            </a:lvl7pPr>
            <a:lvl8pPr lvl="7" algn="ctr">
              <a:lnSpc>
                <a:spcPct val="100000"/>
              </a:lnSpc>
              <a:spcBef>
                <a:spcPts val="0"/>
              </a:spcBef>
              <a:spcAft>
                <a:spcPts val="0"/>
              </a:spcAft>
              <a:buClr>
                <a:schemeClr val="dk1"/>
              </a:buClr>
              <a:buSzPts val="2800"/>
              <a:buNone/>
              <a:defRPr sz="2800">
                <a:solidFill>
                  <a:schemeClr val="dk1"/>
                </a:solidFill>
              </a:defRPr>
            </a:lvl8pPr>
            <a:lvl9pPr lvl="8" algn="ctr">
              <a:lnSpc>
                <a:spcPct val="100000"/>
              </a:lnSpc>
              <a:spcBef>
                <a:spcPts val="0"/>
              </a:spcBef>
              <a:spcAft>
                <a:spcPts val="0"/>
              </a:spcAft>
              <a:buClr>
                <a:schemeClr val="dk1"/>
              </a:buClr>
              <a:buSzPts val="2800"/>
              <a:buNone/>
              <a:defRPr sz="2800">
                <a:solidFill>
                  <a:schemeClr val="dk1"/>
                </a:solidFill>
              </a:defRPr>
            </a:lvl9pPr>
          </a:lstStyle>
          <a:p>
            <a:endParaRPr/>
          </a:p>
        </p:txBody>
      </p:sp>
      <p:sp>
        <p:nvSpPr>
          <p:cNvPr id="11" name="Google Shape;11;p2"/>
          <p:cNvSpPr/>
          <p:nvPr/>
        </p:nvSpPr>
        <p:spPr>
          <a:xfrm>
            <a:off x="1889925" y="1022525"/>
            <a:ext cx="5364129" cy="2991307"/>
          </a:xfrm>
          <a:custGeom>
            <a:avLst/>
            <a:gdLst/>
            <a:ahLst/>
            <a:cxnLst/>
            <a:rect l="l" t="t" r="r" b="b"/>
            <a:pathLst>
              <a:path w="151604" h="84542" fill="none" extrusionOk="0">
                <a:moveTo>
                  <a:pt x="151603" y="64704"/>
                </a:moveTo>
                <a:lnTo>
                  <a:pt x="151603" y="84541"/>
                </a:lnTo>
                <a:lnTo>
                  <a:pt x="0" y="84541"/>
                </a:lnTo>
                <a:lnTo>
                  <a:pt x="0" y="0"/>
                </a:lnTo>
                <a:lnTo>
                  <a:pt x="75397" y="0"/>
                </a:lnTo>
              </a:path>
            </a:pathLst>
          </a:custGeom>
          <a:noFill/>
          <a:ln w="381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4"/>
        <p:cNvGrpSpPr/>
        <p:nvPr/>
      </p:nvGrpSpPr>
      <p:grpSpPr>
        <a:xfrm>
          <a:off x="0" y="0"/>
          <a:ext cx="0" cy="0"/>
          <a:chOff x="0" y="0"/>
          <a:chExt cx="0" cy="0"/>
        </a:xfrm>
      </p:grpSpPr>
      <p:sp>
        <p:nvSpPr>
          <p:cNvPr id="45" name="Google Shape;45;p10"/>
          <p:cNvSpPr txBox="1">
            <a:spLocks noGrp="1"/>
          </p:cNvSpPr>
          <p:nvPr>
            <p:ph type="title"/>
          </p:nvPr>
        </p:nvSpPr>
        <p:spPr>
          <a:xfrm>
            <a:off x="5133950" y="3798525"/>
            <a:ext cx="3248100" cy="3480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1600">
                <a:solidFill>
                  <a:schemeClr val="dk2"/>
                </a:solidFill>
              </a:defRPr>
            </a:lvl1pPr>
            <a:lvl2pPr lvl="1" algn="r"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2pPr>
            <a:lvl3pPr lvl="2" algn="r"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3pPr>
            <a:lvl4pPr lvl="3" algn="r"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4pPr>
            <a:lvl5pPr lvl="4" algn="r"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5pPr>
            <a:lvl6pPr lvl="5" algn="r"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6pPr>
            <a:lvl7pPr lvl="6" algn="r"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7pPr>
            <a:lvl8pPr lvl="7" algn="r"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8pPr>
            <a:lvl9pPr lvl="8" algn="r"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9pPr>
          </a:lstStyle>
          <a:p>
            <a:endParaRPr/>
          </a:p>
        </p:txBody>
      </p:sp>
      <p:sp>
        <p:nvSpPr>
          <p:cNvPr id="46" name="Google Shape;46;p10"/>
          <p:cNvSpPr txBox="1">
            <a:spLocks noGrp="1"/>
          </p:cNvSpPr>
          <p:nvPr>
            <p:ph type="subTitle" idx="1"/>
          </p:nvPr>
        </p:nvSpPr>
        <p:spPr>
          <a:xfrm>
            <a:off x="923925" y="2019525"/>
            <a:ext cx="5842800" cy="13503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None/>
              <a:defRPr sz="2500" b="1"/>
            </a:lvl1pPr>
            <a:lvl2pPr lvl="1" rtl="0">
              <a:lnSpc>
                <a:spcPct val="100000"/>
              </a:lnSpc>
              <a:spcBef>
                <a:spcPts val="0"/>
              </a:spcBef>
              <a:spcAft>
                <a:spcPts val="0"/>
              </a:spcAft>
              <a:buNone/>
              <a:defRPr sz="2500" b="1"/>
            </a:lvl2pPr>
            <a:lvl3pPr lvl="2" rtl="0">
              <a:lnSpc>
                <a:spcPct val="100000"/>
              </a:lnSpc>
              <a:spcBef>
                <a:spcPts val="0"/>
              </a:spcBef>
              <a:spcAft>
                <a:spcPts val="0"/>
              </a:spcAft>
              <a:buNone/>
              <a:defRPr sz="2500" b="1"/>
            </a:lvl3pPr>
            <a:lvl4pPr lvl="3" rtl="0">
              <a:lnSpc>
                <a:spcPct val="100000"/>
              </a:lnSpc>
              <a:spcBef>
                <a:spcPts val="0"/>
              </a:spcBef>
              <a:spcAft>
                <a:spcPts val="0"/>
              </a:spcAft>
              <a:buNone/>
              <a:defRPr sz="2500" b="1"/>
            </a:lvl4pPr>
            <a:lvl5pPr lvl="4" rtl="0">
              <a:lnSpc>
                <a:spcPct val="100000"/>
              </a:lnSpc>
              <a:spcBef>
                <a:spcPts val="0"/>
              </a:spcBef>
              <a:spcAft>
                <a:spcPts val="0"/>
              </a:spcAft>
              <a:buNone/>
              <a:defRPr sz="2500" b="1"/>
            </a:lvl5pPr>
            <a:lvl6pPr lvl="5" rtl="0">
              <a:lnSpc>
                <a:spcPct val="100000"/>
              </a:lnSpc>
              <a:spcBef>
                <a:spcPts val="0"/>
              </a:spcBef>
              <a:spcAft>
                <a:spcPts val="0"/>
              </a:spcAft>
              <a:buNone/>
              <a:defRPr sz="2500" b="1"/>
            </a:lvl6pPr>
            <a:lvl7pPr lvl="6" rtl="0">
              <a:lnSpc>
                <a:spcPct val="100000"/>
              </a:lnSpc>
              <a:spcBef>
                <a:spcPts val="0"/>
              </a:spcBef>
              <a:spcAft>
                <a:spcPts val="0"/>
              </a:spcAft>
              <a:buNone/>
              <a:defRPr sz="2500" b="1"/>
            </a:lvl7pPr>
            <a:lvl8pPr lvl="7" rtl="0">
              <a:lnSpc>
                <a:spcPct val="100000"/>
              </a:lnSpc>
              <a:spcBef>
                <a:spcPts val="0"/>
              </a:spcBef>
              <a:spcAft>
                <a:spcPts val="0"/>
              </a:spcAft>
              <a:buNone/>
              <a:defRPr sz="2500" b="1"/>
            </a:lvl8pPr>
            <a:lvl9pPr lvl="8" rtl="0">
              <a:lnSpc>
                <a:spcPct val="100000"/>
              </a:lnSpc>
              <a:spcBef>
                <a:spcPts val="0"/>
              </a:spcBef>
              <a:spcAft>
                <a:spcPts val="0"/>
              </a:spcAft>
              <a:buNone/>
              <a:defRPr sz="2500" b="1"/>
            </a:lvl9pPr>
          </a:lstStyle>
          <a:p>
            <a:endParaRPr/>
          </a:p>
        </p:txBody>
      </p:sp>
      <p:sp>
        <p:nvSpPr>
          <p:cNvPr id="47" name="Google Shape;47;p10"/>
          <p:cNvSpPr/>
          <p:nvPr/>
        </p:nvSpPr>
        <p:spPr>
          <a:xfrm>
            <a:off x="713225" y="2249877"/>
            <a:ext cx="7717671" cy="1999455"/>
          </a:xfrm>
          <a:custGeom>
            <a:avLst/>
            <a:gdLst/>
            <a:ahLst/>
            <a:cxnLst/>
            <a:rect l="l" t="t" r="r" b="b"/>
            <a:pathLst>
              <a:path w="242123" h="62728" fill="none" extrusionOk="0">
                <a:moveTo>
                  <a:pt x="0" y="0"/>
                </a:moveTo>
                <a:lnTo>
                  <a:pt x="0" y="62727"/>
                </a:lnTo>
                <a:lnTo>
                  <a:pt x="242122" y="62727"/>
                </a:lnTo>
                <a:lnTo>
                  <a:pt x="242122" y="50820"/>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bg2">
            <a:lumMod val="75000"/>
          </a:schemeClr>
        </a:solidFill>
        <a:effectLst/>
      </p:bgPr>
    </p:bg>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1518425"/>
            <a:ext cx="8520600" cy="1963500"/>
          </a:xfrm>
          <a:prstGeom prst="rect">
            <a:avLst/>
          </a:prstGeom>
        </p:spPr>
        <p:txBody>
          <a:bodyPr spcFirstLastPara="1" wrap="square" lIns="91425" tIns="91425" rIns="91425" bIns="91425" anchor="ctr" anchorCtr="0">
            <a:noAutofit/>
          </a:bodyPr>
          <a:lstStyle>
            <a:lvl1pPr lvl="0" algn="ctr">
              <a:spcBef>
                <a:spcPts val="0"/>
              </a:spcBef>
              <a:spcAft>
                <a:spcPts val="0"/>
              </a:spcAft>
              <a:buSzPts val="12000"/>
              <a:buNone/>
              <a:defRPr sz="7200">
                <a:solidFill>
                  <a:schemeClr val="lt1"/>
                </a:solidFill>
              </a:defRPr>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1"/>
          <p:cNvSpPr txBox="1">
            <a:spLocks noGrp="1"/>
          </p:cNvSpPr>
          <p:nvPr>
            <p:ph type="subTitle" idx="1"/>
          </p:nvPr>
        </p:nvSpPr>
        <p:spPr>
          <a:xfrm>
            <a:off x="2142150" y="3358025"/>
            <a:ext cx="4859700" cy="11700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None/>
              <a:defRPr sz="1600">
                <a:solidFill>
                  <a:schemeClr val="lt1"/>
                </a:solidFill>
              </a:defRPr>
            </a:lvl1pPr>
            <a:lvl2pPr lvl="1">
              <a:lnSpc>
                <a:spcPct val="100000"/>
              </a:lnSpc>
              <a:spcBef>
                <a:spcPts val="1600"/>
              </a:spcBef>
              <a:spcAft>
                <a:spcPts val="0"/>
              </a:spcAft>
              <a:buNone/>
              <a:defRPr sz="1600">
                <a:solidFill>
                  <a:schemeClr val="lt1"/>
                </a:solidFill>
              </a:defRPr>
            </a:lvl2pPr>
            <a:lvl3pPr lvl="2">
              <a:lnSpc>
                <a:spcPct val="100000"/>
              </a:lnSpc>
              <a:spcBef>
                <a:spcPts val="1600"/>
              </a:spcBef>
              <a:spcAft>
                <a:spcPts val="0"/>
              </a:spcAft>
              <a:buNone/>
              <a:defRPr sz="1600">
                <a:solidFill>
                  <a:schemeClr val="lt1"/>
                </a:solidFill>
              </a:defRPr>
            </a:lvl3pPr>
            <a:lvl4pPr lvl="3">
              <a:lnSpc>
                <a:spcPct val="100000"/>
              </a:lnSpc>
              <a:spcBef>
                <a:spcPts val="1600"/>
              </a:spcBef>
              <a:spcAft>
                <a:spcPts val="0"/>
              </a:spcAft>
              <a:buNone/>
              <a:defRPr sz="1600">
                <a:solidFill>
                  <a:schemeClr val="lt1"/>
                </a:solidFill>
              </a:defRPr>
            </a:lvl4pPr>
            <a:lvl5pPr lvl="4">
              <a:lnSpc>
                <a:spcPct val="100000"/>
              </a:lnSpc>
              <a:spcBef>
                <a:spcPts val="1600"/>
              </a:spcBef>
              <a:spcAft>
                <a:spcPts val="0"/>
              </a:spcAft>
              <a:buNone/>
              <a:defRPr sz="1600">
                <a:solidFill>
                  <a:schemeClr val="lt1"/>
                </a:solidFill>
              </a:defRPr>
            </a:lvl5pPr>
            <a:lvl6pPr lvl="5">
              <a:lnSpc>
                <a:spcPct val="100000"/>
              </a:lnSpc>
              <a:spcBef>
                <a:spcPts val="1600"/>
              </a:spcBef>
              <a:spcAft>
                <a:spcPts val="0"/>
              </a:spcAft>
              <a:buNone/>
              <a:defRPr sz="1600">
                <a:solidFill>
                  <a:schemeClr val="lt1"/>
                </a:solidFill>
              </a:defRPr>
            </a:lvl6pPr>
            <a:lvl7pPr lvl="6">
              <a:lnSpc>
                <a:spcPct val="100000"/>
              </a:lnSpc>
              <a:spcBef>
                <a:spcPts val="1600"/>
              </a:spcBef>
              <a:spcAft>
                <a:spcPts val="0"/>
              </a:spcAft>
              <a:buNone/>
              <a:defRPr sz="1600">
                <a:solidFill>
                  <a:schemeClr val="lt1"/>
                </a:solidFill>
              </a:defRPr>
            </a:lvl7pPr>
            <a:lvl8pPr lvl="7">
              <a:lnSpc>
                <a:spcPct val="100000"/>
              </a:lnSpc>
              <a:spcBef>
                <a:spcPts val="1600"/>
              </a:spcBef>
              <a:spcAft>
                <a:spcPts val="0"/>
              </a:spcAft>
              <a:buNone/>
              <a:defRPr sz="1600">
                <a:solidFill>
                  <a:schemeClr val="lt1"/>
                </a:solidFill>
              </a:defRPr>
            </a:lvl8pPr>
            <a:lvl9pPr lvl="8">
              <a:lnSpc>
                <a:spcPct val="100000"/>
              </a:lnSpc>
              <a:spcBef>
                <a:spcPts val="1600"/>
              </a:spcBef>
              <a:spcAft>
                <a:spcPts val="1600"/>
              </a:spcAft>
              <a:buNone/>
              <a:defRPr sz="1600">
                <a:solidFill>
                  <a:schemeClr val="lt1"/>
                </a:solidFill>
              </a:defRPr>
            </a:lvl9pPr>
          </a:lstStyle>
          <a:p>
            <a:endParaRPr/>
          </a:p>
        </p:txBody>
      </p:sp>
      <p:sp>
        <p:nvSpPr>
          <p:cNvPr id="51" name="Google Shape;51;p11"/>
          <p:cNvSpPr/>
          <p:nvPr/>
        </p:nvSpPr>
        <p:spPr>
          <a:xfrm>
            <a:off x="1957938" y="1843163"/>
            <a:ext cx="5228133" cy="2066766"/>
          </a:xfrm>
          <a:custGeom>
            <a:avLst/>
            <a:gdLst/>
            <a:ahLst/>
            <a:cxnLst/>
            <a:rect l="l" t="t" r="r" b="b"/>
            <a:pathLst>
              <a:path w="151628" h="59941" fill="none" extrusionOk="0">
                <a:moveTo>
                  <a:pt x="61918" y="0"/>
                </a:moveTo>
                <a:lnTo>
                  <a:pt x="151628" y="0"/>
                </a:lnTo>
                <a:lnTo>
                  <a:pt x="151628" y="39294"/>
                </a:lnTo>
                <a:lnTo>
                  <a:pt x="1" y="39294"/>
                </a:lnTo>
                <a:lnTo>
                  <a:pt x="1" y="59941"/>
                </a:lnTo>
              </a:path>
            </a:pathLst>
          </a:custGeom>
          <a:noFill/>
          <a:ln w="381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umbers and Text">
  <p:cSld name="CUSTOM_11">
    <p:bg>
      <p:bgPr>
        <a:solidFill>
          <a:schemeClr val="bg2">
            <a:lumMod val="75000"/>
          </a:schemeClr>
        </a:solidFill>
        <a:effectLst/>
      </p:bgPr>
    </p:bg>
    <p:spTree>
      <p:nvGrpSpPr>
        <p:cNvPr id="1" name="Shape 52"/>
        <p:cNvGrpSpPr/>
        <p:nvPr/>
      </p:nvGrpSpPr>
      <p:grpSpPr>
        <a:xfrm>
          <a:off x="0" y="0"/>
          <a:ext cx="0" cy="0"/>
          <a:chOff x="0" y="0"/>
          <a:chExt cx="0" cy="0"/>
        </a:xfrm>
      </p:grpSpPr>
      <p:sp>
        <p:nvSpPr>
          <p:cNvPr id="53" name="Google Shape;53;p12"/>
          <p:cNvSpPr txBox="1">
            <a:spLocks noGrp="1"/>
          </p:cNvSpPr>
          <p:nvPr>
            <p:ph type="title" hasCustomPrompt="1"/>
          </p:nvPr>
        </p:nvSpPr>
        <p:spPr>
          <a:xfrm>
            <a:off x="5262075" y="1080800"/>
            <a:ext cx="2798700" cy="76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6000"/>
              <a:buNone/>
              <a:defRPr sz="4000">
                <a:solidFill>
                  <a:schemeClr val="lt1"/>
                </a:solidFill>
              </a:defRPr>
            </a:lvl1pPr>
            <a:lvl2pPr lvl="1" algn="r" rtl="0">
              <a:spcBef>
                <a:spcPts val="0"/>
              </a:spcBef>
              <a:spcAft>
                <a:spcPts val="0"/>
              </a:spcAft>
              <a:buSzPts val="6000"/>
              <a:buNone/>
              <a:defRPr sz="6000"/>
            </a:lvl2pPr>
            <a:lvl3pPr lvl="2" algn="r" rtl="0">
              <a:spcBef>
                <a:spcPts val="0"/>
              </a:spcBef>
              <a:spcAft>
                <a:spcPts val="0"/>
              </a:spcAft>
              <a:buSzPts val="6000"/>
              <a:buNone/>
              <a:defRPr sz="6000"/>
            </a:lvl3pPr>
            <a:lvl4pPr lvl="3" algn="r" rtl="0">
              <a:spcBef>
                <a:spcPts val="0"/>
              </a:spcBef>
              <a:spcAft>
                <a:spcPts val="0"/>
              </a:spcAft>
              <a:buSzPts val="6000"/>
              <a:buNone/>
              <a:defRPr sz="6000"/>
            </a:lvl4pPr>
            <a:lvl5pPr lvl="4" algn="r" rtl="0">
              <a:spcBef>
                <a:spcPts val="0"/>
              </a:spcBef>
              <a:spcAft>
                <a:spcPts val="0"/>
              </a:spcAft>
              <a:buSzPts val="6000"/>
              <a:buNone/>
              <a:defRPr sz="6000"/>
            </a:lvl5pPr>
            <a:lvl6pPr lvl="5" algn="r" rtl="0">
              <a:spcBef>
                <a:spcPts val="0"/>
              </a:spcBef>
              <a:spcAft>
                <a:spcPts val="0"/>
              </a:spcAft>
              <a:buSzPts val="6000"/>
              <a:buNone/>
              <a:defRPr sz="6000"/>
            </a:lvl6pPr>
            <a:lvl7pPr lvl="6" algn="r" rtl="0">
              <a:spcBef>
                <a:spcPts val="0"/>
              </a:spcBef>
              <a:spcAft>
                <a:spcPts val="0"/>
              </a:spcAft>
              <a:buSzPts val="6000"/>
              <a:buNone/>
              <a:defRPr sz="6000"/>
            </a:lvl7pPr>
            <a:lvl8pPr lvl="7" algn="r" rtl="0">
              <a:spcBef>
                <a:spcPts val="0"/>
              </a:spcBef>
              <a:spcAft>
                <a:spcPts val="0"/>
              </a:spcAft>
              <a:buSzPts val="6000"/>
              <a:buNone/>
              <a:defRPr sz="6000"/>
            </a:lvl8pPr>
            <a:lvl9pPr lvl="8" algn="r" rtl="0">
              <a:spcBef>
                <a:spcPts val="0"/>
              </a:spcBef>
              <a:spcAft>
                <a:spcPts val="0"/>
              </a:spcAft>
              <a:buSzPts val="6000"/>
              <a:buNone/>
              <a:defRPr sz="6000"/>
            </a:lvl9pPr>
          </a:lstStyle>
          <a:p>
            <a:r>
              <a:t>xx%</a:t>
            </a:r>
          </a:p>
        </p:txBody>
      </p:sp>
      <p:sp>
        <p:nvSpPr>
          <p:cNvPr id="54" name="Google Shape;54;p12"/>
          <p:cNvSpPr txBox="1">
            <a:spLocks noGrp="1"/>
          </p:cNvSpPr>
          <p:nvPr>
            <p:ph type="subTitle" idx="1"/>
          </p:nvPr>
        </p:nvSpPr>
        <p:spPr>
          <a:xfrm>
            <a:off x="5262075" y="1695200"/>
            <a:ext cx="2798700" cy="65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lt1"/>
                </a:solidFill>
              </a:defRPr>
            </a:lvl1pPr>
            <a:lvl2pPr lvl="1" algn="ctr" rtl="0">
              <a:lnSpc>
                <a:spcPct val="100000"/>
              </a:lnSpc>
              <a:spcBef>
                <a:spcPts val="1600"/>
              </a:spcBef>
              <a:spcAft>
                <a:spcPts val="0"/>
              </a:spcAft>
              <a:buNone/>
              <a:defRPr sz="1600">
                <a:solidFill>
                  <a:schemeClr val="lt1"/>
                </a:solidFill>
              </a:defRPr>
            </a:lvl2pPr>
            <a:lvl3pPr lvl="2" algn="ctr" rtl="0">
              <a:lnSpc>
                <a:spcPct val="100000"/>
              </a:lnSpc>
              <a:spcBef>
                <a:spcPts val="1600"/>
              </a:spcBef>
              <a:spcAft>
                <a:spcPts val="0"/>
              </a:spcAft>
              <a:buNone/>
              <a:defRPr sz="1600">
                <a:solidFill>
                  <a:schemeClr val="lt1"/>
                </a:solidFill>
              </a:defRPr>
            </a:lvl3pPr>
            <a:lvl4pPr lvl="3" algn="ctr" rtl="0">
              <a:lnSpc>
                <a:spcPct val="100000"/>
              </a:lnSpc>
              <a:spcBef>
                <a:spcPts val="1600"/>
              </a:spcBef>
              <a:spcAft>
                <a:spcPts val="0"/>
              </a:spcAft>
              <a:buNone/>
              <a:defRPr sz="1600">
                <a:solidFill>
                  <a:schemeClr val="lt1"/>
                </a:solidFill>
              </a:defRPr>
            </a:lvl4pPr>
            <a:lvl5pPr lvl="4" algn="ctr" rtl="0">
              <a:lnSpc>
                <a:spcPct val="100000"/>
              </a:lnSpc>
              <a:spcBef>
                <a:spcPts val="1600"/>
              </a:spcBef>
              <a:spcAft>
                <a:spcPts val="0"/>
              </a:spcAft>
              <a:buNone/>
              <a:defRPr sz="1600">
                <a:solidFill>
                  <a:schemeClr val="lt1"/>
                </a:solidFill>
              </a:defRPr>
            </a:lvl5pPr>
            <a:lvl6pPr lvl="5" algn="ctr" rtl="0">
              <a:lnSpc>
                <a:spcPct val="100000"/>
              </a:lnSpc>
              <a:spcBef>
                <a:spcPts val="1600"/>
              </a:spcBef>
              <a:spcAft>
                <a:spcPts val="0"/>
              </a:spcAft>
              <a:buNone/>
              <a:defRPr sz="1600">
                <a:solidFill>
                  <a:schemeClr val="lt1"/>
                </a:solidFill>
              </a:defRPr>
            </a:lvl6pPr>
            <a:lvl7pPr lvl="6" algn="ctr" rtl="0">
              <a:lnSpc>
                <a:spcPct val="100000"/>
              </a:lnSpc>
              <a:spcBef>
                <a:spcPts val="1600"/>
              </a:spcBef>
              <a:spcAft>
                <a:spcPts val="0"/>
              </a:spcAft>
              <a:buNone/>
              <a:defRPr sz="1600">
                <a:solidFill>
                  <a:schemeClr val="lt1"/>
                </a:solidFill>
              </a:defRPr>
            </a:lvl7pPr>
            <a:lvl8pPr lvl="7" algn="ctr" rtl="0">
              <a:lnSpc>
                <a:spcPct val="100000"/>
              </a:lnSpc>
              <a:spcBef>
                <a:spcPts val="1600"/>
              </a:spcBef>
              <a:spcAft>
                <a:spcPts val="0"/>
              </a:spcAft>
              <a:buNone/>
              <a:defRPr sz="1600">
                <a:solidFill>
                  <a:schemeClr val="lt1"/>
                </a:solidFill>
              </a:defRPr>
            </a:lvl8pPr>
            <a:lvl9pPr lvl="8" algn="ctr" rtl="0">
              <a:lnSpc>
                <a:spcPct val="100000"/>
              </a:lnSpc>
              <a:spcBef>
                <a:spcPts val="1600"/>
              </a:spcBef>
              <a:spcAft>
                <a:spcPts val="1600"/>
              </a:spcAft>
              <a:buNone/>
              <a:defRPr sz="1600">
                <a:solidFill>
                  <a:schemeClr val="lt1"/>
                </a:solidFill>
              </a:defRPr>
            </a:lvl9pPr>
          </a:lstStyle>
          <a:p>
            <a:endParaRPr/>
          </a:p>
        </p:txBody>
      </p:sp>
      <p:sp>
        <p:nvSpPr>
          <p:cNvPr id="55" name="Google Shape;55;p12"/>
          <p:cNvSpPr txBox="1">
            <a:spLocks noGrp="1"/>
          </p:cNvSpPr>
          <p:nvPr>
            <p:ph type="title" idx="2" hasCustomPrompt="1"/>
          </p:nvPr>
        </p:nvSpPr>
        <p:spPr>
          <a:xfrm>
            <a:off x="1283850" y="1080800"/>
            <a:ext cx="2798700" cy="766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6000"/>
              <a:buNone/>
              <a:defRPr sz="4000">
                <a:solidFill>
                  <a:schemeClr val="lt1"/>
                </a:solidFill>
              </a:defRPr>
            </a:lvl1pPr>
            <a:lvl2pPr lvl="1" algn="r" rtl="0">
              <a:spcBef>
                <a:spcPts val="0"/>
              </a:spcBef>
              <a:spcAft>
                <a:spcPts val="0"/>
              </a:spcAft>
              <a:buSzPts val="6000"/>
              <a:buNone/>
              <a:defRPr sz="6000"/>
            </a:lvl2pPr>
            <a:lvl3pPr lvl="2" algn="r" rtl="0">
              <a:spcBef>
                <a:spcPts val="0"/>
              </a:spcBef>
              <a:spcAft>
                <a:spcPts val="0"/>
              </a:spcAft>
              <a:buSzPts val="6000"/>
              <a:buNone/>
              <a:defRPr sz="6000"/>
            </a:lvl3pPr>
            <a:lvl4pPr lvl="3" algn="r" rtl="0">
              <a:spcBef>
                <a:spcPts val="0"/>
              </a:spcBef>
              <a:spcAft>
                <a:spcPts val="0"/>
              </a:spcAft>
              <a:buSzPts val="6000"/>
              <a:buNone/>
              <a:defRPr sz="6000"/>
            </a:lvl4pPr>
            <a:lvl5pPr lvl="4" algn="r" rtl="0">
              <a:spcBef>
                <a:spcPts val="0"/>
              </a:spcBef>
              <a:spcAft>
                <a:spcPts val="0"/>
              </a:spcAft>
              <a:buSzPts val="6000"/>
              <a:buNone/>
              <a:defRPr sz="6000"/>
            </a:lvl5pPr>
            <a:lvl6pPr lvl="5" algn="r" rtl="0">
              <a:spcBef>
                <a:spcPts val="0"/>
              </a:spcBef>
              <a:spcAft>
                <a:spcPts val="0"/>
              </a:spcAft>
              <a:buSzPts val="6000"/>
              <a:buNone/>
              <a:defRPr sz="6000"/>
            </a:lvl6pPr>
            <a:lvl7pPr lvl="6" algn="r" rtl="0">
              <a:spcBef>
                <a:spcPts val="0"/>
              </a:spcBef>
              <a:spcAft>
                <a:spcPts val="0"/>
              </a:spcAft>
              <a:buSzPts val="6000"/>
              <a:buNone/>
              <a:defRPr sz="6000"/>
            </a:lvl7pPr>
            <a:lvl8pPr lvl="7" algn="r" rtl="0">
              <a:spcBef>
                <a:spcPts val="0"/>
              </a:spcBef>
              <a:spcAft>
                <a:spcPts val="0"/>
              </a:spcAft>
              <a:buSzPts val="6000"/>
              <a:buNone/>
              <a:defRPr sz="6000"/>
            </a:lvl8pPr>
            <a:lvl9pPr lvl="8" algn="r" rtl="0">
              <a:spcBef>
                <a:spcPts val="0"/>
              </a:spcBef>
              <a:spcAft>
                <a:spcPts val="0"/>
              </a:spcAft>
              <a:buSzPts val="6000"/>
              <a:buNone/>
              <a:defRPr sz="6000"/>
            </a:lvl9pPr>
          </a:lstStyle>
          <a:p>
            <a:r>
              <a:t>xx%</a:t>
            </a:r>
          </a:p>
        </p:txBody>
      </p:sp>
      <p:sp>
        <p:nvSpPr>
          <p:cNvPr id="56" name="Google Shape;56;p12"/>
          <p:cNvSpPr txBox="1">
            <a:spLocks noGrp="1"/>
          </p:cNvSpPr>
          <p:nvPr>
            <p:ph type="subTitle" idx="3"/>
          </p:nvPr>
        </p:nvSpPr>
        <p:spPr>
          <a:xfrm>
            <a:off x="1284050" y="1695200"/>
            <a:ext cx="2798700" cy="65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chemeClr val="lt1"/>
                </a:solidFill>
              </a:defRPr>
            </a:lvl1pPr>
            <a:lvl2pPr lvl="1" algn="ctr" rtl="0">
              <a:lnSpc>
                <a:spcPct val="100000"/>
              </a:lnSpc>
              <a:spcBef>
                <a:spcPts val="1600"/>
              </a:spcBef>
              <a:spcAft>
                <a:spcPts val="0"/>
              </a:spcAft>
              <a:buNone/>
              <a:defRPr sz="1600">
                <a:solidFill>
                  <a:schemeClr val="lt1"/>
                </a:solidFill>
              </a:defRPr>
            </a:lvl2pPr>
            <a:lvl3pPr lvl="2" algn="ctr" rtl="0">
              <a:lnSpc>
                <a:spcPct val="100000"/>
              </a:lnSpc>
              <a:spcBef>
                <a:spcPts val="1600"/>
              </a:spcBef>
              <a:spcAft>
                <a:spcPts val="0"/>
              </a:spcAft>
              <a:buNone/>
              <a:defRPr sz="1600">
                <a:solidFill>
                  <a:schemeClr val="lt1"/>
                </a:solidFill>
              </a:defRPr>
            </a:lvl3pPr>
            <a:lvl4pPr lvl="3" algn="ctr" rtl="0">
              <a:lnSpc>
                <a:spcPct val="100000"/>
              </a:lnSpc>
              <a:spcBef>
                <a:spcPts val="1600"/>
              </a:spcBef>
              <a:spcAft>
                <a:spcPts val="0"/>
              </a:spcAft>
              <a:buNone/>
              <a:defRPr sz="1600">
                <a:solidFill>
                  <a:schemeClr val="lt1"/>
                </a:solidFill>
              </a:defRPr>
            </a:lvl4pPr>
            <a:lvl5pPr lvl="4" algn="ctr" rtl="0">
              <a:lnSpc>
                <a:spcPct val="100000"/>
              </a:lnSpc>
              <a:spcBef>
                <a:spcPts val="1600"/>
              </a:spcBef>
              <a:spcAft>
                <a:spcPts val="0"/>
              </a:spcAft>
              <a:buNone/>
              <a:defRPr sz="1600">
                <a:solidFill>
                  <a:schemeClr val="lt1"/>
                </a:solidFill>
              </a:defRPr>
            </a:lvl5pPr>
            <a:lvl6pPr lvl="5" algn="ctr" rtl="0">
              <a:lnSpc>
                <a:spcPct val="100000"/>
              </a:lnSpc>
              <a:spcBef>
                <a:spcPts val="1600"/>
              </a:spcBef>
              <a:spcAft>
                <a:spcPts val="0"/>
              </a:spcAft>
              <a:buNone/>
              <a:defRPr sz="1600">
                <a:solidFill>
                  <a:schemeClr val="lt1"/>
                </a:solidFill>
              </a:defRPr>
            </a:lvl6pPr>
            <a:lvl7pPr lvl="6" algn="ctr" rtl="0">
              <a:lnSpc>
                <a:spcPct val="100000"/>
              </a:lnSpc>
              <a:spcBef>
                <a:spcPts val="1600"/>
              </a:spcBef>
              <a:spcAft>
                <a:spcPts val="0"/>
              </a:spcAft>
              <a:buNone/>
              <a:defRPr sz="1600">
                <a:solidFill>
                  <a:schemeClr val="lt1"/>
                </a:solidFill>
              </a:defRPr>
            </a:lvl7pPr>
            <a:lvl8pPr lvl="7" algn="ctr" rtl="0">
              <a:lnSpc>
                <a:spcPct val="100000"/>
              </a:lnSpc>
              <a:spcBef>
                <a:spcPts val="1600"/>
              </a:spcBef>
              <a:spcAft>
                <a:spcPts val="0"/>
              </a:spcAft>
              <a:buNone/>
              <a:defRPr sz="1600">
                <a:solidFill>
                  <a:schemeClr val="lt1"/>
                </a:solidFill>
              </a:defRPr>
            </a:lvl8pPr>
            <a:lvl9pPr lvl="8" algn="ctr" rtl="0">
              <a:lnSpc>
                <a:spcPct val="100000"/>
              </a:lnSpc>
              <a:spcBef>
                <a:spcPts val="1600"/>
              </a:spcBef>
              <a:spcAft>
                <a:spcPts val="1600"/>
              </a:spcAft>
              <a:buNone/>
              <a:defRPr sz="1600">
                <a:solidFill>
                  <a:schemeClr val="lt1"/>
                </a:solidFill>
              </a:defRPr>
            </a:lvl9pPr>
          </a:lstStyle>
          <a:p>
            <a:endParaRPr/>
          </a:p>
        </p:txBody>
      </p:sp>
      <p:sp>
        <p:nvSpPr>
          <p:cNvPr id="57" name="Google Shape;57;p12"/>
          <p:cNvSpPr/>
          <p:nvPr/>
        </p:nvSpPr>
        <p:spPr>
          <a:xfrm>
            <a:off x="1133175" y="972600"/>
            <a:ext cx="2698807" cy="1348503"/>
          </a:xfrm>
          <a:custGeom>
            <a:avLst/>
            <a:gdLst/>
            <a:ahLst/>
            <a:cxnLst/>
            <a:rect l="l" t="t" r="r" b="b"/>
            <a:pathLst>
              <a:path w="91687" h="37723" fill="none" extrusionOk="0">
                <a:moveTo>
                  <a:pt x="26197" y="1"/>
                </a:moveTo>
                <a:lnTo>
                  <a:pt x="1" y="1"/>
                </a:lnTo>
                <a:lnTo>
                  <a:pt x="1" y="37723"/>
                </a:lnTo>
                <a:lnTo>
                  <a:pt x="91687" y="37723"/>
                </a:lnTo>
              </a:path>
            </a:pathLst>
          </a:custGeom>
          <a:noFill/>
          <a:ln w="381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2"/>
          <p:cNvSpPr/>
          <p:nvPr/>
        </p:nvSpPr>
        <p:spPr>
          <a:xfrm>
            <a:off x="5096475" y="972600"/>
            <a:ext cx="2698807" cy="1348503"/>
          </a:xfrm>
          <a:custGeom>
            <a:avLst/>
            <a:gdLst/>
            <a:ahLst/>
            <a:cxnLst/>
            <a:rect l="l" t="t" r="r" b="b"/>
            <a:pathLst>
              <a:path w="91687" h="37723" fill="none" extrusionOk="0">
                <a:moveTo>
                  <a:pt x="26197" y="1"/>
                </a:moveTo>
                <a:lnTo>
                  <a:pt x="1" y="1"/>
                </a:lnTo>
                <a:lnTo>
                  <a:pt x="1" y="37723"/>
                </a:lnTo>
                <a:lnTo>
                  <a:pt x="91687" y="37723"/>
                </a:lnTo>
              </a:path>
            </a:pathLst>
          </a:custGeom>
          <a:noFill/>
          <a:ln w="381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ig title">
  <p:cSld name="CUSTOM_14">
    <p:bg>
      <p:bgPr>
        <a:solidFill>
          <a:schemeClr val="bg2">
            <a:lumMod val="75000"/>
          </a:schemeClr>
        </a:solidFill>
        <a:effectLst/>
      </p:bgPr>
    </p:bg>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397100" y="2751175"/>
            <a:ext cx="4779900" cy="18573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434343"/>
              </a:buClr>
              <a:buSzPts val="3400"/>
              <a:buNone/>
              <a:defRPr sz="3400">
                <a:solidFill>
                  <a:schemeClr val="lt1"/>
                </a:solidFill>
              </a:defRPr>
            </a:lvl1pPr>
            <a:lvl2pPr lvl="1" rtl="0">
              <a:spcBef>
                <a:spcPts val="0"/>
              </a:spcBef>
              <a:spcAft>
                <a:spcPts val="0"/>
              </a:spcAft>
              <a:buSzPts val="3300"/>
              <a:buNone/>
              <a:defRPr sz="3300"/>
            </a:lvl2pPr>
            <a:lvl3pPr lvl="2" rtl="0">
              <a:spcBef>
                <a:spcPts val="0"/>
              </a:spcBef>
              <a:spcAft>
                <a:spcPts val="0"/>
              </a:spcAft>
              <a:buSzPts val="3300"/>
              <a:buNone/>
              <a:defRPr sz="3300"/>
            </a:lvl3pPr>
            <a:lvl4pPr lvl="3" rtl="0">
              <a:spcBef>
                <a:spcPts val="0"/>
              </a:spcBef>
              <a:spcAft>
                <a:spcPts val="0"/>
              </a:spcAft>
              <a:buSzPts val="3300"/>
              <a:buNone/>
              <a:defRPr sz="3300"/>
            </a:lvl4pPr>
            <a:lvl5pPr lvl="4" rtl="0">
              <a:spcBef>
                <a:spcPts val="0"/>
              </a:spcBef>
              <a:spcAft>
                <a:spcPts val="0"/>
              </a:spcAft>
              <a:buSzPts val="3300"/>
              <a:buNone/>
              <a:defRPr sz="3300"/>
            </a:lvl5pPr>
            <a:lvl6pPr lvl="5" rtl="0">
              <a:spcBef>
                <a:spcPts val="0"/>
              </a:spcBef>
              <a:spcAft>
                <a:spcPts val="0"/>
              </a:spcAft>
              <a:buSzPts val="3300"/>
              <a:buNone/>
              <a:defRPr sz="3300"/>
            </a:lvl6pPr>
            <a:lvl7pPr lvl="6" rtl="0">
              <a:spcBef>
                <a:spcPts val="0"/>
              </a:spcBef>
              <a:spcAft>
                <a:spcPts val="0"/>
              </a:spcAft>
              <a:buSzPts val="3300"/>
              <a:buNone/>
              <a:defRPr sz="3300"/>
            </a:lvl7pPr>
            <a:lvl8pPr lvl="7" rtl="0">
              <a:spcBef>
                <a:spcPts val="0"/>
              </a:spcBef>
              <a:spcAft>
                <a:spcPts val="0"/>
              </a:spcAft>
              <a:buSzPts val="3300"/>
              <a:buNone/>
              <a:defRPr sz="3300"/>
            </a:lvl8pPr>
            <a:lvl9pPr lvl="8" rtl="0">
              <a:spcBef>
                <a:spcPts val="0"/>
              </a:spcBef>
              <a:spcAft>
                <a:spcPts val="0"/>
              </a:spcAft>
              <a:buSzPts val="3300"/>
              <a:buNone/>
              <a:defRPr sz="3300"/>
            </a:lvl9pPr>
          </a:lstStyle>
          <a:p>
            <a:endParaRPr/>
          </a:p>
        </p:txBody>
      </p:sp>
      <p:cxnSp>
        <p:nvCxnSpPr>
          <p:cNvPr id="62" name="Google Shape;62;p14"/>
          <p:cNvCxnSpPr/>
          <p:nvPr/>
        </p:nvCxnSpPr>
        <p:spPr>
          <a:xfrm flipH="1">
            <a:off x="726300" y="2747975"/>
            <a:ext cx="3845700" cy="1857300"/>
          </a:xfrm>
          <a:prstGeom prst="bentConnector3">
            <a:avLst>
              <a:gd name="adj1" fmla="val -100620"/>
            </a:avLst>
          </a:prstGeom>
          <a:noFill/>
          <a:ln w="38100" cap="flat" cmpd="sng">
            <a:solidFill>
              <a:schemeClr val="lt1"/>
            </a:solidFill>
            <a:prstDash val="solid"/>
            <a:round/>
            <a:headEnd type="none" w="med" len="med"/>
            <a:tailEnd type="none" w="med" len="med"/>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ext 1">
  <p:cSld name="CUSTOM_3">
    <p:spTree>
      <p:nvGrpSpPr>
        <p:cNvPr id="1" name="Shape 63"/>
        <p:cNvGrpSpPr/>
        <p:nvPr/>
      </p:nvGrpSpPr>
      <p:grpSpPr>
        <a:xfrm>
          <a:off x="0" y="0"/>
          <a:ext cx="0" cy="0"/>
          <a:chOff x="0" y="0"/>
          <a:chExt cx="0" cy="0"/>
        </a:xfrm>
      </p:grpSpPr>
      <p:sp>
        <p:nvSpPr>
          <p:cNvPr id="64" name="Google Shape;64;p15"/>
          <p:cNvSpPr txBox="1">
            <a:spLocks noGrp="1"/>
          </p:cNvSpPr>
          <p:nvPr>
            <p:ph type="title"/>
          </p:nvPr>
        </p:nvSpPr>
        <p:spPr>
          <a:xfrm>
            <a:off x="5712375" y="539500"/>
            <a:ext cx="2463600" cy="1385700"/>
          </a:xfrm>
          <a:prstGeom prst="rect">
            <a:avLst/>
          </a:prstGeom>
        </p:spPr>
        <p:txBody>
          <a:bodyPr spcFirstLastPara="1" wrap="square" lIns="91425" tIns="91425" rIns="91425" bIns="91425" anchor="t" anchorCtr="0">
            <a:noAutofit/>
          </a:bodyPr>
          <a:lstStyle>
            <a:lvl1pPr lvl="0" algn="r">
              <a:spcBef>
                <a:spcPts val="0"/>
              </a:spcBef>
              <a:spcAft>
                <a:spcPts val="0"/>
              </a:spcAft>
              <a:buNone/>
              <a:defRPr/>
            </a:lvl1pPr>
            <a:lvl2pPr lvl="1" algn="r">
              <a:spcBef>
                <a:spcPts val="0"/>
              </a:spcBef>
              <a:spcAft>
                <a:spcPts val="0"/>
              </a:spcAft>
              <a:buNone/>
              <a:defRPr/>
            </a:lvl2pPr>
            <a:lvl3pPr lvl="2" algn="r">
              <a:spcBef>
                <a:spcPts val="0"/>
              </a:spcBef>
              <a:spcAft>
                <a:spcPts val="0"/>
              </a:spcAft>
              <a:buNone/>
              <a:defRPr/>
            </a:lvl3pPr>
            <a:lvl4pPr lvl="3" algn="r">
              <a:spcBef>
                <a:spcPts val="0"/>
              </a:spcBef>
              <a:spcAft>
                <a:spcPts val="0"/>
              </a:spcAft>
              <a:buNone/>
              <a:defRPr/>
            </a:lvl4pPr>
            <a:lvl5pPr lvl="4" algn="r">
              <a:spcBef>
                <a:spcPts val="0"/>
              </a:spcBef>
              <a:spcAft>
                <a:spcPts val="0"/>
              </a:spcAft>
              <a:buNone/>
              <a:defRPr/>
            </a:lvl5pPr>
            <a:lvl6pPr lvl="5" algn="r">
              <a:spcBef>
                <a:spcPts val="0"/>
              </a:spcBef>
              <a:spcAft>
                <a:spcPts val="0"/>
              </a:spcAft>
              <a:buNone/>
              <a:defRPr/>
            </a:lvl6pPr>
            <a:lvl7pPr lvl="6" algn="r">
              <a:spcBef>
                <a:spcPts val="0"/>
              </a:spcBef>
              <a:spcAft>
                <a:spcPts val="0"/>
              </a:spcAft>
              <a:buNone/>
              <a:defRPr/>
            </a:lvl7pPr>
            <a:lvl8pPr lvl="7" algn="r">
              <a:spcBef>
                <a:spcPts val="0"/>
              </a:spcBef>
              <a:spcAft>
                <a:spcPts val="0"/>
              </a:spcAft>
              <a:buNone/>
              <a:defRPr/>
            </a:lvl8pPr>
            <a:lvl9pPr lvl="8" algn="r">
              <a:spcBef>
                <a:spcPts val="0"/>
              </a:spcBef>
              <a:spcAft>
                <a:spcPts val="0"/>
              </a:spcAft>
              <a:buNone/>
              <a:defRPr/>
            </a:lvl9pPr>
          </a:lstStyle>
          <a:p>
            <a:endParaRPr/>
          </a:p>
        </p:txBody>
      </p:sp>
      <p:sp>
        <p:nvSpPr>
          <p:cNvPr id="65" name="Google Shape;65;p15"/>
          <p:cNvSpPr txBox="1">
            <a:spLocks noGrp="1"/>
          </p:cNvSpPr>
          <p:nvPr>
            <p:ph type="subTitle" idx="1"/>
          </p:nvPr>
        </p:nvSpPr>
        <p:spPr>
          <a:xfrm>
            <a:off x="975238" y="800100"/>
            <a:ext cx="3981900" cy="3396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None/>
              <a:defRPr sz="1600"/>
            </a:lvl1pPr>
            <a:lvl2pPr lvl="1">
              <a:spcBef>
                <a:spcPts val="1600"/>
              </a:spcBef>
              <a:spcAft>
                <a:spcPts val="0"/>
              </a:spcAft>
              <a:buNone/>
              <a:defRPr sz="1600"/>
            </a:lvl2pPr>
            <a:lvl3pPr lvl="2">
              <a:spcBef>
                <a:spcPts val="1600"/>
              </a:spcBef>
              <a:spcAft>
                <a:spcPts val="0"/>
              </a:spcAft>
              <a:buNone/>
              <a:defRPr sz="1600"/>
            </a:lvl3pPr>
            <a:lvl4pPr lvl="3">
              <a:spcBef>
                <a:spcPts val="1600"/>
              </a:spcBef>
              <a:spcAft>
                <a:spcPts val="0"/>
              </a:spcAft>
              <a:buNone/>
              <a:defRPr sz="1600"/>
            </a:lvl4pPr>
            <a:lvl5pPr lvl="4">
              <a:spcBef>
                <a:spcPts val="1600"/>
              </a:spcBef>
              <a:spcAft>
                <a:spcPts val="0"/>
              </a:spcAft>
              <a:buNone/>
              <a:defRPr sz="1600"/>
            </a:lvl5pPr>
            <a:lvl6pPr lvl="5">
              <a:spcBef>
                <a:spcPts val="1600"/>
              </a:spcBef>
              <a:spcAft>
                <a:spcPts val="0"/>
              </a:spcAft>
              <a:buNone/>
              <a:defRPr sz="1600"/>
            </a:lvl6pPr>
            <a:lvl7pPr lvl="6">
              <a:spcBef>
                <a:spcPts val="1600"/>
              </a:spcBef>
              <a:spcAft>
                <a:spcPts val="0"/>
              </a:spcAft>
              <a:buNone/>
              <a:defRPr sz="1600"/>
            </a:lvl7pPr>
            <a:lvl8pPr lvl="7">
              <a:spcBef>
                <a:spcPts val="1600"/>
              </a:spcBef>
              <a:spcAft>
                <a:spcPts val="0"/>
              </a:spcAft>
              <a:buNone/>
              <a:defRPr sz="1600"/>
            </a:lvl8pPr>
            <a:lvl9pPr lvl="8">
              <a:spcBef>
                <a:spcPts val="1600"/>
              </a:spcBef>
              <a:spcAft>
                <a:spcPts val="1600"/>
              </a:spcAft>
              <a:buNone/>
              <a:defRPr sz="1600"/>
            </a:lvl9pPr>
          </a:lstStyle>
          <a:p>
            <a:endParaRPr/>
          </a:p>
        </p:txBody>
      </p:sp>
      <p:sp>
        <p:nvSpPr>
          <p:cNvPr id="66" name="Google Shape;66;p15"/>
          <p:cNvSpPr/>
          <p:nvPr/>
        </p:nvSpPr>
        <p:spPr>
          <a:xfrm>
            <a:off x="713100" y="539500"/>
            <a:ext cx="4449211" cy="3657607"/>
          </a:xfrm>
          <a:custGeom>
            <a:avLst/>
            <a:gdLst/>
            <a:ahLst/>
            <a:cxnLst/>
            <a:rect l="l" t="t" r="r" b="b"/>
            <a:pathLst>
              <a:path w="140887" h="109166" fill="none" extrusionOk="0">
                <a:moveTo>
                  <a:pt x="140887" y="1"/>
                </a:moveTo>
                <a:lnTo>
                  <a:pt x="0" y="1"/>
                </a:lnTo>
                <a:lnTo>
                  <a:pt x="0" y="109166"/>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5"/>
          <p:cNvSpPr/>
          <p:nvPr/>
        </p:nvSpPr>
        <p:spPr>
          <a:xfrm>
            <a:off x="5162300" y="539500"/>
            <a:ext cx="3268648" cy="1689188"/>
          </a:xfrm>
          <a:custGeom>
            <a:avLst/>
            <a:gdLst/>
            <a:ahLst/>
            <a:cxnLst/>
            <a:rect l="l" t="t" r="r" b="b"/>
            <a:pathLst>
              <a:path w="100427" h="50416" fill="none" extrusionOk="0">
                <a:moveTo>
                  <a:pt x="1" y="1"/>
                </a:moveTo>
                <a:lnTo>
                  <a:pt x="100426" y="1"/>
                </a:lnTo>
                <a:lnTo>
                  <a:pt x="100426" y="50416"/>
                </a:lnTo>
              </a:path>
            </a:pathLst>
          </a:custGeom>
          <a:noFill/>
          <a:ln w="381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ext 2">
  <p:cSld name="CUSTOM_12">
    <p:spTree>
      <p:nvGrpSpPr>
        <p:cNvPr id="1" name="Shape 68"/>
        <p:cNvGrpSpPr/>
        <p:nvPr/>
      </p:nvGrpSpPr>
      <p:grpSpPr>
        <a:xfrm>
          <a:off x="0" y="0"/>
          <a:ext cx="0" cy="0"/>
          <a:chOff x="0" y="0"/>
          <a:chExt cx="0" cy="0"/>
        </a:xfrm>
      </p:grpSpPr>
      <p:sp>
        <p:nvSpPr>
          <p:cNvPr id="69" name="Google Shape;69;p16"/>
          <p:cNvSpPr txBox="1">
            <a:spLocks noGrp="1"/>
          </p:cNvSpPr>
          <p:nvPr>
            <p:ph type="ctrTitle"/>
          </p:nvPr>
        </p:nvSpPr>
        <p:spPr>
          <a:xfrm>
            <a:off x="5758500" y="1474275"/>
            <a:ext cx="1942200" cy="918300"/>
          </a:xfrm>
          <a:prstGeom prst="rect">
            <a:avLst/>
          </a:prstGeom>
        </p:spPr>
        <p:txBody>
          <a:bodyPr spcFirstLastPara="1" wrap="square" lIns="91425" tIns="91425" rIns="91425" bIns="91425" anchor="b" anchorCtr="0">
            <a:noAutofit/>
          </a:bodyPr>
          <a:lstStyle>
            <a:lvl1pPr lvl="0" rtl="0">
              <a:spcBef>
                <a:spcPts val="0"/>
              </a:spcBef>
              <a:spcAft>
                <a:spcPts val="0"/>
              </a:spcAft>
              <a:buSzPts val="3800"/>
              <a:buNone/>
              <a:defRPr/>
            </a:lvl1pPr>
            <a:lvl2pPr lvl="1" rtl="0">
              <a:spcBef>
                <a:spcPts val="0"/>
              </a:spcBef>
              <a:spcAft>
                <a:spcPts val="0"/>
              </a:spcAft>
              <a:buSzPts val="4400"/>
              <a:buNone/>
              <a:defRPr sz="4400"/>
            </a:lvl2pPr>
            <a:lvl3pPr lvl="2" rtl="0">
              <a:spcBef>
                <a:spcPts val="0"/>
              </a:spcBef>
              <a:spcAft>
                <a:spcPts val="0"/>
              </a:spcAft>
              <a:buSzPts val="4400"/>
              <a:buNone/>
              <a:defRPr sz="4400"/>
            </a:lvl3pPr>
            <a:lvl4pPr lvl="3" rtl="0">
              <a:spcBef>
                <a:spcPts val="0"/>
              </a:spcBef>
              <a:spcAft>
                <a:spcPts val="0"/>
              </a:spcAft>
              <a:buSzPts val="4400"/>
              <a:buNone/>
              <a:defRPr sz="4400"/>
            </a:lvl4pPr>
            <a:lvl5pPr lvl="4" rtl="0">
              <a:spcBef>
                <a:spcPts val="0"/>
              </a:spcBef>
              <a:spcAft>
                <a:spcPts val="0"/>
              </a:spcAft>
              <a:buSzPts val="4400"/>
              <a:buNone/>
              <a:defRPr sz="4400"/>
            </a:lvl5pPr>
            <a:lvl6pPr lvl="5" rtl="0">
              <a:spcBef>
                <a:spcPts val="0"/>
              </a:spcBef>
              <a:spcAft>
                <a:spcPts val="0"/>
              </a:spcAft>
              <a:buSzPts val="4400"/>
              <a:buNone/>
              <a:defRPr sz="4400"/>
            </a:lvl6pPr>
            <a:lvl7pPr lvl="6" rtl="0">
              <a:spcBef>
                <a:spcPts val="0"/>
              </a:spcBef>
              <a:spcAft>
                <a:spcPts val="0"/>
              </a:spcAft>
              <a:buSzPts val="4400"/>
              <a:buNone/>
              <a:defRPr sz="4400"/>
            </a:lvl7pPr>
            <a:lvl8pPr lvl="7" rtl="0">
              <a:spcBef>
                <a:spcPts val="0"/>
              </a:spcBef>
              <a:spcAft>
                <a:spcPts val="0"/>
              </a:spcAft>
              <a:buSzPts val="4400"/>
              <a:buNone/>
              <a:defRPr sz="4400"/>
            </a:lvl8pPr>
            <a:lvl9pPr lvl="8" rtl="0">
              <a:spcBef>
                <a:spcPts val="0"/>
              </a:spcBef>
              <a:spcAft>
                <a:spcPts val="0"/>
              </a:spcAft>
              <a:buSzPts val="4400"/>
              <a:buNone/>
              <a:defRPr sz="4400"/>
            </a:lvl9pPr>
          </a:lstStyle>
          <a:p>
            <a:endParaRPr/>
          </a:p>
        </p:txBody>
      </p:sp>
      <p:sp>
        <p:nvSpPr>
          <p:cNvPr id="70" name="Google Shape;70;p16"/>
          <p:cNvSpPr txBox="1">
            <a:spLocks noGrp="1"/>
          </p:cNvSpPr>
          <p:nvPr>
            <p:ph type="title" idx="2"/>
          </p:nvPr>
        </p:nvSpPr>
        <p:spPr>
          <a:xfrm>
            <a:off x="5758500" y="2800338"/>
            <a:ext cx="2494800" cy="15642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600">
                <a:latin typeface="Roboto" panose="02000000000000000000"/>
                <a:ea typeface="Roboto" panose="02000000000000000000"/>
                <a:cs typeface="Roboto" panose="02000000000000000000"/>
                <a:sym typeface="Roboto" panose="02000000000000000000"/>
              </a:defRPr>
            </a:lvl1pPr>
            <a:lvl2pPr lvl="1" rtl="0">
              <a:spcBef>
                <a:spcPts val="0"/>
              </a:spcBef>
              <a:spcAft>
                <a:spcPts val="0"/>
              </a:spcAft>
              <a:buNone/>
              <a:defRPr sz="2900">
                <a:latin typeface="Roboto Mono Regular" panose="00000009000000000000"/>
                <a:ea typeface="Roboto Mono Regular" panose="00000009000000000000"/>
                <a:cs typeface="Roboto Mono Regular" panose="00000009000000000000"/>
                <a:sym typeface="Roboto Mono Regular" panose="00000009000000000000"/>
              </a:defRPr>
            </a:lvl2pPr>
            <a:lvl3pPr lvl="2" rtl="0">
              <a:spcBef>
                <a:spcPts val="0"/>
              </a:spcBef>
              <a:spcAft>
                <a:spcPts val="0"/>
              </a:spcAft>
              <a:buNone/>
              <a:defRPr sz="2900">
                <a:latin typeface="Roboto Mono Regular" panose="00000009000000000000"/>
                <a:ea typeface="Roboto Mono Regular" panose="00000009000000000000"/>
                <a:cs typeface="Roboto Mono Regular" panose="00000009000000000000"/>
                <a:sym typeface="Roboto Mono Regular" panose="00000009000000000000"/>
              </a:defRPr>
            </a:lvl3pPr>
            <a:lvl4pPr lvl="3" rtl="0">
              <a:spcBef>
                <a:spcPts val="0"/>
              </a:spcBef>
              <a:spcAft>
                <a:spcPts val="0"/>
              </a:spcAft>
              <a:buNone/>
              <a:defRPr sz="2900">
                <a:latin typeface="Roboto Mono Regular" panose="00000009000000000000"/>
                <a:ea typeface="Roboto Mono Regular" panose="00000009000000000000"/>
                <a:cs typeface="Roboto Mono Regular" panose="00000009000000000000"/>
                <a:sym typeface="Roboto Mono Regular" panose="00000009000000000000"/>
              </a:defRPr>
            </a:lvl4pPr>
            <a:lvl5pPr lvl="4" rtl="0">
              <a:spcBef>
                <a:spcPts val="0"/>
              </a:spcBef>
              <a:spcAft>
                <a:spcPts val="0"/>
              </a:spcAft>
              <a:buNone/>
              <a:defRPr sz="2900">
                <a:latin typeface="Roboto Mono Regular" panose="00000009000000000000"/>
                <a:ea typeface="Roboto Mono Regular" panose="00000009000000000000"/>
                <a:cs typeface="Roboto Mono Regular" panose="00000009000000000000"/>
                <a:sym typeface="Roboto Mono Regular" panose="00000009000000000000"/>
              </a:defRPr>
            </a:lvl5pPr>
            <a:lvl6pPr lvl="5" rtl="0">
              <a:spcBef>
                <a:spcPts val="0"/>
              </a:spcBef>
              <a:spcAft>
                <a:spcPts val="0"/>
              </a:spcAft>
              <a:buNone/>
              <a:defRPr sz="2900">
                <a:latin typeface="Roboto Mono Regular" panose="00000009000000000000"/>
                <a:ea typeface="Roboto Mono Regular" panose="00000009000000000000"/>
                <a:cs typeface="Roboto Mono Regular" panose="00000009000000000000"/>
                <a:sym typeface="Roboto Mono Regular" panose="00000009000000000000"/>
              </a:defRPr>
            </a:lvl6pPr>
            <a:lvl7pPr lvl="6" rtl="0">
              <a:spcBef>
                <a:spcPts val="0"/>
              </a:spcBef>
              <a:spcAft>
                <a:spcPts val="0"/>
              </a:spcAft>
              <a:buNone/>
              <a:defRPr sz="2900">
                <a:latin typeface="Roboto Mono Regular" panose="00000009000000000000"/>
                <a:ea typeface="Roboto Mono Regular" panose="00000009000000000000"/>
                <a:cs typeface="Roboto Mono Regular" panose="00000009000000000000"/>
                <a:sym typeface="Roboto Mono Regular" panose="00000009000000000000"/>
              </a:defRPr>
            </a:lvl7pPr>
            <a:lvl8pPr lvl="7" rtl="0">
              <a:spcBef>
                <a:spcPts val="0"/>
              </a:spcBef>
              <a:spcAft>
                <a:spcPts val="0"/>
              </a:spcAft>
              <a:buNone/>
              <a:defRPr sz="2900">
                <a:latin typeface="Roboto Mono Regular" panose="00000009000000000000"/>
                <a:ea typeface="Roboto Mono Regular" panose="00000009000000000000"/>
                <a:cs typeface="Roboto Mono Regular" panose="00000009000000000000"/>
                <a:sym typeface="Roboto Mono Regular" panose="00000009000000000000"/>
              </a:defRPr>
            </a:lvl8pPr>
            <a:lvl9pPr lvl="8" rtl="0">
              <a:spcBef>
                <a:spcPts val="0"/>
              </a:spcBef>
              <a:spcAft>
                <a:spcPts val="0"/>
              </a:spcAft>
              <a:buNone/>
              <a:defRPr sz="2900">
                <a:latin typeface="Roboto Mono Regular" panose="00000009000000000000"/>
                <a:ea typeface="Roboto Mono Regular" panose="00000009000000000000"/>
                <a:cs typeface="Roboto Mono Regular" panose="00000009000000000000"/>
                <a:sym typeface="Roboto Mono Regular" panose="00000009000000000000"/>
              </a:defRPr>
            </a:lvl9pPr>
          </a:lstStyle>
          <a:p>
            <a:endParaRPr/>
          </a:p>
        </p:txBody>
      </p:sp>
      <p:sp>
        <p:nvSpPr>
          <p:cNvPr id="71" name="Google Shape;71;p16"/>
          <p:cNvSpPr/>
          <p:nvPr/>
        </p:nvSpPr>
        <p:spPr>
          <a:xfrm rot="10800000">
            <a:off x="5500546" y="1468047"/>
            <a:ext cx="2954074" cy="2496728"/>
          </a:xfrm>
          <a:custGeom>
            <a:avLst/>
            <a:gdLst/>
            <a:ahLst/>
            <a:cxnLst/>
            <a:rect l="l" t="t" r="r" b="b"/>
            <a:pathLst>
              <a:path w="146841" h="55560" fill="none" extrusionOk="0">
                <a:moveTo>
                  <a:pt x="1" y="0"/>
                </a:moveTo>
                <a:lnTo>
                  <a:pt x="1" y="30959"/>
                </a:lnTo>
                <a:lnTo>
                  <a:pt x="146841" y="30959"/>
                </a:lnTo>
                <a:lnTo>
                  <a:pt x="146841" y="55559"/>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able of Contents">
  <p:cSld name="CUSTOM_2">
    <p:spTree>
      <p:nvGrpSpPr>
        <p:cNvPr id="1" name="Shape 72"/>
        <p:cNvGrpSpPr/>
        <p:nvPr/>
      </p:nvGrpSpPr>
      <p:grpSpPr>
        <a:xfrm>
          <a:off x="0" y="0"/>
          <a:ext cx="0" cy="0"/>
          <a:chOff x="0" y="0"/>
          <a:chExt cx="0" cy="0"/>
        </a:xfrm>
      </p:grpSpPr>
      <p:sp>
        <p:nvSpPr>
          <p:cNvPr id="73" name="Google Shape;73;p17"/>
          <p:cNvSpPr txBox="1">
            <a:spLocks noGrp="1"/>
          </p:cNvSpPr>
          <p:nvPr>
            <p:ph type="title"/>
          </p:nvPr>
        </p:nvSpPr>
        <p:spPr>
          <a:xfrm>
            <a:off x="2681550" y="539500"/>
            <a:ext cx="3780900" cy="587700"/>
          </a:xfrm>
          <a:prstGeom prst="rect">
            <a:avLst/>
          </a:prstGeom>
        </p:spPr>
        <p:txBody>
          <a:bodyPr spcFirstLastPara="1" wrap="square" lIns="91425" tIns="91425" rIns="91425" bIns="91425" anchor="ctr" anchorCtr="0">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sp>
        <p:nvSpPr>
          <p:cNvPr id="74" name="Google Shape;74;p17"/>
          <p:cNvSpPr txBox="1">
            <a:spLocks noGrp="1"/>
          </p:cNvSpPr>
          <p:nvPr>
            <p:ph type="subTitle" idx="1"/>
          </p:nvPr>
        </p:nvSpPr>
        <p:spPr>
          <a:xfrm>
            <a:off x="967000" y="1915088"/>
            <a:ext cx="2765700" cy="587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a:endParaRPr/>
          </a:p>
        </p:txBody>
      </p:sp>
      <p:sp>
        <p:nvSpPr>
          <p:cNvPr id="75" name="Google Shape;75;p17"/>
          <p:cNvSpPr txBox="1">
            <a:spLocks noGrp="1"/>
          </p:cNvSpPr>
          <p:nvPr>
            <p:ph type="subTitle" idx="2"/>
          </p:nvPr>
        </p:nvSpPr>
        <p:spPr>
          <a:xfrm>
            <a:off x="4825800" y="1945138"/>
            <a:ext cx="2765700" cy="587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a:endParaRPr/>
          </a:p>
        </p:txBody>
      </p:sp>
      <p:sp>
        <p:nvSpPr>
          <p:cNvPr id="76" name="Google Shape;76;p17"/>
          <p:cNvSpPr txBox="1">
            <a:spLocks noGrp="1"/>
          </p:cNvSpPr>
          <p:nvPr>
            <p:ph type="subTitle" idx="3"/>
          </p:nvPr>
        </p:nvSpPr>
        <p:spPr>
          <a:xfrm>
            <a:off x="967000" y="3430425"/>
            <a:ext cx="2765700" cy="587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a:endParaRPr/>
          </a:p>
        </p:txBody>
      </p:sp>
      <p:sp>
        <p:nvSpPr>
          <p:cNvPr id="77" name="Google Shape;77;p17"/>
          <p:cNvSpPr txBox="1">
            <a:spLocks noGrp="1"/>
          </p:cNvSpPr>
          <p:nvPr>
            <p:ph type="subTitle" idx="4"/>
          </p:nvPr>
        </p:nvSpPr>
        <p:spPr>
          <a:xfrm>
            <a:off x="4825800" y="3430425"/>
            <a:ext cx="2765700" cy="587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a:endParaRPr/>
          </a:p>
        </p:txBody>
      </p:sp>
      <p:sp>
        <p:nvSpPr>
          <p:cNvPr id="78" name="Google Shape;78;p17"/>
          <p:cNvSpPr txBox="1">
            <a:spLocks noGrp="1"/>
          </p:cNvSpPr>
          <p:nvPr>
            <p:ph type="subTitle" idx="5"/>
          </p:nvPr>
        </p:nvSpPr>
        <p:spPr>
          <a:xfrm>
            <a:off x="967000" y="1708200"/>
            <a:ext cx="2765700" cy="4452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79" name="Google Shape;79;p17"/>
          <p:cNvSpPr txBox="1">
            <a:spLocks noGrp="1"/>
          </p:cNvSpPr>
          <p:nvPr>
            <p:ph type="subTitle" idx="6"/>
          </p:nvPr>
        </p:nvSpPr>
        <p:spPr>
          <a:xfrm>
            <a:off x="4825800" y="1711250"/>
            <a:ext cx="2765700" cy="445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80" name="Google Shape;80;p17"/>
          <p:cNvSpPr txBox="1">
            <a:spLocks noGrp="1"/>
          </p:cNvSpPr>
          <p:nvPr>
            <p:ph type="subTitle" idx="7"/>
          </p:nvPr>
        </p:nvSpPr>
        <p:spPr>
          <a:xfrm>
            <a:off x="4825800" y="3223525"/>
            <a:ext cx="2765700" cy="445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81" name="Google Shape;81;p17"/>
          <p:cNvSpPr txBox="1">
            <a:spLocks noGrp="1"/>
          </p:cNvSpPr>
          <p:nvPr>
            <p:ph type="subTitle" idx="8"/>
          </p:nvPr>
        </p:nvSpPr>
        <p:spPr>
          <a:xfrm>
            <a:off x="967000" y="3223525"/>
            <a:ext cx="2765700" cy="445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82" name="Google Shape;82;p17"/>
          <p:cNvSpPr/>
          <p:nvPr/>
        </p:nvSpPr>
        <p:spPr>
          <a:xfrm>
            <a:off x="713225" y="1303975"/>
            <a:ext cx="7717451" cy="3309778"/>
          </a:xfrm>
          <a:custGeom>
            <a:avLst/>
            <a:gdLst/>
            <a:ahLst/>
            <a:cxnLst/>
            <a:rect l="l" t="t" r="r" b="b"/>
            <a:pathLst>
              <a:path w="241718" h="107951" fill="none" extrusionOk="0">
                <a:moveTo>
                  <a:pt x="0" y="107951"/>
                </a:moveTo>
                <a:lnTo>
                  <a:pt x="241717" y="107951"/>
                </a:lnTo>
                <a:lnTo>
                  <a:pt x="241717" y="1"/>
                </a:lnTo>
                <a:lnTo>
                  <a:pt x="120668" y="1"/>
                </a:lnTo>
              </a:path>
            </a:pathLst>
          </a:custGeom>
          <a:noFill/>
          <a:ln w="38100" cap="flat" cmpd="sng">
            <a:solidFill>
              <a:srgbClr val="B88728"/>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hree columns">
  <p:cSld name="CUSTOM_4">
    <p:bg>
      <p:bgPr>
        <a:solidFill>
          <a:schemeClr val="bg2">
            <a:lumMod val="50000"/>
          </a:schemeClr>
        </a:solidFill>
        <a:effectLst/>
      </p:bgPr>
    </p:bg>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967000" y="537275"/>
            <a:ext cx="3347700" cy="17418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Roboto" panose="02000000000000000000"/>
                <a:ea typeface="Roboto" panose="02000000000000000000"/>
                <a:cs typeface="Roboto" panose="02000000000000000000"/>
                <a:sym typeface="Roboto" panose="02000000000000000000"/>
              </a:defRPr>
            </a:lvl2pPr>
            <a:lvl3pPr lvl="2">
              <a:spcBef>
                <a:spcPts val="0"/>
              </a:spcBef>
              <a:spcAft>
                <a:spcPts val="0"/>
              </a:spcAft>
              <a:buNone/>
              <a:defRPr>
                <a:latin typeface="Roboto" panose="02000000000000000000"/>
                <a:ea typeface="Roboto" panose="02000000000000000000"/>
                <a:cs typeface="Roboto" panose="02000000000000000000"/>
                <a:sym typeface="Roboto" panose="02000000000000000000"/>
              </a:defRPr>
            </a:lvl3pPr>
            <a:lvl4pPr lvl="3">
              <a:spcBef>
                <a:spcPts val="0"/>
              </a:spcBef>
              <a:spcAft>
                <a:spcPts val="0"/>
              </a:spcAft>
              <a:buNone/>
              <a:defRPr>
                <a:latin typeface="Roboto" panose="02000000000000000000"/>
                <a:ea typeface="Roboto" panose="02000000000000000000"/>
                <a:cs typeface="Roboto" panose="02000000000000000000"/>
                <a:sym typeface="Roboto" panose="02000000000000000000"/>
              </a:defRPr>
            </a:lvl4pPr>
            <a:lvl5pPr lvl="4">
              <a:spcBef>
                <a:spcPts val="0"/>
              </a:spcBef>
              <a:spcAft>
                <a:spcPts val="0"/>
              </a:spcAft>
              <a:buNone/>
              <a:defRPr>
                <a:latin typeface="Roboto" panose="02000000000000000000"/>
                <a:ea typeface="Roboto" panose="02000000000000000000"/>
                <a:cs typeface="Roboto" panose="02000000000000000000"/>
                <a:sym typeface="Roboto" panose="02000000000000000000"/>
              </a:defRPr>
            </a:lvl5pPr>
            <a:lvl6pPr lvl="5">
              <a:spcBef>
                <a:spcPts val="0"/>
              </a:spcBef>
              <a:spcAft>
                <a:spcPts val="0"/>
              </a:spcAft>
              <a:buNone/>
              <a:defRPr>
                <a:latin typeface="Roboto" panose="02000000000000000000"/>
                <a:ea typeface="Roboto" panose="02000000000000000000"/>
                <a:cs typeface="Roboto" panose="02000000000000000000"/>
                <a:sym typeface="Roboto" panose="02000000000000000000"/>
              </a:defRPr>
            </a:lvl6pPr>
            <a:lvl7pPr lvl="6">
              <a:spcBef>
                <a:spcPts val="0"/>
              </a:spcBef>
              <a:spcAft>
                <a:spcPts val="0"/>
              </a:spcAft>
              <a:buNone/>
              <a:defRPr>
                <a:latin typeface="Roboto" panose="02000000000000000000"/>
                <a:ea typeface="Roboto" panose="02000000000000000000"/>
                <a:cs typeface="Roboto" panose="02000000000000000000"/>
                <a:sym typeface="Roboto" panose="02000000000000000000"/>
              </a:defRPr>
            </a:lvl7pPr>
            <a:lvl8pPr lvl="7">
              <a:spcBef>
                <a:spcPts val="0"/>
              </a:spcBef>
              <a:spcAft>
                <a:spcPts val="0"/>
              </a:spcAft>
              <a:buNone/>
              <a:defRPr>
                <a:latin typeface="Roboto" panose="02000000000000000000"/>
                <a:ea typeface="Roboto" panose="02000000000000000000"/>
                <a:cs typeface="Roboto" panose="02000000000000000000"/>
                <a:sym typeface="Roboto" panose="02000000000000000000"/>
              </a:defRPr>
            </a:lvl8pPr>
            <a:lvl9pPr lvl="8">
              <a:spcBef>
                <a:spcPts val="0"/>
              </a:spcBef>
              <a:spcAft>
                <a:spcPts val="0"/>
              </a:spcAft>
              <a:buNone/>
              <a:defRPr>
                <a:latin typeface="Roboto" panose="02000000000000000000"/>
                <a:ea typeface="Roboto" panose="02000000000000000000"/>
                <a:cs typeface="Roboto" panose="02000000000000000000"/>
                <a:sym typeface="Roboto" panose="02000000000000000000"/>
              </a:defRPr>
            </a:lvl9pPr>
          </a:lstStyle>
          <a:p>
            <a:endParaRPr/>
          </a:p>
        </p:txBody>
      </p:sp>
      <p:sp>
        <p:nvSpPr>
          <p:cNvPr id="85" name="Google Shape;85;p18"/>
          <p:cNvSpPr txBox="1">
            <a:spLocks noGrp="1"/>
          </p:cNvSpPr>
          <p:nvPr>
            <p:ph type="subTitle" idx="1"/>
          </p:nvPr>
        </p:nvSpPr>
        <p:spPr>
          <a:xfrm>
            <a:off x="4825800" y="1103200"/>
            <a:ext cx="2487300" cy="81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spcBef>
                <a:spcPts val="0"/>
              </a:spcBef>
              <a:spcAft>
                <a:spcPts val="0"/>
              </a:spcAft>
              <a:buNone/>
              <a:defRPr sz="1600">
                <a:solidFill>
                  <a:srgbClr val="434343"/>
                </a:solidFill>
              </a:defRPr>
            </a:lvl2pPr>
            <a:lvl3pPr lvl="2" rtl="0">
              <a:spcBef>
                <a:spcPts val="0"/>
              </a:spcBef>
              <a:spcAft>
                <a:spcPts val="0"/>
              </a:spcAft>
              <a:buNone/>
              <a:defRPr sz="1600">
                <a:solidFill>
                  <a:srgbClr val="434343"/>
                </a:solidFill>
              </a:defRPr>
            </a:lvl3pPr>
            <a:lvl4pPr lvl="3" rtl="0">
              <a:spcBef>
                <a:spcPts val="0"/>
              </a:spcBef>
              <a:spcAft>
                <a:spcPts val="0"/>
              </a:spcAft>
              <a:buNone/>
              <a:defRPr sz="1600">
                <a:solidFill>
                  <a:srgbClr val="434343"/>
                </a:solidFill>
              </a:defRPr>
            </a:lvl4pPr>
            <a:lvl5pPr lvl="4" rtl="0">
              <a:spcBef>
                <a:spcPts val="0"/>
              </a:spcBef>
              <a:spcAft>
                <a:spcPts val="0"/>
              </a:spcAft>
              <a:buNone/>
              <a:defRPr sz="1600">
                <a:solidFill>
                  <a:srgbClr val="434343"/>
                </a:solidFill>
              </a:defRPr>
            </a:lvl5pPr>
            <a:lvl6pPr lvl="5" rtl="0">
              <a:spcBef>
                <a:spcPts val="0"/>
              </a:spcBef>
              <a:spcAft>
                <a:spcPts val="0"/>
              </a:spcAft>
              <a:buNone/>
              <a:defRPr sz="1600">
                <a:solidFill>
                  <a:srgbClr val="434343"/>
                </a:solidFill>
              </a:defRPr>
            </a:lvl6pPr>
            <a:lvl7pPr lvl="6" rtl="0">
              <a:spcBef>
                <a:spcPts val="0"/>
              </a:spcBef>
              <a:spcAft>
                <a:spcPts val="0"/>
              </a:spcAft>
              <a:buNone/>
              <a:defRPr sz="1600">
                <a:solidFill>
                  <a:srgbClr val="434343"/>
                </a:solidFill>
              </a:defRPr>
            </a:lvl7pPr>
            <a:lvl8pPr lvl="7" rtl="0">
              <a:spcBef>
                <a:spcPts val="0"/>
              </a:spcBef>
              <a:spcAft>
                <a:spcPts val="0"/>
              </a:spcAft>
              <a:buNone/>
              <a:defRPr sz="1600">
                <a:solidFill>
                  <a:srgbClr val="434343"/>
                </a:solidFill>
              </a:defRPr>
            </a:lvl8pPr>
            <a:lvl9pPr lvl="8" rtl="0">
              <a:spcBef>
                <a:spcPts val="0"/>
              </a:spcBef>
              <a:spcAft>
                <a:spcPts val="0"/>
              </a:spcAft>
              <a:buNone/>
              <a:defRPr sz="1600">
                <a:solidFill>
                  <a:srgbClr val="434343"/>
                </a:solidFill>
              </a:defRPr>
            </a:lvl9pPr>
          </a:lstStyle>
          <a:p>
            <a:endParaRPr/>
          </a:p>
        </p:txBody>
      </p:sp>
      <p:sp>
        <p:nvSpPr>
          <p:cNvPr id="86" name="Google Shape;86;p18"/>
          <p:cNvSpPr txBox="1">
            <a:spLocks noGrp="1"/>
          </p:cNvSpPr>
          <p:nvPr>
            <p:ph type="subTitle" idx="2"/>
          </p:nvPr>
        </p:nvSpPr>
        <p:spPr>
          <a:xfrm>
            <a:off x="4825800" y="800100"/>
            <a:ext cx="2958900" cy="35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0"/>
              </a:spcBef>
              <a:spcAft>
                <a:spcPts val="0"/>
              </a:spcAft>
              <a:buSzPts val="2000"/>
              <a:buFont typeface="Reem Kufi"/>
              <a:buNone/>
              <a:defRPr sz="2000">
                <a:latin typeface="Reem Kufi"/>
                <a:ea typeface="Reem Kufi"/>
                <a:cs typeface="Reem Kufi"/>
                <a:sym typeface="Reem Kufi"/>
              </a:defRPr>
            </a:lvl2pPr>
            <a:lvl3pPr lvl="2" rtl="0">
              <a:spcBef>
                <a:spcPts val="1600"/>
              </a:spcBef>
              <a:spcAft>
                <a:spcPts val="0"/>
              </a:spcAft>
              <a:buSzPts val="2000"/>
              <a:buFont typeface="Reem Kufi"/>
              <a:buNone/>
              <a:defRPr sz="2000">
                <a:latin typeface="Reem Kufi"/>
                <a:ea typeface="Reem Kufi"/>
                <a:cs typeface="Reem Kufi"/>
                <a:sym typeface="Reem Kufi"/>
              </a:defRPr>
            </a:lvl3pPr>
            <a:lvl4pPr lvl="3" rtl="0">
              <a:spcBef>
                <a:spcPts val="1600"/>
              </a:spcBef>
              <a:spcAft>
                <a:spcPts val="0"/>
              </a:spcAft>
              <a:buSzPts val="2000"/>
              <a:buFont typeface="Reem Kufi"/>
              <a:buNone/>
              <a:defRPr sz="2000">
                <a:latin typeface="Reem Kufi"/>
                <a:ea typeface="Reem Kufi"/>
                <a:cs typeface="Reem Kufi"/>
                <a:sym typeface="Reem Kufi"/>
              </a:defRPr>
            </a:lvl4pPr>
            <a:lvl5pPr lvl="4" rtl="0">
              <a:spcBef>
                <a:spcPts val="1600"/>
              </a:spcBef>
              <a:spcAft>
                <a:spcPts val="0"/>
              </a:spcAft>
              <a:buSzPts val="2000"/>
              <a:buFont typeface="Reem Kufi"/>
              <a:buNone/>
              <a:defRPr sz="2000">
                <a:latin typeface="Reem Kufi"/>
                <a:ea typeface="Reem Kufi"/>
                <a:cs typeface="Reem Kufi"/>
                <a:sym typeface="Reem Kufi"/>
              </a:defRPr>
            </a:lvl5pPr>
            <a:lvl6pPr lvl="5" rtl="0">
              <a:spcBef>
                <a:spcPts val="1600"/>
              </a:spcBef>
              <a:spcAft>
                <a:spcPts val="0"/>
              </a:spcAft>
              <a:buSzPts val="2000"/>
              <a:buFont typeface="Reem Kufi"/>
              <a:buNone/>
              <a:defRPr sz="2000">
                <a:latin typeface="Reem Kufi"/>
                <a:ea typeface="Reem Kufi"/>
                <a:cs typeface="Reem Kufi"/>
                <a:sym typeface="Reem Kufi"/>
              </a:defRPr>
            </a:lvl6pPr>
            <a:lvl7pPr lvl="6" rtl="0">
              <a:spcBef>
                <a:spcPts val="1600"/>
              </a:spcBef>
              <a:spcAft>
                <a:spcPts val="0"/>
              </a:spcAft>
              <a:buSzPts val="2000"/>
              <a:buFont typeface="Reem Kufi"/>
              <a:buNone/>
              <a:defRPr sz="2000">
                <a:latin typeface="Reem Kufi"/>
                <a:ea typeface="Reem Kufi"/>
                <a:cs typeface="Reem Kufi"/>
                <a:sym typeface="Reem Kufi"/>
              </a:defRPr>
            </a:lvl7pPr>
            <a:lvl8pPr lvl="7" rtl="0">
              <a:spcBef>
                <a:spcPts val="1600"/>
              </a:spcBef>
              <a:spcAft>
                <a:spcPts val="0"/>
              </a:spcAft>
              <a:buSzPts val="2000"/>
              <a:buFont typeface="Reem Kufi"/>
              <a:buNone/>
              <a:defRPr sz="2000">
                <a:latin typeface="Reem Kufi"/>
                <a:ea typeface="Reem Kufi"/>
                <a:cs typeface="Reem Kufi"/>
                <a:sym typeface="Reem Kufi"/>
              </a:defRPr>
            </a:lvl8pPr>
            <a:lvl9pPr lvl="8" rtl="0">
              <a:spcBef>
                <a:spcPts val="1600"/>
              </a:spcBef>
              <a:spcAft>
                <a:spcPts val="1600"/>
              </a:spcAft>
              <a:buSzPts val="2000"/>
              <a:buFont typeface="Reem Kufi"/>
              <a:buNone/>
              <a:defRPr sz="2000">
                <a:latin typeface="Reem Kufi"/>
                <a:ea typeface="Reem Kufi"/>
                <a:cs typeface="Reem Kufi"/>
                <a:sym typeface="Reem Kufi"/>
              </a:defRPr>
            </a:lvl9pPr>
          </a:lstStyle>
          <a:p>
            <a:endParaRPr/>
          </a:p>
        </p:txBody>
      </p:sp>
      <p:sp>
        <p:nvSpPr>
          <p:cNvPr id="87" name="Google Shape;87;p18"/>
          <p:cNvSpPr txBox="1">
            <a:spLocks noGrp="1"/>
          </p:cNvSpPr>
          <p:nvPr>
            <p:ph type="subTitle" idx="3"/>
          </p:nvPr>
        </p:nvSpPr>
        <p:spPr>
          <a:xfrm>
            <a:off x="4825800" y="2374200"/>
            <a:ext cx="2487300" cy="81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spcBef>
                <a:spcPts val="0"/>
              </a:spcBef>
              <a:spcAft>
                <a:spcPts val="0"/>
              </a:spcAft>
              <a:buNone/>
              <a:defRPr sz="1600">
                <a:solidFill>
                  <a:srgbClr val="434343"/>
                </a:solidFill>
              </a:defRPr>
            </a:lvl2pPr>
            <a:lvl3pPr lvl="2" rtl="0">
              <a:spcBef>
                <a:spcPts val="0"/>
              </a:spcBef>
              <a:spcAft>
                <a:spcPts val="0"/>
              </a:spcAft>
              <a:buNone/>
              <a:defRPr sz="1600">
                <a:solidFill>
                  <a:srgbClr val="434343"/>
                </a:solidFill>
              </a:defRPr>
            </a:lvl3pPr>
            <a:lvl4pPr lvl="3" rtl="0">
              <a:spcBef>
                <a:spcPts val="0"/>
              </a:spcBef>
              <a:spcAft>
                <a:spcPts val="0"/>
              </a:spcAft>
              <a:buNone/>
              <a:defRPr sz="1600">
                <a:solidFill>
                  <a:srgbClr val="434343"/>
                </a:solidFill>
              </a:defRPr>
            </a:lvl4pPr>
            <a:lvl5pPr lvl="4" rtl="0">
              <a:spcBef>
                <a:spcPts val="0"/>
              </a:spcBef>
              <a:spcAft>
                <a:spcPts val="0"/>
              </a:spcAft>
              <a:buNone/>
              <a:defRPr sz="1600">
                <a:solidFill>
                  <a:srgbClr val="434343"/>
                </a:solidFill>
              </a:defRPr>
            </a:lvl5pPr>
            <a:lvl6pPr lvl="5" rtl="0">
              <a:spcBef>
                <a:spcPts val="0"/>
              </a:spcBef>
              <a:spcAft>
                <a:spcPts val="0"/>
              </a:spcAft>
              <a:buNone/>
              <a:defRPr sz="1600">
                <a:solidFill>
                  <a:srgbClr val="434343"/>
                </a:solidFill>
              </a:defRPr>
            </a:lvl6pPr>
            <a:lvl7pPr lvl="6" rtl="0">
              <a:spcBef>
                <a:spcPts val="0"/>
              </a:spcBef>
              <a:spcAft>
                <a:spcPts val="0"/>
              </a:spcAft>
              <a:buNone/>
              <a:defRPr sz="1600">
                <a:solidFill>
                  <a:srgbClr val="434343"/>
                </a:solidFill>
              </a:defRPr>
            </a:lvl7pPr>
            <a:lvl8pPr lvl="7" rtl="0">
              <a:spcBef>
                <a:spcPts val="0"/>
              </a:spcBef>
              <a:spcAft>
                <a:spcPts val="0"/>
              </a:spcAft>
              <a:buNone/>
              <a:defRPr sz="1600">
                <a:solidFill>
                  <a:srgbClr val="434343"/>
                </a:solidFill>
              </a:defRPr>
            </a:lvl8pPr>
            <a:lvl9pPr lvl="8" rtl="0">
              <a:spcBef>
                <a:spcPts val="0"/>
              </a:spcBef>
              <a:spcAft>
                <a:spcPts val="0"/>
              </a:spcAft>
              <a:buNone/>
              <a:defRPr sz="1600">
                <a:solidFill>
                  <a:srgbClr val="434343"/>
                </a:solidFill>
              </a:defRPr>
            </a:lvl9pPr>
          </a:lstStyle>
          <a:p>
            <a:endParaRPr/>
          </a:p>
        </p:txBody>
      </p:sp>
      <p:sp>
        <p:nvSpPr>
          <p:cNvPr id="88" name="Google Shape;88;p18"/>
          <p:cNvSpPr txBox="1">
            <a:spLocks noGrp="1"/>
          </p:cNvSpPr>
          <p:nvPr>
            <p:ph type="subTitle" idx="4"/>
          </p:nvPr>
        </p:nvSpPr>
        <p:spPr>
          <a:xfrm>
            <a:off x="4825800" y="2071100"/>
            <a:ext cx="2958900" cy="35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0"/>
              </a:spcBef>
              <a:spcAft>
                <a:spcPts val="0"/>
              </a:spcAft>
              <a:buSzPts val="2000"/>
              <a:buFont typeface="Reem Kufi"/>
              <a:buNone/>
              <a:defRPr sz="2000">
                <a:latin typeface="Reem Kufi"/>
                <a:ea typeface="Reem Kufi"/>
                <a:cs typeface="Reem Kufi"/>
                <a:sym typeface="Reem Kufi"/>
              </a:defRPr>
            </a:lvl2pPr>
            <a:lvl3pPr lvl="2" rtl="0">
              <a:spcBef>
                <a:spcPts val="1600"/>
              </a:spcBef>
              <a:spcAft>
                <a:spcPts val="0"/>
              </a:spcAft>
              <a:buSzPts val="2000"/>
              <a:buFont typeface="Reem Kufi"/>
              <a:buNone/>
              <a:defRPr sz="2000">
                <a:latin typeface="Reem Kufi"/>
                <a:ea typeface="Reem Kufi"/>
                <a:cs typeface="Reem Kufi"/>
                <a:sym typeface="Reem Kufi"/>
              </a:defRPr>
            </a:lvl3pPr>
            <a:lvl4pPr lvl="3" rtl="0">
              <a:spcBef>
                <a:spcPts val="1600"/>
              </a:spcBef>
              <a:spcAft>
                <a:spcPts val="0"/>
              </a:spcAft>
              <a:buSzPts val="2000"/>
              <a:buFont typeface="Reem Kufi"/>
              <a:buNone/>
              <a:defRPr sz="2000">
                <a:latin typeface="Reem Kufi"/>
                <a:ea typeface="Reem Kufi"/>
                <a:cs typeface="Reem Kufi"/>
                <a:sym typeface="Reem Kufi"/>
              </a:defRPr>
            </a:lvl4pPr>
            <a:lvl5pPr lvl="4" rtl="0">
              <a:spcBef>
                <a:spcPts val="1600"/>
              </a:spcBef>
              <a:spcAft>
                <a:spcPts val="0"/>
              </a:spcAft>
              <a:buSzPts val="2000"/>
              <a:buFont typeface="Reem Kufi"/>
              <a:buNone/>
              <a:defRPr sz="2000">
                <a:latin typeface="Reem Kufi"/>
                <a:ea typeface="Reem Kufi"/>
                <a:cs typeface="Reem Kufi"/>
                <a:sym typeface="Reem Kufi"/>
              </a:defRPr>
            </a:lvl5pPr>
            <a:lvl6pPr lvl="5" rtl="0">
              <a:spcBef>
                <a:spcPts val="1600"/>
              </a:spcBef>
              <a:spcAft>
                <a:spcPts val="0"/>
              </a:spcAft>
              <a:buSzPts val="2000"/>
              <a:buFont typeface="Reem Kufi"/>
              <a:buNone/>
              <a:defRPr sz="2000">
                <a:latin typeface="Reem Kufi"/>
                <a:ea typeface="Reem Kufi"/>
                <a:cs typeface="Reem Kufi"/>
                <a:sym typeface="Reem Kufi"/>
              </a:defRPr>
            </a:lvl6pPr>
            <a:lvl7pPr lvl="6" rtl="0">
              <a:spcBef>
                <a:spcPts val="1600"/>
              </a:spcBef>
              <a:spcAft>
                <a:spcPts val="0"/>
              </a:spcAft>
              <a:buSzPts val="2000"/>
              <a:buFont typeface="Reem Kufi"/>
              <a:buNone/>
              <a:defRPr sz="2000">
                <a:latin typeface="Reem Kufi"/>
                <a:ea typeface="Reem Kufi"/>
                <a:cs typeface="Reem Kufi"/>
                <a:sym typeface="Reem Kufi"/>
              </a:defRPr>
            </a:lvl7pPr>
            <a:lvl8pPr lvl="7" rtl="0">
              <a:spcBef>
                <a:spcPts val="1600"/>
              </a:spcBef>
              <a:spcAft>
                <a:spcPts val="0"/>
              </a:spcAft>
              <a:buSzPts val="2000"/>
              <a:buFont typeface="Reem Kufi"/>
              <a:buNone/>
              <a:defRPr sz="2000">
                <a:latin typeface="Reem Kufi"/>
                <a:ea typeface="Reem Kufi"/>
                <a:cs typeface="Reem Kufi"/>
                <a:sym typeface="Reem Kufi"/>
              </a:defRPr>
            </a:lvl8pPr>
            <a:lvl9pPr lvl="8" rtl="0">
              <a:spcBef>
                <a:spcPts val="1600"/>
              </a:spcBef>
              <a:spcAft>
                <a:spcPts val="1600"/>
              </a:spcAft>
              <a:buSzPts val="2000"/>
              <a:buFont typeface="Reem Kufi"/>
              <a:buNone/>
              <a:defRPr sz="2000">
                <a:latin typeface="Reem Kufi"/>
                <a:ea typeface="Reem Kufi"/>
                <a:cs typeface="Reem Kufi"/>
                <a:sym typeface="Reem Kufi"/>
              </a:defRPr>
            </a:lvl9pPr>
          </a:lstStyle>
          <a:p>
            <a:endParaRPr/>
          </a:p>
        </p:txBody>
      </p:sp>
      <p:sp>
        <p:nvSpPr>
          <p:cNvPr id="89" name="Google Shape;89;p18"/>
          <p:cNvSpPr txBox="1">
            <a:spLocks noGrp="1"/>
          </p:cNvSpPr>
          <p:nvPr>
            <p:ph type="subTitle" idx="5"/>
          </p:nvPr>
        </p:nvSpPr>
        <p:spPr>
          <a:xfrm>
            <a:off x="4825800" y="3645200"/>
            <a:ext cx="2487300" cy="810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spcBef>
                <a:spcPts val="0"/>
              </a:spcBef>
              <a:spcAft>
                <a:spcPts val="0"/>
              </a:spcAft>
              <a:buNone/>
              <a:defRPr sz="1600">
                <a:solidFill>
                  <a:srgbClr val="434343"/>
                </a:solidFill>
              </a:defRPr>
            </a:lvl2pPr>
            <a:lvl3pPr lvl="2" rtl="0">
              <a:spcBef>
                <a:spcPts val="0"/>
              </a:spcBef>
              <a:spcAft>
                <a:spcPts val="0"/>
              </a:spcAft>
              <a:buNone/>
              <a:defRPr sz="1600">
                <a:solidFill>
                  <a:srgbClr val="434343"/>
                </a:solidFill>
              </a:defRPr>
            </a:lvl3pPr>
            <a:lvl4pPr lvl="3" rtl="0">
              <a:spcBef>
                <a:spcPts val="0"/>
              </a:spcBef>
              <a:spcAft>
                <a:spcPts val="0"/>
              </a:spcAft>
              <a:buNone/>
              <a:defRPr sz="1600">
                <a:solidFill>
                  <a:srgbClr val="434343"/>
                </a:solidFill>
              </a:defRPr>
            </a:lvl4pPr>
            <a:lvl5pPr lvl="4" rtl="0">
              <a:spcBef>
                <a:spcPts val="0"/>
              </a:spcBef>
              <a:spcAft>
                <a:spcPts val="0"/>
              </a:spcAft>
              <a:buNone/>
              <a:defRPr sz="1600">
                <a:solidFill>
                  <a:srgbClr val="434343"/>
                </a:solidFill>
              </a:defRPr>
            </a:lvl5pPr>
            <a:lvl6pPr lvl="5" rtl="0">
              <a:spcBef>
                <a:spcPts val="0"/>
              </a:spcBef>
              <a:spcAft>
                <a:spcPts val="0"/>
              </a:spcAft>
              <a:buNone/>
              <a:defRPr sz="1600">
                <a:solidFill>
                  <a:srgbClr val="434343"/>
                </a:solidFill>
              </a:defRPr>
            </a:lvl6pPr>
            <a:lvl7pPr lvl="6" rtl="0">
              <a:spcBef>
                <a:spcPts val="0"/>
              </a:spcBef>
              <a:spcAft>
                <a:spcPts val="0"/>
              </a:spcAft>
              <a:buNone/>
              <a:defRPr sz="1600">
                <a:solidFill>
                  <a:srgbClr val="434343"/>
                </a:solidFill>
              </a:defRPr>
            </a:lvl7pPr>
            <a:lvl8pPr lvl="7" rtl="0">
              <a:spcBef>
                <a:spcPts val="0"/>
              </a:spcBef>
              <a:spcAft>
                <a:spcPts val="0"/>
              </a:spcAft>
              <a:buNone/>
              <a:defRPr sz="1600">
                <a:solidFill>
                  <a:srgbClr val="434343"/>
                </a:solidFill>
              </a:defRPr>
            </a:lvl8pPr>
            <a:lvl9pPr lvl="8" rtl="0">
              <a:spcBef>
                <a:spcPts val="0"/>
              </a:spcBef>
              <a:spcAft>
                <a:spcPts val="0"/>
              </a:spcAft>
              <a:buNone/>
              <a:defRPr sz="1600">
                <a:solidFill>
                  <a:srgbClr val="434343"/>
                </a:solidFill>
              </a:defRPr>
            </a:lvl9pPr>
          </a:lstStyle>
          <a:p>
            <a:endParaRPr/>
          </a:p>
        </p:txBody>
      </p:sp>
      <p:sp>
        <p:nvSpPr>
          <p:cNvPr id="90" name="Google Shape;90;p18"/>
          <p:cNvSpPr txBox="1">
            <a:spLocks noGrp="1"/>
          </p:cNvSpPr>
          <p:nvPr>
            <p:ph type="subTitle" idx="6"/>
          </p:nvPr>
        </p:nvSpPr>
        <p:spPr>
          <a:xfrm>
            <a:off x="4825800" y="3342100"/>
            <a:ext cx="2958900" cy="35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1600"/>
              </a:spcBef>
              <a:spcAft>
                <a:spcPts val="0"/>
              </a:spcAft>
              <a:buSzPts val="2000"/>
              <a:buFont typeface="Reem Kufi"/>
              <a:buNone/>
              <a:defRPr sz="2000">
                <a:latin typeface="Reem Kufi"/>
                <a:ea typeface="Reem Kufi"/>
                <a:cs typeface="Reem Kufi"/>
                <a:sym typeface="Reem Kufi"/>
              </a:defRPr>
            </a:lvl2pPr>
            <a:lvl3pPr lvl="2" rtl="0">
              <a:spcBef>
                <a:spcPts val="1600"/>
              </a:spcBef>
              <a:spcAft>
                <a:spcPts val="0"/>
              </a:spcAft>
              <a:buSzPts val="2000"/>
              <a:buFont typeface="Reem Kufi"/>
              <a:buNone/>
              <a:defRPr sz="2000">
                <a:latin typeface="Reem Kufi"/>
                <a:ea typeface="Reem Kufi"/>
                <a:cs typeface="Reem Kufi"/>
                <a:sym typeface="Reem Kufi"/>
              </a:defRPr>
            </a:lvl3pPr>
            <a:lvl4pPr lvl="3" rtl="0">
              <a:spcBef>
                <a:spcPts val="1600"/>
              </a:spcBef>
              <a:spcAft>
                <a:spcPts val="0"/>
              </a:spcAft>
              <a:buSzPts val="2000"/>
              <a:buFont typeface="Reem Kufi"/>
              <a:buNone/>
              <a:defRPr sz="2000">
                <a:latin typeface="Reem Kufi"/>
                <a:ea typeface="Reem Kufi"/>
                <a:cs typeface="Reem Kufi"/>
                <a:sym typeface="Reem Kufi"/>
              </a:defRPr>
            </a:lvl4pPr>
            <a:lvl5pPr lvl="4" rtl="0">
              <a:spcBef>
                <a:spcPts val="1600"/>
              </a:spcBef>
              <a:spcAft>
                <a:spcPts val="0"/>
              </a:spcAft>
              <a:buSzPts val="2000"/>
              <a:buFont typeface="Reem Kufi"/>
              <a:buNone/>
              <a:defRPr sz="2000">
                <a:latin typeface="Reem Kufi"/>
                <a:ea typeface="Reem Kufi"/>
                <a:cs typeface="Reem Kufi"/>
                <a:sym typeface="Reem Kufi"/>
              </a:defRPr>
            </a:lvl5pPr>
            <a:lvl6pPr lvl="5" rtl="0">
              <a:spcBef>
                <a:spcPts val="1600"/>
              </a:spcBef>
              <a:spcAft>
                <a:spcPts val="0"/>
              </a:spcAft>
              <a:buSzPts val="2000"/>
              <a:buFont typeface="Reem Kufi"/>
              <a:buNone/>
              <a:defRPr sz="2000">
                <a:latin typeface="Reem Kufi"/>
                <a:ea typeface="Reem Kufi"/>
                <a:cs typeface="Reem Kufi"/>
                <a:sym typeface="Reem Kufi"/>
              </a:defRPr>
            </a:lvl6pPr>
            <a:lvl7pPr lvl="6" rtl="0">
              <a:spcBef>
                <a:spcPts val="1600"/>
              </a:spcBef>
              <a:spcAft>
                <a:spcPts val="0"/>
              </a:spcAft>
              <a:buSzPts val="2000"/>
              <a:buFont typeface="Reem Kufi"/>
              <a:buNone/>
              <a:defRPr sz="2000">
                <a:latin typeface="Reem Kufi"/>
                <a:ea typeface="Reem Kufi"/>
                <a:cs typeface="Reem Kufi"/>
                <a:sym typeface="Reem Kufi"/>
              </a:defRPr>
            </a:lvl7pPr>
            <a:lvl8pPr lvl="7" rtl="0">
              <a:spcBef>
                <a:spcPts val="1600"/>
              </a:spcBef>
              <a:spcAft>
                <a:spcPts val="0"/>
              </a:spcAft>
              <a:buSzPts val="2000"/>
              <a:buFont typeface="Reem Kufi"/>
              <a:buNone/>
              <a:defRPr sz="2000">
                <a:latin typeface="Reem Kufi"/>
                <a:ea typeface="Reem Kufi"/>
                <a:cs typeface="Reem Kufi"/>
                <a:sym typeface="Reem Kufi"/>
              </a:defRPr>
            </a:lvl8pPr>
            <a:lvl9pPr lvl="8" rtl="0">
              <a:spcBef>
                <a:spcPts val="1600"/>
              </a:spcBef>
              <a:spcAft>
                <a:spcPts val="1600"/>
              </a:spcAft>
              <a:buSzPts val="2000"/>
              <a:buFont typeface="Reem Kufi"/>
              <a:buNone/>
              <a:defRPr sz="2000">
                <a:latin typeface="Reem Kufi"/>
                <a:ea typeface="Reem Kufi"/>
                <a:cs typeface="Reem Kufi"/>
                <a:sym typeface="Reem Kufi"/>
              </a:defRPr>
            </a:lvl9pPr>
          </a:lstStyle>
          <a:p>
            <a:endParaRPr/>
          </a:p>
        </p:txBody>
      </p:sp>
      <p:cxnSp>
        <p:nvCxnSpPr>
          <p:cNvPr id="91" name="Google Shape;91;p18"/>
          <p:cNvCxnSpPr/>
          <p:nvPr/>
        </p:nvCxnSpPr>
        <p:spPr>
          <a:xfrm>
            <a:off x="717950" y="525075"/>
            <a:ext cx="7715400" cy="4104000"/>
          </a:xfrm>
          <a:prstGeom prst="bentConnector3">
            <a:avLst>
              <a:gd name="adj1" fmla="val 50000"/>
            </a:avLst>
          </a:prstGeom>
          <a:noFill/>
          <a:ln w="38100" cap="flat" cmpd="sng">
            <a:solidFill>
              <a:srgbClr val="B88728"/>
            </a:solidFill>
            <a:prstDash val="solid"/>
            <a:round/>
            <a:headEnd type="none" w="med" len="med"/>
            <a:tailEnd type="none" w="med" len="med"/>
          </a:ln>
        </p:spPr>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Four columns">
  <p:cSld name="CUSTOM_8">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5162175" y="539500"/>
            <a:ext cx="3013800" cy="1500000"/>
          </a:xfrm>
          <a:prstGeom prst="rect">
            <a:avLst/>
          </a:prstGeom>
        </p:spPr>
        <p:txBody>
          <a:bodyPr spcFirstLastPara="1" wrap="square" lIns="91425" tIns="91425" rIns="91425" bIns="91425" anchor="t" anchorCtr="0">
            <a:noAutofit/>
          </a:bodyPr>
          <a:lstStyle>
            <a:lvl1pPr lvl="0" algn="r">
              <a:spcBef>
                <a:spcPts val="0"/>
              </a:spcBef>
              <a:spcAft>
                <a:spcPts val="0"/>
              </a:spcAft>
              <a:buNone/>
              <a:defRPr/>
            </a:lvl1pPr>
            <a:lvl2pPr lvl="1" algn="r">
              <a:spcBef>
                <a:spcPts val="0"/>
              </a:spcBef>
              <a:spcAft>
                <a:spcPts val="0"/>
              </a:spcAft>
              <a:buNone/>
              <a:defRPr>
                <a:latin typeface="Roboto" panose="02000000000000000000"/>
                <a:ea typeface="Roboto" panose="02000000000000000000"/>
                <a:cs typeface="Roboto" panose="02000000000000000000"/>
                <a:sym typeface="Roboto" panose="02000000000000000000"/>
              </a:defRPr>
            </a:lvl2pPr>
            <a:lvl3pPr lvl="2" algn="r">
              <a:spcBef>
                <a:spcPts val="0"/>
              </a:spcBef>
              <a:spcAft>
                <a:spcPts val="0"/>
              </a:spcAft>
              <a:buNone/>
              <a:defRPr>
                <a:latin typeface="Roboto" panose="02000000000000000000"/>
                <a:ea typeface="Roboto" panose="02000000000000000000"/>
                <a:cs typeface="Roboto" panose="02000000000000000000"/>
                <a:sym typeface="Roboto" panose="02000000000000000000"/>
              </a:defRPr>
            </a:lvl3pPr>
            <a:lvl4pPr lvl="3" algn="r">
              <a:spcBef>
                <a:spcPts val="0"/>
              </a:spcBef>
              <a:spcAft>
                <a:spcPts val="0"/>
              </a:spcAft>
              <a:buNone/>
              <a:defRPr>
                <a:latin typeface="Roboto" panose="02000000000000000000"/>
                <a:ea typeface="Roboto" panose="02000000000000000000"/>
                <a:cs typeface="Roboto" panose="02000000000000000000"/>
                <a:sym typeface="Roboto" panose="02000000000000000000"/>
              </a:defRPr>
            </a:lvl4pPr>
            <a:lvl5pPr lvl="4" algn="r">
              <a:spcBef>
                <a:spcPts val="0"/>
              </a:spcBef>
              <a:spcAft>
                <a:spcPts val="0"/>
              </a:spcAft>
              <a:buNone/>
              <a:defRPr>
                <a:latin typeface="Roboto" panose="02000000000000000000"/>
                <a:ea typeface="Roboto" panose="02000000000000000000"/>
                <a:cs typeface="Roboto" panose="02000000000000000000"/>
                <a:sym typeface="Roboto" panose="02000000000000000000"/>
              </a:defRPr>
            </a:lvl5pPr>
            <a:lvl6pPr lvl="5" algn="r">
              <a:spcBef>
                <a:spcPts val="0"/>
              </a:spcBef>
              <a:spcAft>
                <a:spcPts val="0"/>
              </a:spcAft>
              <a:buNone/>
              <a:defRPr>
                <a:latin typeface="Roboto" panose="02000000000000000000"/>
                <a:ea typeface="Roboto" panose="02000000000000000000"/>
                <a:cs typeface="Roboto" panose="02000000000000000000"/>
                <a:sym typeface="Roboto" panose="02000000000000000000"/>
              </a:defRPr>
            </a:lvl6pPr>
            <a:lvl7pPr lvl="6" algn="r">
              <a:spcBef>
                <a:spcPts val="0"/>
              </a:spcBef>
              <a:spcAft>
                <a:spcPts val="0"/>
              </a:spcAft>
              <a:buNone/>
              <a:defRPr>
                <a:latin typeface="Roboto" panose="02000000000000000000"/>
                <a:ea typeface="Roboto" panose="02000000000000000000"/>
                <a:cs typeface="Roboto" panose="02000000000000000000"/>
                <a:sym typeface="Roboto" panose="02000000000000000000"/>
              </a:defRPr>
            </a:lvl7pPr>
            <a:lvl8pPr lvl="7" algn="r">
              <a:spcBef>
                <a:spcPts val="0"/>
              </a:spcBef>
              <a:spcAft>
                <a:spcPts val="0"/>
              </a:spcAft>
              <a:buNone/>
              <a:defRPr>
                <a:latin typeface="Roboto" panose="02000000000000000000"/>
                <a:ea typeface="Roboto" panose="02000000000000000000"/>
                <a:cs typeface="Roboto" panose="02000000000000000000"/>
                <a:sym typeface="Roboto" panose="02000000000000000000"/>
              </a:defRPr>
            </a:lvl8pPr>
            <a:lvl9pPr lvl="8" algn="r">
              <a:spcBef>
                <a:spcPts val="0"/>
              </a:spcBef>
              <a:spcAft>
                <a:spcPts val="0"/>
              </a:spcAft>
              <a:buNone/>
              <a:defRPr>
                <a:latin typeface="Roboto" panose="02000000000000000000"/>
                <a:ea typeface="Roboto" panose="02000000000000000000"/>
                <a:cs typeface="Roboto" panose="02000000000000000000"/>
                <a:sym typeface="Roboto" panose="02000000000000000000"/>
              </a:defRPr>
            </a:lvl9pPr>
          </a:lstStyle>
          <a:p>
            <a:endParaRPr/>
          </a:p>
        </p:txBody>
      </p:sp>
      <p:sp>
        <p:nvSpPr>
          <p:cNvPr id="94" name="Google Shape;94;p19"/>
          <p:cNvSpPr txBox="1">
            <a:spLocks noGrp="1"/>
          </p:cNvSpPr>
          <p:nvPr>
            <p:ph type="title" idx="2" hasCustomPrompt="1"/>
          </p:nvPr>
        </p:nvSpPr>
        <p:spPr>
          <a:xfrm>
            <a:off x="713225" y="939675"/>
            <a:ext cx="922500" cy="4800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4000"/>
              <a:buNone/>
              <a:defRPr sz="4000" b="1"/>
            </a:lvl1pPr>
            <a:lvl2pPr lvl="1" algn="r" rtl="0">
              <a:spcBef>
                <a:spcPts val="0"/>
              </a:spcBef>
              <a:spcAft>
                <a:spcPts val="0"/>
              </a:spcAft>
              <a:buSzPts val="6900"/>
              <a:buNone/>
              <a:defRPr sz="6900" b="1"/>
            </a:lvl2pPr>
            <a:lvl3pPr lvl="2" algn="r" rtl="0">
              <a:spcBef>
                <a:spcPts val="0"/>
              </a:spcBef>
              <a:spcAft>
                <a:spcPts val="0"/>
              </a:spcAft>
              <a:buSzPts val="6900"/>
              <a:buNone/>
              <a:defRPr sz="6900" b="1"/>
            </a:lvl3pPr>
            <a:lvl4pPr lvl="3" algn="r" rtl="0">
              <a:spcBef>
                <a:spcPts val="0"/>
              </a:spcBef>
              <a:spcAft>
                <a:spcPts val="0"/>
              </a:spcAft>
              <a:buSzPts val="6900"/>
              <a:buNone/>
              <a:defRPr sz="6900" b="1"/>
            </a:lvl4pPr>
            <a:lvl5pPr lvl="4" algn="r" rtl="0">
              <a:spcBef>
                <a:spcPts val="0"/>
              </a:spcBef>
              <a:spcAft>
                <a:spcPts val="0"/>
              </a:spcAft>
              <a:buSzPts val="6900"/>
              <a:buNone/>
              <a:defRPr sz="6900" b="1"/>
            </a:lvl5pPr>
            <a:lvl6pPr lvl="5" algn="r" rtl="0">
              <a:spcBef>
                <a:spcPts val="0"/>
              </a:spcBef>
              <a:spcAft>
                <a:spcPts val="0"/>
              </a:spcAft>
              <a:buSzPts val="6900"/>
              <a:buNone/>
              <a:defRPr sz="6900" b="1"/>
            </a:lvl6pPr>
            <a:lvl7pPr lvl="6" algn="r" rtl="0">
              <a:spcBef>
                <a:spcPts val="0"/>
              </a:spcBef>
              <a:spcAft>
                <a:spcPts val="0"/>
              </a:spcAft>
              <a:buSzPts val="6900"/>
              <a:buNone/>
              <a:defRPr sz="6900" b="1"/>
            </a:lvl7pPr>
            <a:lvl8pPr lvl="7" algn="r" rtl="0">
              <a:spcBef>
                <a:spcPts val="0"/>
              </a:spcBef>
              <a:spcAft>
                <a:spcPts val="0"/>
              </a:spcAft>
              <a:buSzPts val="6900"/>
              <a:buNone/>
              <a:defRPr sz="6900" b="1"/>
            </a:lvl8pPr>
            <a:lvl9pPr lvl="8" algn="r" rtl="0">
              <a:spcBef>
                <a:spcPts val="0"/>
              </a:spcBef>
              <a:spcAft>
                <a:spcPts val="0"/>
              </a:spcAft>
              <a:buSzPts val="6900"/>
              <a:buNone/>
              <a:defRPr sz="6900" b="1"/>
            </a:lvl9pPr>
          </a:lstStyle>
          <a:p>
            <a:r>
              <a:t>xx%</a:t>
            </a:r>
          </a:p>
        </p:txBody>
      </p:sp>
      <p:sp>
        <p:nvSpPr>
          <p:cNvPr id="95" name="Google Shape;95;p19"/>
          <p:cNvSpPr txBox="1">
            <a:spLocks noGrp="1"/>
          </p:cNvSpPr>
          <p:nvPr>
            <p:ph type="subTitle" idx="1"/>
          </p:nvPr>
        </p:nvSpPr>
        <p:spPr>
          <a:xfrm>
            <a:off x="1635725" y="885825"/>
            <a:ext cx="2640000" cy="587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96" name="Google Shape;96;p19"/>
          <p:cNvSpPr txBox="1">
            <a:spLocks noGrp="1"/>
          </p:cNvSpPr>
          <p:nvPr>
            <p:ph type="title" idx="3" hasCustomPrompt="1"/>
          </p:nvPr>
        </p:nvSpPr>
        <p:spPr>
          <a:xfrm>
            <a:off x="713225" y="1842688"/>
            <a:ext cx="922500" cy="4800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4000"/>
              <a:buNone/>
              <a:defRPr sz="4000" b="1"/>
            </a:lvl1pPr>
            <a:lvl2pPr lvl="1" algn="r" rtl="0">
              <a:spcBef>
                <a:spcPts val="0"/>
              </a:spcBef>
              <a:spcAft>
                <a:spcPts val="0"/>
              </a:spcAft>
              <a:buSzPts val="6900"/>
              <a:buNone/>
              <a:defRPr sz="6900" b="1"/>
            </a:lvl2pPr>
            <a:lvl3pPr lvl="2" algn="r" rtl="0">
              <a:spcBef>
                <a:spcPts val="0"/>
              </a:spcBef>
              <a:spcAft>
                <a:spcPts val="0"/>
              </a:spcAft>
              <a:buSzPts val="6900"/>
              <a:buNone/>
              <a:defRPr sz="6900" b="1"/>
            </a:lvl3pPr>
            <a:lvl4pPr lvl="3" algn="r" rtl="0">
              <a:spcBef>
                <a:spcPts val="0"/>
              </a:spcBef>
              <a:spcAft>
                <a:spcPts val="0"/>
              </a:spcAft>
              <a:buSzPts val="6900"/>
              <a:buNone/>
              <a:defRPr sz="6900" b="1"/>
            </a:lvl4pPr>
            <a:lvl5pPr lvl="4" algn="r" rtl="0">
              <a:spcBef>
                <a:spcPts val="0"/>
              </a:spcBef>
              <a:spcAft>
                <a:spcPts val="0"/>
              </a:spcAft>
              <a:buSzPts val="6900"/>
              <a:buNone/>
              <a:defRPr sz="6900" b="1"/>
            </a:lvl5pPr>
            <a:lvl6pPr lvl="5" algn="r" rtl="0">
              <a:spcBef>
                <a:spcPts val="0"/>
              </a:spcBef>
              <a:spcAft>
                <a:spcPts val="0"/>
              </a:spcAft>
              <a:buSzPts val="6900"/>
              <a:buNone/>
              <a:defRPr sz="6900" b="1"/>
            </a:lvl6pPr>
            <a:lvl7pPr lvl="6" algn="r" rtl="0">
              <a:spcBef>
                <a:spcPts val="0"/>
              </a:spcBef>
              <a:spcAft>
                <a:spcPts val="0"/>
              </a:spcAft>
              <a:buSzPts val="6900"/>
              <a:buNone/>
              <a:defRPr sz="6900" b="1"/>
            </a:lvl7pPr>
            <a:lvl8pPr lvl="7" algn="r" rtl="0">
              <a:spcBef>
                <a:spcPts val="0"/>
              </a:spcBef>
              <a:spcAft>
                <a:spcPts val="0"/>
              </a:spcAft>
              <a:buSzPts val="6900"/>
              <a:buNone/>
              <a:defRPr sz="6900" b="1"/>
            </a:lvl8pPr>
            <a:lvl9pPr lvl="8" algn="r" rtl="0">
              <a:spcBef>
                <a:spcPts val="0"/>
              </a:spcBef>
              <a:spcAft>
                <a:spcPts val="0"/>
              </a:spcAft>
              <a:buSzPts val="6900"/>
              <a:buNone/>
              <a:defRPr sz="6900" b="1"/>
            </a:lvl9pPr>
          </a:lstStyle>
          <a:p>
            <a:r>
              <a:t>xx%</a:t>
            </a:r>
          </a:p>
        </p:txBody>
      </p:sp>
      <p:sp>
        <p:nvSpPr>
          <p:cNvPr id="97" name="Google Shape;97;p19"/>
          <p:cNvSpPr txBox="1">
            <a:spLocks noGrp="1"/>
          </p:cNvSpPr>
          <p:nvPr>
            <p:ph type="subTitle" idx="4"/>
          </p:nvPr>
        </p:nvSpPr>
        <p:spPr>
          <a:xfrm>
            <a:off x="1635725" y="1788838"/>
            <a:ext cx="2640000" cy="587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98" name="Google Shape;98;p19"/>
          <p:cNvSpPr txBox="1">
            <a:spLocks noGrp="1"/>
          </p:cNvSpPr>
          <p:nvPr>
            <p:ph type="title" idx="5" hasCustomPrompt="1"/>
          </p:nvPr>
        </p:nvSpPr>
        <p:spPr>
          <a:xfrm>
            <a:off x="713225" y="2799550"/>
            <a:ext cx="922500" cy="4800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4000"/>
              <a:buNone/>
              <a:defRPr sz="4000" b="1"/>
            </a:lvl1pPr>
            <a:lvl2pPr lvl="1" algn="r" rtl="0">
              <a:spcBef>
                <a:spcPts val="0"/>
              </a:spcBef>
              <a:spcAft>
                <a:spcPts val="0"/>
              </a:spcAft>
              <a:buSzPts val="6900"/>
              <a:buNone/>
              <a:defRPr sz="6900" b="1"/>
            </a:lvl2pPr>
            <a:lvl3pPr lvl="2" algn="r" rtl="0">
              <a:spcBef>
                <a:spcPts val="0"/>
              </a:spcBef>
              <a:spcAft>
                <a:spcPts val="0"/>
              </a:spcAft>
              <a:buSzPts val="6900"/>
              <a:buNone/>
              <a:defRPr sz="6900" b="1"/>
            </a:lvl3pPr>
            <a:lvl4pPr lvl="3" algn="r" rtl="0">
              <a:spcBef>
                <a:spcPts val="0"/>
              </a:spcBef>
              <a:spcAft>
                <a:spcPts val="0"/>
              </a:spcAft>
              <a:buSzPts val="6900"/>
              <a:buNone/>
              <a:defRPr sz="6900" b="1"/>
            </a:lvl4pPr>
            <a:lvl5pPr lvl="4" algn="r" rtl="0">
              <a:spcBef>
                <a:spcPts val="0"/>
              </a:spcBef>
              <a:spcAft>
                <a:spcPts val="0"/>
              </a:spcAft>
              <a:buSzPts val="6900"/>
              <a:buNone/>
              <a:defRPr sz="6900" b="1"/>
            </a:lvl5pPr>
            <a:lvl6pPr lvl="5" algn="r" rtl="0">
              <a:spcBef>
                <a:spcPts val="0"/>
              </a:spcBef>
              <a:spcAft>
                <a:spcPts val="0"/>
              </a:spcAft>
              <a:buSzPts val="6900"/>
              <a:buNone/>
              <a:defRPr sz="6900" b="1"/>
            </a:lvl6pPr>
            <a:lvl7pPr lvl="6" algn="r" rtl="0">
              <a:spcBef>
                <a:spcPts val="0"/>
              </a:spcBef>
              <a:spcAft>
                <a:spcPts val="0"/>
              </a:spcAft>
              <a:buSzPts val="6900"/>
              <a:buNone/>
              <a:defRPr sz="6900" b="1"/>
            </a:lvl7pPr>
            <a:lvl8pPr lvl="7" algn="r" rtl="0">
              <a:spcBef>
                <a:spcPts val="0"/>
              </a:spcBef>
              <a:spcAft>
                <a:spcPts val="0"/>
              </a:spcAft>
              <a:buSzPts val="6900"/>
              <a:buNone/>
              <a:defRPr sz="6900" b="1"/>
            </a:lvl8pPr>
            <a:lvl9pPr lvl="8" algn="r" rtl="0">
              <a:spcBef>
                <a:spcPts val="0"/>
              </a:spcBef>
              <a:spcAft>
                <a:spcPts val="0"/>
              </a:spcAft>
              <a:buSzPts val="6900"/>
              <a:buNone/>
              <a:defRPr sz="6900" b="1"/>
            </a:lvl9pPr>
          </a:lstStyle>
          <a:p>
            <a:r>
              <a:t>xx%</a:t>
            </a:r>
          </a:p>
        </p:txBody>
      </p:sp>
      <p:sp>
        <p:nvSpPr>
          <p:cNvPr id="99" name="Google Shape;99;p19"/>
          <p:cNvSpPr txBox="1">
            <a:spLocks noGrp="1"/>
          </p:cNvSpPr>
          <p:nvPr>
            <p:ph type="subTitle" idx="6"/>
          </p:nvPr>
        </p:nvSpPr>
        <p:spPr>
          <a:xfrm>
            <a:off x="1635725" y="2745700"/>
            <a:ext cx="2640000" cy="587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00" name="Google Shape;100;p19"/>
          <p:cNvSpPr txBox="1">
            <a:spLocks noGrp="1"/>
          </p:cNvSpPr>
          <p:nvPr>
            <p:ph type="title" idx="7" hasCustomPrompt="1"/>
          </p:nvPr>
        </p:nvSpPr>
        <p:spPr>
          <a:xfrm>
            <a:off x="713225" y="3756400"/>
            <a:ext cx="922500" cy="4800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SzPts val="4000"/>
              <a:buNone/>
              <a:defRPr sz="4000" b="1"/>
            </a:lvl1pPr>
            <a:lvl2pPr lvl="1" algn="r" rtl="0">
              <a:spcBef>
                <a:spcPts val="0"/>
              </a:spcBef>
              <a:spcAft>
                <a:spcPts val="0"/>
              </a:spcAft>
              <a:buSzPts val="6900"/>
              <a:buNone/>
              <a:defRPr sz="6900" b="1"/>
            </a:lvl2pPr>
            <a:lvl3pPr lvl="2" algn="r" rtl="0">
              <a:spcBef>
                <a:spcPts val="0"/>
              </a:spcBef>
              <a:spcAft>
                <a:spcPts val="0"/>
              </a:spcAft>
              <a:buSzPts val="6900"/>
              <a:buNone/>
              <a:defRPr sz="6900" b="1"/>
            </a:lvl3pPr>
            <a:lvl4pPr lvl="3" algn="r" rtl="0">
              <a:spcBef>
                <a:spcPts val="0"/>
              </a:spcBef>
              <a:spcAft>
                <a:spcPts val="0"/>
              </a:spcAft>
              <a:buSzPts val="6900"/>
              <a:buNone/>
              <a:defRPr sz="6900" b="1"/>
            </a:lvl4pPr>
            <a:lvl5pPr lvl="4" algn="r" rtl="0">
              <a:spcBef>
                <a:spcPts val="0"/>
              </a:spcBef>
              <a:spcAft>
                <a:spcPts val="0"/>
              </a:spcAft>
              <a:buSzPts val="6900"/>
              <a:buNone/>
              <a:defRPr sz="6900" b="1"/>
            </a:lvl5pPr>
            <a:lvl6pPr lvl="5" algn="r" rtl="0">
              <a:spcBef>
                <a:spcPts val="0"/>
              </a:spcBef>
              <a:spcAft>
                <a:spcPts val="0"/>
              </a:spcAft>
              <a:buSzPts val="6900"/>
              <a:buNone/>
              <a:defRPr sz="6900" b="1"/>
            </a:lvl6pPr>
            <a:lvl7pPr lvl="6" algn="r" rtl="0">
              <a:spcBef>
                <a:spcPts val="0"/>
              </a:spcBef>
              <a:spcAft>
                <a:spcPts val="0"/>
              </a:spcAft>
              <a:buSzPts val="6900"/>
              <a:buNone/>
              <a:defRPr sz="6900" b="1"/>
            </a:lvl7pPr>
            <a:lvl8pPr lvl="7" algn="r" rtl="0">
              <a:spcBef>
                <a:spcPts val="0"/>
              </a:spcBef>
              <a:spcAft>
                <a:spcPts val="0"/>
              </a:spcAft>
              <a:buSzPts val="6900"/>
              <a:buNone/>
              <a:defRPr sz="6900" b="1"/>
            </a:lvl8pPr>
            <a:lvl9pPr lvl="8" algn="r" rtl="0">
              <a:spcBef>
                <a:spcPts val="0"/>
              </a:spcBef>
              <a:spcAft>
                <a:spcPts val="0"/>
              </a:spcAft>
              <a:buSzPts val="6900"/>
              <a:buNone/>
              <a:defRPr sz="6900" b="1"/>
            </a:lvl9pPr>
          </a:lstStyle>
          <a:p>
            <a:r>
              <a:t>xx%</a:t>
            </a:r>
          </a:p>
        </p:txBody>
      </p:sp>
      <p:sp>
        <p:nvSpPr>
          <p:cNvPr id="101" name="Google Shape;101;p19"/>
          <p:cNvSpPr txBox="1">
            <a:spLocks noGrp="1"/>
          </p:cNvSpPr>
          <p:nvPr>
            <p:ph type="subTitle" idx="8"/>
          </p:nvPr>
        </p:nvSpPr>
        <p:spPr>
          <a:xfrm>
            <a:off x="1635725" y="3702550"/>
            <a:ext cx="2640000" cy="587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None/>
              <a:defRPr sz="14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02" name="Google Shape;102;p19"/>
          <p:cNvSpPr/>
          <p:nvPr/>
        </p:nvSpPr>
        <p:spPr>
          <a:xfrm>
            <a:off x="713225" y="539500"/>
            <a:ext cx="4237385" cy="4068992"/>
          </a:xfrm>
          <a:custGeom>
            <a:avLst/>
            <a:gdLst/>
            <a:ahLst/>
            <a:cxnLst/>
            <a:rect l="l" t="t" r="r" b="b"/>
            <a:pathLst>
              <a:path w="140102" h="117882" fill="none" extrusionOk="0">
                <a:moveTo>
                  <a:pt x="140101" y="0"/>
                </a:moveTo>
                <a:lnTo>
                  <a:pt x="127408" y="0"/>
                </a:lnTo>
                <a:lnTo>
                  <a:pt x="127408" y="117881"/>
                </a:lnTo>
                <a:lnTo>
                  <a:pt x="1" y="117881"/>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9"/>
          <p:cNvSpPr/>
          <p:nvPr/>
        </p:nvSpPr>
        <p:spPr>
          <a:xfrm>
            <a:off x="4950601" y="539500"/>
            <a:ext cx="3480175" cy="1560765"/>
          </a:xfrm>
          <a:custGeom>
            <a:avLst/>
            <a:gdLst/>
            <a:ahLst/>
            <a:cxnLst/>
            <a:rect l="l" t="t" r="r" b="b"/>
            <a:pathLst>
              <a:path w="101212" h="51202" fill="none" extrusionOk="0">
                <a:moveTo>
                  <a:pt x="34531" y="51201"/>
                </a:moveTo>
                <a:lnTo>
                  <a:pt x="101212" y="51201"/>
                </a:lnTo>
                <a:lnTo>
                  <a:pt x="101212" y="0"/>
                </a:lnTo>
                <a:lnTo>
                  <a:pt x="0" y="0"/>
                </a:lnTo>
              </a:path>
            </a:pathLst>
          </a:custGeom>
          <a:noFill/>
          <a:ln w="381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1_SECTION_HEADER">
    <p:bg>
      <p:bgPr>
        <a:solidFill>
          <a:schemeClr val="bg2">
            <a:lumMod val="75000"/>
          </a:schemeClr>
        </a:solidFill>
        <a:effectLst/>
      </p:bgPr>
    </p:bg>
    <p:spTree>
      <p:nvGrpSpPr>
        <p:cNvPr id="1" name="Shape 12"/>
        <p:cNvGrpSpPr/>
        <p:nvPr/>
      </p:nvGrpSpPr>
      <p:grpSpPr>
        <a:xfrm>
          <a:off x="0" y="0"/>
          <a:ext cx="0" cy="0"/>
          <a:chOff x="0" y="0"/>
          <a:chExt cx="0" cy="0"/>
        </a:xfrm>
      </p:grpSpPr>
      <p:sp>
        <p:nvSpPr>
          <p:cNvPr id="13" name="Google Shape;13;p3"/>
          <p:cNvSpPr txBox="1">
            <a:spLocks noGrp="1"/>
          </p:cNvSpPr>
          <p:nvPr>
            <p:ph type="title" hasCustomPrompt="1"/>
          </p:nvPr>
        </p:nvSpPr>
        <p:spPr>
          <a:xfrm>
            <a:off x="713050" y="1793300"/>
            <a:ext cx="3857400" cy="5466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Clr>
                <a:schemeClr val="lt1"/>
              </a:buClr>
              <a:buSzPts val="4000"/>
              <a:buNone/>
              <a:defRPr sz="4000" b="1">
                <a:solidFill>
                  <a:schemeClr val="lt1"/>
                </a:solidFill>
              </a:defRPr>
            </a:lvl1pPr>
            <a:lvl2pPr lvl="1" rtl="0">
              <a:spcBef>
                <a:spcPts val="0"/>
              </a:spcBef>
              <a:spcAft>
                <a:spcPts val="0"/>
              </a:spcAft>
              <a:buClr>
                <a:schemeClr val="lt1"/>
              </a:buClr>
              <a:buSzPts val="6900"/>
              <a:buNone/>
              <a:defRPr sz="6900" b="1">
                <a:solidFill>
                  <a:schemeClr val="lt1"/>
                </a:solidFill>
              </a:defRPr>
            </a:lvl2pPr>
            <a:lvl3pPr lvl="2" rtl="0">
              <a:spcBef>
                <a:spcPts val="0"/>
              </a:spcBef>
              <a:spcAft>
                <a:spcPts val="0"/>
              </a:spcAft>
              <a:buClr>
                <a:schemeClr val="lt1"/>
              </a:buClr>
              <a:buSzPts val="6900"/>
              <a:buNone/>
              <a:defRPr sz="6900" b="1">
                <a:solidFill>
                  <a:schemeClr val="lt1"/>
                </a:solidFill>
              </a:defRPr>
            </a:lvl3pPr>
            <a:lvl4pPr lvl="3" rtl="0">
              <a:spcBef>
                <a:spcPts val="0"/>
              </a:spcBef>
              <a:spcAft>
                <a:spcPts val="0"/>
              </a:spcAft>
              <a:buClr>
                <a:schemeClr val="lt1"/>
              </a:buClr>
              <a:buSzPts val="6900"/>
              <a:buNone/>
              <a:defRPr sz="6900" b="1">
                <a:solidFill>
                  <a:schemeClr val="lt1"/>
                </a:solidFill>
              </a:defRPr>
            </a:lvl4pPr>
            <a:lvl5pPr lvl="4" rtl="0">
              <a:spcBef>
                <a:spcPts val="0"/>
              </a:spcBef>
              <a:spcAft>
                <a:spcPts val="0"/>
              </a:spcAft>
              <a:buClr>
                <a:schemeClr val="lt1"/>
              </a:buClr>
              <a:buSzPts val="6900"/>
              <a:buNone/>
              <a:defRPr sz="6900" b="1">
                <a:solidFill>
                  <a:schemeClr val="lt1"/>
                </a:solidFill>
              </a:defRPr>
            </a:lvl5pPr>
            <a:lvl6pPr lvl="5" rtl="0">
              <a:spcBef>
                <a:spcPts val="0"/>
              </a:spcBef>
              <a:spcAft>
                <a:spcPts val="0"/>
              </a:spcAft>
              <a:buClr>
                <a:schemeClr val="lt1"/>
              </a:buClr>
              <a:buSzPts val="6900"/>
              <a:buNone/>
              <a:defRPr sz="6900" b="1">
                <a:solidFill>
                  <a:schemeClr val="lt1"/>
                </a:solidFill>
              </a:defRPr>
            </a:lvl6pPr>
            <a:lvl7pPr lvl="6" rtl="0">
              <a:spcBef>
                <a:spcPts val="0"/>
              </a:spcBef>
              <a:spcAft>
                <a:spcPts val="0"/>
              </a:spcAft>
              <a:buClr>
                <a:schemeClr val="lt1"/>
              </a:buClr>
              <a:buSzPts val="6900"/>
              <a:buNone/>
              <a:defRPr sz="6900" b="1">
                <a:solidFill>
                  <a:schemeClr val="lt1"/>
                </a:solidFill>
              </a:defRPr>
            </a:lvl7pPr>
            <a:lvl8pPr lvl="7" rtl="0">
              <a:spcBef>
                <a:spcPts val="0"/>
              </a:spcBef>
              <a:spcAft>
                <a:spcPts val="0"/>
              </a:spcAft>
              <a:buClr>
                <a:schemeClr val="lt1"/>
              </a:buClr>
              <a:buSzPts val="6900"/>
              <a:buNone/>
              <a:defRPr sz="6900" b="1">
                <a:solidFill>
                  <a:schemeClr val="lt1"/>
                </a:solidFill>
              </a:defRPr>
            </a:lvl8pPr>
            <a:lvl9pPr lvl="8" rtl="0">
              <a:spcBef>
                <a:spcPts val="0"/>
              </a:spcBef>
              <a:spcAft>
                <a:spcPts val="0"/>
              </a:spcAft>
              <a:buClr>
                <a:schemeClr val="lt1"/>
              </a:buClr>
              <a:buSzPts val="6900"/>
              <a:buNone/>
              <a:defRPr sz="6900" b="1">
                <a:solidFill>
                  <a:schemeClr val="lt1"/>
                </a:solidFill>
              </a:defRPr>
            </a:lvl9pPr>
          </a:lstStyle>
          <a:p>
            <a:r>
              <a:t>xx%</a:t>
            </a:r>
          </a:p>
        </p:txBody>
      </p:sp>
      <p:sp>
        <p:nvSpPr>
          <p:cNvPr id="14" name="Google Shape;14;p3"/>
          <p:cNvSpPr txBox="1">
            <a:spLocks noGrp="1"/>
          </p:cNvSpPr>
          <p:nvPr>
            <p:ph type="title" idx="2"/>
          </p:nvPr>
        </p:nvSpPr>
        <p:spPr>
          <a:xfrm>
            <a:off x="713225" y="2172050"/>
            <a:ext cx="3857400" cy="7548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3200">
                <a:solidFill>
                  <a:schemeClr val="lt1"/>
                </a:solidFill>
              </a:defRPr>
            </a:lvl1pPr>
            <a:lvl2pPr lvl="1"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2pPr>
            <a:lvl3pPr lvl="2"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3pPr>
            <a:lvl4pPr lvl="3"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4pPr>
            <a:lvl5pPr lvl="4"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5pPr>
            <a:lvl6pPr lvl="5"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6pPr>
            <a:lvl7pPr lvl="6"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7pPr>
            <a:lvl8pPr lvl="7"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8pPr>
            <a:lvl9pPr lvl="8"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9pPr>
          </a:lstStyle>
          <a:p>
            <a:endParaRPr/>
          </a:p>
        </p:txBody>
      </p:sp>
      <p:sp>
        <p:nvSpPr>
          <p:cNvPr id="15" name="Google Shape;15;p3"/>
          <p:cNvSpPr txBox="1">
            <a:spLocks noGrp="1"/>
          </p:cNvSpPr>
          <p:nvPr>
            <p:ph type="subTitle" idx="1"/>
          </p:nvPr>
        </p:nvSpPr>
        <p:spPr>
          <a:xfrm>
            <a:off x="4936065" y="1503700"/>
            <a:ext cx="2824800" cy="759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None/>
              <a:defRPr>
                <a:solidFill>
                  <a:schemeClr val="lt1"/>
                </a:solidFill>
              </a:defRPr>
            </a:lvl1pPr>
            <a:lvl2pPr lvl="1" algn="r" rtl="0">
              <a:lnSpc>
                <a:spcPct val="100000"/>
              </a:lnSpc>
              <a:spcBef>
                <a:spcPts val="1600"/>
              </a:spcBef>
              <a:spcAft>
                <a:spcPts val="0"/>
              </a:spcAft>
              <a:buNone/>
              <a:defRPr>
                <a:solidFill>
                  <a:schemeClr val="lt1"/>
                </a:solidFill>
              </a:defRPr>
            </a:lvl2pPr>
            <a:lvl3pPr lvl="2" algn="r" rtl="0">
              <a:lnSpc>
                <a:spcPct val="100000"/>
              </a:lnSpc>
              <a:spcBef>
                <a:spcPts val="1600"/>
              </a:spcBef>
              <a:spcAft>
                <a:spcPts val="0"/>
              </a:spcAft>
              <a:buNone/>
              <a:defRPr>
                <a:solidFill>
                  <a:schemeClr val="lt1"/>
                </a:solidFill>
              </a:defRPr>
            </a:lvl3pPr>
            <a:lvl4pPr lvl="3" algn="r" rtl="0">
              <a:lnSpc>
                <a:spcPct val="100000"/>
              </a:lnSpc>
              <a:spcBef>
                <a:spcPts val="1600"/>
              </a:spcBef>
              <a:spcAft>
                <a:spcPts val="0"/>
              </a:spcAft>
              <a:buNone/>
              <a:defRPr>
                <a:solidFill>
                  <a:schemeClr val="lt1"/>
                </a:solidFill>
              </a:defRPr>
            </a:lvl4pPr>
            <a:lvl5pPr lvl="4" algn="r" rtl="0">
              <a:lnSpc>
                <a:spcPct val="100000"/>
              </a:lnSpc>
              <a:spcBef>
                <a:spcPts val="1600"/>
              </a:spcBef>
              <a:spcAft>
                <a:spcPts val="0"/>
              </a:spcAft>
              <a:buNone/>
              <a:defRPr>
                <a:solidFill>
                  <a:schemeClr val="lt1"/>
                </a:solidFill>
              </a:defRPr>
            </a:lvl5pPr>
            <a:lvl6pPr lvl="5" algn="r" rtl="0">
              <a:lnSpc>
                <a:spcPct val="100000"/>
              </a:lnSpc>
              <a:spcBef>
                <a:spcPts val="1600"/>
              </a:spcBef>
              <a:spcAft>
                <a:spcPts val="0"/>
              </a:spcAft>
              <a:buNone/>
              <a:defRPr>
                <a:solidFill>
                  <a:schemeClr val="lt1"/>
                </a:solidFill>
              </a:defRPr>
            </a:lvl6pPr>
            <a:lvl7pPr lvl="6" algn="r" rtl="0">
              <a:lnSpc>
                <a:spcPct val="100000"/>
              </a:lnSpc>
              <a:spcBef>
                <a:spcPts val="1600"/>
              </a:spcBef>
              <a:spcAft>
                <a:spcPts val="0"/>
              </a:spcAft>
              <a:buNone/>
              <a:defRPr>
                <a:solidFill>
                  <a:schemeClr val="lt1"/>
                </a:solidFill>
              </a:defRPr>
            </a:lvl7pPr>
            <a:lvl8pPr lvl="7" algn="r" rtl="0">
              <a:lnSpc>
                <a:spcPct val="100000"/>
              </a:lnSpc>
              <a:spcBef>
                <a:spcPts val="1600"/>
              </a:spcBef>
              <a:spcAft>
                <a:spcPts val="0"/>
              </a:spcAft>
              <a:buNone/>
              <a:defRPr>
                <a:solidFill>
                  <a:schemeClr val="lt1"/>
                </a:solidFill>
              </a:defRPr>
            </a:lvl8pPr>
            <a:lvl9pPr lvl="8" algn="r" rtl="0">
              <a:lnSpc>
                <a:spcPct val="100000"/>
              </a:lnSpc>
              <a:spcBef>
                <a:spcPts val="1600"/>
              </a:spcBef>
              <a:spcAft>
                <a:spcPts val="1600"/>
              </a:spcAft>
              <a:buNone/>
              <a:defRPr>
                <a:solidFill>
                  <a:schemeClr val="lt1"/>
                </a:solidFill>
              </a:defRPr>
            </a:lvl9pPr>
          </a:lstStyle>
          <a:p>
            <a:endParaRPr/>
          </a:p>
        </p:txBody>
      </p:sp>
      <p:sp>
        <p:nvSpPr>
          <p:cNvPr id="16" name="Google Shape;16;p3"/>
          <p:cNvSpPr/>
          <p:nvPr userDrawn="1"/>
        </p:nvSpPr>
        <p:spPr>
          <a:xfrm flipH="1">
            <a:off x="836930" y="1286510"/>
            <a:ext cx="3021965" cy="3307715"/>
          </a:xfrm>
          <a:custGeom>
            <a:avLst/>
            <a:gdLst/>
            <a:ahLst/>
            <a:cxnLst/>
            <a:rect l="l" t="t" r="r" b="b"/>
            <a:pathLst>
              <a:path w="241718" h="107951" fill="none" extrusionOk="0">
                <a:moveTo>
                  <a:pt x="0" y="107951"/>
                </a:moveTo>
                <a:lnTo>
                  <a:pt x="241717" y="107951"/>
                </a:lnTo>
                <a:lnTo>
                  <a:pt x="241717" y="1"/>
                </a:lnTo>
                <a:lnTo>
                  <a:pt x="120668" y="1"/>
                </a:lnTo>
              </a:path>
            </a:pathLst>
          </a:custGeom>
          <a:noFill/>
          <a:ln w="399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6;p3"/>
          <p:cNvSpPr/>
          <p:nvPr userDrawn="1"/>
        </p:nvSpPr>
        <p:spPr>
          <a:xfrm rot="10800000" flipH="1">
            <a:off x="4935855" y="1286510"/>
            <a:ext cx="3021965" cy="3307715"/>
          </a:xfrm>
          <a:custGeom>
            <a:avLst/>
            <a:gdLst/>
            <a:ahLst/>
            <a:cxnLst/>
            <a:rect l="l" t="t" r="r" b="b"/>
            <a:pathLst>
              <a:path w="241718" h="107951" fill="none" extrusionOk="0">
                <a:moveTo>
                  <a:pt x="0" y="107951"/>
                </a:moveTo>
                <a:lnTo>
                  <a:pt x="241717" y="107951"/>
                </a:lnTo>
                <a:lnTo>
                  <a:pt x="241717" y="1"/>
                </a:lnTo>
                <a:lnTo>
                  <a:pt x="120668" y="1"/>
                </a:lnTo>
              </a:path>
            </a:pathLst>
          </a:custGeom>
          <a:noFill/>
          <a:ln w="399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 name="Straight Connector 1"/>
          <p:cNvCxnSpPr/>
          <p:nvPr/>
        </p:nvCxnSpPr>
        <p:spPr>
          <a:xfrm>
            <a:off x="4570730" y="1902460"/>
            <a:ext cx="0" cy="207645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header 1">
  <p:cSld name="CUSTOM_13">
    <p:bg>
      <p:bgPr>
        <a:solidFill>
          <a:schemeClr val="bg2">
            <a:lumMod val="75000"/>
          </a:schemeClr>
        </a:solidFill>
        <a:effectLst/>
      </p:bgPr>
    </p:bg>
    <p:spTree>
      <p:nvGrpSpPr>
        <p:cNvPr id="1" name="Shape 104"/>
        <p:cNvGrpSpPr/>
        <p:nvPr/>
      </p:nvGrpSpPr>
      <p:grpSpPr>
        <a:xfrm>
          <a:off x="0" y="0"/>
          <a:ext cx="0" cy="0"/>
          <a:chOff x="0" y="0"/>
          <a:chExt cx="0" cy="0"/>
        </a:xfrm>
      </p:grpSpPr>
      <p:sp>
        <p:nvSpPr>
          <p:cNvPr id="105" name="Google Shape;105;p20"/>
          <p:cNvSpPr txBox="1">
            <a:spLocks noGrp="1"/>
          </p:cNvSpPr>
          <p:nvPr>
            <p:ph type="title" hasCustomPrompt="1"/>
          </p:nvPr>
        </p:nvSpPr>
        <p:spPr>
          <a:xfrm>
            <a:off x="4572000" y="1793300"/>
            <a:ext cx="3857400" cy="546600"/>
          </a:xfrm>
          <a:prstGeom prst="rect">
            <a:avLst/>
          </a:prstGeom>
          <a:noFill/>
        </p:spPr>
        <p:txBody>
          <a:bodyPr spcFirstLastPara="1" wrap="square" lIns="91425" tIns="91425" rIns="91425" bIns="91425" anchor="ctr" anchorCtr="0">
            <a:noAutofit/>
          </a:bodyPr>
          <a:lstStyle>
            <a:lvl1pPr lvl="0" rtl="0">
              <a:spcBef>
                <a:spcPts val="0"/>
              </a:spcBef>
              <a:spcAft>
                <a:spcPts val="0"/>
              </a:spcAft>
              <a:buClr>
                <a:schemeClr val="lt1"/>
              </a:buClr>
              <a:buSzPts val="4000"/>
              <a:buNone/>
              <a:defRPr sz="4000" b="1">
                <a:solidFill>
                  <a:schemeClr val="lt1"/>
                </a:solidFill>
              </a:defRPr>
            </a:lvl1pPr>
            <a:lvl2pPr lvl="1" rtl="0">
              <a:spcBef>
                <a:spcPts val="0"/>
              </a:spcBef>
              <a:spcAft>
                <a:spcPts val="0"/>
              </a:spcAft>
              <a:buClr>
                <a:schemeClr val="lt1"/>
              </a:buClr>
              <a:buSzPts val="6900"/>
              <a:buNone/>
              <a:defRPr sz="6900" b="1">
                <a:solidFill>
                  <a:schemeClr val="lt1"/>
                </a:solidFill>
              </a:defRPr>
            </a:lvl2pPr>
            <a:lvl3pPr lvl="2" rtl="0">
              <a:spcBef>
                <a:spcPts val="0"/>
              </a:spcBef>
              <a:spcAft>
                <a:spcPts val="0"/>
              </a:spcAft>
              <a:buClr>
                <a:schemeClr val="lt1"/>
              </a:buClr>
              <a:buSzPts val="6900"/>
              <a:buNone/>
              <a:defRPr sz="6900" b="1">
                <a:solidFill>
                  <a:schemeClr val="lt1"/>
                </a:solidFill>
              </a:defRPr>
            </a:lvl3pPr>
            <a:lvl4pPr lvl="3" rtl="0">
              <a:spcBef>
                <a:spcPts val="0"/>
              </a:spcBef>
              <a:spcAft>
                <a:spcPts val="0"/>
              </a:spcAft>
              <a:buClr>
                <a:schemeClr val="lt1"/>
              </a:buClr>
              <a:buSzPts val="6900"/>
              <a:buNone/>
              <a:defRPr sz="6900" b="1">
                <a:solidFill>
                  <a:schemeClr val="lt1"/>
                </a:solidFill>
              </a:defRPr>
            </a:lvl4pPr>
            <a:lvl5pPr lvl="4" rtl="0">
              <a:spcBef>
                <a:spcPts val="0"/>
              </a:spcBef>
              <a:spcAft>
                <a:spcPts val="0"/>
              </a:spcAft>
              <a:buClr>
                <a:schemeClr val="lt1"/>
              </a:buClr>
              <a:buSzPts val="6900"/>
              <a:buNone/>
              <a:defRPr sz="6900" b="1">
                <a:solidFill>
                  <a:schemeClr val="lt1"/>
                </a:solidFill>
              </a:defRPr>
            </a:lvl5pPr>
            <a:lvl6pPr lvl="5" rtl="0">
              <a:spcBef>
                <a:spcPts val="0"/>
              </a:spcBef>
              <a:spcAft>
                <a:spcPts val="0"/>
              </a:spcAft>
              <a:buClr>
                <a:schemeClr val="lt1"/>
              </a:buClr>
              <a:buSzPts val="6900"/>
              <a:buNone/>
              <a:defRPr sz="6900" b="1">
                <a:solidFill>
                  <a:schemeClr val="lt1"/>
                </a:solidFill>
              </a:defRPr>
            </a:lvl6pPr>
            <a:lvl7pPr lvl="6" rtl="0">
              <a:spcBef>
                <a:spcPts val="0"/>
              </a:spcBef>
              <a:spcAft>
                <a:spcPts val="0"/>
              </a:spcAft>
              <a:buClr>
                <a:schemeClr val="lt1"/>
              </a:buClr>
              <a:buSzPts val="6900"/>
              <a:buNone/>
              <a:defRPr sz="6900" b="1">
                <a:solidFill>
                  <a:schemeClr val="lt1"/>
                </a:solidFill>
              </a:defRPr>
            </a:lvl7pPr>
            <a:lvl8pPr lvl="7" rtl="0">
              <a:spcBef>
                <a:spcPts val="0"/>
              </a:spcBef>
              <a:spcAft>
                <a:spcPts val="0"/>
              </a:spcAft>
              <a:buClr>
                <a:schemeClr val="lt1"/>
              </a:buClr>
              <a:buSzPts val="6900"/>
              <a:buNone/>
              <a:defRPr sz="6900" b="1">
                <a:solidFill>
                  <a:schemeClr val="lt1"/>
                </a:solidFill>
              </a:defRPr>
            </a:lvl8pPr>
            <a:lvl9pPr lvl="8" rtl="0">
              <a:spcBef>
                <a:spcPts val="0"/>
              </a:spcBef>
              <a:spcAft>
                <a:spcPts val="0"/>
              </a:spcAft>
              <a:buClr>
                <a:schemeClr val="lt1"/>
              </a:buClr>
              <a:buSzPts val="6900"/>
              <a:buNone/>
              <a:defRPr sz="6900" b="1">
                <a:solidFill>
                  <a:schemeClr val="lt1"/>
                </a:solidFill>
              </a:defRPr>
            </a:lvl9pPr>
          </a:lstStyle>
          <a:p>
            <a:r>
              <a:t>xx%</a:t>
            </a:r>
          </a:p>
        </p:txBody>
      </p:sp>
      <p:sp>
        <p:nvSpPr>
          <p:cNvPr id="106" name="Google Shape;106;p20"/>
          <p:cNvSpPr txBox="1">
            <a:spLocks noGrp="1"/>
          </p:cNvSpPr>
          <p:nvPr>
            <p:ph type="title" idx="2"/>
          </p:nvPr>
        </p:nvSpPr>
        <p:spPr>
          <a:xfrm>
            <a:off x="4572000" y="2172050"/>
            <a:ext cx="3857400" cy="754800"/>
          </a:xfrm>
          <a:prstGeom prst="rect">
            <a:avLst/>
          </a:prstGeom>
        </p:spPr>
        <p:txBody>
          <a:bodyPr spcFirstLastPara="1" wrap="square" lIns="91425" tIns="91425" rIns="91425" bIns="91425" anchor="t" anchorCtr="0">
            <a:noAutofit/>
          </a:bodyPr>
          <a:lstStyle>
            <a:lvl1pPr lvl="0" rtl="0">
              <a:spcBef>
                <a:spcPts val="0"/>
              </a:spcBef>
              <a:spcAft>
                <a:spcPts val="0"/>
              </a:spcAft>
              <a:buNone/>
              <a:defRPr sz="3200">
                <a:solidFill>
                  <a:schemeClr val="lt1"/>
                </a:solidFill>
              </a:defRPr>
            </a:lvl1pPr>
            <a:lvl2pPr lvl="1"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2pPr>
            <a:lvl3pPr lvl="2"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3pPr>
            <a:lvl4pPr lvl="3"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4pPr>
            <a:lvl5pPr lvl="4"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5pPr>
            <a:lvl6pPr lvl="5"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6pPr>
            <a:lvl7pPr lvl="6"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7pPr>
            <a:lvl8pPr lvl="7"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8pPr>
            <a:lvl9pPr lvl="8"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9pPr>
          </a:lstStyle>
          <a:p>
            <a:endParaRPr/>
          </a:p>
        </p:txBody>
      </p:sp>
      <p:sp>
        <p:nvSpPr>
          <p:cNvPr id="107" name="Google Shape;107;p20"/>
          <p:cNvSpPr txBox="1">
            <a:spLocks noGrp="1"/>
          </p:cNvSpPr>
          <p:nvPr>
            <p:ph type="subTitle" idx="1"/>
          </p:nvPr>
        </p:nvSpPr>
        <p:spPr>
          <a:xfrm>
            <a:off x="4572000" y="2763100"/>
            <a:ext cx="2825400" cy="75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a:solidFill>
                  <a:schemeClr val="lt1"/>
                </a:solidFill>
              </a:defRPr>
            </a:lvl1pPr>
            <a:lvl2pPr lvl="1" rtl="0">
              <a:spcBef>
                <a:spcPts val="1600"/>
              </a:spcBef>
              <a:spcAft>
                <a:spcPts val="0"/>
              </a:spcAft>
              <a:buNone/>
              <a:defRPr>
                <a:solidFill>
                  <a:schemeClr val="lt1"/>
                </a:solidFill>
              </a:defRPr>
            </a:lvl2pPr>
            <a:lvl3pPr lvl="2" rtl="0">
              <a:spcBef>
                <a:spcPts val="1600"/>
              </a:spcBef>
              <a:spcAft>
                <a:spcPts val="0"/>
              </a:spcAft>
              <a:buNone/>
              <a:defRPr>
                <a:solidFill>
                  <a:schemeClr val="lt1"/>
                </a:solidFill>
              </a:defRPr>
            </a:lvl3pPr>
            <a:lvl4pPr lvl="3" rtl="0">
              <a:spcBef>
                <a:spcPts val="1600"/>
              </a:spcBef>
              <a:spcAft>
                <a:spcPts val="0"/>
              </a:spcAft>
              <a:buNone/>
              <a:defRPr>
                <a:solidFill>
                  <a:schemeClr val="lt1"/>
                </a:solidFill>
              </a:defRPr>
            </a:lvl4pPr>
            <a:lvl5pPr lvl="4" rtl="0">
              <a:spcBef>
                <a:spcPts val="1600"/>
              </a:spcBef>
              <a:spcAft>
                <a:spcPts val="0"/>
              </a:spcAft>
              <a:buNone/>
              <a:defRPr>
                <a:solidFill>
                  <a:schemeClr val="lt1"/>
                </a:solidFill>
              </a:defRPr>
            </a:lvl5pPr>
            <a:lvl6pPr lvl="5" rtl="0">
              <a:spcBef>
                <a:spcPts val="1600"/>
              </a:spcBef>
              <a:spcAft>
                <a:spcPts val="0"/>
              </a:spcAft>
              <a:buNone/>
              <a:defRPr>
                <a:solidFill>
                  <a:schemeClr val="lt1"/>
                </a:solidFill>
              </a:defRPr>
            </a:lvl6pPr>
            <a:lvl7pPr lvl="6" rtl="0">
              <a:spcBef>
                <a:spcPts val="1600"/>
              </a:spcBef>
              <a:spcAft>
                <a:spcPts val="0"/>
              </a:spcAft>
              <a:buNone/>
              <a:defRPr>
                <a:solidFill>
                  <a:schemeClr val="lt1"/>
                </a:solidFill>
              </a:defRPr>
            </a:lvl7pPr>
            <a:lvl8pPr lvl="7" rtl="0">
              <a:spcBef>
                <a:spcPts val="1600"/>
              </a:spcBef>
              <a:spcAft>
                <a:spcPts val="0"/>
              </a:spcAft>
              <a:buNone/>
              <a:defRPr>
                <a:solidFill>
                  <a:schemeClr val="lt1"/>
                </a:solidFill>
              </a:defRPr>
            </a:lvl8pPr>
            <a:lvl9pPr lvl="8" rtl="0">
              <a:spcBef>
                <a:spcPts val="1600"/>
              </a:spcBef>
              <a:spcAft>
                <a:spcPts val="1600"/>
              </a:spcAft>
              <a:buNone/>
              <a:defRPr>
                <a:solidFill>
                  <a:schemeClr val="lt1"/>
                </a:solidFill>
              </a:defRPr>
            </a:lvl9pPr>
          </a:lstStyle>
          <a:p>
            <a:endParaRPr/>
          </a:p>
        </p:txBody>
      </p:sp>
      <p:sp>
        <p:nvSpPr>
          <p:cNvPr id="108" name="Google Shape;108;p20"/>
          <p:cNvSpPr/>
          <p:nvPr/>
        </p:nvSpPr>
        <p:spPr>
          <a:xfrm>
            <a:off x="4572096" y="1303975"/>
            <a:ext cx="3857215" cy="2698775"/>
          </a:xfrm>
          <a:custGeom>
            <a:avLst/>
            <a:gdLst/>
            <a:ahLst/>
            <a:cxnLst/>
            <a:rect l="l" t="t" r="r" b="b"/>
            <a:pathLst>
              <a:path w="241718" h="107951" fill="none" extrusionOk="0">
                <a:moveTo>
                  <a:pt x="0" y="107951"/>
                </a:moveTo>
                <a:lnTo>
                  <a:pt x="241717" y="107951"/>
                </a:lnTo>
                <a:lnTo>
                  <a:pt x="241717" y="1"/>
                </a:lnTo>
                <a:lnTo>
                  <a:pt x="120668" y="1"/>
                </a:lnTo>
              </a:path>
            </a:pathLst>
          </a:custGeom>
          <a:noFill/>
          <a:ln w="399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only 2">
  <p:cSld name="CUSTOM_5">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1544200" y="539500"/>
            <a:ext cx="6063900" cy="9393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sz="2600"/>
            </a:lvl1pPr>
            <a:lvl2pPr lvl="1" algn="ctr">
              <a:spcBef>
                <a:spcPts val="0"/>
              </a:spcBef>
              <a:spcAft>
                <a:spcPts val="0"/>
              </a:spcAft>
              <a:buNone/>
              <a:defRPr/>
            </a:lvl2pPr>
            <a:lvl3pPr lvl="2" algn="ctr">
              <a:spcBef>
                <a:spcPts val="0"/>
              </a:spcBef>
              <a:spcAft>
                <a:spcPts val="0"/>
              </a:spcAft>
              <a:buNone/>
              <a:defRPr/>
            </a:lvl3pPr>
            <a:lvl4pPr lvl="3" algn="ctr">
              <a:spcBef>
                <a:spcPts val="0"/>
              </a:spcBef>
              <a:spcAft>
                <a:spcPts val="0"/>
              </a:spcAft>
              <a:buNone/>
              <a:defRPr/>
            </a:lvl4pPr>
            <a:lvl5pPr lvl="4" algn="ctr">
              <a:spcBef>
                <a:spcPts val="0"/>
              </a:spcBef>
              <a:spcAft>
                <a:spcPts val="0"/>
              </a:spcAft>
              <a:buNone/>
              <a:defRPr/>
            </a:lvl5pPr>
            <a:lvl6pPr lvl="5" algn="ctr">
              <a:spcBef>
                <a:spcPts val="0"/>
              </a:spcBef>
              <a:spcAft>
                <a:spcPts val="0"/>
              </a:spcAft>
              <a:buNone/>
              <a:defRPr/>
            </a:lvl6pPr>
            <a:lvl7pPr lvl="6" algn="ctr">
              <a:spcBef>
                <a:spcPts val="0"/>
              </a:spcBef>
              <a:spcAft>
                <a:spcPts val="0"/>
              </a:spcAft>
              <a:buNone/>
              <a:defRPr/>
            </a:lvl7pPr>
            <a:lvl8pPr lvl="7" algn="ctr">
              <a:spcBef>
                <a:spcPts val="0"/>
              </a:spcBef>
              <a:spcAft>
                <a:spcPts val="0"/>
              </a:spcAft>
              <a:buNone/>
              <a:defRPr/>
            </a:lvl8pPr>
            <a:lvl9pPr lvl="8" algn="ctr">
              <a:spcBef>
                <a:spcPts val="0"/>
              </a:spcBef>
              <a:spcAft>
                <a:spcPts val="0"/>
              </a:spcAft>
              <a:buNone/>
              <a:defRPr/>
            </a:lvl9pPr>
          </a:lstStyle>
          <a:p>
            <a:endParaRPr/>
          </a:p>
        </p:txBody>
      </p:sp>
      <p:sp>
        <p:nvSpPr>
          <p:cNvPr id="111" name="Google Shape;111;p21"/>
          <p:cNvSpPr txBox="1">
            <a:spLocks noGrp="1"/>
          </p:cNvSpPr>
          <p:nvPr>
            <p:ph type="subTitle" idx="1"/>
          </p:nvPr>
        </p:nvSpPr>
        <p:spPr>
          <a:xfrm>
            <a:off x="713225" y="3177375"/>
            <a:ext cx="1702800" cy="8499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None/>
              <a:defRPr sz="1600">
                <a:solidFill>
                  <a:srgbClr val="FFFFFF"/>
                </a:solidFill>
              </a:defRPr>
            </a:lvl1pPr>
            <a:lvl2pPr lvl="1">
              <a:lnSpc>
                <a:spcPct val="100000"/>
              </a:lnSpc>
              <a:spcBef>
                <a:spcPts val="1600"/>
              </a:spcBef>
              <a:spcAft>
                <a:spcPts val="0"/>
              </a:spcAft>
              <a:buNone/>
              <a:defRPr sz="1600">
                <a:solidFill>
                  <a:srgbClr val="FFFFFF"/>
                </a:solidFill>
              </a:defRPr>
            </a:lvl2pPr>
            <a:lvl3pPr lvl="2">
              <a:lnSpc>
                <a:spcPct val="100000"/>
              </a:lnSpc>
              <a:spcBef>
                <a:spcPts val="1600"/>
              </a:spcBef>
              <a:spcAft>
                <a:spcPts val="0"/>
              </a:spcAft>
              <a:buNone/>
              <a:defRPr sz="1600">
                <a:solidFill>
                  <a:srgbClr val="FFFFFF"/>
                </a:solidFill>
              </a:defRPr>
            </a:lvl3pPr>
            <a:lvl4pPr lvl="3">
              <a:lnSpc>
                <a:spcPct val="100000"/>
              </a:lnSpc>
              <a:spcBef>
                <a:spcPts val="1600"/>
              </a:spcBef>
              <a:spcAft>
                <a:spcPts val="0"/>
              </a:spcAft>
              <a:buNone/>
              <a:defRPr sz="1600">
                <a:solidFill>
                  <a:srgbClr val="FFFFFF"/>
                </a:solidFill>
              </a:defRPr>
            </a:lvl4pPr>
            <a:lvl5pPr lvl="4">
              <a:lnSpc>
                <a:spcPct val="100000"/>
              </a:lnSpc>
              <a:spcBef>
                <a:spcPts val="1600"/>
              </a:spcBef>
              <a:spcAft>
                <a:spcPts val="0"/>
              </a:spcAft>
              <a:buNone/>
              <a:defRPr sz="1600">
                <a:solidFill>
                  <a:srgbClr val="FFFFFF"/>
                </a:solidFill>
              </a:defRPr>
            </a:lvl5pPr>
            <a:lvl6pPr lvl="5">
              <a:lnSpc>
                <a:spcPct val="100000"/>
              </a:lnSpc>
              <a:spcBef>
                <a:spcPts val="1600"/>
              </a:spcBef>
              <a:spcAft>
                <a:spcPts val="0"/>
              </a:spcAft>
              <a:buNone/>
              <a:defRPr sz="1600">
                <a:solidFill>
                  <a:srgbClr val="FFFFFF"/>
                </a:solidFill>
              </a:defRPr>
            </a:lvl6pPr>
            <a:lvl7pPr lvl="6">
              <a:lnSpc>
                <a:spcPct val="100000"/>
              </a:lnSpc>
              <a:spcBef>
                <a:spcPts val="1600"/>
              </a:spcBef>
              <a:spcAft>
                <a:spcPts val="0"/>
              </a:spcAft>
              <a:buNone/>
              <a:defRPr sz="1600">
                <a:solidFill>
                  <a:srgbClr val="FFFFFF"/>
                </a:solidFill>
              </a:defRPr>
            </a:lvl7pPr>
            <a:lvl8pPr lvl="7">
              <a:lnSpc>
                <a:spcPct val="100000"/>
              </a:lnSpc>
              <a:spcBef>
                <a:spcPts val="1600"/>
              </a:spcBef>
              <a:spcAft>
                <a:spcPts val="0"/>
              </a:spcAft>
              <a:buNone/>
              <a:defRPr sz="1600">
                <a:solidFill>
                  <a:srgbClr val="FFFFFF"/>
                </a:solidFill>
              </a:defRPr>
            </a:lvl8pPr>
            <a:lvl9pPr lvl="8">
              <a:lnSpc>
                <a:spcPct val="100000"/>
              </a:lnSpc>
              <a:spcBef>
                <a:spcPts val="1600"/>
              </a:spcBef>
              <a:spcAft>
                <a:spcPts val="1600"/>
              </a:spcAft>
              <a:buNone/>
              <a:defRPr sz="1600">
                <a:solidFill>
                  <a:srgbClr val="FFFFFF"/>
                </a:solidFill>
              </a:defRPr>
            </a:lvl9pPr>
          </a:lstStyle>
          <a:p>
            <a:endParaRPr/>
          </a:p>
        </p:txBody>
      </p:sp>
      <p:sp>
        <p:nvSpPr>
          <p:cNvPr id="112" name="Google Shape;112;p21"/>
          <p:cNvSpPr txBox="1">
            <a:spLocks noGrp="1"/>
          </p:cNvSpPr>
          <p:nvPr>
            <p:ph type="title" idx="2" hasCustomPrompt="1"/>
          </p:nvPr>
        </p:nvSpPr>
        <p:spPr>
          <a:xfrm>
            <a:off x="838625" y="2607875"/>
            <a:ext cx="1452000" cy="463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000"/>
              <a:buNone/>
              <a:defRPr sz="4000" b="1">
                <a:solidFill>
                  <a:srgbClr val="FFFFFF"/>
                </a:solidFill>
              </a:defRPr>
            </a:lvl1pPr>
            <a:lvl2pPr lvl="1" algn="ctr" rtl="0">
              <a:spcBef>
                <a:spcPts val="0"/>
              </a:spcBef>
              <a:spcAft>
                <a:spcPts val="0"/>
              </a:spcAft>
              <a:buSzPts val="6900"/>
              <a:buNone/>
              <a:defRPr sz="6900" b="1"/>
            </a:lvl2pPr>
            <a:lvl3pPr lvl="2" algn="ctr" rtl="0">
              <a:spcBef>
                <a:spcPts val="0"/>
              </a:spcBef>
              <a:spcAft>
                <a:spcPts val="0"/>
              </a:spcAft>
              <a:buSzPts val="6900"/>
              <a:buNone/>
              <a:defRPr sz="6900" b="1"/>
            </a:lvl3pPr>
            <a:lvl4pPr lvl="3" algn="ctr" rtl="0">
              <a:spcBef>
                <a:spcPts val="0"/>
              </a:spcBef>
              <a:spcAft>
                <a:spcPts val="0"/>
              </a:spcAft>
              <a:buSzPts val="6900"/>
              <a:buNone/>
              <a:defRPr sz="6900" b="1"/>
            </a:lvl4pPr>
            <a:lvl5pPr lvl="4" algn="ctr" rtl="0">
              <a:spcBef>
                <a:spcPts val="0"/>
              </a:spcBef>
              <a:spcAft>
                <a:spcPts val="0"/>
              </a:spcAft>
              <a:buSzPts val="6900"/>
              <a:buNone/>
              <a:defRPr sz="6900" b="1"/>
            </a:lvl5pPr>
            <a:lvl6pPr lvl="5" algn="ctr" rtl="0">
              <a:spcBef>
                <a:spcPts val="0"/>
              </a:spcBef>
              <a:spcAft>
                <a:spcPts val="0"/>
              </a:spcAft>
              <a:buSzPts val="6900"/>
              <a:buNone/>
              <a:defRPr sz="6900" b="1"/>
            </a:lvl6pPr>
            <a:lvl7pPr lvl="6" algn="ctr" rtl="0">
              <a:spcBef>
                <a:spcPts val="0"/>
              </a:spcBef>
              <a:spcAft>
                <a:spcPts val="0"/>
              </a:spcAft>
              <a:buSzPts val="6900"/>
              <a:buNone/>
              <a:defRPr sz="6900" b="1"/>
            </a:lvl7pPr>
            <a:lvl8pPr lvl="7" algn="ctr" rtl="0">
              <a:spcBef>
                <a:spcPts val="0"/>
              </a:spcBef>
              <a:spcAft>
                <a:spcPts val="0"/>
              </a:spcAft>
              <a:buSzPts val="6900"/>
              <a:buNone/>
              <a:defRPr sz="6900" b="1"/>
            </a:lvl8pPr>
            <a:lvl9pPr lvl="8" algn="ctr" rtl="0">
              <a:spcBef>
                <a:spcPts val="0"/>
              </a:spcBef>
              <a:spcAft>
                <a:spcPts val="0"/>
              </a:spcAft>
              <a:buSzPts val="6900"/>
              <a:buNone/>
              <a:defRPr sz="6900" b="1"/>
            </a:lvl9pPr>
          </a:lstStyle>
          <a:p>
            <a:r>
              <a:t>xx%</a:t>
            </a:r>
          </a:p>
        </p:txBody>
      </p:sp>
      <p:sp>
        <p:nvSpPr>
          <p:cNvPr id="113" name="Google Shape;113;p21"/>
          <p:cNvSpPr txBox="1">
            <a:spLocks noGrp="1"/>
          </p:cNvSpPr>
          <p:nvPr>
            <p:ph type="subTitle" idx="3"/>
          </p:nvPr>
        </p:nvSpPr>
        <p:spPr>
          <a:xfrm>
            <a:off x="2715883" y="3177375"/>
            <a:ext cx="1702800" cy="849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rgbClr val="FFFFFF"/>
                </a:solidFill>
              </a:defRPr>
            </a:lvl1pPr>
            <a:lvl2pPr lvl="1" rtl="0">
              <a:lnSpc>
                <a:spcPct val="100000"/>
              </a:lnSpc>
              <a:spcBef>
                <a:spcPts val="1600"/>
              </a:spcBef>
              <a:spcAft>
                <a:spcPts val="0"/>
              </a:spcAft>
              <a:buNone/>
              <a:defRPr sz="1600">
                <a:solidFill>
                  <a:srgbClr val="FFFFFF"/>
                </a:solidFill>
              </a:defRPr>
            </a:lvl2pPr>
            <a:lvl3pPr lvl="2" rtl="0">
              <a:lnSpc>
                <a:spcPct val="100000"/>
              </a:lnSpc>
              <a:spcBef>
                <a:spcPts val="1600"/>
              </a:spcBef>
              <a:spcAft>
                <a:spcPts val="0"/>
              </a:spcAft>
              <a:buNone/>
              <a:defRPr sz="1600">
                <a:solidFill>
                  <a:srgbClr val="FFFFFF"/>
                </a:solidFill>
              </a:defRPr>
            </a:lvl3pPr>
            <a:lvl4pPr lvl="3" rtl="0">
              <a:lnSpc>
                <a:spcPct val="100000"/>
              </a:lnSpc>
              <a:spcBef>
                <a:spcPts val="1600"/>
              </a:spcBef>
              <a:spcAft>
                <a:spcPts val="0"/>
              </a:spcAft>
              <a:buNone/>
              <a:defRPr sz="1600">
                <a:solidFill>
                  <a:srgbClr val="FFFFFF"/>
                </a:solidFill>
              </a:defRPr>
            </a:lvl4pPr>
            <a:lvl5pPr lvl="4" rtl="0">
              <a:lnSpc>
                <a:spcPct val="100000"/>
              </a:lnSpc>
              <a:spcBef>
                <a:spcPts val="1600"/>
              </a:spcBef>
              <a:spcAft>
                <a:spcPts val="0"/>
              </a:spcAft>
              <a:buNone/>
              <a:defRPr sz="1600">
                <a:solidFill>
                  <a:srgbClr val="FFFFFF"/>
                </a:solidFill>
              </a:defRPr>
            </a:lvl5pPr>
            <a:lvl6pPr lvl="5" rtl="0">
              <a:lnSpc>
                <a:spcPct val="100000"/>
              </a:lnSpc>
              <a:spcBef>
                <a:spcPts val="1600"/>
              </a:spcBef>
              <a:spcAft>
                <a:spcPts val="0"/>
              </a:spcAft>
              <a:buNone/>
              <a:defRPr sz="1600">
                <a:solidFill>
                  <a:srgbClr val="FFFFFF"/>
                </a:solidFill>
              </a:defRPr>
            </a:lvl6pPr>
            <a:lvl7pPr lvl="6" rtl="0">
              <a:lnSpc>
                <a:spcPct val="100000"/>
              </a:lnSpc>
              <a:spcBef>
                <a:spcPts val="1600"/>
              </a:spcBef>
              <a:spcAft>
                <a:spcPts val="0"/>
              </a:spcAft>
              <a:buNone/>
              <a:defRPr sz="1600">
                <a:solidFill>
                  <a:srgbClr val="FFFFFF"/>
                </a:solidFill>
              </a:defRPr>
            </a:lvl7pPr>
            <a:lvl8pPr lvl="7" rtl="0">
              <a:lnSpc>
                <a:spcPct val="100000"/>
              </a:lnSpc>
              <a:spcBef>
                <a:spcPts val="1600"/>
              </a:spcBef>
              <a:spcAft>
                <a:spcPts val="0"/>
              </a:spcAft>
              <a:buNone/>
              <a:defRPr sz="1600">
                <a:solidFill>
                  <a:srgbClr val="FFFFFF"/>
                </a:solidFill>
              </a:defRPr>
            </a:lvl8pPr>
            <a:lvl9pPr lvl="8" rtl="0">
              <a:lnSpc>
                <a:spcPct val="100000"/>
              </a:lnSpc>
              <a:spcBef>
                <a:spcPts val="1600"/>
              </a:spcBef>
              <a:spcAft>
                <a:spcPts val="1600"/>
              </a:spcAft>
              <a:buNone/>
              <a:defRPr sz="1600">
                <a:solidFill>
                  <a:srgbClr val="FFFFFF"/>
                </a:solidFill>
              </a:defRPr>
            </a:lvl9pPr>
          </a:lstStyle>
          <a:p>
            <a:endParaRPr/>
          </a:p>
        </p:txBody>
      </p:sp>
      <p:sp>
        <p:nvSpPr>
          <p:cNvPr id="114" name="Google Shape;114;p21"/>
          <p:cNvSpPr txBox="1">
            <a:spLocks noGrp="1"/>
          </p:cNvSpPr>
          <p:nvPr>
            <p:ph type="title" idx="4" hasCustomPrompt="1"/>
          </p:nvPr>
        </p:nvSpPr>
        <p:spPr>
          <a:xfrm>
            <a:off x="2841283" y="2607875"/>
            <a:ext cx="1452000" cy="463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000"/>
              <a:buNone/>
              <a:defRPr sz="4000" b="1">
                <a:solidFill>
                  <a:srgbClr val="FFFFFF"/>
                </a:solidFill>
              </a:defRPr>
            </a:lvl1pPr>
            <a:lvl2pPr lvl="1" algn="ctr" rtl="0">
              <a:spcBef>
                <a:spcPts val="0"/>
              </a:spcBef>
              <a:spcAft>
                <a:spcPts val="0"/>
              </a:spcAft>
              <a:buSzPts val="6900"/>
              <a:buNone/>
              <a:defRPr sz="6900" b="1"/>
            </a:lvl2pPr>
            <a:lvl3pPr lvl="2" algn="ctr" rtl="0">
              <a:spcBef>
                <a:spcPts val="0"/>
              </a:spcBef>
              <a:spcAft>
                <a:spcPts val="0"/>
              </a:spcAft>
              <a:buSzPts val="6900"/>
              <a:buNone/>
              <a:defRPr sz="6900" b="1"/>
            </a:lvl3pPr>
            <a:lvl4pPr lvl="3" algn="ctr" rtl="0">
              <a:spcBef>
                <a:spcPts val="0"/>
              </a:spcBef>
              <a:spcAft>
                <a:spcPts val="0"/>
              </a:spcAft>
              <a:buSzPts val="6900"/>
              <a:buNone/>
              <a:defRPr sz="6900" b="1"/>
            </a:lvl4pPr>
            <a:lvl5pPr lvl="4" algn="ctr" rtl="0">
              <a:spcBef>
                <a:spcPts val="0"/>
              </a:spcBef>
              <a:spcAft>
                <a:spcPts val="0"/>
              </a:spcAft>
              <a:buSzPts val="6900"/>
              <a:buNone/>
              <a:defRPr sz="6900" b="1"/>
            </a:lvl5pPr>
            <a:lvl6pPr lvl="5" algn="ctr" rtl="0">
              <a:spcBef>
                <a:spcPts val="0"/>
              </a:spcBef>
              <a:spcAft>
                <a:spcPts val="0"/>
              </a:spcAft>
              <a:buSzPts val="6900"/>
              <a:buNone/>
              <a:defRPr sz="6900" b="1"/>
            </a:lvl6pPr>
            <a:lvl7pPr lvl="6" algn="ctr" rtl="0">
              <a:spcBef>
                <a:spcPts val="0"/>
              </a:spcBef>
              <a:spcAft>
                <a:spcPts val="0"/>
              </a:spcAft>
              <a:buSzPts val="6900"/>
              <a:buNone/>
              <a:defRPr sz="6900" b="1"/>
            </a:lvl7pPr>
            <a:lvl8pPr lvl="7" algn="ctr" rtl="0">
              <a:spcBef>
                <a:spcPts val="0"/>
              </a:spcBef>
              <a:spcAft>
                <a:spcPts val="0"/>
              </a:spcAft>
              <a:buSzPts val="6900"/>
              <a:buNone/>
              <a:defRPr sz="6900" b="1"/>
            </a:lvl8pPr>
            <a:lvl9pPr lvl="8" algn="ctr" rtl="0">
              <a:spcBef>
                <a:spcPts val="0"/>
              </a:spcBef>
              <a:spcAft>
                <a:spcPts val="0"/>
              </a:spcAft>
              <a:buSzPts val="6900"/>
              <a:buNone/>
              <a:defRPr sz="6900" b="1"/>
            </a:lvl9pPr>
          </a:lstStyle>
          <a:p>
            <a:r>
              <a:t>xx%</a:t>
            </a:r>
          </a:p>
        </p:txBody>
      </p:sp>
      <p:sp>
        <p:nvSpPr>
          <p:cNvPr id="115" name="Google Shape;115;p21"/>
          <p:cNvSpPr txBox="1">
            <a:spLocks noGrp="1"/>
          </p:cNvSpPr>
          <p:nvPr>
            <p:ph type="subTitle" idx="5"/>
          </p:nvPr>
        </p:nvSpPr>
        <p:spPr>
          <a:xfrm>
            <a:off x="4718541" y="3177375"/>
            <a:ext cx="1702800" cy="849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rgbClr val="FFFFFF"/>
                </a:solidFill>
              </a:defRPr>
            </a:lvl1pPr>
            <a:lvl2pPr lvl="1" rtl="0">
              <a:lnSpc>
                <a:spcPct val="100000"/>
              </a:lnSpc>
              <a:spcBef>
                <a:spcPts val="1600"/>
              </a:spcBef>
              <a:spcAft>
                <a:spcPts val="0"/>
              </a:spcAft>
              <a:buNone/>
              <a:defRPr sz="1600">
                <a:solidFill>
                  <a:srgbClr val="FFFFFF"/>
                </a:solidFill>
              </a:defRPr>
            </a:lvl2pPr>
            <a:lvl3pPr lvl="2" rtl="0">
              <a:lnSpc>
                <a:spcPct val="100000"/>
              </a:lnSpc>
              <a:spcBef>
                <a:spcPts val="1600"/>
              </a:spcBef>
              <a:spcAft>
                <a:spcPts val="0"/>
              </a:spcAft>
              <a:buNone/>
              <a:defRPr sz="1600">
                <a:solidFill>
                  <a:srgbClr val="FFFFFF"/>
                </a:solidFill>
              </a:defRPr>
            </a:lvl3pPr>
            <a:lvl4pPr lvl="3" rtl="0">
              <a:lnSpc>
                <a:spcPct val="100000"/>
              </a:lnSpc>
              <a:spcBef>
                <a:spcPts val="1600"/>
              </a:spcBef>
              <a:spcAft>
                <a:spcPts val="0"/>
              </a:spcAft>
              <a:buNone/>
              <a:defRPr sz="1600">
                <a:solidFill>
                  <a:srgbClr val="FFFFFF"/>
                </a:solidFill>
              </a:defRPr>
            </a:lvl4pPr>
            <a:lvl5pPr lvl="4" rtl="0">
              <a:lnSpc>
                <a:spcPct val="100000"/>
              </a:lnSpc>
              <a:spcBef>
                <a:spcPts val="1600"/>
              </a:spcBef>
              <a:spcAft>
                <a:spcPts val="0"/>
              </a:spcAft>
              <a:buNone/>
              <a:defRPr sz="1600">
                <a:solidFill>
                  <a:srgbClr val="FFFFFF"/>
                </a:solidFill>
              </a:defRPr>
            </a:lvl5pPr>
            <a:lvl6pPr lvl="5" rtl="0">
              <a:lnSpc>
                <a:spcPct val="100000"/>
              </a:lnSpc>
              <a:spcBef>
                <a:spcPts val="1600"/>
              </a:spcBef>
              <a:spcAft>
                <a:spcPts val="0"/>
              </a:spcAft>
              <a:buNone/>
              <a:defRPr sz="1600">
                <a:solidFill>
                  <a:srgbClr val="FFFFFF"/>
                </a:solidFill>
              </a:defRPr>
            </a:lvl6pPr>
            <a:lvl7pPr lvl="6" rtl="0">
              <a:lnSpc>
                <a:spcPct val="100000"/>
              </a:lnSpc>
              <a:spcBef>
                <a:spcPts val="1600"/>
              </a:spcBef>
              <a:spcAft>
                <a:spcPts val="0"/>
              </a:spcAft>
              <a:buNone/>
              <a:defRPr sz="1600">
                <a:solidFill>
                  <a:srgbClr val="FFFFFF"/>
                </a:solidFill>
              </a:defRPr>
            </a:lvl7pPr>
            <a:lvl8pPr lvl="7" rtl="0">
              <a:lnSpc>
                <a:spcPct val="100000"/>
              </a:lnSpc>
              <a:spcBef>
                <a:spcPts val="1600"/>
              </a:spcBef>
              <a:spcAft>
                <a:spcPts val="0"/>
              </a:spcAft>
              <a:buNone/>
              <a:defRPr sz="1600">
                <a:solidFill>
                  <a:srgbClr val="FFFFFF"/>
                </a:solidFill>
              </a:defRPr>
            </a:lvl8pPr>
            <a:lvl9pPr lvl="8" rtl="0">
              <a:lnSpc>
                <a:spcPct val="100000"/>
              </a:lnSpc>
              <a:spcBef>
                <a:spcPts val="1600"/>
              </a:spcBef>
              <a:spcAft>
                <a:spcPts val="1600"/>
              </a:spcAft>
              <a:buNone/>
              <a:defRPr sz="1600">
                <a:solidFill>
                  <a:srgbClr val="FFFFFF"/>
                </a:solidFill>
              </a:defRPr>
            </a:lvl9pPr>
          </a:lstStyle>
          <a:p>
            <a:endParaRPr/>
          </a:p>
        </p:txBody>
      </p:sp>
      <p:sp>
        <p:nvSpPr>
          <p:cNvPr id="116" name="Google Shape;116;p21"/>
          <p:cNvSpPr txBox="1">
            <a:spLocks noGrp="1"/>
          </p:cNvSpPr>
          <p:nvPr>
            <p:ph type="title" idx="6" hasCustomPrompt="1"/>
          </p:nvPr>
        </p:nvSpPr>
        <p:spPr>
          <a:xfrm>
            <a:off x="4843941" y="2607875"/>
            <a:ext cx="1452000" cy="463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000"/>
              <a:buNone/>
              <a:defRPr sz="4000" b="1">
                <a:solidFill>
                  <a:srgbClr val="FFFFFF"/>
                </a:solidFill>
              </a:defRPr>
            </a:lvl1pPr>
            <a:lvl2pPr lvl="1" algn="ctr" rtl="0">
              <a:spcBef>
                <a:spcPts val="0"/>
              </a:spcBef>
              <a:spcAft>
                <a:spcPts val="0"/>
              </a:spcAft>
              <a:buSzPts val="6900"/>
              <a:buNone/>
              <a:defRPr sz="6900" b="1"/>
            </a:lvl2pPr>
            <a:lvl3pPr lvl="2" algn="ctr" rtl="0">
              <a:spcBef>
                <a:spcPts val="0"/>
              </a:spcBef>
              <a:spcAft>
                <a:spcPts val="0"/>
              </a:spcAft>
              <a:buSzPts val="6900"/>
              <a:buNone/>
              <a:defRPr sz="6900" b="1"/>
            </a:lvl3pPr>
            <a:lvl4pPr lvl="3" algn="ctr" rtl="0">
              <a:spcBef>
                <a:spcPts val="0"/>
              </a:spcBef>
              <a:spcAft>
                <a:spcPts val="0"/>
              </a:spcAft>
              <a:buSzPts val="6900"/>
              <a:buNone/>
              <a:defRPr sz="6900" b="1"/>
            </a:lvl4pPr>
            <a:lvl5pPr lvl="4" algn="ctr" rtl="0">
              <a:spcBef>
                <a:spcPts val="0"/>
              </a:spcBef>
              <a:spcAft>
                <a:spcPts val="0"/>
              </a:spcAft>
              <a:buSzPts val="6900"/>
              <a:buNone/>
              <a:defRPr sz="6900" b="1"/>
            </a:lvl5pPr>
            <a:lvl6pPr lvl="5" algn="ctr" rtl="0">
              <a:spcBef>
                <a:spcPts val="0"/>
              </a:spcBef>
              <a:spcAft>
                <a:spcPts val="0"/>
              </a:spcAft>
              <a:buSzPts val="6900"/>
              <a:buNone/>
              <a:defRPr sz="6900" b="1"/>
            </a:lvl6pPr>
            <a:lvl7pPr lvl="6" algn="ctr" rtl="0">
              <a:spcBef>
                <a:spcPts val="0"/>
              </a:spcBef>
              <a:spcAft>
                <a:spcPts val="0"/>
              </a:spcAft>
              <a:buSzPts val="6900"/>
              <a:buNone/>
              <a:defRPr sz="6900" b="1"/>
            </a:lvl7pPr>
            <a:lvl8pPr lvl="7" algn="ctr" rtl="0">
              <a:spcBef>
                <a:spcPts val="0"/>
              </a:spcBef>
              <a:spcAft>
                <a:spcPts val="0"/>
              </a:spcAft>
              <a:buSzPts val="6900"/>
              <a:buNone/>
              <a:defRPr sz="6900" b="1"/>
            </a:lvl8pPr>
            <a:lvl9pPr lvl="8" algn="ctr" rtl="0">
              <a:spcBef>
                <a:spcPts val="0"/>
              </a:spcBef>
              <a:spcAft>
                <a:spcPts val="0"/>
              </a:spcAft>
              <a:buSzPts val="6900"/>
              <a:buNone/>
              <a:defRPr sz="6900" b="1"/>
            </a:lvl9pPr>
          </a:lstStyle>
          <a:p>
            <a:r>
              <a:t>xx%</a:t>
            </a:r>
          </a:p>
        </p:txBody>
      </p:sp>
      <p:sp>
        <p:nvSpPr>
          <p:cNvPr id="117" name="Google Shape;117;p21"/>
          <p:cNvSpPr txBox="1">
            <a:spLocks noGrp="1"/>
          </p:cNvSpPr>
          <p:nvPr>
            <p:ph type="subTitle" idx="7"/>
          </p:nvPr>
        </p:nvSpPr>
        <p:spPr>
          <a:xfrm>
            <a:off x="6721199" y="3177375"/>
            <a:ext cx="1702800" cy="8499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solidFill>
                  <a:srgbClr val="FFFFFF"/>
                </a:solidFill>
              </a:defRPr>
            </a:lvl1pPr>
            <a:lvl2pPr lvl="1" rtl="0">
              <a:lnSpc>
                <a:spcPct val="100000"/>
              </a:lnSpc>
              <a:spcBef>
                <a:spcPts val="1600"/>
              </a:spcBef>
              <a:spcAft>
                <a:spcPts val="0"/>
              </a:spcAft>
              <a:buNone/>
              <a:defRPr sz="1600">
                <a:solidFill>
                  <a:srgbClr val="FFFFFF"/>
                </a:solidFill>
              </a:defRPr>
            </a:lvl2pPr>
            <a:lvl3pPr lvl="2" rtl="0">
              <a:lnSpc>
                <a:spcPct val="100000"/>
              </a:lnSpc>
              <a:spcBef>
                <a:spcPts val="1600"/>
              </a:spcBef>
              <a:spcAft>
                <a:spcPts val="0"/>
              </a:spcAft>
              <a:buNone/>
              <a:defRPr sz="1600">
                <a:solidFill>
                  <a:srgbClr val="FFFFFF"/>
                </a:solidFill>
              </a:defRPr>
            </a:lvl3pPr>
            <a:lvl4pPr lvl="3" rtl="0">
              <a:lnSpc>
                <a:spcPct val="100000"/>
              </a:lnSpc>
              <a:spcBef>
                <a:spcPts val="1600"/>
              </a:spcBef>
              <a:spcAft>
                <a:spcPts val="0"/>
              </a:spcAft>
              <a:buNone/>
              <a:defRPr sz="1600">
                <a:solidFill>
                  <a:srgbClr val="FFFFFF"/>
                </a:solidFill>
              </a:defRPr>
            </a:lvl4pPr>
            <a:lvl5pPr lvl="4" rtl="0">
              <a:lnSpc>
                <a:spcPct val="100000"/>
              </a:lnSpc>
              <a:spcBef>
                <a:spcPts val="1600"/>
              </a:spcBef>
              <a:spcAft>
                <a:spcPts val="0"/>
              </a:spcAft>
              <a:buNone/>
              <a:defRPr sz="1600">
                <a:solidFill>
                  <a:srgbClr val="FFFFFF"/>
                </a:solidFill>
              </a:defRPr>
            </a:lvl5pPr>
            <a:lvl6pPr lvl="5" rtl="0">
              <a:lnSpc>
                <a:spcPct val="100000"/>
              </a:lnSpc>
              <a:spcBef>
                <a:spcPts val="1600"/>
              </a:spcBef>
              <a:spcAft>
                <a:spcPts val="0"/>
              </a:spcAft>
              <a:buNone/>
              <a:defRPr sz="1600">
                <a:solidFill>
                  <a:srgbClr val="FFFFFF"/>
                </a:solidFill>
              </a:defRPr>
            </a:lvl6pPr>
            <a:lvl7pPr lvl="6" rtl="0">
              <a:lnSpc>
                <a:spcPct val="100000"/>
              </a:lnSpc>
              <a:spcBef>
                <a:spcPts val="1600"/>
              </a:spcBef>
              <a:spcAft>
                <a:spcPts val="0"/>
              </a:spcAft>
              <a:buNone/>
              <a:defRPr sz="1600">
                <a:solidFill>
                  <a:srgbClr val="FFFFFF"/>
                </a:solidFill>
              </a:defRPr>
            </a:lvl7pPr>
            <a:lvl8pPr lvl="7" rtl="0">
              <a:lnSpc>
                <a:spcPct val="100000"/>
              </a:lnSpc>
              <a:spcBef>
                <a:spcPts val="1600"/>
              </a:spcBef>
              <a:spcAft>
                <a:spcPts val="0"/>
              </a:spcAft>
              <a:buNone/>
              <a:defRPr sz="1600">
                <a:solidFill>
                  <a:srgbClr val="FFFFFF"/>
                </a:solidFill>
              </a:defRPr>
            </a:lvl8pPr>
            <a:lvl9pPr lvl="8" rtl="0">
              <a:lnSpc>
                <a:spcPct val="100000"/>
              </a:lnSpc>
              <a:spcBef>
                <a:spcPts val="1600"/>
              </a:spcBef>
              <a:spcAft>
                <a:spcPts val="1600"/>
              </a:spcAft>
              <a:buNone/>
              <a:defRPr sz="1600">
                <a:solidFill>
                  <a:srgbClr val="FFFFFF"/>
                </a:solidFill>
              </a:defRPr>
            </a:lvl9pPr>
          </a:lstStyle>
          <a:p>
            <a:endParaRPr/>
          </a:p>
        </p:txBody>
      </p:sp>
      <p:sp>
        <p:nvSpPr>
          <p:cNvPr id="118" name="Google Shape;118;p21"/>
          <p:cNvSpPr txBox="1">
            <a:spLocks noGrp="1"/>
          </p:cNvSpPr>
          <p:nvPr>
            <p:ph type="title" idx="8" hasCustomPrompt="1"/>
          </p:nvPr>
        </p:nvSpPr>
        <p:spPr>
          <a:xfrm>
            <a:off x="6846599" y="2607875"/>
            <a:ext cx="1452000" cy="4635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4000"/>
              <a:buNone/>
              <a:defRPr sz="4000" b="1">
                <a:solidFill>
                  <a:srgbClr val="FFFFFF"/>
                </a:solidFill>
              </a:defRPr>
            </a:lvl1pPr>
            <a:lvl2pPr lvl="1" algn="ctr" rtl="0">
              <a:spcBef>
                <a:spcPts val="0"/>
              </a:spcBef>
              <a:spcAft>
                <a:spcPts val="0"/>
              </a:spcAft>
              <a:buSzPts val="6900"/>
              <a:buNone/>
              <a:defRPr sz="6900" b="1"/>
            </a:lvl2pPr>
            <a:lvl3pPr lvl="2" algn="ctr" rtl="0">
              <a:spcBef>
                <a:spcPts val="0"/>
              </a:spcBef>
              <a:spcAft>
                <a:spcPts val="0"/>
              </a:spcAft>
              <a:buSzPts val="6900"/>
              <a:buNone/>
              <a:defRPr sz="6900" b="1"/>
            </a:lvl3pPr>
            <a:lvl4pPr lvl="3" algn="ctr" rtl="0">
              <a:spcBef>
                <a:spcPts val="0"/>
              </a:spcBef>
              <a:spcAft>
                <a:spcPts val="0"/>
              </a:spcAft>
              <a:buSzPts val="6900"/>
              <a:buNone/>
              <a:defRPr sz="6900" b="1"/>
            </a:lvl4pPr>
            <a:lvl5pPr lvl="4" algn="ctr" rtl="0">
              <a:spcBef>
                <a:spcPts val="0"/>
              </a:spcBef>
              <a:spcAft>
                <a:spcPts val="0"/>
              </a:spcAft>
              <a:buSzPts val="6900"/>
              <a:buNone/>
              <a:defRPr sz="6900" b="1"/>
            </a:lvl5pPr>
            <a:lvl6pPr lvl="5" algn="ctr" rtl="0">
              <a:spcBef>
                <a:spcPts val="0"/>
              </a:spcBef>
              <a:spcAft>
                <a:spcPts val="0"/>
              </a:spcAft>
              <a:buSzPts val="6900"/>
              <a:buNone/>
              <a:defRPr sz="6900" b="1"/>
            </a:lvl6pPr>
            <a:lvl7pPr lvl="6" algn="ctr" rtl="0">
              <a:spcBef>
                <a:spcPts val="0"/>
              </a:spcBef>
              <a:spcAft>
                <a:spcPts val="0"/>
              </a:spcAft>
              <a:buSzPts val="6900"/>
              <a:buNone/>
              <a:defRPr sz="6900" b="1"/>
            </a:lvl7pPr>
            <a:lvl8pPr lvl="7" algn="ctr" rtl="0">
              <a:spcBef>
                <a:spcPts val="0"/>
              </a:spcBef>
              <a:spcAft>
                <a:spcPts val="0"/>
              </a:spcAft>
              <a:buSzPts val="6900"/>
              <a:buNone/>
              <a:defRPr sz="6900" b="1"/>
            </a:lvl8pPr>
            <a:lvl9pPr lvl="8" algn="ctr" rtl="0">
              <a:spcBef>
                <a:spcPts val="0"/>
              </a:spcBef>
              <a:spcAft>
                <a:spcPts val="0"/>
              </a:spcAft>
              <a:buSzPts val="6900"/>
              <a:buNone/>
              <a:defRPr sz="6900" b="1"/>
            </a:lvl9pPr>
          </a:lstStyle>
          <a:p>
            <a:r>
              <a:t>xx%</a:t>
            </a:r>
          </a:p>
        </p:txBody>
      </p:sp>
      <p:cxnSp>
        <p:nvCxnSpPr>
          <p:cNvPr id="119" name="Google Shape;119;p21"/>
          <p:cNvCxnSpPr/>
          <p:nvPr/>
        </p:nvCxnSpPr>
        <p:spPr>
          <a:xfrm>
            <a:off x="2568400" y="2521775"/>
            <a:ext cx="0" cy="1538700"/>
          </a:xfrm>
          <a:prstGeom prst="straightConnector1">
            <a:avLst/>
          </a:prstGeom>
          <a:noFill/>
          <a:ln w="38100" cap="flat" cmpd="sng">
            <a:solidFill>
              <a:srgbClr val="FFFFFF"/>
            </a:solidFill>
            <a:prstDash val="solid"/>
            <a:round/>
            <a:headEnd type="none" w="med" len="med"/>
            <a:tailEnd type="none" w="med" len="med"/>
          </a:ln>
        </p:spPr>
      </p:cxnSp>
      <p:cxnSp>
        <p:nvCxnSpPr>
          <p:cNvPr id="120" name="Google Shape;120;p21"/>
          <p:cNvCxnSpPr/>
          <p:nvPr/>
        </p:nvCxnSpPr>
        <p:spPr>
          <a:xfrm>
            <a:off x="4572000" y="2521775"/>
            <a:ext cx="0" cy="1538700"/>
          </a:xfrm>
          <a:prstGeom prst="straightConnector1">
            <a:avLst/>
          </a:prstGeom>
          <a:noFill/>
          <a:ln w="38100" cap="flat" cmpd="sng">
            <a:solidFill>
              <a:srgbClr val="FFFFFF"/>
            </a:solidFill>
            <a:prstDash val="solid"/>
            <a:round/>
            <a:headEnd type="none" w="med" len="med"/>
            <a:tailEnd type="none" w="med" len="med"/>
          </a:ln>
        </p:spPr>
      </p:cxnSp>
      <p:cxnSp>
        <p:nvCxnSpPr>
          <p:cNvPr id="121" name="Google Shape;121;p21"/>
          <p:cNvCxnSpPr/>
          <p:nvPr/>
        </p:nvCxnSpPr>
        <p:spPr>
          <a:xfrm>
            <a:off x="6561125" y="2521775"/>
            <a:ext cx="0" cy="1538700"/>
          </a:xfrm>
          <a:prstGeom prst="straightConnector1">
            <a:avLst/>
          </a:prstGeom>
          <a:noFill/>
          <a:ln w="38100" cap="flat" cmpd="sng">
            <a:solidFill>
              <a:srgbClr val="FFFFFF"/>
            </a:solidFill>
            <a:prstDash val="solid"/>
            <a:round/>
            <a:headEnd type="none" w="med" len="med"/>
            <a:tailEnd type="none" w="med" len="med"/>
          </a:ln>
        </p:spPr>
      </p:cxn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only 3">
  <p:cSld name="CUSTOM_15">
    <p:spTree>
      <p:nvGrpSpPr>
        <p:cNvPr id="1" name="Shape 122"/>
        <p:cNvGrpSpPr/>
        <p:nvPr/>
      </p:nvGrpSpPr>
      <p:grpSpPr>
        <a:xfrm>
          <a:off x="0" y="0"/>
          <a:ext cx="0" cy="0"/>
          <a:chOff x="0" y="0"/>
          <a:chExt cx="0" cy="0"/>
        </a:xfrm>
      </p:grpSpPr>
      <p:sp>
        <p:nvSpPr>
          <p:cNvPr id="123" name="Google Shape;123;p22"/>
          <p:cNvSpPr txBox="1">
            <a:spLocks noGrp="1"/>
          </p:cNvSpPr>
          <p:nvPr>
            <p:ph type="title"/>
          </p:nvPr>
        </p:nvSpPr>
        <p:spPr>
          <a:xfrm>
            <a:off x="947550" y="539500"/>
            <a:ext cx="5773500" cy="8403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a:lvl1pPr>
            <a:lvl2pPr lvl="1" rtl="0">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2pPr>
            <a:lvl3pPr lvl="2" rtl="0">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3pPr>
            <a:lvl4pPr lvl="3" rtl="0">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4pPr>
            <a:lvl5pPr lvl="4" rtl="0">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5pPr>
            <a:lvl6pPr lvl="5" rtl="0">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6pPr>
            <a:lvl7pPr lvl="6" rtl="0">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7pPr>
            <a:lvl8pPr lvl="7" rtl="0">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8pPr>
            <a:lvl9pPr lvl="8" rtl="0">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Four columns 2">
  <p:cSld name="CUSTOM_6">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967000" y="539500"/>
            <a:ext cx="5009100" cy="12057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atin typeface="Roboto" panose="02000000000000000000"/>
                <a:ea typeface="Roboto" panose="02000000000000000000"/>
                <a:cs typeface="Roboto" panose="02000000000000000000"/>
                <a:sym typeface="Roboto" panose="02000000000000000000"/>
              </a:defRPr>
            </a:lvl2pPr>
            <a:lvl3pPr lvl="2">
              <a:spcBef>
                <a:spcPts val="0"/>
              </a:spcBef>
              <a:spcAft>
                <a:spcPts val="0"/>
              </a:spcAft>
              <a:buNone/>
              <a:defRPr>
                <a:latin typeface="Roboto" panose="02000000000000000000"/>
                <a:ea typeface="Roboto" panose="02000000000000000000"/>
                <a:cs typeface="Roboto" panose="02000000000000000000"/>
                <a:sym typeface="Roboto" panose="02000000000000000000"/>
              </a:defRPr>
            </a:lvl3pPr>
            <a:lvl4pPr lvl="3">
              <a:spcBef>
                <a:spcPts val="0"/>
              </a:spcBef>
              <a:spcAft>
                <a:spcPts val="0"/>
              </a:spcAft>
              <a:buNone/>
              <a:defRPr>
                <a:latin typeface="Roboto" panose="02000000000000000000"/>
                <a:ea typeface="Roboto" panose="02000000000000000000"/>
                <a:cs typeface="Roboto" panose="02000000000000000000"/>
                <a:sym typeface="Roboto" panose="02000000000000000000"/>
              </a:defRPr>
            </a:lvl4pPr>
            <a:lvl5pPr lvl="4">
              <a:spcBef>
                <a:spcPts val="0"/>
              </a:spcBef>
              <a:spcAft>
                <a:spcPts val="0"/>
              </a:spcAft>
              <a:buNone/>
              <a:defRPr>
                <a:latin typeface="Roboto" panose="02000000000000000000"/>
                <a:ea typeface="Roboto" panose="02000000000000000000"/>
                <a:cs typeface="Roboto" panose="02000000000000000000"/>
                <a:sym typeface="Roboto" panose="02000000000000000000"/>
              </a:defRPr>
            </a:lvl5pPr>
            <a:lvl6pPr lvl="5">
              <a:spcBef>
                <a:spcPts val="0"/>
              </a:spcBef>
              <a:spcAft>
                <a:spcPts val="0"/>
              </a:spcAft>
              <a:buNone/>
              <a:defRPr>
                <a:latin typeface="Roboto" panose="02000000000000000000"/>
                <a:ea typeface="Roboto" panose="02000000000000000000"/>
                <a:cs typeface="Roboto" panose="02000000000000000000"/>
                <a:sym typeface="Roboto" panose="02000000000000000000"/>
              </a:defRPr>
            </a:lvl6pPr>
            <a:lvl7pPr lvl="6">
              <a:spcBef>
                <a:spcPts val="0"/>
              </a:spcBef>
              <a:spcAft>
                <a:spcPts val="0"/>
              </a:spcAft>
              <a:buNone/>
              <a:defRPr>
                <a:latin typeface="Roboto" panose="02000000000000000000"/>
                <a:ea typeface="Roboto" panose="02000000000000000000"/>
                <a:cs typeface="Roboto" panose="02000000000000000000"/>
                <a:sym typeface="Roboto" panose="02000000000000000000"/>
              </a:defRPr>
            </a:lvl7pPr>
            <a:lvl8pPr lvl="7">
              <a:spcBef>
                <a:spcPts val="0"/>
              </a:spcBef>
              <a:spcAft>
                <a:spcPts val="0"/>
              </a:spcAft>
              <a:buNone/>
              <a:defRPr>
                <a:latin typeface="Roboto" panose="02000000000000000000"/>
                <a:ea typeface="Roboto" panose="02000000000000000000"/>
                <a:cs typeface="Roboto" panose="02000000000000000000"/>
                <a:sym typeface="Roboto" panose="02000000000000000000"/>
              </a:defRPr>
            </a:lvl8pPr>
            <a:lvl9pPr lvl="8">
              <a:spcBef>
                <a:spcPts val="0"/>
              </a:spcBef>
              <a:spcAft>
                <a:spcPts val="0"/>
              </a:spcAft>
              <a:buNone/>
              <a:defRPr>
                <a:latin typeface="Roboto" panose="02000000000000000000"/>
                <a:ea typeface="Roboto" panose="02000000000000000000"/>
                <a:cs typeface="Roboto" panose="02000000000000000000"/>
                <a:sym typeface="Roboto" panose="02000000000000000000"/>
              </a:defRPr>
            </a:lvl9pPr>
          </a:lstStyle>
          <a:p>
            <a:endParaRPr/>
          </a:p>
        </p:txBody>
      </p:sp>
      <p:sp>
        <p:nvSpPr>
          <p:cNvPr id="126" name="Google Shape;126;p23"/>
          <p:cNvSpPr txBox="1">
            <a:spLocks noGrp="1"/>
          </p:cNvSpPr>
          <p:nvPr>
            <p:ph type="subTitle" idx="1"/>
          </p:nvPr>
        </p:nvSpPr>
        <p:spPr>
          <a:xfrm>
            <a:off x="1653325" y="2450725"/>
            <a:ext cx="1754100" cy="570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None/>
              <a:defRPr sz="1600"/>
            </a:lvl1pPr>
            <a:lvl2pPr lvl="1">
              <a:lnSpc>
                <a:spcPct val="100000"/>
              </a:lnSpc>
              <a:spcBef>
                <a:spcPts val="0"/>
              </a:spcBef>
              <a:spcAft>
                <a:spcPts val="0"/>
              </a:spcAft>
              <a:buNone/>
              <a:defRPr sz="1600"/>
            </a:lvl2pPr>
            <a:lvl3pPr lvl="2">
              <a:lnSpc>
                <a:spcPct val="100000"/>
              </a:lnSpc>
              <a:spcBef>
                <a:spcPts val="0"/>
              </a:spcBef>
              <a:spcAft>
                <a:spcPts val="0"/>
              </a:spcAft>
              <a:buNone/>
              <a:defRPr sz="1600"/>
            </a:lvl3pPr>
            <a:lvl4pPr lvl="3">
              <a:lnSpc>
                <a:spcPct val="100000"/>
              </a:lnSpc>
              <a:spcBef>
                <a:spcPts val="0"/>
              </a:spcBef>
              <a:spcAft>
                <a:spcPts val="0"/>
              </a:spcAft>
              <a:buNone/>
              <a:defRPr sz="1600"/>
            </a:lvl4pPr>
            <a:lvl5pPr lvl="4">
              <a:lnSpc>
                <a:spcPct val="100000"/>
              </a:lnSpc>
              <a:spcBef>
                <a:spcPts val="0"/>
              </a:spcBef>
              <a:spcAft>
                <a:spcPts val="0"/>
              </a:spcAft>
              <a:buNone/>
              <a:defRPr sz="1600"/>
            </a:lvl5pPr>
            <a:lvl6pPr lvl="5">
              <a:lnSpc>
                <a:spcPct val="100000"/>
              </a:lnSpc>
              <a:spcBef>
                <a:spcPts val="0"/>
              </a:spcBef>
              <a:spcAft>
                <a:spcPts val="0"/>
              </a:spcAft>
              <a:buNone/>
              <a:defRPr sz="1600"/>
            </a:lvl6pPr>
            <a:lvl7pPr lvl="6">
              <a:lnSpc>
                <a:spcPct val="100000"/>
              </a:lnSpc>
              <a:spcBef>
                <a:spcPts val="0"/>
              </a:spcBef>
              <a:spcAft>
                <a:spcPts val="0"/>
              </a:spcAft>
              <a:buNone/>
              <a:defRPr sz="1600"/>
            </a:lvl7pPr>
            <a:lvl8pPr lvl="7">
              <a:lnSpc>
                <a:spcPct val="100000"/>
              </a:lnSpc>
              <a:spcBef>
                <a:spcPts val="0"/>
              </a:spcBef>
              <a:spcAft>
                <a:spcPts val="0"/>
              </a:spcAft>
              <a:buNone/>
              <a:defRPr sz="1600"/>
            </a:lvl8pPr>
            <a:lvl9pPr lvl="8">
              <a:lnSpc>
                <a:spcPct val="100000"/>
              </a:lnSpc>
              <a:spcBef>
                <a:spcPts val="0"/>
              </a:spcBef>
              <a:spcAft>
                <a:spcPts val="0"/>
              </a:spcAft>
              <a:buNone/>
              <a:defRPr sz="1600"/>
            </a:lvl9pPr>
          </a:lstStyle>
          <a:p>
            <a:endParaRPr/>
          </a:p>
        </p:txBody>
      </p:sp>
      <p:sp>
        <p:nvSpPr>
          <p:cNvPr id="127" name="Google Shape;127;p23"/>
          <p:cNvSpPr txBox="1">
            <a:spLocks noGrp="1"/>
          </p:cNvSpPr>
          <p:nvPr>
            <p:ph type="subTitle" idx="2"/>
          </p:nvPr>
        </p:nvSpPr>
        <p:spPr>
          <a:xfrm>
            <a:off x="5550250" y="2450725"/>
            <a:ext cx="1754100" cy="570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a:endParaRPr/>
          </a:p>
        </p:txBody>
      </p:sp>
      <p:sp>
        <p:nvSpPr>
          <p:cNvPr id="128" name="Google Shape;128;p23"/>
          <p:cNvSpPr txBox="1">
            <a:spLocks noGrp="1"/>
          </p:cNvSpPr>
          <p:nvPr>
            <p:ph type="subTitle" idx="3"/>
          </p:nvPr>
        </p:nvSpPr>
        <p:spPr>
          <a:xfrm>
            <a:off x="1653325" y="3639575"/>
            <a:ext cx="1754100" cy="570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a:endParaRPr/>
          </a:p>
        </p:txBody>
      </p:sp>
      <p:sp>
        <p:nvSpPr>
          <p:cNvPr id="129" name="Google Shape;129;p23"/>
          <p:cNvSpPr txBox="1">
            <a:spLocks noGrp="1"/>
          </p:cNvSpPr>
          <p:nvPr>
            <p:ph type="subTitle" idx="4"/>
          </p:nvPr>
        </p:nvSpPr>
        <p:spPr>
          <a:xfrm>
            <a:off x="5550251" y="3639576"/>
            <a:ext cx="1754100" cy="570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lnSpc>
                <a:spcPct val="100000"/>
              </a:lnSpc>
              <a:spcBef>
                <a:spcPts val="0"/>
              </a:spcBef>
              <a:spcAft>
                <a:spcPts val="0"/>
              </a:spcAft>
              <a:buNone/>
              <a:defRPr sz="1600"/>
            </a:lvl2pPr>
            <a:lvl3pPr lvl="2" rtl="0">
              <a:lnSpc>
                <a:spcPct val="100000"/>
              </a:lnSpc>
              <a:spcBef>
                <a:spcPts val="0"/>
              </a:spcBef>
              <a:spcAft>
                <a:spcPts val="0"/>
              </a:spcAft>
              <a:buNone/>
              <a:defRPr sz="1600"/>
            </a:lvl3pPr>
            <a:lvl4pPr lvl="3" rtl="0">
              <a:lnSpc>
                <a:spcPct val="100000"/>
              </a:lnSpc>
              <a:spcBef>
                <a:spcPts val="0"/>
              </a:spcBef>
              <a:spcAft>
                <a:spcPts val="0"/>
              </a:spcAft>
              <a:buNone/>
              <a:defRPr sz="1600"/>
            </a:lvl4pPr>
            <a:lvl5pPr lvl="4" rtl="0">
              <a:lnSpc>
                <a:spcPct val="100000"/>
              </a:lnSpc>
              <a:spcBef>
                <a:spcPts val="0"/>
              </a:spcBef>
              <a:spcAft>
                <a:spcPts val="0"/>
              </a:spcAft>
              <a:buNone/>
              <a:defRPr sz="1600"/>
            </a:lvl5pPr>
            <a:lvl6pPr lvl="5" rtl="0">
              <a:lnSpc>
                <a:spcPct val="100000"/>
              </a:lnSpc>
              <a:spcBef>
                <a:spcPts val="0"/>
              </a:spcBef>
              <a:spcAft>
                <a:spcPts val="0"/>
              </a:spcAft>
              <a:buNone/>
              <a:defRPr sz="1600"/>
            </a:lvl6pPr>
            <a:lvl7pPr lvl="6" rtl="0">
              <a:lnSpc>
                <a:spcPct val="100000"/>
              </a:lnSpc>
              <a:spcBef>
                <a:spcPts val="0"/>
              </a:spcBef>
              <a:spcAft>
                <a:spcPts val="0"/>
              </a:spcAft>
              <a:buNone/>
              <a:defRPr sz="1600"/>
            </a:lvl7pPr>
            <a:lvl8pPr lvl="7" rtl="0">
              <a:lnSpc>
                <a:spcPct val="100000"/>
              </a:lnSpc>
              <a:spcBef>
                <a:spcPts val="0"/>
              </a:spcBef>
              <a:spcAft>
                <a:spcPts val="0"/>
              </a:spcAft>
              <a:buNone/>
              <a:defRPr sz="1600"/>
            </a:lvl8pPr>
            <a:lvl9pPr lvl="8" rtl="0">
              <a:lnSpc>
                <a:spcPct val="100000"/>
              </a:lnSpc>
              <a:spcBef>
                <a:spcPts val="0"/>
              </a:spcBef>
              <a:spcAft>
                <a:spcPts val="0"/>
              </a:spcAft>
              <a:buNone/>
              <a:defRPr sz="1600"/>
            </a:lvl9pPr>
          </a:lstStyle>
          <a:p>
            <a:endParaRPr/>
          </a:p>
        </p:txBody>
      </p:sp>
      <p:sp>
        <p:nvSpPr>
          <p:cNvPr id="130" name="Google Shape;130;p23"/>
          <p:cNvSpPr/>
          <p:nvPr/>
        </p:nvSpPr>
        <p:spPr>
          <a:xfrm>
            <a:off x="713225" y="867975"/>
            <a:ext cx="7717573" cy="3744871"/>
          </a:xfrm>
          <a:custGeom>
            <a:avLst/>
            <a:gdLst/>
            <a:ahLst/>
            <a:cxnLst/>
            <a:rect l="l" t="t" r="r" b="b"/>
            <a:pathLst>
              <a:path w="237336" h="114715" fill="none" extrusionOk="0">
                <a:moveTo>
                  <a:pt x="1" y="0"/>
                </a:moveTo>
                <a:lnTo>
                  <a:pt x="1" y="23029"/>
                </a:lnTo>
                <a:lnTo>
                  <a:pt x="237336" y="23029"/>
                </a:lnTo>
                <a:lnTo>
                  <a:pt x="237336" y="114714"/>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ix columns">
  <p:cSld name="CUSTOM_7">
    <p:bg>
      <p:bgPr>
        <a:solidFill>
          <a:srgbClr val="FFFFFF"/>
        </a:solidFill>
        <a:effectLst/>
      </p:bgPr>
    </p:bg>
    <p:spTree>
      <p:nvGrpSpPr>
        <p:cNvPr id="1" name="Shape 131"/>
        <p:cNvGrpSpPr/>
        <p:nvPr/>
      </p:nvGrpSpPr>
      <p:grpSpPr>
        <a:xfrm>
          <a:off x="0" y="0"/>
          <a:ext cx="0" cy="0"/>
          <a:chOff x="0" y="0"/>
          <a:chExt cx="0" cy="0"/>
        </a:xfrm>
      </p:grpSpPr>
      <p:sp>
        <p:nvSpPr>
          <p:cNvPr id="132" name="Google Shape;132;p24"/>
          <p:cNvSpPr txBox="1">
            <a:spLocks noGrp="1"/>
          </p:cNvSpPr>
          <p:nvPr>
            <p:ph type="subTitle" idx="1"/>
          </p:nvPr>
        </p:nvSpPr>
        <p:spPr>
          <a:xfrm>
            <a:off x="967000" y="2311850"/>
            <a:ext cx="1835100" cy="719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lvl1pPr>
            <a:lvl2pPr lvl="1" algn="ctr" rtl="0">
              <a:lnSpc>
                <a:spcPct val="100000"/>
              </a:lnSpc>
              <a:spcBef>
                <a:spcPts val="0"/>
              </a:spcBef>
              <a:spcAft>
                <a:spcPts val="0"/>
              </a:spcAft>
              <a:buNone/>
              <a:defRPr sz="1600"/>
            </a:lvl2pPr>
            <a:lvl3pPr lvl="2" algn="ctr" rtl="0">
              <a:lnSpc>
                <a:spcPct val="100000"/>
              </a:lnSpc>
              <a:spcBef>
                <a:spcPts val="0"/>
              </a:spcBef>
              <a:spcAft>
                <a:spcPts val="0"/>
              </a:spcAft>
              <a:buNone/>
              <a:defRPr sz="1600"/>
            </a:lvl3pPr>
            <a:lvl4pPr lvl="3" algn="ctr" rtl="0">
              <a:lnSpc>
                <a:spcPct val="100000"/>
              </a:lnSpc>
              <a:spcBef>
                <a:spcPts val="0"/>
              </a:spcBef>
              <a:spcAft>
                <a:spcPts val="0"/>
              </a:spcAft>
              <a:buNone/>
              <a:defRPr sz="1600"/>
            </a:lvl4pPr>
            <a:lvl5pPr lvl="4" algn="ctr" rtl="0">
              <a:lnSpc>
                <a:spcPct val="100000"/>
              </a:lnSpc>
              <a:spcBef>
                <a:spcPts val="0"/>
              </a:spcBef>
              <a:spcAft>
                <a:spcPts val="0"/>
              </a:spcAft>
              <a:buNone/>
              <a:defRPr sz="1600"/>
            </a:lvl5pPr>
            <a:lvl6pPr lvl="5" algn="ctr" rtl="0">
              <a:lnSpc>
                <a:spcPct val="100000"/>
              </a:lnSpc>
              <a:spcBef>
                <a:spcPts val="0"/>
              </a:spcBef>
              <a:spcAft>
                <a:spcPts val="0"/>
              </a:spcAft>
              <a:buNone/>
              <a:defRPr sz="1600"/>
            </a:lvl6pPr>
            <a:lvl7pPr lvl="6" algn="ctr" rtl="0">
              <a:lnSpc>
                <a:spcPct val="100000"/>
              </a:lnSpc>
              <a:spcBef>
                <a:spcPts val="0"/>
              </a:spcBef>
              <a:spcAft>
                <a:spcPts val="0"/>
              </a:spcAft>
              <a:buNone/>
              <a:defRPr sz="1600"/>
            </a:lvl7pPr>
            <a:lvl8pPr lvl="7" algn="ctr" rtl="0">
              <a:lnSpc>
                <a:spcPct val="100000"/>
              </a:lnSpc>
              <a:spcBef>
                <a:spcPts val="0"/>
              </a:spcBef>
              <a:spcAft>
                <a:spcPts val="0"/>
              </a:spcAft>
              <a:buNone/>
              <a:defRPr sz="1600"/>
            </a:lvl8pPr>
            <a:lvl9pPr lvl="8" algn="ctr" rtl="0">
              <a:lnSpc>
                <a:spcPct val="100000"/>
              </a:lnSpc>
              <a:spcBef>
                <a:spcPts val="0"/>
              </a:spcBef>
              <a:spcAft>
                <a:spcPts val="0"/>
              </a:spcAft>
              <a:buNone/>
              <a:defRPr sz="1600"/>
            </a:lvl9pPr>
          </a:lstStyle>
          <a:p>
            <a:endParaRPr/>
          </a:p>
        </p:txBody>
      </p:sp>
      <p:sp>
        <p:nvSpPr>
          <p:cNvPr id="133" name="Google Shape;133;p24"/>
          <p:cNvSpPr txBox="1">
            <a:spLocks noGrp="1"/>
          </p:cNvSpPr>
          <p:nvPr>
            <p:ph type="title"/>
          </p:nvPr>
        </p:nvSpPr>
        <p:spPr>
          <a:xfrm>
            <a:off x="967000" y="539500"/>
            <a:ext cx="4984500" cy="939300"/>
          </a:xfrm>
          <a:prstGeom prst="rect">
            <a:avLst/>
          </a:prstGeom>
        </p:spPr>
        <p:txBody>
          <a:bodyPr spcFirstLastPara="1" wrap="square" lIns="91425" tIns="91425" rIns="91425" bIns="91425" anchor="t" anchorCtr="0">
            <a:noAutofit/>
          </a:bodyPr>
          <a:lstStyle>
            <a:lvl1pPr lvl="0">
              <a:spcBef>
                <a:spcPts val="0"/>
              </a:spcBef>
              <a:spcAft>
                <a:spcPts val="0"/>
              </a:spcAft>
              <a:buNone/>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a:endParaRPr/>
          </a:p>
        </p:txBody>
      </p:sp>
      <p:sp>
        <p:nvSpPr>
          <p:cNvPr id="134" name="Google Shape;134;p24"/>
          <p:cNvSpPr txBox="1">
            <a:spLocks noGrp="1"/>
          </p:cNvSpPr>
          <p:nvPr>
            <p:ph type="subTitle" idx="2"/>
          </p:nvPr>
        </p:nvSpPr>
        <p:spPr>
          <a:xfrm>
            <a:off x="967000" y="2003525"/>
            <a:ext cx="1835100" cy="349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135" name="Google Shape;135;p24"/>
          <p:cNvSpPr txBox="1">
            <a:spLocks noGrp="1"/>
          </p:cNvSpPr>
          <p:nvPr>
            <p:ph type="subTitle" idx="3"/>
          </p:nvPr>
        </p:nvSpPr>
        <p:spPr>
          <a:xfrm>
            <a:off x="3654450" y="2311825"/>
            <a:ext cx="1835100" cy="719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lvl1pPr>
            <a:lvl2pPr lvl="1" algn="ctr" rtl="0">
              <a:lnSpc>
                <a:spcPct val="100000"/>
              </a:lnSpc>
              <a:spcBef>
                <a:spcPts val="0"/>
              </a:spcBef>
              <a:spcAft>
                <a:spcPts val="0"/>
              </a:spcAft>
              <a:buNone/>
              <a:defRPr sz="1400"/>
            </a:lvl2pPr>
            <a:lvl3pPr lvl="2" algn="ctr" rtl="0">
              <a:lnSpc>
                <a:spcPct val="100000"/>
              </a:lnSpc>
              <a:spcBef>
                <a:spcPts val="0"/>
              </a:spcBef>
              <a:spcAft>
                <a:spcPts val="0"/>
              </a:spcAft>
              <a:buNone/>
              <a:defRPr sz="1400"/>
            </a:lvl3pPr>
            <a:lvl4pPr lvl="3" algn="ctr" rtl="0">
              <a:lnSpc>
                <a:spcPct val="100000"/>
              </a:lnSpc>
              <a:spcBef>
                <a:spcPts val="0"/>
              </a:spcBef>
              <a:spcAft>
                <a:spcPts val="0"/>
              </a:spcAft>
              <a:buNone/>
              <a:defRPr sz="1400"/>
            </a:lvl4pPr>
            <a:lvl5pPr lvl="4" algn="ctr" rtl="0">
              <a:lnSpc>
                <a:spcPct val="100000"/>
              </a:lnSpc>
              <a:spcBef>
                <a:spcPts val="0"/>
              </a:spcBef>
              <a:spcAft>
                <a:spcPts val="0"/>
              </a:spcAft>
              <a:buNone/>
              <a:defRPr sz="1400"/>
            </a:lvl5pPr>
            <a:lvl6pPr lvl="5" algn="ctr" rtl="0">
              <a:lnSpc>
                <a:spcPct val="100000"/>
              </a:lnSpc>
              <a:spcBef>
                <a:spcPts val="0"/>
              </a:spcBef>
              <a:spcAft>
                <a:spcPts val="0"/>
              </a:spcAft>
              <a:buNone/>
              <a:defRPr sz="1400"/>
            </a:lvl6pPr>
            <a:lvl7pPr lvl="6" algn="ctr" rtl="0">
              <a:lnSpc>
                <a:spcPct val="100000"/>
              </a:lnSpc>
              <a:spcBef>
                <a:spcPts val="0"/>
              </a:spcBef>
              <a:spcAft>
                <a:spcPts val="0"/>
              </a:spcAft>
              <a:buNone/>
              <a:defRPr sz="1400"/>
            </a:lvl7pPr>
            <a:lvl8pPr lvl="7" algn="ctr" rtl="0">
              <a:lnSpc>
                <a:spcPct val="100000"/>
              </a:lnSpc>
              <a:spcBef>
                <a:spcPts val="0"/>
              </a:spcBef>
              <a:spcAft>
                <a:spcPts val="0"/>
              </a:spcAft>
              <a:buNone/>
              <a:defRPr sz="1400"/>
            </a:lvl8pPr>
            <a:lvl9pPr lvl="8" algn="ctr" rtl="0">
              <a:lnSpc>
                <a:spcPct val="100000"/>
              </a:lnSpc>
              <a:spcBef>
                <a:spcPts val="0"/>
              </a:spcBef>
              <a:spcAft>
                <a:spcPts val="0"/>
              </a:spcAft>
              <a:buNone/>
              <a:defRPr sz="1400"/>
            </a:lvl9pPr>
          </a:lstStyle>
          <a:p>
            <a:endParaRPr/>
          </a:p>
        </p:txBody>
      </p:sp>
      <p:sp>
        <p:nvSpPr>
          <p:cNvPr id="136" name="Google Shape;136;p24"/>
          <p:cNvSpPr txBox="1">
            <a:spLocks noGrp="1"/>
          </p:cNvSpPr>
          <p:nvPr>
            <p:ph type="subTitle" idx="4"/>
          </p:nvPr>
        </p:nvSpPr>
        <p:spPr>
          <a:xfrm>
            <a:off x="3654450" y="2003525"/>
            <a:ext cx="1835100" cy="349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37" name="Google Shape;137;p24"/>
          <p:cNvSpPr txBox="1">
            <a:spLocks noGrp="1"/>
          </p:cNvSpPr>
          <p:nvPr>
            <p:ph type="subTitle" idx="5"/>
          </p:nvPr>
        </p:nvSpPr>
        <p:spPr>
          <a:xfrm>
            <a:off x="6341900" y="2311850"/>
            <a:ext cx="1835100" cy="719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lvl1pPr>
            <a:lvl2pPr lvl="1" algn="ctr" rtl="0">
              <a:lnSpc>
                <a:spcPct val="100000"/>
              </a:lnSpc>
              <a:spcBef>
                <a:spcPts val="0"/>
              </a:spcBef>
              <a:spcAft>
                <a:spcPts val="0"/>
              </a:spcAft>
              <a:buNone/>
              <a:defRPr sz="1400"/>
            </a:lvl2pPr>
            <a:lvl3pPr lvl="2" algn="ctr" rtl="0">
              <a:lnSpc>
                <a:spcPct val="100000"/>
              </a:lnSpc>
              <a:spcBef>
                <a:spcPts val="0"/>
              </a:spcBef>
              <a:spcAft>
                <a:spcPts val="0"/>
              </a:spcAft>
              <a:buNone/>
              <a:defRPr sz="1400"/>
            </a:lvl3pPr>
            <a:lvl4pPr lvl="3" algn="ctr" rtl="0">
              <a:lnSpc>
                <a:spcPct val="100000"/>
              </a:lnSpc>
              <a:spcBef>
                <a:spcPts val="0"/>
              </a:spcBef>
              <a:spcAft>
                <a:spcPts val="0"/>
              </a:spcAft>
              <a:buNone/>
              <a:defRPr sz="1400"/>
            </a:lvl4pPr>
            <a:lvl5pPr lvl="4" algn="ctr" rtl="0">
              <a:lnSpc>
                <a:spcPct val="100000"/>
              </a:lnSpc>
              <a:spcBef>
                <a:spcPts val="0"/>
              </a:spcBef>
              <a:spcAft>
                <a:spcPts val="0"/>
              </a:spcAft>
              <a:buNone/>
              <a:defRPr sz="1400"/>
            </a:lvl5pPr>
            <a:lvl6pPr lvl="5" algn="ctr" rtl="0">
              <a:lnSpc>
                <a:spcPct val="100000"/>
              </a:lnSpc>
              <a:spcBef>
                <a:spcPts val="0"/>
              </a:spcBef>
              <a:spcAft>
                <a:spcPts val="0"/>
              </a:spcAft>
              <a:buNone/>
              <a:defRPr sz="1400"/>
            </a:lvl6pPr>
            <a:lvl7pPr lvl="6" algn="ctr" rtl="0">
              <a:lnSpc>
                <a:spcPct val="100000"/>
              </a:lnSpc>
              <a:spcBef>
                <a:spcPts val="0"/>
              </a:spcBef>
              <a:spcAft>
                <a:spcPts val="0"/>
              </a:spcAft>
              <a:buNone/>
              <a:defRPr sz="1400"/>
            </a:lvl7pPr>
            <a:lvl8pPr lvl="7" algn="ctr" rtl="0">
              <a:lnSpc>
                <a:spcPct val="100000"/>
              </a:lnSpc>
              <a:spcBef>
                <a:spcPts val="0"/>
              </a:spcBef>
              <a:spcAft>
                <a:spcPts val="0"/>
              </a:spcAft>
              <a:buNone/>
              <a:defRPr sz="1400"/>
            </a:lvl8pPr>
            <a:lvl9pPr lvl="8" algn="ctr" rtl="0">
              <a:lnSpc>
                <a:spcPct val="100000"/>
              </a:lnSpc>
              <a:spcBef>
                <a:spcPts val="0"/>
              </a:spcBef>
              <a:spcAft>
                <a:spcPts val="0"/>
              </a:spcAft>
              <a:buNone/>
              <a:defRPr sz="1400"/>
            </a:lvl9pPr>
          </a:lstStyle>
          <a:p>
            <a:endParaRPr/>
          </a:p>
        </p:txBody>
      </p:sp>
      <p:sp>
        <p:nvSpPr>
          <p:cNvPr id="138" name="Google Shape;138;p24"/>
          <p:cNvSpPr txBox="1">
            <a:spLocks noGrp="1"/>
          </p:cNvSpPr>
          <p:nvPr>
            <p:ph type="subTitle" idx="6"/>
          </p:nvPr>
        </p:nvSpPr>
        <p:spPr>
          <a:xfrm>
            <a:off x="6341900" y="2003525"/>
            <a:ext cx="1835100" cy="349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39" name="Google Shape;139;p24"/>
          <p:cNvSpPr txBox="1">
            <a:spLocks noGrp="1"/>
          </p:cNvSpPr>
          <p:nvPr>
            <p:ph type="subTitle" idx="7"/>
          </p:nvPr>
        </p:nvSpPr>
        <p:spPr>
          <a:xfrm>
            <a:off x="967000" y="3641150"/>
            <a:ext cx="1835100" cy="719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lvl1pPr>
            <a:lvl2pPr lvl="1" algn="ctr" rtl="0">
              <a:lnSpc>
                <a:spcPct val="100000"/>
              </a:lnSpc>
              <a:spcBef>
                <a:spcPts val="0"/>
              </a:spcBef>
              <a:spcAft>
                <a:spcPts val="0"/>
              </a:spcAft>
              <a:buNone/>
              <a:defRPr sz="1400"/>
            </a:lvl2pPr>
            <a:lvl3pPr lvl="2" algn="ctr" rtl="0">
              <a:lnSpc>
                <a:spcPct val="100000"/>
              </a:lnSpc>
              <a:spcBef>
                <a:spcPts val="0"/>
              </a:spcBef>
              <a:spcAft>
                <a:spcPts val="0"/>
              </a:spcAft>
              <a:buNone/>
              <a:defRPr sz="1400"/>
            </a:lvl3pPr>
            <a:lvl4pPr lvl="3" algn="ctr" rtl="0">
              <a:lnSpc>
                <a:spcPct val="100000"/>
              </a:lnSpc>
              <a:spcBef>
                <a:spcPts val="0"/>
              </a:spcBef>
              <a:spcAft>
                <a:spcPts val="0"/>
              </a:spcAft>
              <a:buNone/>
              <a:defRPr sz="1400"/>
            </a:lvl4pPr>
            <a:lvl5pPr lvl="4" algn="ctr" rtl="0">
              <a:lnSpc>
                <a:spcPct val="100000"/>
              </a:lnSpc>
              <a:spcBef>
                <a:spcPts val="0"/>
              </a:spcBef>
              <a:spcAft>
                <a:spcPts val="0"/>
              </a:spcAft>
              <a:buNone/>
              <a:defRPr sz="1400"/>
            </a:lvl5pPr>
            <a:lvl6pPr lvl="5" algn="ctr" rtl="0">
              <a:lnSpc>
                <a:spcPct val="100000"/>
              </a:lnSpc>
              <a:spcBef>
                <a:spcPts val="0"/>
              </a:spcBef>
              <a:spcAft>
                <a:spcPts val="0"/>
              </a:spcAft>
              <a:buNone/>
              <a:defRPr sz="1400"/>
            </a:lvl6pPr>
            <a:lvl7pPr lvl="6" algn="ctr" rtl="0">
              <a:lnSpc>
                <a:spcPct val="100000"/>
              </a:lnSpc>
              <a:spcBef>
                <a:spcPts val="0"/>
              </a:spcBef>
              <a:spcAft>
                <a:spcPts val="0"/>
              </a:spcAft>
              <a:buNone/>
              <a:defRPr sz="1400"/>
            </a:lvl7pPr>
            <a:lvl8pPr lvl="7" algn="ctr" rtl="0">
              <a:lnSpc>
                <a:spcPct val="100000"/>
              </a:lnSpc>
              <a:spcBef>
                <a:spcPts val="0"/>
              </a:spcBef>
              <a:spcAft>
                <a:spcPts val="0"/>
              </a:spcAft>
              <a:buNone/>
              <a:defRPr sz="1400"/>
            </a:lvl8pPr>
            <a:lvl9pPr lvl="8" algn="ctr" rtl="0">
              <a:lnSpc>
                <a:spcPct val="100000"/>
              </a:lnSpc>
              <a:spcBef>
                <a:spcPts val="0"/>
              </a:spcBef>
              <a:spcAft>
                <a:spcPts val="0"/>
              </a:spcAft>
              <a:buNone/>
              <a:defRPr sz="1400"/>
            </a:lvl9pPr>
          </a:lstStyle>
          <a:p>
            <a:endParaRPr/>
          </a:p>
        </p:txBody>
      </p:sp>
      <p:sp>
        <p:nvSpPr>
          <p:cNvPr id="140" name="Google Shape;140;p24"/>
          <p:cNvSpPr txBox="1">
            <a:spLocks noGrp="1"/>
          </p:cNvSpPr>
          <p:nvPr>
            <p:ph type="subTitle" idx="8"/>
          </p:nvPr>
        </p:nvSpPr>
        <p:spPr>
          <a:xfrm>
            <a:off x="967000" y="3332825"/>
            <a:ext cx="1835100" cy="349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41" name="Google Shape;141;p24"/>
          <p:cNvSpPr txBox="1">
            <a:spLocks noGrp="1"/>
          </p:cNvSpPr>
          <p:nvPr>
            <p:ph type="subTitle" idx="9"/>
          </p:nvPr>
        </p:nvSpPr>
        <p:spPr>
          <a:xfrm>
            <a:off x="3654450" y="3641125"/>
            <a:ext cx="1835100" cy="719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lvl1pPr>
            <a:lvl2pPr lvl="1" algn="ctr" rtl="0">
              <a:lnSpc>
                <a:spcPct val="100000"/>
              </a:lnSpc>
              <a:spcBef>
                <a:spcPts val="0"/>
              </a:spcBef>
              <a:spcAft>
                <a:spcPts val="0"/>
              </a:spcAft>
              <a:buNone/>
              <a:defRPr sz="1400"/>
            </a:lvl2pPr>
            <a:lvl3pPr lvl="2" algn="ctr" rtl="0">
              <a:lnSpc>
                <a:spcPct val="100000"/>
              </a:lnSpc>
              <a:spcBef>
                <a:spcPts val="0"/>
              </a:spcBef>
              <a:spcAft>
                <a:spcPts val="0"/>
              </a:spcAft>
              <a:buNone/>
              <a:defRPr sz="1400"/>
            </a:lvl3pPr>
            <a:lvl4pPr lvl="3" algn="ctr" rtl="0">
              <a:lnSpc>
                <a:spcPct val="100000"/>
              </a:lnSpc>
              <a:spcBef>
                <a:spcPts val="0"/>
              </a:spcBef>
              <a:spcAft>
                <a:spcPts val="0"/>
              </a:spcAft>
              <a:buNone/>
              <a:defRPr sz="1400"/>
            </a:lvl4pPr>
            <a:lvl5pPr lvl="4" algn="ctr" rtl="0">
              <a:lnSpc>
                <a:spcPct val="100000"/>
              </a:lnSpc>
              <a:spcBef>
                <a:spcPts val="0"/>
              </a:spcBef>
              <a:spcAft>
                <a:spcPts val="0"/>
              </a:spcAft>
              <a:buNone/>
              <a:defRPr sz="1400"/>
            </a:lvl5pPr>
            <a:lvl6pPr lvl="5" algn="ctr" rtl="0">
              <a:lnSpc>
                <a:spcPct val="100000"/>
              </a:lnSpc>
              <a:spcBef>
                <a:spcPts val="0"/>
              </a:spcBef>
              <a:spcAft>
                <a:spcPts val="0"/>
              </a:spcAft>
              <a:buNone/>
              <a:defRPr sz="1400"/>
            </a:lvl6pPr>
            <a:lvl7pPr lvl="6" algn="ctr" rtl="0">
              <a:lnSpc>
                <a:spcPct val="100000"/>
              </a:lnSpc>
              <a:spcBef>
                <a:spcPts val="0"/>
              </a:spcBef>
              <a:spcAft>
                <a:spcPts val="0"/>
              </a:spcAft>
              <a:buNone/>
              <a:defRPr sz="1400"/>
            </a:lvl7pPr>
            <a:lvl8pPr lvl="7" algn="ctr" rtl="0">
              <a:lnSpc>
                <a:spcPct val="100000"/>
              </a:lnSpc>
              <a:spcBef>
                <a:spcPts val="0"/>
              </a:spcBef>
              <a:spcAft>
                <a:spcPts val="0"/>
              </a:spcAft>
              <a:buNone/>
              <a:defRPr sz="1400"/>
            </a:lvl8pPr>
            <a:lvl9pPr lvl="8" algn="ctr" rtl="0">
              <a:lnSpc>
                <a:spcPct val="100000"/>
              </a:lnSpc>
              <a:spcBef>
                <a:spcPts val="0"/>
              </a:spcBef>
              <a:spcAft>
                <a:spcPts val="0"/>
              </a:spcAft>
              <a:buNone/>
              <a:defRPr sz="1400"/>
            </a:lvl9pPr>
          </a:lstStyle>
          <a:p>
            <a:endParaRPr/>
          </a:p>
        </p:txBody>
      </p:sp>
      <p:sp>
        <p:nvSpPr>
          <p:cNvPr id="142" name="Google Shape;142;p24"/>
          <p:cNvSpPr txBox="1">
            <a:spLocks noGrp="1"/>
          </p:cNvSpPr>
          <p:nvPr>
            <p:ph type="subTitle" idx="13"/>
          </p:nvPr>
        </p:nvSpPr>
        <p:spPr>
          <a:xfrm>
            <a:off x="3654450" y="3332825"/>
            <a:ext cx="1835100" cy="349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43" name="Google Shape;143;p24"/>
          <p:cNvSpPr txBox="1">
            <a:spLocks noGrp="1"/>
          </p:cNvSpPr>
          <p:nvPr>
            <p:ph type="subTitle" idx="14"/>
          </p:nvPr>
        </p:nvSpPr>
        <p:spPr>
          <a:xfrm>
            <a:off x="6341900" y="3641150"/>
            <a:ext cx="1835100" cy="719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600"/>
            </a:lvl1pPr>
            <a:lvl2pPr lvl="1" algn="ctr" rtl="0">
              <a:lnSpc>
                <a:spcPct val="100000"/>
              </a:lnSpc>
              <a:spcBef>
                <a:spcPts val="0"/>
              </a:spcBef>
              <a:spcAft>
                <a:spcPts val="0"/>
              </a:spcAft>
              <a:buNone/>
              <a:defRPr sz="1400"/>
            </a:lvl2pPr>
            <a:lvl3pPr lvl="2" algn="ctr" rtl="0">
              <a:lnSpc>
                <a:spcPct val="100000"/>
              </a:lnSpc>
              <a:spcBef>
                <a:spcPts val="0"/>
              </a:spcBef>
              <a:spcAft>
                <a:spcPts val="0"/>
              </a:spcAft>
              <a:buNone/>
              <a:defRPr sz="1400"/>
            </a:lvl3pPr>
            <a:lvl4pPr lvl="3" algn="ctr" rtl="0">
              <a:lnSpc>
                <a:spcPct val="100000"/>
              </a:lnSpc>
              <a:spcBef>
                <a:spcPts val="0"/>
              </a:spcBef>
              <a:spcAft>
                <a:spcPts val="0"/>
              </a:spcAft>
              <a:buNone/>
              <a:defRPr sz="1400"/>
            </a:lvl4pPr>
            <a:lvl5pPr lvl="4" algn="ctr" rtl="0">
              <a:lnSpc>
                <a:spcPct val="100000"/>
              </a:lnSpc>
              <a:spcBef>
                <a:spcPts val="0"/>
              </a:spcBef>
              <a:spcAft>
                <a:spcPts val="0"/>
              </a:spcAft>
              <a:buNone/>
              <a:defRPr sz="1400"/>
            </a:lvl5pPr>
            <a:lvl6pPr lvl="5" algn="ctr" rtl="0">
              <a:lnSpc>
                <a:spcPct val="100000"/>
              </a:lnSpc>
              <a:spcBef>
                <a:spcPts val="0"/>
              </a:spcBef>
              <a:spcAft>
                <a:spcPts val="0"/>
              </a:spcAft>
              <a:buNone/>
              <a:defRPr sz="1400"/>
            </a:lvl6pPr>
            <a:lvl7pPr lvl="6" algn="ctr" rtl="0">
              <a:lnSpc>
                <a:spcPct val="100000"/>
              </a:lnSpc>
              <a:spcBef>
                <a:spcPts val="0"/>
              </a:spcBef>
              <a:spcAft>
                <a:spcPts val="0"/>
              </a:spcAft>
              <a:buNone/>
              <a:defRPr sz="1400"/>
            </a:lvl7pPr>
            <a:lvl8pPr lvl="7" algn="ctr" rtl="0">
              <a:lnSpc>
                <a:spcPct val="100000"/>
              </a:lnSpc>
              <a:spcBef>
                <a:spcPts val="0"/>
              </a:spcBef>
              <a:spcAft>
                <a:spcPts val="0"/>
              </a:spcAft>
              <a:buNone/>
              <a:defRPr sz="1400"/>
            </a:lvl8pPr>
            <a:lvl9pPr lvl="8" algn="ctr" rtl="0">
              <a:lnSpc>
                <a:spcPct val="100000"/>
              </a:lnSpc>
              <a:spcBef>
                <a:spcPts val="0"/>
              </a:spcBef>
              <a:spcAft>
                <a:spcPts val="0"/>
              </a:spcAft>
              <a:buNone/>
              <a:defRPr sz="1400"/>
            </a:lvl9pPr>
          </a:lstStyle>
          <a:p>
            <a:endParaRPr/>
          </a:p>
        </p:txBody>
      </p:sp>
      <p:sp>
        <p:nvSpPr>
          <p:cNvPr id="144" name="Google Shape;144;p24"/>
          <p:cNvSpPr txBox="1">
            <a:spLocks noGrp="1"/>
          </p:cNvSpPr>
          <p:nvPr>
            <p:ph type="subTitle" idx="15"/>
          </p:nvPr>
        </p:nvSpPr>
        <p:spPr>
          <a:xfrm>
            <a:off x="6341900" y="3332825"/>
            <a:ext cx="1835100" cy="3495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45" name="Google Shape;145;p24"/>
          <p:cNvSpPr/>
          <p:nvPr/>
        </p:nvSpPr>
        <p:spPr>
          <a:xfrm rot="10800000" flipH="1">
            <a:off x="713225" y="1650273"/>
            <a:ext cx="7730718" cy="2958302"/>
          </a:xfrm>
          <a:custGeom>
            <a:avLst/>
            <a:gdLst/>
            <a:ahLst/>
            <a:cxnLst/>
            <a:rect l="l" t="t" r="r" b="b"/>
            <a:pathLst>
              <a:path w="151605" h="68658" fill="none" extrusionOk="0">
                <a:moveTo>
                  <a:pt x="1" y="40866"/>
                </a:moveTo>
                <a:lnTo>
                  <a:pt x="1" y="1"/>
                </a:lnTo>
                <a:lnTo>
                  <a:pt x="151604" y="1"/>
                </a:lnTo>
                <a:lnTo>
                  <a:pt x="151604" y="68658"/>
                </a:lnTo>
                <a:lnTo>
                  <a:pt x="50011" y="68658"/>
                </a:lnTo>
              </a:path>
            </a:pathLst>
          </a:custGeom>
          <a:solidFill>
            <a:schemeClr val="lt1"/>
          </a:solid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only 1">
  <p:cSld name="CUSTOM_9_1">
    <p:spTree>
      <p:nvGrpSpPr>
        <p:cNvPr id="1" name="Shape 146"/>
        <p:cNvGrpSpPr/>
        <p:nvPr/>
      </p:nvGrpSpPr>
      <p:grpSpPr>
        <a:xfrm>
          <a:off x="0" y="0"/>
          <a:ext cx="0" cy="0"/>
          <a:chOff x="0" y="0"/>
          <a:chExt cx="0" cy="0"/>
        </a:xfrm>
      </p:grpSpPr>
      <p:sp>
        <p:nvSpPr>
          <p:cNvPr id="147" name="Google Shape;147;p25"/>
          <p:cNvSpPr txBox="1">
            <a:spLocks noGrp="1"/>
          </p:cNvSpPr>
          <p:nvPr>
            <p:ph type="title"/>
          </p:nvPr>
        </p:nvSpPr>
        <p:spPr>
          <a:xfrm>
            <a:off x="4707722" y="539500"/>
            <a:ext cx="3504900" cy="891600"/>
          </a:xfrm>
          <a:prstGeom prst="rect">
            <a:avLst/>
          </a:prstGeom>
        </p:spPr>
        <p:txBody>
          <a:bodyPr spcFirstLastPara="1" wrap="square" lIns="91425" tIns="91425" rIns="91425" bIns="91425" anchor="t" anchorCtr="0">
            <a:noAutofit/>
          </a:bodyPr>
          <a:lstStyle>
            <a:lvl1pPr lvl="0" rtl="0">
              <a:spcBef>
                <a:spcPts val="0"/>
              </a:spcBef>
              <a:spcAft>
                <a:spcPts val="0"/>
              </a:spcAft>
              <a:buNone/>
              <a:defRPr/>
            </a:lvl1pPr>
            <a:lvl2pPr lvl="1"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2pPr>
            <a:lvl3pPr lvl="2"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3pPr>
            <a:lvl4pPr lvl="3"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4pPr>
            <a:lvl5pPr lvl="4"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5pPr>
            <a:lvl6pPr lvl="5"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6pPr>
            <a:lvl7pPr lvl="6"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7pPr>
            <a:lvl8pPr lvl="7"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8pPr>
            <a:lvl9pPr lvl="8"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9pPr>
          </a:lstStyle>
          <a:p>
            <a:endParaRPr/>
          </a:p>
        </p:txBody>
      </p:sp>
      <p:cxnSp>
        <p:nvCxnSpPr>
          <p:cNvPr id="148" name="Google Shape;148;p25"/>
          <p:cNvCxnSpPr/>
          <p:nvPr/>
        </p:nvCxnSpPr>
        <p:spPr>
          <a:xfrm rot="-5400000" flipH="1">
            <a:off x="4476050" y="656400"/>
            <a:ext cx="4085400" cy="3864000"/>
          </a:xfrm>
          <a:prstGeom prst="bentConnector3">
            <a:avLst>
              <a:gd name="adj1" fmla="val 26714"/>
            </a:avLst>
          </a:prstGeom>
          <a:noFill/>
          <a:ln w="38100" cap="flat" cmpd="sng">
            <a:solidFill>
              <a:schemeClr val="dk1"/>
            </a:solidFill>
            <a:prstDash val="solid"/>
            <a:round/>
            <a:headEnd type="none" w="med" len="med"/>
            <a:tailEnd type="none" w="med" len="med"/>
          </a:ln>
        </p:spPr>
      </p:cxn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only 5">
  <p:cSld name="CUSTOM_17">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4707722" y="539500"/>
            <a:ext cx="3504900" cy="891600"/>
          </a:xfrm>
          <a:prstGeom prst="rect">
            <a:avLst/>
          </a:prstGeom>
        </p:spPr>
        <p:txBody>
          <a:bodyPr spcFirstLastPara="1" wrap="square" lIns="91425" tIns="91425" rIns="91425" bIns="91425" anchor="t" anchorCtr="0">
            <a:noAutofit/>
          </a:bodyPr>
          <a:lstStyle>
            <a:lvl1pPr lvl="0" rtl="0">
              <a:spcBef>
                <a:spcPts val="0"/>
              </a:spcBef>
              <a:spcAft>
                <a:spcPts val="0"/>
              </a:spcAft>
              <a:buNone/>
              <a:defRPr/>
            </a:lvl1pPr>
            <a:lvl2pPr lvl="1"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2pPr>
            <a:lvl3pPr lvl="2"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3pPr>
            <a:lvl4pPr lvl="3"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4pPr>
            <a:lvl5pPr lvl="4"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5pPr>
            <a:lvl6pPr lvl="5"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6pPr>
            <a:lvl7pPr lvl="6"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7pPr>
            <a:lvl8pPr lvl="7"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8pPr>
            <a:lvl9pPr lvl="8"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9pPr>
          </a:lstStyle>
          <a:p>
            <a:endParaRPr/>
          </a:p>
        </p:txBody>
      </p:sp>
      <p:sp>
        <p:nvSpPr>
          <p:cNvPr id="151" name="Google Shape;151;p26"/>
          <p:cNvSpPr/>
          <p:nvPr/>
        </p:nvSpPr>
        <p:spPr>
          <a:xfrm rot="-5400000">
            <a:off x="5157045" y="1320527"/>
            <a:ext cx="2968929" cy="3631418"/>
          </a:xfrm>
          <a:custGeom>
            <a:avLst/>
            <a:gdLst/>
            <a:ahLst/>
            <a:cxnLst/>
            <a:rect l="l" t="t" r="r" b="b"/>
            <a:pathLst>
              <a:path w="163916" h="140101" fill="none" extrusionOk="0">
                <a:moveTo>
                  <a:pt x="0" y="1"/>
                </a:moveTo>
                <a:lnTo>
                  <a:pt x="0" y="140101"/>
                </a:lnTo>
                <a:lnTo>
                  <a:pt x="163915" y="140101"/>
                </a:lnTo>
                <a:lnTo>
                  <a:pt x="163915" y="33341"/>
                </a:lnTo>
              </a:path>
            </a:pathLst>
          </a:custGeom>
          <a:noFill/>
          <a:ln w="399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only 4">
  <p:cSld name="CUSTOM_16">
    <p:spTree>
      <p:nvGrpSpPr>
        <p:cNvPr id="1" name="Shape 152"/>
        <p:cNvGrpSpPr/>
        <p:nvPr/>
      </p:nvGrpSpPr>
      <p:grpSpPr>
        <a:xfrm>
          <a:off x="0" y="0"/>
          <a:ext cx="0" cy="0"/>
          <a:chOff x="0" y="0"/>
          <a:chExt cx="0" cy="0"/>
        </a:xfrm>
      </p:grpSpPr>
      <p:sp>
        <p:nvSpPr>
          <p:cNvPr id="153" name="Google Shape;153;p27"/>
          <p:cNvSpPr txBox="1">
            <a:spLocks noGrp="1"/>
          </p:cNvSpPr>
          <p:nvPr>
            <p:ph type="title"/>
          </p:nvPr>
        </p:nvSpPr>
        <p:spPr>
          <a:xfrm>
            <a:off x="4707722" y="539500"/>
            <a:ext cx="3504900" cy="891600"/>
          </a:xfrm>
          <a:prstGeom prst="rect">
            <a:avLst/>
          </a:prstGeom>
        </p:spPr>
        <p:txBody>
          <a:bodyPr spcFirstLastPara="1" wrap="square" lIns="91425" tIns="91425" rIns="91425" bIns="91425" anchor="t" anchorCtr="0">
            <a:noAutofit/>
          </a:bodyPr>
          <a:lstStyle>
            <a:lvl1pPr lvl="0" rtl="0">
              <a:spcBef>
                <a:spcPts val="0"/>
              </a:spcBef>
              <a:spcAft>
                <a:spcPts val="0"/>
              </a:spcAft>
              <a:buNone/>
              <a:defRPr/>
            </a:lvl1pPr>
            <a:lvl2pPr lvl="1"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2pPr>
            <a:lvl3pPr lvl="2"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3pPr>
            <a:lvl4pPr lvl="3"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4pPr>
            <a:lvl5pPr lvl="4"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5pPr>
            <a:lvl6pPr lvl="5"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6pPr>
            <a:lvl7pPr lvl="6"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7pPr>
            <a:lvl8pPr lvl="7"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8pPr>
            <a:lvl9pPr lvl="8" rtl="0">
              <a:spcBef>
                <a:spcPts val="0"/>
              </a:spcBef>
              <a:spcAft>
                <a:spcPts val="0"/>
              </a:spcAft>
              <a:buNone/>
              <a:defRPr>
                <a:latin typeface="Roboto" panose="02000000000000000000"/>
                <a:ea typeface="Roboto" panose="02000000000000000000"/>
                <a:cs typeface="Roboto" panose="02000000000000000000"/>
                <a:sym typeface="Roboto" panose="02000000000000000000"/>
              </a:defRPr>
            </a:lvl9pPr>
          </a:lstStyle>
          <a:p>
            <a:endParaRPr/>
          </a:p>
        </p:txBody>
      </p:sp>
      <p:sp>
        <p:nvSpPr>
          <p:cNvPr id="154" name="Google Shape;154;p27"/>
          <p:cNvSpPr/>
          <p:nvPr/>
        </p:nvSpPr>
        <p:spPr>
          <a:xfrm>
            <a:off x="713225" y="800100"/>
            <a:ext cx="7717692" cy="3808862"/>
          </a:xfrm>
          <a:custGeom>
            <a:avLst/>
            <a:gdLst/>
            <a:ahLst/>
            <a:cxnLst/>
            <a:rect l="l" t="t" r="r" b="b"/>
            <a:pathLst>
              <a:path w="240146" h="127408" fill="none" extrusionOk="0">
                <a:moveTo>
                  <a:pt x="0" y="0"/>
                </a:moveTo>
                <a:lnTo>
                  <a:pt x="0" y="127407"/>
                </a:lnTo>
                <a:lnTo>
                  <a:pt x="240146" y="127407"/>
                </a:lnTo>
                <a:lnTo>
                  <a:pt x="240146" y="82541"/>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hanks">
  <p:cSld name="CUSTOM_10">
    <p:bg>
      <p:bgPr>
        <a:solidFill>
          <a:schemeClr val="bg2">
            <a:lumMod val="75000"/>
          </a:schemeClr>
        </a:solidFill>
        <a:effectLst/>
      </p:bgPr>
    </p:bg>
    <p:spTree>
      <p:nvGrpSpPr>
        <p:cNvPr id="1" name="Shape 155"/>
        <p:cNvGrpSpPr/>
        <p:nvPr/>
      </p:nvGrpSpPr>
      <p:grpSpPr>
        <a:xfrm>
          <a:off x="0" y="0"/>
          <a:ext cx="0" cy="0"/>
          <a:chOff x="0" y="0"/>
          <a:chExt cx="0" cy="0"/>
        </a:xfrm>
      </p:grpSpPr>
      <p:sp>
        <p:nvSpPr>
          <p:cNvPr id="156" name="Google Shape;156;p28"/>
          <p:cNvSpPr txBox="1">
            <a:spLocks noGrp="1"/>
          </p:cNvSpPr>
          <p:nvPr>
            <p:ph type="title"/>
          </p:nvPr>
        </p:nvSpPr>
        <p:spPr>
          <a:xfrm>
            <a:off x="967000" y="539500"/>
            <a:ext cx="7463700" cy="886800"/>
          </a:xfrm>
          <a:prstGeom prst="rect">
            <a:avLst/>
          </a:prstGeom>
        </p:spPr>
        <p:txBody>
          <a:bodyPr spcFirstLastPara="1" wrap="square" lIns="91425" tIns="91425" rIns="91425" bIns="91425" anchor="t" anchorCtr="0">
            <a:noAutofit/>
          </a:bodyPr>
          <a:lstStyle>
            <a:lvl1pPr lvl="0">
              <a:spcBef>
                <a:spcPts val="0"/>
              </a:spcBef>
              <a:spcAft>
                <a:spcPts val="0"/>
              </a:spcAft>
              <a:buNone/>
              <a:defRPr sz="5500">
                <a:solidFill>
                  <a:srgbClr val="FFFFFF"/>
                </a:solidFill>
              </a:defRPr>
            </a:lvl1pPr>
            <a:lvl2pPr lvl="1">
              <a:spcBef>
                <a:spcPts val="0"/>
              </a:spcBef>
              <a:spcAft>
                <a:spcPts val="0"/>
              </a:spcAft>
              <a:buNone/>
              <a:defRPr sz="5500">
                <a:solidFill>
                  <a:srgbClr val="FFFFFF"/>
                </a:solidFill>
                <a:latin typeface="Roboto" panose="02000000000000000000"/>
                <a:ea typeface="Roboto" panose="02000000000000000000"/>
                <a:cs typeface="Roboto" panose="02000000000000000000"/>
                <a:sym typeface="Roboto" panose="02000000000000000000"/>
              </a:defRPr>
            </a:lvl2pPr>
            <a:lvl3pPr lvl="2">
              <a:spcBef>
                <a:spcPts val="0"/>
              </a:spcBef>
              <a:spcAft>
                <a:spcPts val="0"/>
              </a:spcAft>
              <a:buNone/>
              <a:defRPr sz="5500">
                <a:solidFill>
                  <a:srgbClr val="FFFFFF"/>
                </a:solidFill>
                <a:latin typeface="Roboto" panose="02000000000000000000"/>
                <a:ea typeface="Roboto" panose="02000000000000000000"/>
                <a:cs typeface="Roboto" panose="02000000000000000000"/>
                <a:sym typeface="Roboto" panose="02000000000000000000"/>
              </a:defRPr>
            </a:lvl3pPr>
            <a:lvl4pPr lvl="3">
              <a:spcBef>
                <a:spcPts val="0"/>
              </a:spcBef>
              <a:spcAft>
                <a:spcPts val="0"/>
              </a:spcAft>
              <a:buNone/>
              <a:defRPr sz="5500">
                <a:solidFill>
                  <a:srgbClr val="FFFFFF"/>
                </a:solidFill>
                <a:latin typeface="Roboto" panose="02000000000000000000"/>
                <a:ea typeface="Roboto" panose="02000000000000000000"/>
                <a:cs typeface="Roboto" panose="02000000000000000000"/>
                <a:sym typeface="Roboto" panose="02000000000000000000"/>
              </a:defRPr>
            </a:lvl4pPr>
            <a:lvl5pPr lvl="4">
              <a:spcBef>
                <a:spcPts val="0"/>
              </a:spcBef>
              <a:spcAft>
                <a:spcPts val="0"/>
              </a:spcAft>
              <a:buNone/>
              <a:defRPr sz="5500">
                <a:solidFill>
                  <a:srgbClr val="FFFFFF"/>
                </a:solidFill>
                <a:latin typeface="Roboto" panose="02000000000000000000"/>
                <a:ea typeface="Roboto" panose="02000000000000000000"/>
                <a:cs typeface="Roboto" panose="02000000000000000000"/>
                <a:sym typeface="Roboto" panose="02000000000000000000"/>
              </a:defRPr>
            </a:lvl5pPr>
            <a:lvl6pPr lvl="5">
              <a:spcBef>
                <a:spcPts val="0"/>
              </a:spcBef>
              <a:spcAft>
                <a:spcPts val="0"/>
              </a:spcAft>
              <a:buNone/>
              <a:defRPr sz="5500">
                <a:solidFill>
                  <a:srgbClr val="FFFFFF"/>
                </a:solidFill>
                <a:latin typeface="Roboto" panose="02000000000000000000"/>
                <a:ea typeface="Roboto" panose="02000000000000000000"/>
                <a:cs typeface="Roboto" panose="02000000000000000000"/>
                <a:sym typeface="Roboto" panose="02000000000000000000"/>
              </a:defRPr>
            </a:lvl6pPr>
            <a:lvl7pPr lvl="6">
              <a:spcBef>
                <a:spcPts val="0"/>
              </a:spcBef>
              <a:spcAft>
                <a:spcPts val="0"/>
              </a:spcAft>
              <a:buNone/>
              <a:defRPr sz="5500">
                <a:solidFill>
                  <a:srgbClr val="FFFFFF"/>
                </a:solidFill>
                <a:latin typeface="Roboto" panose="02000000000000000000"/>
                <a:ea typeface="Roboto" panose="02000000000000000000"/>
                <a:cs typeface="Roboto" panose="02000000000000000000"/>
                <a:sym typeface="Roboto" panose="02000000000000000000"/>
              </a:defRPr>
            </a:lvl7pPr>
            <a:lvl8pPr lvl="7">
              <a:spcBef>
                <a:spcPts val="0"/>
              </a:spcBef>
              <a:spcAft>
                <a:spcPts val="0"/>
              </a:spcAft>
              <a:buNone/>
              <a:defRPr sz="5500">
                <a:solidFill>
                  <a:srgbClr val="FFFFFF"/>
                </a:solidFill>
                <a:latin typeface="Roboto" panose="02000000000000000000"/>
                <a:ea typeface="Roboto" panose="02000000000000000000"/>
                <a:cs typeface="Roboto" panose="02000000000000000000"/>
                <a:sym typeface="Roboto" panose="02000000000000000000"/>
              </a:defRPr>
            </a:lvl8pPr>
            <a:lvl9pPr lvl="8">
              <a:spcBef>
                <a:spcPts val="0"/>
              </a:spcBef>
              <a:spcAft>
                <a:spcPts val="0"/>
              </a:spcAft>
              <a:buNone/>
              <a:defRPr sz="5500">
                <a:solidFill>
                  <a:srgbClr val="FFFFFF"/>
                </a:solidFill>
                <a:latin typeface="Roboto" panose="02000000000000000000"/>
                <a:ea typeface="Roboto" panose="02000000000000000000"/>
                <a:cs typeface="Roboto" panose="02000000000000000000"/>
                <a:sym typeface="Roboto" panose="02000000000000000000"/>
              </a:defRPr>
            </a:lvl9pPr>
          </a:lstStyle>
          <a:p>
            <a:endParaRPr/>
          </a:p>
        </p:txBody>
      </p:sp>
      <p:sp>
        <p:nvSpPr>
          <p:cNvPr id="157" name="Google Shape;157;p28"/>
          <p:cNvSpPr txBox="1">
            <a:spLocks noGrp="1"/>
          </p:cNvSpPr>
          <p:nvPr>
            <p:ph type="subTitle" idx="1"/>
          </p:nvPr>
        </p:nvSpPr>
        <p:spPr>
          <a:xfrm>
            <a:off x="967000" y="1624185"/>
            <a:ext cx="4029000" cy="11850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None/>
              <a:defRPr sz="1600">
                <a:solidFill>
                  <a:srgbClr val="FFFFFF"/>
                </a:solidFill>
              </a:defRPr>
            </a:lvl1pPr>
            <a:lvl2pPr lvl="1">
              <a:lnSpc>
                <a:spcPct val="100000"/>
              </a:lnSpc>
              <a:spcBef>
                <a:spcPts val="0"/>
              </a:spcBef>
              <a:spcAft>
                <a:spcPts val="0"/>
              </a:spcAft>
              <a:buNone/>
              <a:defRPr>
                <a:solidFill>
                  <a:srgbClr val="FFFFFF"/>
                </a:solidFill>
              </a:defRPr>
            </a:lvl2pPr>
            <a:lvl3pPr lvl="2">
              <a:lnSpc>
                <a:spcPct val="100000"/>
              </a:lnSpc>
              <a:spcBef>
                <a:spcPts val="0"/>
              </a:spcBef>
              <a:spcAft>
                <a:spcPts val="0"/>
              </a:spcAft>
              <a:buNone/>
              <a:defRPr>
                <a:solidFill>
                  <a:srgbClr val="FFFFFF"/>
                </a:solidFill>
              </a:defRPr>
            </a:lvl3pPr>
            <a:lvl4pPr lvl="3">
              <a:lnSpc>
                <a:spcPct val="100000"/>
              </a:lnSpc>
              <a:spcBef>
                <a:spcPts val="0"/>
              </a:spcBef>
              <a:spcAft>
                <a:spcPts val="0"/>
              </a:spcAft>
              <a:buNone/>
              <a:defRPr>
                <a:solidFill>
                  <a:srgbClr val="FFFFFF"/>
                </a:solidFill>
              </a:defRPr>
            </a:lvl4pPr>
            <a:lvl5pPr lvl="4">
              <a:lnSpc>
                <a:spcPct val="100000"/>
              </a:lnSpc>
              <a:spcBef>
                <a:spcPts val="0"/>
              </a:spcBef>
              <a:spcAft>
                <a:spcPts val="0"/>
              </a:spcAft>
              <a:buNone/>
              <a:defRPr>
                <a:solidFill>
                  <a:srgbClr val="FFFFFF"/>
                </a:solidFill>
              </a:defRPr>
            </a:lvl5pPr>
            <a:lvl6pPr lvl="5">
              <a:lnSpc>
                <a:spcPct val="100000"/>
              </a:lnSpc>
              <a:spcBef>
                <a:spcPts val="0"/>
              </a:spcBef>
              <a:spcAft>
                <a:spcPts val="0"/>
              </a:spcAft>
              <a:buNone/>
              <a:defRPr>
                <a:solidFill>
                  <a:srgbClr val="FFFFFF"/>
                </a:solidFill>
              </a:defRPr>
            </a:lvl6pPr>
            <a:lvl7pPr lvl="6">
              <a:lnSpc>
                <a:spcPct val="100000"/>
              </a:lnSpc>
              <a:spcBef>
                <a:spcPts val="0"/>
              </a:spcBef>
              <a:spcAft>
                <a:spcPts val="0"/>
              </a:spcAft>
              <a:buNone/>
              <a:defRPr>
                <a:solidFill>
                  <a:srgbClr val="FFFFFF"/>
                </a:solidFill>
              </a:defRPr>
            </a:lvl7pPr>
            <a:lvl8pPr lvl="7">
              <a:lnSpc>
                <a:spcPct val="100000"/>
              </a:lnSpc>
              <a:spcBef>
                <a:spcPts val="0"/>
              </a:spcBef>
              <a:spcAft>
                <a:spcPts val="0"/>
              </a:spcAft>
              <a:buNone/>
              <a:defRPr>
                <a:solidFill>
                  <a:srgbClr val="FFFFFF"/>
                </a:solidFill>
              </a:defRPr>
            </a:lvl8pPr>
            <a:lvl9pPr lvl="8">
              <a:lnSpc>
                <a:spcPct val="100000"/>
              </a:lnSpc>
              <a:spcBef>
                <a:spcPts val="0"/>
              </a:spcBef>
              <a:spcAft>
                <a:spcPts val="0"/>
              </a:spcAft>
              <a:buNone/>
              <a:defRPr>
                <a:solidFill>
                  <a:srgbClr val="FFFFFF"/>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bg2">
            <a:lumMod val="75000"/>
          </a:schemeClr>
        </a:solidFill>
        <a:effectLst/>
      </p:bgPr>
    </p:bg>
    <p:spTree>
      <p:nvGrpSpPr>
        <p:cNvPr id="1" name="Shape 12"/>
        <p:cNvGrpSpPr/>
        <p:nvPr/>
      </p:nvGrpSpPr>
      <p:grpSpPr>
        <a:xfrm>
          <a:off x="0" y="0"/>
          <a:ext cx="0" cy="0"/>
          <a:chOff x="0" y="0"/>
          <a:chExt cx="0" cy="0"/>
        </a:xfrm>
      </p:grpSpPr>
      <p:sp>
        <p:nvSpPr>
          <p:cNvPr id="13" name="Google Shape;13;p3"/>
          <p:cNvSpPr txBox="1">
            <a:spLocks noGrp="1"/>
          </p:cNvSpPr>
          <p:nvPr>
            <p:ph type="title" hasCustomPrompt="1"/>
          </p:nvPr>
        </p:nvSpPr>
        <p:spPr>
          <a:xfrm>
            <a:off x="713050" y="1793300"/>
            <a:ext cx="3857400" cy="546600"/>
          </a:xfrm>
          <a:prstGeom prst="rect">
            <a:avLst/>
          </a:prstGeom>
          <a:noFill/>
        </p:spPr>
        <p:txBody>
          <a:bodyPr spcFirstLastPara="1" wrap="square" lIns="91425" tIns="91425" rIns="91425" bIns="91425" anchor="ctr" anchorCtr="0">
            <a:noAutofit/>
          </a:bodyPr>
          <a:lstStyle>
            <a:lvl1pPr lvl="0" algn="r" rtl="0">
              <a:spcBef>
                <a:spcPts val="0"/>
              </a:spcBef>
              <a:spcAft>
                <a:spcPts val="0"/>
              </a:spcAft>
              <a:buClr>
                <a:schemeClr val="lt1"/>
              </a:buClr>
              <a:buSzPts val="4000"/>
              <a:buNone/>
              <a:defRPr sz="4000" b="1">
                <a:solidFill>
                  <a:schemeClr val="lt1"/>
                </a:solidFill>
              </a:defRPr>
            </a:lvl1pPr>
            <a:lvl2pPr lvl="1" rtl="0">
              <a:spcBef>
                <a:spcPts val="0"/>
              </a:spcBef>
              <a:spcAft>
                <a:spcPts val="0"/>
              </a:spcAft>
              <a:buClr>
                <a:schemeClr val="lt1"/>
              </a:buClr>
              <a:buSzPts val="6900"/>
              <a:buNone/>
              <a:defRPr sz="6900" b="1">
                <a:solidFill>
                  <a:schemeClr val="lt1"/>
                </a:solidFill>
              </a:defRPr>
            </a:lvl2pPr>
            <a:lvl3pPr lvl="2" rtl="0">
              <a:spcBef>
                <a:spcPts val="0"/>
              </a:spcBef>
              <a:spcAft>
                <a:spcPts val="0"/>
              </a:spcAft>
              <a:buClr>
                <a:schemeClr val="lt1"/>
              </a:buClr>
              <a:buSzPts val="6900"/>
              <a:buNone/>
              <a:defRPr sz="6900" b="1">
                <a:solidFill>
                  <a:schemeClr val="lt1"/>
                </a:solidFill>
              </a:defRPr>
            </a:lvl3pPr>
            <a:lvl4pPr lvl="3" rtl="0">
              <a:spcBef>
                <a:spcPts val="0"/>
              </a:spcBef>
              <a:spcAft>
                <a:spcPts val="0"/>
              </a:spcAft>
              <a:buClr>
                <a:schemeClr val="lt1"/>
              </a:buClr>
              <a:buSzPts val="6900"/>
              <a:buNone/>
              <a:defRPr sz="6900" b="1">
                <a:solidFill>
                  <a:schemeClr val="lt1"/>
                </a:solidFill>
              </a:defRPr>
            </a:lvl4pPr>
            <a:lvl5pPr lvl="4" rtl="0">
              <a:spcBef>
                <a:spcPts val="0"/>
              </a:spcBef>
              <a:spcAft>
                <a:spcPts val="0"/>
              </a:spcAft>
              <a:buClr>
                <a:schemeClr val="lt1"/>
              </a:buClr>
              <a:buSzPts val="6900"/>
              <a:buNone/>
              <a:defRPr sz="6900" b="1">
                <a:solidFill>
                  <a:schemeClr val="lt1"/>
                </a:solidFill>
              </a:defRPr>
            </a:lvl5pPr>
            <a:lvl6pPr lvl="5" rtl="0">
              <a:spcBef>
                <a:spcPts val="0"/>
              </a:spcBef>
              <a:spcAft>
                <a:spcPts val="0"/>
              </a:spcAft>
              <a:buClr>
                <a:schemeClr val="lt1"/>
              </a:buClr>
              <a:buSzPts val="6900"/>
              <a:buNone/>
              <a:defRPr sz="6900" b="1">
                <a:solidFill>
                  <a:schemeClr val="lt1"/>
                </a:solidFill>
              </a:defRPr>
            </a:lvl6pPr>
            <a:lvl7pPr lvl="6" rtl="0">
              <a:spcBef>
                <a:spcPts val="0"/>
              </a:spcBef>
              <a:spcAft>
                <a:spcPts val="0"/>
              </a:spcAft>
              <a:buClr>
                <a:schemeClr val="lt1"/>
              </a:buClr>
              <a:buSzPts val="6900"/>
              <a:buNone/>
              <a:defRPr sz="6900" b="1">
                <a:solidFill>
                  <a:schemeClr val="lt1"/>
                </a:solidFill>
              </a:defRPr>
            </a:lvl7pPr>
            <a:lvl8pPr lvl="7" rtl="0">
              <a:spcBef>
                <a:spcPts val="0"/>
              </a:spcBef>
              <a:spcAft>
                <a:spcPts val="0"/>
              </a:spcAft>
              <a:buClr>
                <a:schemeClr val="lt1"/>
              </a:buClr>
              <a:buSzPts val="6900"/>
              <a:buNone/>
              <a:defRPr sz="6900" b="1">
                <a:solidFill>
                  <a:schemeClr val="lt1"/>
                </a:solidFill>
              </a:defRPr>
            </a:lvl8pPr>
            <a:lvl9pPr lvl="8" rtl="0">
              <a:spcBef>
                <a:spcPts val="0"/>
              </a:spcBef>
              <a:spcAft>
                <a:spcPts val="0"/>
              </a:spcAft>
              <a:buClr>
                <a:schemeClr val="lt1"/>
              </a:buClr>
              <a:buSzPts val="6900"/>
              <a:buNone/>
              <a:defRPr sz="6900" b="1">
                <a:solidFill>
                  <a:schemeClr val="lt1"/>
                </a:solidFill>
              </a:defRPr>
            </a:lvl9pPr>
          </a:lstStyle>
          <a:p>
            <a:r>
              <a:t>xx%</a:t>
            </a:r>
          </a:p>
        </p:txBody>
      </p:sp>
      <p:sp>
        <p:nvSpPr>
          <p:cNvPr id="14" name="Google Shape;14;p3"/>
          <p:cNvSpPr txBox="1">
            <a:spLocks noGrp="1"/>
          </p:cNvSpPr>
          <p:nvPr>
            <p:ph type="title" idx="2"/>
          </p:nvPr>
        </p:nvSpPr>
        <p:spPr>
          <a:xfrm>
            <a:off x="713225" y="2172050"/>
            <a:ext cx="3857400" cy="754800"/>
          </a:xfrm>
          <a:prstGeom prst="rect">
            <a:avLst/>
          </a:prstGeom>
        </p:spPr>
        <p:txBody>
          <a:bodyPr spcFirstLastPara="1" wrap="square" lIns="91425" tIns="91425" rIns="91425" bIns="91425" anchor="t" anchorCtr="0">
            <a:noAutofit/>
          </a:bodyPr>
          <a:lstStyle>
            <a:lvl1pPr lvl="0" algn="r" rtl="0">
              <a:spcBef>
                <a:spcPts val="0"/>
              </a:spcBef>
              <a:spcAft>
                <a:spcPts val="0"/>
              </a:spcAft>
              <a:buNone/>
              <a:defRPr sz="3200">
                <a:solidFill>
                  <a:schemeClr val="lt1"/>
                </a:solidFill>
              </a:defRPr>
            </a:lvl1pPr>
            <a:lvl2pPr lvl="1"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2pPr>
            <a:lvl3pPr lvl="2"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3pPr>
            <a:lvl4pPr lvl="3"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4pPr>
            <a:lvl5pPr lvl="4"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5pPr>
            <a:lvl6pPr lvl="5"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6pPr>
            <a:lvl7pPr lvl="6"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7pPr>
            <a:lvl8pPr lvl="7"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8pPr>
            <a:lvl9pPr lvl="8" algn="r" rtl="0">
              <a:spcBef>
                <a:spcPts val="0"/>
              </a:spcBef>
              <a:spcAft>
                <a:spcPts val="0"/>
              </a:spcAft>
              <a:buNone/>
              <a:defRPr>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9pPr>
          </a:lstStyle>
          <a:p>
            <a:endParaRPr/>
          </a:p>
        </p:txBody>
      </p:sp>
      <p:sp>
        <p:nvSpPr>
          <p:cNvPr id="15" name="Google Shape;15;p3"/>
          <p:cNvSpPr txBox="1">
            <a:spLocks noGrp="1"/>
          </p:cNvSpPr>
          <p:nvPr>
            <p:ph type="subTitle" idx="1"/>
          </p:nvPr>
        </p:nvSpPr>
        <p:spPr>
          <a:xfrm>
            <a:off x="1748365" y="2065675"/>
            <a:ext cx="2824800" cy="759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None/>
              <a:defRPr>
                <a:solidFill>
                  <a:schemeClr val="lt1"/>
                </a:solidFill>
              </a:defRPr>
            </a:lvl1pPr>
            <a:lvl2pPr lvl="1" algn="r" rtl="0">
              <a:lnSpc>
                <a:spcPct val="100000"/>
              </a:lnSpc>
              <a:spcBef>
                <a:spcPts val="1600"/>
              </a:spcBef>
              <a:spcAft>
                <a:spcPts val="0"/>
              </a:spcAft>
              <a:buNone/>
              <a:defRPr>
                <a:solidFill>
                  <a:schemeClr val="lt1"/>
                </a:solidFill>
              </a:defRPr>
            </a:lvl2pPr>
            <a:lvl3pPr lvl="2" algn="r" rtl="0">
              <a:lnSpc>
                <a:spcPct val="100000"/>
              </a:lnSpc>
              <a:spcBef>
                <a:spcPts val="1600"/>
              </a:spcBef>
              <a:spcAft>
                <a:spcPts val="0"/>
              </a:spcAft>
              <a:buNone/>
              <a:defRPr>
                <a:solidFill>
                  <a:schemeClr val="lt1"/>
                </a:solidFill>
              </a:defRPr>
            </a:lvl3pPr>
            <a:lvl4pPr lvl="3" algn="r" rtl="0">
              <a:lnSpc>
                <a:spcPct val="100000"/>
              </a:lnSpc>
              <a:spcBef>
                <a:spcPts val="1600"/>
              </a:spcBef>
              <a:spcAft>
                <a:spcPts val="0"/>
              </a:spcAft>
              <a:buNone/>
              <a:defRPr>
                <a:solidFill>
                  <a:schemeClr val="lt1"/>
                </a:solidFill>
              </a:defRPr>
            </a:lvl4pPr>
            <a:lvl5pPr lvl="4" algn="r" rtl="0">
              <a:lnSpc>
                <a:spcPct val="100000"/>
              </a:lnSpc>
              <a:spcBef>
                <a:spcPts val="1600"/>
              </a:spcBef>
              <a:spcAft>
                <a:spcPts val="0"/>
              </a:spcAft>
              <a:buNone/>
              <a:defRPr>
                <a:solidFill>
                  <a:schemeClr val="lt1"/>
                </a:solidFill>
              </a:defRPr>
            </a:lvl5pPr>
            <a:lvl6pPr lvl="5" algn="r" rtl="0">
              <a:lnSpc>
                <a:spcPct val="100000"/>
              </a:lnSpc>
              <a:spcBef>
                <a:spcPts val="1600"/>
              </a:spcBef>
              <a:spcAft>
                <a:spcPts val="0"/>
              </a:spcAft>
              <a:buNone/>
              <a:defRPr>
                <a:solidFill>
                  <a:schemeClr val="lt1"/>
                </a:solidFill>
              </a:defRPr>
            </a:lvl6pPr>
            <a:lvl7pPr lvl="6" algn="r" rtl="0">
              <a:lnSpc>
                <a:spcPct val="100000"/>
              </a:lnSpc>
              <a:spcBef>
                <a:spcPts val="1600"/>
              </a:spcBef>
              <a:spcAft>
                <a:spcPts val="0"/>
              </a:spcAft>
              <a:buNone/>
              <a:defRPr>
                <a:solidFill>
                  <a:schemeClr val="lt1"/>
                </a:solidFill>
              </a:defRPr>
            </a:lvl7pPr>
            <a:lvl8pPr lvl="7" algn="r" rtl="0">
              <a:lnSpc>
                <a:spcPct val="100000"/>
              </a:lnSpc>
              <a:spcBef>
                <a:spcPts val="1600"/>
              </a:spcBef>
              <a:spcAft>
                <a:spcPts val="0"/>
              </a:spcAft>
              <a:buNone/>
              <a:defRPr>
                <a:solidFill>
                  <a:schemeClr val="lt1"/>
                </a:solidFill>
              </a:defRPr>
            </a:lvl8pPr>
            <a:lvl9pPr lvl="8" algn="r" rtl="0">
              <a:lnSpc>
                <a:spcPct val="100000"/>
              </a:lnSpc>
              <a:spcBef>
                <a:spcPts val="1600"/>
              </a:spcBef>
              <a:spcAft>
                <a:spcPts val="1600"/>
              </a:spcAft>
              <a:buNone/>
              <a:defRPr>
                <a:solidFill>
                  <a:schemeClr val="lt1"/>
                </a:solidFill>
              </a:defRPr>
            </a:lvl9pPr>
          </a:lstStyle>
          <a:p>
            <a:endParaRPr/>
          </a:p>
        </p:txBody>
      </p:sp>
      <p:sp>
        <p:nvSpPr>
          <p:cNvPr id="16" name="Google Shape;16;p3"/>
          <p:cNvSpPr/>
          <p:nvPr/>
        </p:nvSpPr>
        <p:spPr>
          <a:xfrm flipH="1">
            <a:off x="713105" y="1286510"/>
            <a:ext cx="7136765" cy="3288665"/>
          </a:xfrm>
          <a:custGeom>
            <a:avLst/>
            <a:gdLst/>
            <a:ahLst/>
            <a:cxnLst/>
            <a:rect l="l" t="t" r="r" b="b"/>
            <a:pathLst>
              <a:path w="241718" h="107951" fill="none" extrusionOk="0">
                <a:moveTo>
                  <a:pt x="0" y="107951"/>
                </a:moveTo>
                <a:lnTo>
                  <a:pt x="241717" y="107951"/>
                </a:lnTo>
                <a:lnTo>
                  <a:pt x="241717" y="1"/>
                </a:lnTo>
                <a:lnTo>
                  <a:pt x="120668" y="1"/>
                </a:lnTo>
              </a:path>
            </a:pathLst>
          </a:custGeom>
          <a:noFill/>
          <a:ln w="399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rgbClr val="FFFFFF"/>
        </a:solidFill>
        <a:effectLst/>
      </p:bgPr>
    </p:bg>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720000" y="539500"/>
            <a:ext cx="7704000" cy="5727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9" name="Google Shape;19;p4"/>
          <p:cNvSpPr txBox="1">
            <a:spLocks noGrp="1"/>
          </p:cNvSpPr>
          <p:nvPr>
            <p:ph type="body" idx="1"/>
          </p:nvPr>
        </p:nvSpPr>
        <p:spPr>
          <a:xfrm>
            <a:off x="708925" y="1028700"/>
            <a:ext cx="7704000" cy="3579900"/>
          </a:xfrm>
          <a:prstGeom prst="rect">
            <a:avLst/>
          </a:prstGeom>
        </p:spPr>
        <p:txBody>
          <a:bodyPr spcFirstLastPara="1" wrap="square" lIns="91425" tIns="91425" rIns="91425" bIns="91425" anchor="t" anchorCtr="0">
            <a:noAutofit/>
          </a:bodyPr>
          <a:lstStyle>
            <a:lvl1pPr marL="457200" lvl="0" indent="-292100">
              <a:lnSpc>
                <a:spcPct val="90000"/>
              </a:lnSpc>
              <a:spcBef>
                <a:spcPts val="300"/>
              </a:spcBef>
              <a:spcAft>
                <a:spcPts val="0"/>
              </a:spcAft>
              <a:buSzPts val="1000"/>
              <a:buChar char="●"/>
              <a:defRPr sz="1200"/>
            </a:lvl1pPr>
            <a:lvl2pPr marL="914400" lvl="1" indent="-317500">
              <a:spcBef>
                <a:spcPts val="0"/>
              </a:spcBef>
              <a:spcAft>
                <a:spcPts val="0"/>
              </a:spcAft>
              <a:buClr>
                <a:srgbClr val="20293B"/>
              </a:buClr>
              <a:buSzPts val="1400"/>
              <a:buFont typeface="Arial" panose="020B0604020202020204"/>
              <a:buChar char="○"/>
              <a:defRPr/>
            </a:lvl2pPr>
            <a:lvl3pPr marL="1371600" lvl="2" indent="-317500">
              <a:spcBef>
                <a:spcPts val="1600"/>
              </a:spcBef>
              <a:spcAft>
                <a:spcPts val="0"/>
              </a:spcAft>
              <a:buClr>
                <a:srgbClr val="20293B"/>
              </a:buClr>
              <a:buSzPts val="1400"/>
              <a:buFont typeface="Arial" panose="020B0604020202020204"/>
              <a:buChar char="■"/>
              <a:defRPr/>
            </a:lvl3pPr>
            <a:lvl4pPr marL="1828800" lvl="3" indent="-317500">
              <a:spcBef>
                <a:spcPts val="1600"/>
              </a:spcBef>
              <a:spcAft>
                <a:spcPts val="0"/>
              </a:spcAft>
              <a:buClr>
                <a:srgbClr val="20293B"/>
              </a:buClr>
              <a:buSzPts val="1400"/>
              <a:buFont typeface="Arial" panose="020B0604020202020204"/>
              <a:buChar char="●"/>
              <a:defRPr/>
            </a:lvl4pPr>
            <a:lvl5pPr marL="2286000" lvl="4" indent="-317500">
              <a:spcBef>
                <a:spcPts val="1600"/>
              </a:spcBef>
              <a:spcAft>
                <a:spcPts val="0"/>
              </a:spcAft>
              <a:buClr>
                <a:srgbClr val="20293B"/>
              </a:buClr>
              <a:buSzPts val="1400"/>
              <a:buFont typeface="Arial" panose="020B0604020202020204"/>
              <a:buChar char="○"/>
              <a:defRPr/>
            </a:lvl5pPr>
            <a:lvl6pPr marL="2743200" lvl="5" indent="-317500">
              <a:spcBef>
                <a:spcPts val="1600"/>
              </a:spcBef>
              <a:spcAft>
                <a:spcPts val="0"/>
              </a:spcAft>
              <a:buClr>
                <a:srgbClr val="20293B"/>
              </a:buClr>
              <a:buSzPts val="1400"/>
              <a:buFont typeface="Arial" panose="020B0604020202020204"/>
              <a:buChar char="■"/>
              <a:defRPr/>
            </a:lvl6pPr>
            <a:lvl7pPr marL="3200400" lvl="6" indent="-317500">
              <a:spcBef>
                <a:spcPts val="1600"/>
              </a:spcBef>
              <a:spcAft>
                <a:spcPts val="0"/>
              </a:spcAft>
              <a:buClr>
                <a:srgbClr val="20293B"/>
              </a:buClr>
              <a:buSzPts val="1400"/>
              <a:buFont typeface="Arial" panose="020B0604020202020204"/>
              <a:buChar char="●"/>
              <a:defRPr/>
            </a:lvl7pPr>
            <a:lvl8pPr marL="3657600" lvl="7" indent="-317500">
              <a:spcBef>
                <a:spcPts val="1600"/>
              </a:spcBef>
              <a:spcAft>
                <a:spcPts val="0"/>
              </a:spcAft>
              <a:buClr>
                <a:srgbClr val="20293B"/>
              </a:buClr>
              <a:buSzPts val="1400"/>
              <a:buFont typeface="Arial" panose="020B0604020202020204"/>
              <a:buChar char="○"/>
              <a:defRPr/>
            </a:lvl8pPr>
            <a:lvl9pPr marL="4114800" lvl="8" indent="-317500">
              <a:spcBef>
                <a:spcPts val="1600"/>
              </a:spcBef>
              <a:spcAft>
                <a:spcPts val="1600"/>
              </a:spcAft>
              <a:buClr>
                <a:srgbClr val="20293B"/>
              </a:buClr>
              <a:buSzPts val="1400"/>
              <a:buFont typeface="Arial" panose="020B0604020202020204"/>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967000" y="539500"/>
            <a:ext cx="5082300" cy="12681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sz="26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subTitle" idx="1"/>
          </p:nvPr>
        </p:nvSpPr>
        <p:spPr>
          <a:xfrm>
            <a:off x="967000" y="2620075"/>
            <a:ext cx="2958900" cy="1268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spcBef>
                <a:spcPts val="0"/>
              </a:spcBef>
              <a:spcAft>
                <a:spcPts val="0"/>
              </a:spcAft>
              <a:buNone/>
              <a:defRPr sz="1600"/>
            </a:lvl2pPr>
            <a:lvl3pPr lvl="2" rtl="0">
              <a:spcBef>
                <a:spcPts val="0"/>
              </a:spcBef>
              <a:spcAft>
                <a:spcPts val="0"/>
              </a:spcAft>
              <a:buNone/>
              <a:defRPr sz="1600"/>
            </a:lvl3pPr>
            <a:lvl4pPr lvl="3" rtl="0">
              <a:spcBef>
                <a:spcPts val="0"/>
              </a:spcBef>
              <a:spcAft>
                <a:spcPts val="0"/>
              </a:spcAft>
              <a:buNone/>
              <a:defRPr sz="1600"/>
            </a:lvl4pPr>
            <a:lvl5pPr lvl="4" rtl="0">
              <a:spcBef>
                <a:spcPts val="0"/>
              </a:spcBef>
              <a:spcAft>
                <a:spcPts val="0"/>
              </a:spcAft>
              <a:buNone/>
              <a:defRPr sz="1600"/>
            </a:lvl5pPr>
            <a:lvl6pPr lvl="5" rtl="0">
              <a:spcBef>
                <a:spcPts val="0"/>
              </a:spcBef>
              <a:spcAft>
                <a:spcPts val="0"/>
              </a:spcAft>
              <a:buNone/>
              <a:defRPr sz="1600"/>
            </a:lvl6pPr>
            <a:lvl7pPr lvl="6" rtl="0">
              <a:spcBef>
                <a:spcPts val="0"/>
              </a:spcBef>
              <a:spcAft>
                <a:spcPts val="0"/>
              </a:spcAft>
              <a:buNone/>
              <a:defRPr sz="1600"/>
            </a:lvl7pPr>
            <a:lvl8pPr lvl="7" rtl="0">
              <a:spcBef>
                <a:spcPts val="0"/>
              </a:spcBef>
              <a:spcAft>
                <a:spcPts val="0"/>
              </a:spcAft>
              <a:buNone/>
              <a:defRPr sz="1600"/>
            </a:lvl8pPr>
            <a:lvl9pPr lvl="8" rtl="0">
              <a:spcBef>
                <a:spcPts val="0"/>
              </a:spcBef>
              <a:spcAft>
                <a:spcPts val="0"/>
              </a:spcAft>
              <a:buNone/>
              <a:defRPr sz="1600"/>
            </a:lvl9pPr>
          </a:lstStyle>
          <a:p>
            <a:endParaRPr/>
          </a:p>
        </p:txBody>
      </p:sp>
      <p:sp>
        <p:nvSpPr>
          <p:cNvPr id="23" name="Google Shape;23;p5"/>
          <p:cNvSpPr txBox="1">
            <a:spLocks noGrp="1"/>
          </p:cNvSpPr>
          <p:nvPr>
            <p:ph type="subTitle" idx="2"/>
          </p:nvPr>
        </p:nvSpPr>
        <p:spPr>
          <a:xfrm>
            <a:off x="4808200" y="2620075"/>
            <a:ext cx="2958900" cy="1268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600"/>
            </a:lvl1pPr>
            <a:lvl2pPr lvl="1" rtl="0">
              <a:spcBef>
                <a:spcPts val="0"/>
              </a:spcBef>
              <a:spcAft>
                <a:spcPts val="0"/>
              </a:spcAft>
              <a:buNone/>
              <a:defRPr sz="1600">
                <a:solidFill>
                  <a:srgbClr val="434343"/>
                </a:solidFill>
              </a:defRPr>
            </a:lvl2pPr>
            <a:lvl3pPr lvl="2" rtl="0">
              <a:spcBef>
                <a:spcPts val="0"/>
              </a:spcBef>
              <a:spcAft>
                <a:spcPts val="0"/>
              </a:spcAft>
              <a:buNone/>
              <a:defRPr sz="1600">
                <a:solidFill>
                  <a:srgbClr val="434343"/>
                </a:solidFill>
              </a:defRPr>
            </a:lvl3pPr>
            <a:lvl4pPr lvl="3" rtl="0">
              <a:spcBef>
                <a:spcPts val="0"/>
              </a:spcBef>
              <a:spcAft>
                <a:spcPts val="0"/>
              </a:spcAft>
              <a:buNone/>
              <a:defRPr sz="1600">
                <a:solidFill>
                  <a:srgbClr val="434343"/>
                </a:solidFill>
              </a:defRPr>
            </a:lvl4pPr>
            <a:lvl5pPr lvl="4" rtl="0">
              <a:spcBef>
                <a:spcPts val="0"/>
              </a:spcBef>
              <a:spcAft>
                <a:spcPts val="0"/>
              </a:spcAft>
              <a:buNone/>
              <a:defRPr sz="1600">
                <a:solidFill>
                  <a:srgbClr val="434343"/>
                </a:solidFill>
              </a:defRPr>
            </a:lvl5pPr>
            <a:lvl6pPr lvl="5" rtl="0">
              <a:spcBef>
                <a:spcPts val="0"/>
              </a:spcBef>
              <a:spcAft>
                <a:spcPts val="0"/>
              </a:spcAft>
              <a:buNone/>
              <a:defRPr sz="1600">
                <a:solidFill>
                  <a:srgbClr val="434343"/>
                </a:solidFill>
              </a:defRPr>
            </a:lvl6pPr>
            <a:lvl7pPr lvl="6" rtl="0">
              <a:spcBef>
                <a:spcPts val="0"/>
              </a:spcBef>
              <a:spcAft>
                <a:spcPts val="0"/>
              </a:spcAft>
              <a:buNone/>
              <a:defRPr sz="1600">
                <a:solidFill>
                  <a:srgbClr val="434343"/>
                </a:solidFill>
              </a:defRPr>
            </a:lvl7pPr>
            <a:lvl8pPr lvl="7" rtl="0">
              <a:spcBef>
                <a:spcPts val="0"/>
              </a:spcBef>
              <a:spcAft>
                <a:spcPts val="0"/>
              </a:spcAft>
              <a:buNone/>
              <a:defRPr sz="1600">
                <a:solidFill>
                  <a:srgbClr val="434343"/>
                </a:solidFill>
              </a:defRPr>
            </a:lvl8pPr>
            <a:lvl9pPr lvl="8" rtl="0">
              <a:spcBef>
                <a:spcPts val="0"/>
              </a:spcBef>
              <a:spcAft>
                <a:spcPts val="0"/>
              </a:spcAft>
              <a:buNone/>
              <a:defRPr sz="1600">
                <a:solidFill>
                  <a:srgbClr val="434343"/>
                </a:solidFill>
              </a:defRPr>
            </a:lvl9pPr>
          </a:lstStyle>
          <a:p>
            <a:endParaRPr/>
          </a:p>
        </p:txBody>
      </p:sp>
      <p:sp>
        <p:nvSpPr>
          <p:cNvPr id="24" name="Google Shape;24;p5"/>
          <p:cNvSpPr txBox="1">
            <a:spLocks noGrp="1"/>
          </p:cNvSpPr>
          <p:nvPr>
            <p:ph type="subTitle" idx="3"/>
          </p:nvPr>
        </p:nvSpPr>
        <p:spPr>
          <a:xfrm>
            <a:off x="967000" y="2164600"/>
            <a:ext cx="2958900" cy="3591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a:spcBef>
                <a:spcPts val="1600"/>
              </a:spcBef>
              <a:spcAft>
                <a:spcPts val="0"/>
              </a:spcAft>
              <a:buSzPts val="2000"/>
              <a:buFont typeface="Reem Kufi"/>
              <a:buNone/>
              <a:defRPr sz="2000">
                <a:latin typeface="Reem Kufi"/>
                <a:ea typeface="Reem Kufi"/>
                <a:cs typeface="Reem Kufi"/>
                <a:sym typeface="Reem Kufi"/>
              </a:defRPr>
            </a:lvl2pPr>
            <a:lvl3pPr lvl="2">
              <a:spcBef>
                <a:spcPts val="1600"/>
              </a:spcBef>
              <a:spcAft>
                <a:spcPts val="0"/>
              </a:spcAft>
              <a:buSzPts val="2000"/>
              <a:buFont typeface="Reem Kufi"/>
              <a:buNone/>
              <a:defRPr sz="2000">
                <a:latin typeface="Reem Kufi"/>
                <a:ea typeface="Reem Kufi"/>
                <a:cs typeface="Reem Kufi"/>
                <a:sym typeface="Reem Kufi"/>
              </a:defRPr>
            </a:lvl3pPr>
            <a:lvl4pPr lvl="3">
              <a:spcBef>
                <a:spcPts val="1600"/>
              </a:spcBef>
              <a:spcAft>
                <a:spcPts val="0"/>
              </a:spcAft>
              <a:buSzPts val="2000"/>
              <a:buFont typeface="Reem Kufi"/>
              <a:buNone/>
              <a:defRPr sz="2000">
                <a:latin typeface="Reem Kufi"/>
                <a:ea typeface="Reem Kufi"/>
                <a:cs typeface="Reem Kufi"/>
                <a:sym typeface="Reem Kufi"/>
              </a:defRPr>
            </a:lvl4pPr>
            <a:lvl5pPr lvl="4">
              <a:spcBef>
                <a:spcPts val="1600"/>
              </a:spcBef>
              <a:spcAft>
                <a:spcPts val="0"/>
              </a:spcAft>
              <a:buSzPts val="2000"/>
              <a:buFont typeface="Reem Kufi"/>
              <a:buNone/>
              <a:defRPr sz="2000">
                <a:latin typeface="Reem Kufi"/>
                <a:ea typeface="Reem Kufi"/>
                <a:cs typeface="Reem Kufi"/>
                <a:sym typeface="Reem Kufi"/>
              </a:defRPr>
            </a:lvl5pPr>
            <a:lvl6pPr lvl="5">
              <a:spcBef>
                <a:spcPts val="1600"/>
              </a:spcBef>
              <a:spcAft>
                <a:spcPts val="0"/>
              </a:spcAft>
              <a:buSzPts val="2000"/>
              <a:buFont typeface="Reem Kufi"/>
              <a:buNone/>
              <a:defRPr sz="2000">
                <a:latin typeface="Reem Kufi"/>
                <a:ea typeface="Reem Kufi"/>
                <a:cs typeface="Reem Kufi"/>
                <a:sym typeface="Reem Kufi"/>
              </a:defRPr>
            </a:lvl6pPr>
            <a:lvl7pPr lvl="6">
              <a:spcBef>
                <a:spcPts val="1600"/>
              </a:spcBef>
              <a:spcAft>
                <a:spcPts val="0"/>
              </a:spcAft>
              <a:buSzPts val="2000"/>
              <a:buFont typeface="Reem Kufi"/>
              <a:buNone/>
              <a:defRPr sz="2000">
                <a:latin typeface="Reem Kufi"/>
                <a:ea typeface="Reem Kufi"/>
                <a:cs typeface="Reem Kufi"/>
                <a:sym typeface="Reem Kufi"/>
              </a:defRPr>
            </a:lvl7pPr>
            <a:lvl8pPr lvl="7">
              <a:spcBef>
                <a:spcPts val="1600"/>
              </a:spcBef>
              <a:spcAft>
                <a:spcPts val="0"/>
              </a:spcAft>
              <a:buSzPts val="2000"/>
              <a:buFont typeface="Reem Kufi"/>
              <a:buNone/>
              <a:defRPr sz="2000">
                <a:latin typeface="Reem Kufi"/>
                <a:ea typeface="Reem Kufi"/>
                <a:cs typeface="Reem Kufi"/>
                <a:sym typeface="Reem Kufi"/>
              </a:defRPr>
            </a:lvl8pPr>
            <a:lvl9pPr lvl="8">
              <a:spcBef>
                <a:spcPts val="1600"/>
              </a:spcBef>
              <a:spcAft>
                <a:spcPts val="1600"/>
              </a:spcAft>
              <a:buSzPts val="2000"/>
              <a:buFont typeface="Reem Kufi"/>
              <a:buNone/>
              <a:defRPr sz="2000">
                <a:latin typeface="Reem Kufi"/>
                <a:ea typeface="Reem Kufi"/>
                <a:cs typeface="Reem Kufi"/>
                <a:sym typeface="Reem Kufi"/>
              </a:defRPr>
            </a:lvl9pPr>
          </a:lstStyle>
          <a:p>
            <a:endParaRPr/>
          </a:p>
        </p:txBody>
      </p:sp>
      <p:sp>
        <p:nvSpPr>
          <p:cNvPr id="25" name="Google Shape;25;p5"/>
          <p:cNvSpPr txBox="1">
            <a:spLocks noGrp="1"/>
          </p:cNvSpPr>
          <p:nvPr>
            <p:ph type="subTitle" idx="4"/>
          </p:nvPr>
        </p:nvSpPr>
        <p:spPr>
          <a:xfrm>
            <a:off x="4808200" y="2164575"/>
            <a:ext cx="2958900" cy="35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2"/>
              </a:buClr>
              <a:buSzPts val="2000"/>
              <a:buFont typeface="Reem Kufi"/>
              <a:buNone/>
              <a:defRPr sz="2000">
                <a:solidFill>
                  <a:schemeClr val="dk2"/>
                </a:solidFill>
                <a:latin typeface="Reem Kufi"/>
                <a:ea typeface="Reem Kufi"/>
                <a:cs typeface="Reem Kufi"/>
                <a:sym typeface="Reem Kufi"/>
              </a:defRPr>
            </a:lvl1pPr>
            <a:lvl2pPr lvl="1" rtl="0">
              <a:spcBef>
                <a:spcPts val="1600"/>
              </a:spcBef>
              <a:spcAft>
                <a:spcPts val="0"/>
              </a:spcAft>
              <a:buSzPts val="2000"/>
              <a:buFont typeface="Reem Kufi"/>
              <a:buNone/>
              <a:defRPr sz="2000">
                <a:latin typeface="Reem Kufi"/>
                <a:ea typeface="Reem Kufi"/>
                <a:cs typeface="Reem Kufi"/>
                <a:sym typeface="Reem Kufi"/>
              </a:defRPr>
            </a:lvl2pPr>
            <a:lvl3pPr lvl="2" rtl="0">
              <a:spcBef>
                <a:spcPts val="1600"/>
              </a:spcBef>
              <a:spcAft>
                <a:spcPts val="0"/>
              </a:spcAft>
              <a:buSzPts val="2000"/>
              <a:buFont typeface="Reem Kufi"/>
              <a:buNone/>
              <a:defRPr sz="2000">
                <a:latin typeface="Reem Kufi"/>
                <a:ea typeface="Reem Kufi"/>
                <a:cs typeface="Reem Kufi"/>
                <a:sym typeface="Reem Kufi"/>
              </a:defRPr>
            </a:lvl3pPr>
            <a:lvl4pPr lvl="3" rtl="0">
              <a:spcBef>
                <a:spcPts val="1600"/>
              </a:spcBef>
              <a:spcAft>
                <a:spcPts val="0"/>
              </a:spcAft>
              <a:buSzPts val="2000"/>
              <a:buFont typeface="Reem Kufi"/>
              <a:buNone/>
              <a:defRPr sz="2000">
                <a:latin typeface="Reem Kufi"/>
                <a:ea typeface="Reem Kufi"/>
                <a:cs typeface="Reem Kufi"/>
                <a:sym typeface="Reem Kufi"/>
              </a:defRPr>
            </a:lvl4pPr>
            <a:lvl5pPr lvl="4" rtl="0">
              <a:spcBef>
                <a:spcPts val="1600"/>
              </a:spcBef>
              <a:spcAft>
                <a:spcPts val="0"/>
              </a:spcAft>
              <a:buSzPts val="2000"/>
              <a:buFont typeface="Reem Kufi"/>
              <a:buNone/>
              <a:defRPr sz="2000">
                <a:latin typeface="Reem Kufi"/>
                <a:ea typeface="Reem Kufi"/>
                <a:cs typeface="Reem Kufi"/>
                <a:sym typeface="Reem Kufi"/>
              </a:defRPr>
            </a:lvl5pPr>
            <a:lvl6pPr lvl="5" rtl="0">
              <a:spcBef>
                <a:spcPts val="1600"/>
              </a:spcBef>
              <a:spcAft>
                <a:spcPts val="0"/>
              </a:spcAft>
              <a:buSzPts val="2000"/>
              <a:buFont typeface="Reem Kufi"/>
              <a:buNone/>
              <a:defRPr sz="2000">
                <a:latin typeface="Reem Kufi"/>
                <a:ea typeface="Reem Kufi"/>
                <a:cs typeface="Reem Kufi"/>
                <a:sym typeface="Reem Kufi"/>
              </a:defRPr>
            </a:lvl6pPr>
            <a:lvl7pPr lvl="6" rtl="0">
              <a:spcBef>
                <a:spcPts val="1600"/>
              </a:spcBef>
              <a:spcAft>
                <a:spcPts val="0"/>
              </a:spcAft>
              <a:buSzPts val="2000"/>
              <a:buFont typeface="Reem Kufi"/>
              <a:buNone/>
              <a:defRPr sz="2000">
                <a:latin typeface="Reem Kufi"/>
                <a:ea typeface="Reem Kufi"/>
                <a:cs typeface="Reem Kufi"/>
                <a:sym typeface="Reem Kufi"/>
              </a:defRPr>
            </a:lvl7pPr>
            <a:lvl8pPr lvl="7" rtl="0">
              <a:spcBef>
                <a:spcPts val="1600"/>
              </a:spcBef>
              <a:spcAft>
                <a:spcPts val="0"/>
              </a:spcAft>
              <a:buSzPts val="2000"/>
              <a:buFont typeface="Reem Kufi"/>
              <a:buNone/>
              <a:defRPr sz="2000">
                <a:latin typeface="Reem Kufi"/>
                <a:ea typeface="Reem Kufi"/>
                <a:cs typeface="Reem Kufi"/>
                <a:sym typeface="Reem Kufi"/>
              </a:defRPr>
            </a:lvl8pPr>
            <a:lvl9pPr lvl="8" rtl="0">
              <a:spcBef>
                <a:spcPts val="1600"/>
              </a:spcBef>
              <a:spcAft>
                <a:spcPts val="1600"/>
              </a:spcAft>
              <a:buSzPts val="2000"/>
              <a:buFont typeface="Reem Kufi"/>
              <a:buNone/>
              <a:defRPr sz="2000">
                <a:latin typeface="Reem Kufi"/>
                <a:ea typeface="Reem Kufi"/>
                <a:cs typeface="Reem Kufi"/>
                <a:sym typeface="Reem Kufi"/>
              </a:defRPr>
            </a:lvl9pPr>
          </a:lstStyle>
          <a:p>
            <a:endParaRPr/>
          </a:p>
        </p:txBody>
      </p:sp>
      <p:sp>
        <p:nvSpPr>
          <p:cNvPr id="26" name="Google Shape;26;p5"/>
          <p:cNvSpPr/>
          <p:nvPr/>
        </p:nvSpPr>
        <p:spPr>
          <a:xfrm rot="10800000">
            <a:off x="713225" y="2190760"/>
            <a:ext cx="438700" cy="1525040"/>
          </a:xfrm>
          <a:custGeom>
            <a:avLst/>
            <a:gdLst/>
            <a:ahLst/>
            <a:cxnLst/>
            <a:rect l="l" t="t" r="r" b="b"/>
            <a:pathLst>
              <a:path w="1" h="61918" fill="none" extrusionOk="0">
                <a:moveTo>
                  <a:pt x="1" y="61917"/>
                </a:moveTo>
                <a:lnTo>
                  <a:pt x="1" y="0"/>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p:nvPr/>
        </p:nvSpPr>
        <p:spPr>
          <a:xfrm rot="10800000">
            <a:off x="4572000" y="2190760"/>
            <a:ext cx="438700" cy="1525040"/>
          </a:xfrm>
          <a:custGeom>
            <a:avLst/>
            <a:gdLst/>
            <a:ahLst/>
            <a:cxnLst/>
            <a:rect l="l" t="t" r="r" b="b"/>
            <a:pathLst>
              <a:path w="1" h="61918" fill="none" extrusionOk="0">
                <a:moveTo>
                  <a:pt x="1" y="61917"/>
                </a:moveTo>
                <a:lnTo>
                  <a:pt x="1" y="0"/>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p:nvPr/>
        </p:nvSpPr>
        <p:spPr>
          <a:xfrm rot="10800000" flipH="1">
            <a:off x="713225" y="547776"/>
            <a:ext cx="7717451" cy="4065974"/>
          </a:xfrm>
          <a:custGeom>
            <a:avLst/>
            <a:gdLst/>
            <a:ahLst/>
            <a:cxnLst/>
            <a:rect l="l" t="t" r="r" b="b"/>
            <a:pathLst>
              <a:path w="241718" h="107951" fill="none" extrusionOk="0">
                <a:moveTo>
                  <a:pt x="0" y="107951"/>
                </a:moveTo>
                <a:lnTo>
                  <a:pt x="241717" y="107951"/>
                </a:lnTo>
                <a:lnTo>
                  <a:pt x="241717" y="1"/>
                </a:lnTo>
                <a:lnTo>
                  <a:pt x="120668" y="1"/>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947550" y="539500"/>
            <a:ext cx="5773500" cy="840300"/>
          </a:xfrm>
          <a:prstGeom prst="rect">
            <a:avLst/>
          </a:prstGeom>
        </p:spPr>
        <p:txBody>
          <a:bodyPr spcFirstLastPara="1" wrap="square" lIns="91425" tIns="91425" rIns="91425" bIns="91425" anchor="t" anchorCtr="0">
            <a:noAutofit/>
          </a:bodyPr>
          <a:lstStyle>
            <a:lvl1pPr lvl="0">
              <a:spcBef>
                <a:spcPts val="0"/>
              </a:spcBef>
              <a:spcAft>
                <a:spcPts val="0"/>
              </a:spcAft>
              <a:buSzPts val="2600"/>
              <a:buNone/>
              <a:defRPr/>
            </a:lvl1pPr>
            <a:lvl2pPr lvl="1">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2pPr>
            <a:lvl3pPr lvl="2">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3pPr>
            <a:lvl4pPr lvl="3">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4pPr>
            <a:lvl5pPr lvl="4">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5pPr>
            <a:lvl6pPr lvl="5">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6pPr>
            <a:lvl7pPr lvl="6">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7pPr>
            <a:lvl8pPr lvl="7">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8pPr>
            <a:lvl9pPr lvl="8">
              <a:spcBef>
                <a:spcPts val="0"/>
              </a:spcBef>
              <a:spcAft>
                <a:spcPts val="0"/>
              </a:spcAft>
              <a:buSzPts val="2800"/>
              <a:buNone/>
              <a:defRPr>
                <a:latin typeface="Roboto" panose="02000000000000000000"/>
                <a:ea typeface="Roboto" panose="02000000000000000000"/>
                <a:cs typeface="Roboto" panose="02000000000000000000"/>
                <a:sym typeface="Roboto" panose="02000000000000000000"/>
              </a:defRPr>
            </a:lvl9pPr>
          </a:lstStyle>
          <a:p>
            <a:endParaRPr/>
          </a:p>
        </p:txBody>
      </p:sp>
      <p:cxnSp>
        <p:nvCxnSpPr>
          <p:cNvPr id="31" name="Google Shape;31;p6"/>
          <p:cNvCxnSpPr/>
          <p:nvPr/>
        </p:nvCxnSpPr>
        <p:spPr>
          <a:xfrm>
            <a:off x="726275" y="547700"/>
            <a:ext cx="5310300" cy="4060200"/>
          </a:xfrm>
          <a:prstGeom prst="bentConnector3">
            <a:avLst>
              <a:gd name="adj1" fmla="val 145288"/>
            </a:avLst>
          </a:prstGeom>
          <a:noFill/>
          <a:ln w="38100" cap="flat" cmpd="sng">
            <a:solidFill>
              <a:schemeClr val="dk1"/>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838375" y="1359725"/>
            <a:ext cx="4592400" cy="1124700"/>
          </a:xfrm>
          <a:prstGeom prst="rect">
            <a:avLst/>
          </a:prstGeom>
        </p:spPr>
        <p:txBody>
          <a:bodyPr spcFirstLastPara="1" wrap="square" lIns="91425" tIns="91425" rIns="91425" bIns="91425" anchor="b" anchorCtr="0">
            <a:noAutofit/>
          </a:bodyPr>
          <a:lstStyle>
            <a:lvl1pPr lvl="0">
              <a:spcBef>
                <a:spcPts val="0"/>
              </a:spcBef>
              <a:spcAft>
                <a:spcPts val="0"/>
              </a:spcAft>
              <a:buSzPts val="3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subTitle" idx="1"/>
          </p:nvPr>
        </p:nvSpPr>
        <p:spPr>
          <a:xfrm>
            <a:off x="3838375" y="2701150"/>
            <a:ext cx="4425000" cy="1527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None/>
              <a:defRPr sz="1600"/>
            </a:lvl1pPr>
            <a:lvl2pPr lvl="1">
              <a:lnSpc>
                <a:spcPct val="100000"/>
              </a:lnSpc>
              <a:spcBef>
                <a:spcPts val="1600"/>
              </a:spcBef>
              <a:spcAft>
                <a:spcPts val="0"/>
              </a:spcAft>
              <a:buNone/>
              <a:defRPr sz="1600">
                <a:latin typeface="Roboto Light" panose="02000000000000000000"/>
                <a:ea typeface="Roboto Light" panose="02000000000000000000"/>
                <a:cs typeface="Roboto Light" panose="02000000000000000000"/>
                <a:sym typeface="Roboto Light" panose="02000000000000000000"/>
              </a:defRPr>
            </a:lvl2pPr>
            <a:lvl3pPr lvl="2">
              <a:lnSpc>
                <a:spcPct val="100000"/>
              </a:lnSpc>
              <a:spcBef>
                <a:spcPts val="1600"/>
              </a:spcBef>
              <a:spcAft>
                <a:spcPts val="0"/>
              </a:spcAft>
              <a:buNone/>
              <a:defRPr sz="1600">
                <a:latin typeface="Roboto Light" panose="02000000000000000000"/>
                <a:ea typeface="Roboto Light" panose="02000000000000000000"/>
                <a:cs typeface="Roboto Light" panose="02000000000000000000"/>
                <a:sym typeface="Roboto Light" panose="02000000000000000000"/>
              </a:defRPr>
            </a:lvl3pPr>
            <a:lvl4pPr lvl="3">
              <a:lnSpc>
                <a:spcPct val="100000"/>
              </a:lnSpc>
              <a:spcBef>
                <a:spcPts val="1600"/>
              </a:spcBef>
              <a:spcAft>
                <a:spcPts val="0"/>
              </a:spcAft>
              <a:buNone/>
              <a:defRPr sz="1600">
                <a:latin typeface="Roboto Light" panose="02000000000000000000"/>
                <a:ea typeface="Roboto Light" panose="02000000000000000000"/>
                <a:cs typeface="Roboto Light" panose="02000000000000000000"/>
                <a:sym typeface="Roboto Light" panose="02000000000000000000"/>
              </a:defRPr>
            </a:lvl4pPr>
            <a:lvl5pPr lvl="4">
              <a:lnSpc>
                <a:spcPct val="100000"/>
              </a:lnSpc>
              <a:spcBef>
                <a:spcPts val="1600"/>
              </a:spcBef>
              <a:spcAft>
                <a:spcPts val="0"/>
              </a:spcAft>
              <a:buNone/>
              <a:defRPr sz="1600">
                <a:latin typeface="Roboto Light" panose="02000000000000000000"/>
                <a:ea typeface="Roboto Light" panose="02000000000000000000"/>
                <a:cs typeface="Roboto Light" panose="02000000000000000000"/>
                <a:sym typeface="Roboto Light" panose="02000000000000000000"/>
              </a:defRPr>
            </a:lvl5pPr>
            <a:lvl6pPr lvl="5">
              <a:lnSpc>
                <a:spcPct val="100000"/>
              </a:lnSpc>
              <a:spcBef>
                <a:spcPts val="1600"/>
              </a:spcBef>
              <a:spcAft>
                <a:spcPts val="0"/>
              </a:spcAft>
              <a:buNone/>
              <a:defRPr sz="1600">
                <a:latin typeface="Roboto Light" panose="02000000000000000000"/>
                <a:ea typeface="Roboto Light" panose="02000000000000000000"/>
                <a:cs typeface="Roboto Light" panose="02000000000000000000"/>
                <a:sym typeface="Roboto Light" panose="02000000000000000000"/>
              </a:defRPr>
            </a:lvl6pPr>
            <a:lvl7pPr lvl="6">
              <a:lnSpc>
                <a:spcPct val="100000"/>
              </a:lnSpc>
              <a:spcBef>
                <a:spcPts val="1600"/>
              </a:spcBef>
              <a:spcAft>
                <a:spcPts val="0"/>
              </a:spcAft>
              <a:buNone/>
              <a:defRPr sz="1600">
                <a:latin typeface="Roboto Light" panose="02000000000000000000"/>
                <a:ea typeface="Roboto Light" panose="02000000000000000000"/>
                <a:cs typeface="Roboto Light" panose="02000000000000000000"/>
                <a:sym typeface="Roboto Light" panose="02000000000000000000"/>
              </a:defRPr>
            </a:lvl7pPr>
            <a:lvl8pPr lvl="7">
              <a:lnSpc>
                <a:spcPct val="100000"/>
              </a:lnSpc>
              <a:spcBef>
                <a:spcPts val="1600"/>
              </a:spcBef>
              <a:spcAft>
                <a:spcPts val="0"/>
              </a:spcAft>
              <a:buNone/>
              <a:defRPr sz="1600">
                <a:latin typeface="Roboto Light" panose="02000000000000000000"/>
                <a:ea typeface="Roboto Light" panose="02000000000000000000"/>
                <a:cs typeface="Roboto Light" panose="02000000000000000000"/>
                <a:sym typeface="Roboto Light" panose="02000000000000000000"/>
              </a:defRPr>
            </a:lvl8pPr>
            <a:lvl9pPr lvl="8">
              <a:lnSpc>
                <a:spcPct val="100000"/>
              </a:lnSpc>
              <a:spcBef>
                <a:spcPts val="1600"/>
              </a:spcBef>
              <a:spcAft>
                <a:spcPts val="1600"/>
              </a:spcAft>
              <a:buNone/>
              <a:defRPr sz="1600">
                <a:latin typeface="Roboto Light" panose="02000000000000000000"/>
                <a:ea typeface="Roboto Light" panose="02000000000000000000"/>
                <a:cs typeface="Roboto Light" panose="02000000000000000000"/>
                <a:sym typeface="Roboto Light" panose="02000000000000000000"/>
              </a:defRPr>
            </a:lvl9pPr>
          </a:lstStyle>
          <a:p>
            <a:endParaRPr/>
          </a:p>
        </p:txBody>
      </p:sp>
      <p:sp>
        <p:nvSpPr>
          <p:cNvPr id="35" name="Google Shape;35;p7"/>
          <p:cNvSpPr/>
          <p:nvPr/>
        </p:nvSpPr>
        <p:spPr>
          <a:xfrm>
            <a:off x="3738775" y="1571345"/>
            <a:ext cx="4691937" cy="1775281"/>
          </a:xfrm>
          <a:custGeom>
            <a:avLst/>
            <a:gdLst/>
            <a:ahLst/>
            <a:cxnLst/>
            <a:rect l="l" t="t" r="r" b="b"/>
            <a:pathLst>
              <a:path w="146841" h="55560" fill="none" extrusionOk="0">
                <a:moveTo>
                  <a:pt x="1" y="0"/>
                </a:moveTo>
                <a:lnTo>
                  <a:pt x="1" y="30959"/>
                </a:lnTo>
                <a:lnTo>
                  <a:pt x="146841" y="30959"/>
                </a:lnTo>
                <a:lnTo>
                  <a:pt x="146841" y="55559"/>
                </a:lnTo>
              </a:path>
            </a:pathLst>
          </a:custGeom>
          <a:noFill/>
          <a:ln w="38100" cap="flat" cmpd="sng">
            <a:solidFill>
              <a:schemeClr val="dk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bg2">
            <a:lumMod val="75000"/>
          </a:schemeClr>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967000" y="916000"/>
            <a:ext cx="3605100" cy="17100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4800"/>
              <a:buNone/>
              <a:defRPr sz="4800">
                <a:solidFill>
                  <a:schemeClr val="lt1"/>
                </a:solidFill>
              </a:defRPr>
            </a:lvl1pPr>
            <a:lvl2pPr lvl="1" algn="r">
              <a:spcBef>
                <a:spcPts val="0"/>
              </a:spcBef>
              <a:spcAft>
                <a:spcPts val="0"/>
              </a:spcAft>
              <a:buSzPts val="4800"/>
              <a:buNone/>
              <a:defRPr sz="4800"/>
            </a:lvl2pPr>
            <a:lvl3pPr lvl="2" algn="r">
              <a:spcBef>
                <a:spcPts val="0"/>
              </a:spcBef>
              <a:spcAft>
                <a:spcPts val="0"/>
              </a:spcAft>
              <a:buSzPts val="4800"/>
              <a:buNone/>
              <a:defRPr sz="4800"/>
            </a:lvl3pPr>
            <a:lvl4pPr lvl="3" algn="r">
              <a:spcBef>
                <a:spcPts val="0"/>
              </a:spcBef>
              <a:spcAft>
                <a:spcPts val="0"/>
              </a:spcAft>
              <a:buSzPts val="4800"/>
              <a:buNone/>
              <a:defRPr sz="4800"/>
            </a:lvl4pPr>
            <a:lvl5pPr lvl="4" algn="r">
              <a:spcBef>
                <a:spcPts val="0"/>
              </a:spcBef>
              <a:spcAft>
                <a:spcPts val="0"/>
              </a:spcAft>
              <a:buSzPts val="4800"/>
              <a:buNone/>
              <a:defRPr sz="4800"/>
            </a:lvl5pPr>
            <a:lvl6pPr lvl="5" algn="r">
              <a:spcBef>
                <a:spcPts val="0"/>
              </a:spcBef>
              <a:spcAft>
                <a:spcPts val="0"/>
              </a:spcAft>
              <a:buSzPts val="4800"/>
              <a:buNone/>
              <a:defRPr sz="4800"/>
            </a:lvl6pPr>
            <a:lvl7pPr lvl="6" algn="r">
              <a:spcBef>
                <a:spcPts val="0"/>
              </a:spcBef>
              <a:spcAft>
                <a:spcPts val="0"/>
              </a:spcAft>
              <a:buSzPts val="4800"/>
              <a:buNone/>
              <a:defRPr sz="4800"/>
            </a:lvl7pPr>
            <a:lvl8pPr lvl="7" algn="r">
              <a:spcBef>
                <a:spcPts val="0"/>
              </a:spcBef>
              <a:spcAft>
                <a:spcPts val="0"/>
              </a:spcAft>
              <a:buSzPts val="4800"/>
              <a:buNone/>
              <a:defRPr sz="4800"/>
            </a:lvl8pPr>
            <a:lvl9pPr lvl="8" algn="r">
              <a:spcBef>
                <a:spcPts val="0"/>
              </a:spcBef>
              <a:spcAft>
                <a:spcPts val="0"/>
              </a:spcAft>
              <a:buSzPts val="4800"/>
              <a:buNone/>
              <a:defRPr sz="4800"/>
            </a:lvl9pPr>
          </a:lstStyle>
          <a:p>
            <a:endParaRPr/>
          </a:p>
        </p:txBody>
      </p:sp>
      <p:sp>
        <p:nvSpPr>
          <p:cNvPr id="38" name="Google Shape;38;p8"/>
          <p:cNvSpPr txBox="1">
            <a:spLocks noGrp="1"/>
          </p:cNvSpPr>
          <p:nvPr>
            <p:ph type="subTitle" idx="1"/>
          </p:nvPr>
        </p:nvSpPr>
        <p:spPr>
          <a:xfrm>
            <a:off x="967000" y="2571750"/>
            <a:ext cx="3605100" cy="972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None/>
              <a:defRPr sz="1600">
                <a:solidFill>
                  <a:srgbClr val="FFFFFF"/>
                </a:solidFill>
              </a:defRPr>
            </a:lvl1pPr>
            <a:lvl2pPr lvl="1">
              <a:lnSpc>
                <a:spcPct val="100000"/>
              </a:lnSpc>
              <a:spcBef>
                <a:spcPts val="1600"/>
              </a:spcBef>
              <a:spcAft>
                <a:spcPts val="0"/>
              </a:spcAft>
              <a:buNone/>
              <a:defRPr>
                <a:solidFill>
                  <a:srgbClr val="FFFFFF"/>
                </a:solidFill>
              </a:defRPr>
            </a:lvl2pPr>
            <a:lvl3pPr lvl="2">
              <a:lnSpc>
                <a:spcPct val="100000"/>
              </a:lnSpc>
              <a:spcBef>
                <a:spcPts val="1600"/>
              </a:spcBef>
              <a:spcAft>
                <a:spcPts val="0"/>
              </a:spcAft>
              <a:buNone/>
              <a:defRPr>
                <a:solidFill>
                  <a:srgbClr val="FFFFFF"/>
                </a:solidFill>
              </a:defRPr>
            </a:lvl3pPr>
            <a:lvl4pPr lvl="3">
              <a:lnSpc>
                <a:spcPct val="100000"/>
              </a:lnSpc>
              <a:spcBef>
                <a:spcPts val="1600"/>
              </a:spcBef>
              <a:spcAft>
                <a:spcPts val="0"/>
              </a:spcAft>
              <a:buNone/>
              <a:defRPr>
                <a:solidFill>
                  <a:srgbClr val="FFFFFF"/>
                </a:solidFill>
              </a:defRPr>
            </a:lvl4pPr>
            <a:lvl5pPr lvl="4">
              <a:lnSpc>
                <a:spcPct val="100000"/>
              </a:lnSpc>
              <a:spcBef>
                <a:spcPts val="1600"/>
              </a:spcBef>
              <a:spcAft>
                <a:spcPts val="0"/>
              </a:spcAft>
              <a:buNone/>
              <a:defRPr>
                <a:solidFill>
                  <a:srgbClr val="FFFFFF"/>
                </a:solidFill>
              </a:defRPr>
            </a:lvl5pPr>
            <a:lvl6pPr lvl="5">
              <a:lnSpc>
                <a:spcPct val="100000"/>
              </a:lnSpc>
              <a:spcBef>
                <a:spcPts val="1600"/>
              </a:spcBef>
              <a:spcAft>
                <a:spcPts val="0"/>
              </a:spcAft>
              <a:buNone/>
              <a:defRPr>
                <a:solidFill>
                  <a:srgbClr val="FFFFFF"/>
                </a:solidFill>
              </a:defRPr>
            </a:lvl6pPr>
            <a:lvl7pPr lvl="6">
              <a:lnSpc>
                <a:spcPct val="100000"/>
              </a:lnSpc>
              <a:spcBef>
                <a:spcPts val="1600"/>
              </a:spcBef>
              <a:spcAft>
                <a:spcPts val="0"/>
              </a:spcAft>
              <a:buNone/>
              <a:defRPr>
                <a:solidFill>
                  <a:srgbClr val="FFFFFF"/>
                </a:solidFill>
              </a:defRPr>
            </a:lvl7pPr>
            <a:lvl8pPr lvl="7">
              <a:lnSpc>
                <a:spcPct val="100000"/>
              </a:lnSpc>
              <a:spcBef>
                <a:spcPts val="1600"/>
              </a:spcBef>
              <a:spcAft>
                <a:spcPts val="0"/>
              </a:spcAft>
              <a:buNone/>
              <a:defRPr>
                <a:solidFill>
                  <a:srgbClr val="FFFFFF"/>
                </a:solidFill>
              </a:defRPr>
            </a:lvl8pPr>
            <a:lvl9pPr lvl="8">
              <a:lnSpc>
                <a:spcPct val="100000"/>
              </a:lnSpc>
              <a:spcBef>
                <a:spcPts val="1600"/>
              </a:spcBef>
              <a:spcAft>
                <a:spcPts val="1600"/>
              </a:spcAft>
              <a:buNone/>
              <a:defRPr>
                <a:solidFill>
                  <a:srgbClr val="FFFFFF"/>
                </a:solidFill>
              </a:defRPr>
            </a:lvl9pPr>
          </a:lstStyle>
          <a:p>
            <a:endParaRPr/>
          </a:p>
        </p:txBody>
      </p:sp>
      <p:sp>
        <p:nvSpPr>
          <p:cNvPr id="39" name="Google Shape;39;p8"/>
          <p:cNvSpPr/>
          <p:nvPr/>
        </p:nvSpPr>
        <p:spPr>
          <a:xfrm flipH="1">
            <a:off x="713225" y="539500"/>
            <a:ext cx="4097900" cy="3014623"/>
          </a:xfrm>
          <a:custGeom>
            <a:avLst/>
            <a:gdLst/>
            <a:ahLst/>
            <a:cxnLst/>
            <a:rect l="l" t="t" r="r" b="b"/>
            <a:pathLst>
              <a:path w="163916" h="140101" fill="none" extrusionOk="0">
                <a:moveTo>
                  <a:pt x="0" y="1"/>
                </a:moveTo>
                <a:lnTo>
                  <a:pt x="0" y="140101"/>
                </a:lnTo>
                <a:lnTo>
                  <a:pt x="163915" y="140101"/>
                </a:lnTo>
                <a:lnTo>
                  <a:pt x="163915" y="33341"/>
                </a:lnTo>
              </a:path>
            </a:pathLst>
          </a:custGeom>
          <a:noFill/>
          <a:ln w="381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solidFill>
          <a:schemeClr val="bg2">
            <a:lumMod val="75000"/>
          </a:schemeClr>
        </a:solidFill>
        <a:effectLst/>
      </p:bgPr>
    </p:bg>
    <p:spTree>
      <p:nvGrpSpPr>
        <p:cNvPr id="1" name="Shape 40"/>
        <p:cNvGrpSpPr/>
        <p:nvPr/>
      </p:nvGrpSpPr>
      <p:grpSpPr>
        <a:xfrm>
          <a:off x="0" y="0"/>
          <a:ext cx="0" cy="0"/>
          <a:chOff x="0" y="0"/>
          <a:chExt cx="0" cy="0"/>
        </a:xfrm>
      </p:grpSpPr>
      <p:sp>
        <p:nvSpPr>
          <p:cNvPr id="41" name="Google Shape;41;p9"/>
          <p:cNvSpPr txBox="1">
            <a:spLocks noGrp="1"/>
          </p:cNvSpPr>
          <p:nvPr>
            <p:ph type="ctrTitle"/>
          </p:nvPr>
        </p:nvSpPr>
        <p:spPr>
          <a:xfrm>
            <a:off x="3838088" y="1656625"/>
            <a:ext cx="4338900" cy="918300"/>
          </a:xfrm>
          <a:prstGeom prst="rect">
            <a:avLst/>
          </a:prstGeom>
        </p:spPr>
        <p:txBody>
          <a:bodyPr spcFirstLastPara="1" wrap="square" lIns="91425" tIns="91425" rIns="91425" bIns="91425" anchor="ctr" anchorCtr="0">
            <a:noAutofit/>
          </a:bodyPr>
          <a:lstStyle>
            <a:lvl1pPr lvl="0" rtl="0">
              <a:spcBef>
                <a:spcPts val="0"/>
              </a:spcBef>
              <a:spcAft>
                <a:spcPts val="0"/>
              </a:spcAft>
              <a:buSzPts val="3800"/>
              <a:buNone/>
              <a:defRPr sz="3800">
                <a:solidFill>
                  <a:schemeClr val="lt1"/>
                </a:solidFill>
              </a:defRPr>
            </a:lvl1pPr>
            <a:lvl2pPr lvl="1" rtl="0">
              <a:spcBef>
                <a:spcPts val="0"/>
              </a:spcBef>
              <a:spcAft>
                <a:spcPts val="0"/>
              </a:spcAft>
              <a:buSzPts val="4400"/>
              <a:buNone/>
              <a:defRPr sz="4400"/>
            </a:lvl2pPr>
            <a:lvl3pPr lvl="2" rtl="0">
              <a:spcBef>
                <a:spcPts val="0"/>
              </a:spcBef>
              <a:spcAft>
                <a:spcPts val="0"/>
              </a:spcAft>
              <a:buSzPts val="4400"/>
              <a:buNone/>
              <a:defRPr sz="4400"/>
            </a:lvl3pPr>
            <a:lvl4pPr lvl="3" rtl="0">
              <a:spcBef>
                <a:spcPts val="0"/>
              </a:spcBef>
              <a:spcAft>
                <a:spcPts val="0"/>
              </a:spcAft>
              <a:buSzPts val="4400"/>
              <a:buNone/>
              <a:defRPr sz="4400"/>
            </a:lvl4pPr>
            <a:lvl5pPr lvl="4" rtl="0">
              <a:spcBef>
                <a:spcPts val="0"/>
              </a:spcBef>
              <a:spcAft>
                <a:spcPts val="0"/>
              </a:spcAft>
              <a:buSzPts val="4400"/>
              <a:buNone/>
              <a:defRPr sz="4400"/>
            </a:lvl5pPr>
            <a:lvl6pPr lvl="5" rtl="0">
              <a:spcBef>
                <a:spcPts val="0"/>
              </a:spcBef>
              <a:spcAft>
                <a:spcPts val="0"/>
              </a:spcAft>
              <a:buSzPts val="4400"/>
              <a:buNone/>
              <a:defRPr sz="4400"/>
            </a:lvl6pPr>
            <a:lvl7pPr lvl="6" rtl="0">
              <a:spcBef>
                <a:spcPts val="0"/>
              </a:spcBef>
              <a:spcAft>
                <a:spcPts val="0"/>
              </a:spcAft>
              <a:buSzPts val="4400"/>
              <a:buNone/>
              <a:defRPr sz="4400"/>
            </a:lvl7pPr>
            <a:lvl8pPr lvl="7" rtl="0">
              <a:spcBef>
                <a:spcPts val="0"/>
              </a:spcBef>
              <a:spcAft>
                <a:spcPts val="0"/>
              </a:spcAft>
              <a:buSzPts val="4400"/>
              <a:buNone/>
              <a:defRPr sz="4400"/>
            </a:lvl8pPr>
            <a:lvl9pPr lvl="8" rtl="0">
              <a:spcBef>
                <a:spcPts val="0"/>
              </a:spcBef>
              <a:spcAft>
                <a:spcPts val="0"/>
              </a:spcAft>
              <a:buSzPts val="4400"/>
              <a:buNone/>
              <a:defRPr sz="4400"/>
            </a:lvl9pPr>
          </a:lstStyle>
          <a:p>
            <a:endParaRPr/>
          </a:p>
        </p:txBody>
      </p:sp>
      <p:sp>
        <p:nvSpPr>
          <p:cNvPr id="42" name="Google Shape;42;p9"/>
          <p:cNvSpPr txBox="1">
            <a:spLocks noGrp="1"/>
          </p:cNvSpPr>
          <p:nvPr>
            <p:ph type="title" idx="2"/>
          </p:nvPr>
        </p:nvSpPr>
        <p:spPr>
          <a:xfrm>
            <a:off x="3838088" y="2420250"/>
            <a:ext cx="4338900" cy="860700"/>
          </a:xfrm>
          <a:prstGeom prst="rect">
            <a:avLst/>
          </a:prstGeom>
        </p:spPr>
        <p:txBody>
          <a:bodyPr spcFirstLastPara="1" wrap="square" lIns="91425" tIns="91425" rIns="91425" bIns="91425" anchor="t" anchorCtr="0">
            <a:noAutofit/>
          </a:bodyPr>
          <a:lstStyle>
            <a:lvl1pPr lvl="0" rtl="0">
              <a:spcBef>
                <a:spcPts val="0"/>
              </a:spcBef>
              <a:spcAft>
                <a:spcPts val="0"/>
              </a:spcAft>
              <a:buNone/>
              <a:defRPr sz="1600">
                <a:solidFill>
                  <a:schemeClr val="lt1"/>
                </a:solidFill>
                <a:latin typeface="Roboto" panose="02000000000000000000"/>
                <a:ea typeface="Roboto" panose="02000000000000000000"/>
                <a:cs typeface="Roboto" panose="02000000000000000000"/>
                <a:sym typeface="Roboto" panose="02000000000000000000"/>
              </a:defRPr>
            </a:lvl1pPr>
            <a:lvl2pPr lvl="1" rtl="0">
              <a:spcBef>
                <a:spcPts val="0"/>
              </a:spcBef>
              <a:spcAft>
                <a:spcPts val="0"/>
              </a:spcAft>
              <a:buNone/>
              <a:defRPr sz="2900">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2pPr>
            <a:lvl3pPr lvl="2" rtl="0">
              <a:spcBef>
                <a:spcPts val="0"/>
              </a:spcBef>
              <a:spcAft>
                <a:spcPts val="0"/>
              </a:spcAft>
              <a:buNone/>
              <a:defRPr sz="2900">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3pPr>
            <a:lvl4pPr lvl="3" rtl="0">
              <a:spcBef>
                <a:spcPts val="0"/>
              </a:spcBef>
              <a:spcAft>
                <a:spcPts val="0"/>
              </a:spcAft>
              <a:buNone/>
              <a:defRPr sz="2900">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4pPr>
            <a:lvl5pPr lvl="4" rtl="0">
              <a:spcBef>
                <a:spcPts val="0"/>
              </a:spcBef>
              <a:spcAft>
                <a:spcPts val="0"/>
              </a:spcAft>
              <a:buNone/>
              <a:defRPr sz="2900">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5pPr>
            <a:lvl6pPr lvl="5" rtl="0">
              <a:spcBef>
                <a:spcPts val="0"/>
              </a:spcBef>
              <a:spcAft>
                <a:spcPts val="0"/>
              </a:spcAft>
              <a:buNone/>
              <a:defRPr sz="2900">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6pPr>
            <a:lvl7pPr lvl="6" rtl="0">
              <a:spcBef>
                <a:spcPts val="0"/>
              </a:spcBef>
              <a:spcAft>
                <a:spcPts val="0"/>
              </a:spcAft>
              <a:buNone/>
              <a:defRPr sz="2900">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7pPr>
            <a:lvl8pPr lvl="7" rtl="0">
              <a:spcBef>
                <a:spcPts val="0"/>
              </a:spcBef>
              <a:spcAft>
                <a:spcPts val="0"/>
              </a:spcAft>
              <a:buNone/>
              <a:defRPr sz="2900">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8pPr>
            <a:lvl9pPr lvl="8" rtl="0">
              <a:spcBef>
                <a:spcPts val="0"/>
              </a:spcBef>
              <a:spcAft>
                <a:spcPts val="0"/>
              </a:spcAft>
              <a:buNone/>
              <a:defRPr sz="2900">
                <a:solidFill>
                  <a:schemeClr val="lt1"/>
                </a:solidFill>
                <a:latin typeface="Roboto Mono Regular" panose="00000009000000000000"/>
                <a:ea typeface="Roboto Mono Regular" panose="00000009000000000000"/>
                <a:cs typeface="Roboto Mono Regular" panose="00000009000000000000"/>
                <a:sym typeface="Roboto Mono Regular" panose="00000009000000000000"/>
              </a:defRPr>
            </a:lvl9pPr>
          </a:lstStyle>
          <a:p>
            <a:endParaRPr/>
          </a:p>
        </p:txBody>
      </p:sp>
      <p:sp>
        <p:nvSpPr>
          <p:cNvPr id="43" name="Google Shape;43;p9"/>
          <p:cNvSpPr/>
          <p:nvPr/>
        </p:nvSpPr>
        <p:spPr>
          <a:xfrm>
            <a:off x="3470300" y="1303975"/>
            <a:ext cx="4960516" cy="3304681"/>
          </a:xfrm>
          <a:custGeom>
            <a:avLst/>
            <a:gdLst/>
            <a:ahLst/>
            <a:cxnLst/>
            <a:rect l="l" t="t" r="r" b="b"/>
            <a:pathLst>
              <a:path w="151605" h="68658" fill="none" extrusionOk="0">
                <a:moveTo>
                  <a:pt x="1" y="40866"/>
                </a:moveTo>
                <a:lnTo>
                  <a:pt x="1" y="1"/>
                </a:lnTo>
                <a:lnTo>
                  <a:pt x="151604" y="1"/>
                </a:lnTo>
                <a:lnTo>
                  <a:pt x="151604" y="68658"/>
                </a:lnTo>
                <a:lnTo>
                  <a:pt x="50011" y="68658"/>
                </a:lnTo>
              </a:path>
            </a:pathLst>
          </a:custGeom>
          <a:solidFill>
            <a:schemeClr val="lt1"/>
          </a:solidFill>
          <a:ln w="38100" cap="flat" cmpd="sng">
            <a:solidFill>
              <a:schemeClr val="lt1"/>
            </a:solidFill>
            <a:prstDash val="solid"/>
            <a:miter lim="238144"/>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600"/>
              <a:buFont typeface="Reem Kufi"/>
              <a:buNone/>
              <a:defRPr sz="2600">
                <a:solidFill>
                  <a:schemeClr val="dk1"/>
                </a:solidFill>
                <a:latin typeface="Reem Kufi"/>
                <a:ea typeface="Reem Kufi"/>
                <a:cs typeface="Reem Kufi"/>
                <a:sym typeface="Reem Kufi"/>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Roboto" panose="02000000000000000000"/>
              <a:buChar char="●"/>
              <a:defRPr sz="1800">
                <a:solidFill>
                  <a:schemeClr val="dk1"/>
                </a:solidFill>
                <a:latin typeface="Roboto" panose="02000000000000000000"/>
                <a:ea typeface="Roboto" panose="02000000000000000000"/>
                <a:cs typeface="Roboto" panose="02000000000000000000"/>
                <a:sym typeface="Roboto" panose="02000000000000000000"/>
              </a:defRPr>
            </a:lvl1pPr>
            <a:lvl2pPr marL="914400" lvl="1" indent="-317500">
              <a:lnSpc>
                <a:spcPct val="115000"/>
              </a:lnSpc>
              <a:spcBef>
                <a:spcPts val="1600"/>
              </a:spcBef>
              <a:spcAft>
                <a:spcPts val="0"/>
              </a:spcAft>
              <a:buClr>
                <a:schemeClr val="dk2"/>
              </a:buClr>
              <a:buSzPts val="1400"/>
              <a:buFont typeface="Roboto" panose="02000000000000000000"/>
              <a:buChar char="○"/>
              <a:defRPr>
                <a:solidFill>
                  <a:schemeClr val="dk2"/>
                </a:solidFill>
                <a:latin typeface="Roboto" panose="02000000000000000000"/>
                <a:ea typeface="Roboto" panose="02000000000000000000"/>
                <a:cs typeface="Roboto" panose="02000000000000000000"/>
                <a:sym typeface="Roboto" panose="02000000000000000000"/>
              </a:defRPr>
            </a:lvl2pPr>
            <a:lvl3pPr marL="1371600" lvl="2" indent="-317500">
              <a:lnSpc>
                <a:spcPct val="115000"/>
              </a:lnSpc>
              <a:spcBef>
                <a:spcPts val="1600"/>
              </a:spcBef>
              <a:spcAft>
                <a:spcPts val="0"/>
              </a:spcAft>
              <a:buClr>
                <a:schemeClr val="dk2"/>
              </a:buClr>
              <a:buSzPts val="1400"/>
              <a:buFont typeface="Roboto" panose="02000000000000000000"/>
              <a:buChar char="■"/>
              <a:defRPr>
                <a:solidFill>
                  <a:schemeClr val="dk2"/>
                </a:solidFill>
                <a:latin typeface="Roboto" panose="02000000000000000000"/>
                <a:ea typeface="Roboto" panose="02000000000000000000"/>
                <a:cs typeface="Roboto" panose="02000000000000000000"/>
                <a:sym typeface="Roboto" panose="02000000000000000000"/>
              </a:defRPr>
            </a:lvl3pPr>
            <a:lvl4pPr marL="1828800" lvl="3" indent="-317500">
              <a:lnSpc>
                <a:spcPct val="115000"/>
              </a:lnSpc>
              <a:spcBef>
                <a:spcPts val="1600"/>
              </a:spcBef>
              <a:spcAft>
                <a:spcPts val="0"/>
              </a:spcAft>
              <a:buClr>
                <a:schemeClr val="dk2"/>
              </a:buClr>
              <a:buSzPts val="1400"/>
              <a:buFont typeface="Roboto" panose="02000000000000000000"/>
              <a:buChar char="●"/>
              <a:defRPr>
                <a:solidFill>
                  <a:schemeClr val="dk2"/>
                </a:solidFill>
                <a:latin typeface="Roboto" panose="02000000000000000000"/>
                <a:ea typeface="Roboto" panose="02000000000000000000"/>
                <a:cs typeface="Roboto" panose="02000000000000000000"/>
                <a:sym typeface="Roboto" panose="02000000000000000000"/>
              </a:defRPr>
            </a:lvl4pPr>
            <a:lvl5pPr marL="2286000" lvl="4" indent="-317500">
              <a:lnSpc>
                <a:spcPct val="115000"/>
              </a:lnSpc>
              <a:spcBef>
                <a:spcPts val="1600"/>
              </a:spcBef>
              <a:spcAft>
                <a:spcPts val="0"/>
              </a:spcAft>
              <a:buClr>
                <a:schemeClr val="dk2"/>
              </a:buClr>
              <a:buSzPts val="1400"/>
              <a:buFont typeface="Roboto" panose="02000000000000000000"/>
              <a:buChar char="○"/>
              <a:defRPr>
                <a:solidFill>
                  <a:schemeClr val="dk2"/>
                </a:solidFill>
                <a:latin typeface="Roboto" panose="02000000000000000000"/>
                <a:ea typeface="Roboto" panose="02000000000000000000"/>
                <a:cs typeface="Roboto" panose="02000000000000000000"/>
                <a:sym typeface="Roboto" panose="02000000000000000000"/>
              </a:defRPr>
            </a:lvl5pPr>
            <a:lvl6pPr marL="2743200" lvl="5" indent="-317500">
              <a:lnSpc>
                <a:spcPct val="115000"/>
              </a:lnSpc>
              <a:spcBef>
                <a:spcPts val="1600"/>
              </a:spcBef>
              <a:spcAft>
                <a:spcPts val="0"/>
              </a:spcAft>
              <a:buClr>
                <a:schemeClr val="dk2"/>
              </a:buClr>
              <a:buSzPts val="1400"/>
              <a:buFont typeface="Roboto" panose="02000000000000000000"/>
              <a:buChar char="■"/>
              <a:defRPr>
                <a:solidFill>
                  <a:schemeClr val="dk2"/>
                </a:solidFill>
                <a:latin typeface="Roboto" panose="02000000000000000000"/>
                <a:ea typeface="Roboto" panose="02000000000000000000"/>
                <a:cs typeface="Roboto" panose="02000000000000000000"/>
                <a:sym typeface="Roboto" panose="02000000000000000000"/>
              </a:defRPr>
            </a:lvl6pPr>
            <a:lvl7pPr marL="3200400" lvl="6" indent="-317500">
              <a:lnSpc>
                <a:spcPct val="115000"/>
              </a:lnSpc>
              <a:spcBef>
                <a:spcPts val="1600"/>
              </a:spcBef>
              <a:spcAft>
                <a:spcPts val="0"/>
              </a:spcAft>
              <a:buClr>
                <a:schemeClr val="dk2"/>
              </a:buClr>
              <a:buSzPts val="1400"/>
              <a:buFont typeface="Roboto" panose="02000000000000000000"/>
              <a:buChar char="●"/>
              <a:defRPr>
                <a:solidFill>
                  <a:schemeClr val="dk2"/>
                </a:solidFill>
                <a:latin typeface="Roboto" panose="02000000000000000000"/>
                <a:ea typeface="Roboto" panose="02000000000000000000"/>
                <a:cs typeface="Roboto" panose="02000000000000000000"/>
                <a:sym typeface="Roboto" panose="02000000000000000000"/>
              </a:defRPr>
            </a:lvl7pPr>
            <a:lvl8pPr marL="3657600" lvl="7" indent="-317500">
              <a:lnSpc>
                <a:spcPct val="115000"/>
              </a:lnSpc>
              <a:spcBef>
                <a:spcPts val="1600"/>
              </a:spcBef>
              <a:spcAft>
                <a:spcPts val="0"/>
              </a:spcAft>
              <a:buClr>
                <a:schemeClr val="dk2"/>
              </a:buClr>
              <a:buSzPts val="1400"/>
              <a:buFont typeface="Roboto" panose="02000000000000000000"/>
              <a:buChar char="○"/>
              <a:defRPr>
                <a:solidFill>
                  <a:schemeClr val="dk2"/>
                </a:solidFill>
                <a:latin typeface="Roboto" panose="02000000000000000000"/>
                <a:ea typeface="Roboto" panose="02000000000000000000"/>
                <a:cs typeface="Roboto" panose="02000000000000000000"/>
                <a:sym typeface="Roboto" panose="02000000000000000000"/>
              </a:defRPr>
            </a:lvl8pPr>
            <a:lvl9pPr marL="4114800" lvl="8" indent="-317500">
              <a:lnSpc>
                <a:spcPct val="115000"/>
              </a:lnSpc>
              <a:spcBef>
                <a:spcPts val="1600"/>
              </a:spcBef>
              <a:spcAft>
                <a:spcPts val="1600"/>
              </a:spcAft>
              <a:buClr>
                <a:schemeClr val="dk2"/>
              </a:buClr>
              <a:buSzPts val="1400"/>
              <a:buFont typeface="Roboto" panose="02000000000000000000"/>
              <a:buChar char="■"/>
              <a:defRPr>
                <a:solidFill>
                  <a:schemeClr val="dk2"/>
                </a:solidFill>
                <a:latin typeface="Roboto" panose="02000000000000000000"/>
                <a:ea typeface="Roboto" panose="02000000000000000000"/>
                <a:cs typeface="Roboto" panose="02000000000000000000"/>
                <a:sym typeface="Roboto" panose="02000000000000000000"/>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Shape 166"/>
        <p:cNvGrpSpPr/>
        <p:nvPr/>
      </p:nvGrpSpPr>
      <p:grpSpPr>
        <a:xfrm>
          <a:off x="0" y="0"/>
          <a:ext cx="0" cy="0"/>
          <a:chOff x="0" y="0"/>
          <a:chExt cx="0" cy="0"/>
        </a:xfrm>
      </p:grpSpPr>
      <p:sp>
        <p:nvSpPr>
          <p:cNvPr id="167" name="Google Shape;167;p31"/>
          <p:cNvSpPr txBox="1">
            <a:spLocks noGrp="1"/>
          </p:cNvSpPr>
          <p:nvPr>
            <p:ph type="ctrTitle"/>
          </p:nvPr>
        </p:nvSpPr>
        <p:spPr>
          <a:xfrm>
            <a:off x="1368000" y="1652920"/>
            <a:ext cx="6408000" cy="205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ltLang="en-GB" sz="4400"/>
              <a:t>Approach to Acute Headache in Adults</a:t>
            </a:r>
          </a:p>
        </p:txBody>
      </p:sp>
      <p:sp>
        <p:nvSpPr>
          <p:cNvPr id="168" name="Google Shape;168;p31"/>
          <p:cNvSpPr txBox="1">
            <a:spLocks noGrp="1"/>
          </p:cNvSpPr>
          <p:nvPr>
            <p:ph type="subTitle" idx="1"/>
          </p:nvPr>
        </p:nvSpPr>
        <p:spPr>
          <a:xfrm>
            <a:off x="3577700" y="3547815"/>
            <a:ext cx="47445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1400">
                <a:solidFill>
                  <a:schemeClr val="bg1"/>
                </a:solidFill>
              </a:rPr>
              <a:t>Presented by: Ru'a Tafesh &amp; Ghazi Jadeed</a:t>
            </a:r>
            <a:endParaRPr lang="en-US" altLang="en-GB" sz="1400">
              <a:solidFill>
                <a:srgbClr val="B88728"/>
              </a:solidFill>
            </a:endParaRPr>
          </a:p>
          <a:p>
            <a:pPr marL="0" lvl="0" indent="0" algn="ctr" rtl="0">
              <a:spcBef>
                <a:spcPts val="0"/>
              </a:spcBef>
              <a:spcAft>
                <a:spcPts val="0"/>
              </a:spcAft>
              <a:buNone/>
            </a:pPr>
            <a:r>
              <a:rPr lang="en-US" altLang="en-GB"/>
              <a:t>   </a:t>
            </a:r>
          </a:p>
        </p:txBody>
      </p:sp>
      <p:cxnSp>
        <p:nvCxnSpPr>
          <p:cNvPr id="4" name="Straight Connector 3"/>
          <p:cNvCxnSpPr/>
          <p:nvPr/>
        </p:nvCxnSpPr>
        <p:spPr>
          <a:xfrm flipH="1">
            <a:off x="4836795" y="4264025"/>
            <a:ext cx="2703830" cy="0"/>
          </a:xfrm>
          <a:prstGeom prst="line">
            <a:avLst/>
          </a:prstGeom>
          <a:ln w="3492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7540625" y="1223645"/>
            <a:ext cx="0" cy="3040380"/>
          </a:xfrm>
          <a:prstGeom prst="line">
            <a:avLst/>
          </a:prstGeom>
          <a:ln w="3492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H="1">
            <a:off x="2099945" y="1223645"/>
            <a:ext cx="5440045" cy="0"/>
          </a:xfrm>
          <a:prstGeom prst="line">
            <a:avLst/>
          </a:prstGeom>
          <a:ln w="3492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107565" y="1223645"/>
            <a:ext cx="0" cy="692785"/>
          </a:xfrm>
          <a:prstGeom prst="line">
            <a:avLst/>
          </a:prstGeom>
          <a:ln w="34925">
            <a:solidFill>
              <a:srgbClr val="B88728"/>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Shape 185"/>
        <p:cNvGrpSpPr/>
        <p:nvPr/>
      </p:nvGrpSpPr>
      <p:grpSpPr>
        <a:xfrm>
          <a:off x="0" y="0"/>
          <a:ext cx="0" cy="0"/>
          <a:chOff x="0" y="0"/>
          <a:chExt cx="0" cy="0"/>
        </a:xfrm>
      </p:grpSpPr>
      <p:sp>
        <p:nvSpPr>
          <p:cNvPr id="2" name="Text Box 1"/>
          <p:cNvSpPr txBox="1"/>
          <p:nvPr/>
        </p:nvSpPr>
        <p:spPr>
          <a:xfrm>
            <a:off x="857250" y="1383030"/>
            <a:ext cx="8286750" cy="3063240"/>
          </a:xfrm>
          <a:prstGeom prst="rect">
            <a:avLst/>
          </a:prstGeom>
          <a:noFill/>
        </p:spPr>
        <p:txBody>
          <a:bodyPr wrap="square" rtlCol="0">
            <a:spAutoFit/>
          </a:bodyPr>
          <a:lstStyle/>
          <a:p>
            <a:pPr marL="0" indent="0">
              <a:buFont typeface="Arial" panose="020B0604020202020204" pitchFamily="34" charset="0"/>
              <a:buNone/>
            </a:pPr>
            <a:r>
              <a:rPr lang="en-US" sz="1290">
                <a:solidFill>
                  <a:schemeClr val="bg1"/>
                </a:solidFill>
              </a:rPr>
              <a:t>At least two episodes fulfilling the following criteria:</a:t>
            </a:r>
          </a:p>
          <a:p>
            <a:pPr marL="285750" indent="-285750">
              <a:buFont typeface="Arial" panose="020B0604020202020204" pitchFamily="34" charset="0"/>
              <a:buChar char="•"/>
            </a:pPr>
            <a:endParaRPr lang="en-US" sz="1290">
              <a:solidFill>
                <a:schemeClr val="bg1"/>
              </a:solidFill>
            </a:endParaRPr>
          </a:p>
          <a:p>
            <a:pPr marL="285750" indent="-285750">
              <a:buFont typeface="Arial" panose="020B0604020202020204" pitchFamily="34" charset="0"/>
              <a:buChar char="•"/>
            </a:pPr>
            <a:r>
              <a:rPr lang="en-US" sz="1290">
                <a:solidFill>
                  <a:schemeClr val="bg1"/>
                </a:solidFill>
              </a:rPr>
              <a:t>Aura consisting of at least one of the following, but no motor weakness: fully reversible visual symptoms including positive features (e.g., flickering lights, spots or lines) and/or negative features (i.e., loss of vision); fully reversible sensory symptoms including positive features (i.e., pins and needles) and/or negative features (i.e., numbness); fully reversible dysphasic speech disturbance</a:t>
            </a:r>
          </a:p>
          <a:p>
            <a:pPr marL="285750" indent="-285750">
              <a:buFont typeface="Arial" panose="020B0604020202020204" pitchFamily="34" charset="0"/>
              <a:buChar char="•"/>
            </a:pPr>
            <a:endParaRPr lang="en-US" sz="1290">
              <a:solidFill>
                <a:schemeClr val="bg1"/>
              </a:solidFill>
            </a:endParaRPr>
          </a:p>
          <a:p>
            <a:pPr marL="285750" indent="-285750">
              <a:buFont typeface="Arial" panose="020B0604020202020204" pitchFamily="34" charset="0"/>
              <a:buChar char="•"/>
            </a:pPr>
            <a:r>
              <a:rPr lang="en-US" sz="1290">
                <a:solidFill>
                  <a:schemeClr val="bg1"/>
                </a:solidFill>
              </a:rPr>
              <a:t>At least two of the following: homonymous visual symptoms and/or unilateral symptoms; at least one aura symptom develops gradually over five or more minutes and/or different aura symptoms occur in succession over five or more minutes; each symptom lasts at least five minutes, but no longer than 60 minutes</a:t>
            </a:r>
          </a:p>
          <a:p>
            <a:pPr marL="285750" indent="-285750">
              <a:buFont typeface="Arial" panose="020B0604020202020204" pitchFamily="34" charset="0"/>
              <a:buChar char="•"/>
            </a:pPr>
            <a:endParaRPr lang="en-US" sz="1290">
              <a:solidFill>
                <a:schemeClr val="bg1"/>
              </a:solidFill>
            </a:endParaRPr>
          </a:p>
          <a:p>
            <a:pPr marL="285750" indent="-285750">
              <a:buFont typeface="Arial" panose="020B0604020202020204" pitchFamily="34" charset="0"/>
              <a:buChar char="•"/>
            </a:pPr>
            <a:r>
              <a:rPr lang="en-US" sz="1290">
                <a:solidFill>
                  <a:schemeClr val="bg1"/>
                </a:solidFill>
              </a:rPr>
              <a:t>A headache that fulfills the criteria for migraine without aura, and begins during the aura or follows the aura within 60 minutes</a:t>
            </a:r>
          </a:p>
          <a:p>
            <a:pPr marL="285750" indent="-285750">
              <a:buFont typeface="Arial" panose="020B0604020202020204" pitchFamily="34" charset="0"/>
              <a:buChar char="•"/>
            </a:pPr>
            <a:endParaRPr lang="en-US" sz="1290">
              <a:solidFill>
                <a:schemeClr val="bg1"/>
              </a:solidFill>
            </a:endParaRPr>
          </a:p>
          <a:p>
            <a:pPr marL="285750" indent="-285750">
              <a:buFont typeface="Arial" panose="020B0604020202020204" pitchFamily="34" charset="0"/>
              <a:buChar char="•"/>
            </a:pPr>
            <a:r>
              <a:rPr lang="en-US" sz="1290">
                <a:solidFill>
                  <a:schemeClr val="bg1"/>
                </a:solidFill>
              </a:rPr>
              <a:t>Headache not attributed to another disorder</a:t>
            </a:r>
          </a:p>
        </p:txBody>
      </p:sp>
      <p:sp>
        <p:nvSpPr>
          <p:cNvPr id="6" name="Google Shape;221;p38"/>
          <p:cNvSpPr txBox="1"/>
          <p:nvPr/>
        </p:nvSpPr>
        <p:spPr>
          <a:xfrm>
            <a:off x="722630" y="463550"/>
            <a:ext cx="7319645" cy="73533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lt1"/>
              </a:buClr>
              <a:buSzPts val="4000"/>
              <a:buFont typeface="Reem Kufi"/>
              <a:buNone/>
              <a:defRPr sz="4000" b="1" i="0" u="none" strike="noStrike" cap="none">
                <a:solidFill>
                  <a:schemeClr val="lt1"/>
                </a:solidFill>
                <a:latin typeface="Reem Kufi"/>
                <a:ea typeface="Reem Kufi"/>
                <a:cs typeface="Reem Kufi"/>
                <a:sym typeface="Reem Kufi"/>
              </a:defRPr>
            </a:lvl1pPr>
            <a:lvl2pPr marR="0" lvl="1"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9pPr>
          </a:lstStyle>
          <a:p>
            <a:pPr marL="0" lvl="0" indent="0" algn="l" rtl="0">
              <a:spcBef>
                <a:spcPts val="0"/>
              </a:spcBef>
              <a:spcAft>
                <a:spcPts val="0"/>
              </a:spcAft>
              <a:buNone/>
            </a:pPr>
            <a:r>
              <a:rPr sz="2400">
                <a:solidFill>
                  <a:srgbClr val="B88728"/>
                </a:solidFill>
              </a:rPr>
              <a:t>ICHD-2 Diagnostic Criteria for Migraine with Typical Aura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Shape 185"/>
        <p:cNvGrpSpPr/>
        <p:nvPr/>
      </p:nvGrpSpPr>
      <p:grpSpPr>
        <a:xfrm>
          <a:off x="0" y="0"/>
          <a:ext cx="0" cy="0"/>
          <a:chOff x="0" y="0"/>
          <a:chExt cx="0" cy="0"/>
        </a:xfrm>
      </p:grpSpPr>
      <p:sp>
        <p:nvSpPr>
          <p:cNvPr id="2" name="Text Box 1"/>
          <p:cNvSpPr txBox="1"/>
          <p:nvPr/>
        </p:nvSpPr>
        <p:spPr>
          <a:xfrm>
            <a:off x="857250" y="1668780"/>
            <a:ext cx="8286750" cy="2676525"/>
          </a:xfrm>
          <a:prstGeom prst="rect">
            <a:avLst/>
          </a:prstGeom>
          <a:noFill/>
        </p:spPr>
        <p:txBody>
          <a:bodyPr wrap="square" rtlCol="0">
            <a:spAutoFit/>
          </a:bodyPr>
          <a:lstStyle/>
          <a:p>
            <a:pPr marL="0" indent="0">
              <a:buFont typeface="Arial" panose="020B0604020202020204" pitchFamily="34" charset="0"/>
              <a:buNone/>
            </a:pPr>
            <a:r>
              <a:rPr lang="en-US">
                <a:solidFill>
                  <a:schemeClr val="bg1"/>
                </a:solidFill>
              </a:rPr>
              <a:t>At least five episodes fulfilling the following criteria:</a:t>
            </a:r>
          </a:p>
          <a:p>
            <a:pPr marL="0" indent="0">
              <a:buFont typeface="Arial" panose="020B0604020202020204" pitchFamily="34" charset="0"/>
              <a:buNone/>
            </a:pPr>
            <a:endParaRPr lang="en-US">
              <a:solidFill>
                <a:schemeClr val="bg1"/>
              </a:solidFill>
            </a:endParaRPr>
          </a:p>
          <a:p>
            <a:pPr marL="285750" indent="-285750">
              <a:buFont typeface="Arial" panose="020B0604020202020204" pitchFamily="34" charset="0"/>
              <a:buChar char="•"/>
            </a:pPr>
            <a:r>
              <a:rPr lang="en-US">
                <a:solidFill>
                  <a:schemeClr val="bg1"/>
                </a:solidFill>
              </a:rPr>
              <a:t>Headache episodes lasting four to 72 hours (untreated or unsuccessfully treated)</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Headache has at least two of the following characteristics: unilateral location, pulsating quality, moderate or severe pain intensity, aggravated by (or causes avoidance of) routine physical activity such as walking or climbing stairs</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During the headache, the patient experiences at least one of the following: nausea or vomiting; and photophobia and phonophobia</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Headache is not attributed to another disorder</a:t>
            </a:r>
          </a:p>
        </p:txBody>
      </p:sp>
      <p:sp>
        <p:nvSpPr>
          <p:cNvPr id="6" name="Google Shape;221;p38"/>
          <p:cNvSpPr txBox="1"/>
          <p:nvPr/>
        </p:nvSpPr>
        <p:spPr>
          <a:xfrm>
            <a:off x="722630" y="473075"/>
            <a:ext cx="7319645" cy="73533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lt1"/>
              </a:buClr>
              <a:buSzPts val="4000"/>
              <a:buFont typeface="Reem Kufi"/>
              <a:buNone/>
              <a:defRPr sz="4000" b="1" i="0" u="none" strike="noStrike" cap="none">
                <a:solidFill>
                  <a:schemeClr val="lt1"/>
                </a:solidFill>
                <a:latin typeface="Reem Kufi"/>
                <a:ea typeface="Reem Kufi"/>
                <a:cs typeface="Reem Kufi"/>
                <a:sym typeface="Reem Kufi"/>
              </a:defRPr>
            </a:lvl1pPr>
            <a:lvl2pPr marR="0" lvl="1"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9pPr>
          </a:lstStyle>
          <a:p>
            <a:pPr marL="0" lvl="0" indent="0" algn="l" rtl="0">
              <a:spcBef>
                <a:spcPts val="0"/>
              </a:spcBef>
              <a:spcAft>
                <a:spcPts val="0"/>
              </a:spcAft>
              <a:buNone/>
            </a:pPr>
            <a:r>
              <a:rPr sz="2400">
                <a:solidFill>
                  <a:srgbClr val="B88728"/>
                </a:solidFill>
              </a:rPr>
              <a:t>ICHD-2 Diagnostic Criteria for Migraine Without Aura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sp>
        <p:nvSpPr>
          <p:cNvPr id="243" name="Google Shape;243;p40"/>
          <p:cNvSpPr/>
          <p:nvPr/>
        </p:nvSpPr>
        <p:spPr>
          <a:xfrm>
            <a:off x="234550"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Google Shape;174;p32"/>
          <p:cNvSpPr txBox="1">
            <a:spLocks noGrp="1"/>
          </p:cNvSpPr>
          <p:nvPr>
            <p:ph type="body" idx="1"/>
          </p:nvPr>
        </p:nvSpPr>
        <p:spPr>
          <a:xfrm>
            <a:off x="1080400" y="1200150"/>
            <a:ext cx="7704000" cy="3579900"/>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Clr>
                <a:schemeClr val="dk1"/>
              </a:buClr>
              <a:buSzPts val="1100"/>
              <a:buFont typeface="Arial" panose="020B0604020202020204"/>
              <a:buNone/>
            </a:pPr>
            <a:endParaRPr lang="en-GB" sz="1400"/>
          </a:p>
          <a:p>
            <a:pPr marL="457200" lvl="0" indent="-279400" algn="l" rtl="0">
              <a:spcBef>
                <a:spcPts val="300"/>
              </a:spcBef>
              <a:spcAft>
                <a:spcPts val="0"/>
              </a:spcAft>
              <a:buClr>
                <a:schemeClr val="dk1"/>
              </a:buClr>
              <a:buSzPts val="800"/>
              <a:buChar char="●"/>
            </a:pPr>
            <a:r>
              <a:rPr sz="1600"/>
              <a:t>Cluster headaches are relatively rare, and are characterized by brief (15 to 180 minutes) episodes of severe head pain with associated autonomic symptoms. </a:t>
            </a:r>
          </a:p>
          <a:p>
            <a:pPr marL="457200" lvl="0" indent="-279400" algn="l" rtl="0">
              <a:spcBef>
                <a:spcPts val="300"/>
              </a:spcBef>
              <a:spcAft>
                <a:spcPts val="0"/>
              </a:spcAft>
              <a:buClr>
                <a:schemeClr val="dk1"/>
              </a:buClr>
              <a:buSzPts val="800"/>
              <a:buChar char="●"/>
            </a:pPr>
            <a:r>
              <a:rPr sz="1600"/>
              <a:t>The age of onset of cluster headaches varies, with 70 percent of patients reporting onset before 30 years of age</a:t>
            </a:r>
            <a:r>
              <a:rPr lang="en-US" sz="1600"/>
              <a:t>.</a:t>
            </a:r>
          </a:p>
          <a:p>
            <a:pPr marL="457200" lvl="0" indent="-279400" algn="l" rtl="0">
              <a:spcBef>
                <a:spcPts val="300"/>
              </a:spcBef>
              <a:spcAft>
                <a:spcPts val="0"/>
              </a:spcAft>
              <a:buClr>
                <a:schemeClr val="dk1"/>
              </a:buClr>
              <a:buSzPts val="800"/>
              <a:buChar char="●"/>
            </a:pPr>
            <a:r>
              <a:rPr lang="en-US" sz="1600"/>
              <a:t>Patients with cluster headache most commonly describe the pain as sharp, but some report that it can also be pulsating and pressure-like.</a:t>
            </a:r>
          </a:p>
          <a:p>
            <a:pPr marL="457200" lvl="0" indent="-279400" algn="l" rtl="0">
              <a:spcBef>
                <a:spcPts val="300"/>
              </a:spcBef>
              <a:spcAft>
                <a:spcPts val="0"/>
              </a:spcAft>
              <a:buClr>
                <a:schemeClr val="dk1"/>
              </a:buClr>
              <a:buSzPts val="800"/>
              <a:buChar char="●"/>
            </a:pPr>
            <a:r>
              <a:rPr lang="en-US" sz="1600"/>
              <a:t>Although pain can occur on both sides of the head, most patients report unilateral pain. </a:t>
            </a:r>
          </a:p>
          <a:p>
            <a:pPr marL="457200" lvl="0" indent="-279400" algn="l" rtl="0">
              <a:spcBef>
                <a:spcPts val="300"/>
              </a:spcBef>
              <a:spcAft>
                <a:spcPts val="0"/>
              </a:spcAft>
              <a:buClr>
                <a:schemeClr val="dk1"/>
              </a:buClr>
              <a:buSzPts val="800"/>
              <a:buChar char="●"/>
            </a:pPr>
            <a:r>
              <a:rPr lang="en-US" sz="1600"/>
              <a:t>Pain most commonly occurs in the retro-orbital area, followed by the temporal region, upper teeth, jaw, cheek, lower teeth, and neck.</a:t>
            </a:r>
          </a:p>
          <a:p>
            <a:pPr marL="457200" lvl="0" indent="-279400" algn="l" rtl="0">
              <a:spcBef>
                <a:spcPts val="300"/>
              </a:spcBef>
              <a:spcAft>
                <a:spcPts val="0"/>
              </a:spcAft>
              <a:buClr>
                <a:schemeClr val="dk1"/>
              </a:buClr>
              <a:buSzPts val="800"/>
              <a:buChar char="●"/>
            </a:pPr>
            <a:r>
              <a:rPr lang="en-US" sz="1600"/>
              <a:t>Ipsilateral autonomic symptoms such as eyelid edema, nasal congestion, lacrimation, or forehead sweating usually accompany the pain.</a:t>
            </a:r>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u="sng">
                <a:solidFill>
                  <a:schemeClr val="bg2">
                    <a:lumMod val="50000"/>
                  </a:schemeClr>
                </a:solidFill>
              </a:rPr>
              <a:t>III-Cluster Headaches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sp>
        <p:nvSpPr>
          <p:cNvPr id="243" name="Google Shape;243;p40"/>
          <p:cNvSpPr/>
          <p:nvPr/>
        </p:nvSpPr>
        <p:spPr>
          <a:xfrm>
            <a:off x="234550"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Google Shape;174;p32"/>
          <p:cNvSpPr txBox="1">
            <a:spLocks noGrp="1"/>
          </p:cNvSpPr>
          <p:nvPr>
            <p:ph type="body" idx="1"/>
          </p:nvPr>
        </p:nvSpPr>
        <p:spPr>
          <a:xfrm>
            <a:off x="1080135" y="866775"/>
            <a:ext cx="7703820" cy="4036695"/>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Clr>
                <a:schemeClr val="dk1"/>
              </a:buClr>
              <a:buSzPts val="1100"/>
              <a:buFont typeface="Arial" panose="020B0604020202020204"/>
              <a:buNone/>
            </a:pPr>
            <a:endParaRPr lang="en-GB" sz="1400"/>
          </a:p>
          <a:p>
            <a:pPr marL="457200" lvl="0" indent="-279400" algn="l" rtl="0">
              <a:spcBef>
                <a:spcPts val="300"/>
              </a:spcBef>
              <a:spcAft>
                <a:spcPts val="0"/>
              </a:spcAft>
              <a:buClr>
                <a:schemeClr val="dk1"/>
              </a:buClr>
              <a:buSzPts val="800"/>
              <a:buChar char="●"/>
            </a:pPr>
            <a:r>
              <a:rPr sz="1600"/>
              <a:t>There tend to be several (up to eight) episodes in the same day, with each episode lasting between 15 and 180 minutes.</a:t>
            </a:r>
          </a:p>
          <a:p>
            <a:pPr marL="914400" lvl="1" indent="-279400" algn="l" rtl="0">
              <a:spcBef>
                <a:spcPts val="300"/>
              </a:spcBef>
              <a:spcAft>
                <a:spcPts val="0"/>
              </a:spcAft>
              <a:buClr>
                <a:schemeClr val="dk1"/>
              </a:buClr>
              <a:buSzPts val="800"/>
              <a:buChar char="●"/>
            </a:pPr>
            <a:r>
              <a:t>In the </a:t>
            </a:r>
            <a:r>
              <a:rPr b="1">
                <a:effectLst>
                  <a:outerShdw blurRad="38100" dist="38100" dir="2700000" algn="tl">
                    <a:srgbClr val="000000">
                      <a:alpha val="43137"/>
                    </a:srgbClr>
                  </a:outerShdw>
                </a:effectLst>
              </a:rPr>
              <a:t>episodic form</a:t>
            </a:r>
            <a:r>
              <a:t> (80 to 90% of cases)</a:t>
            </a:r>
            <a:r>
              <a:rPr lang="en-US"/>
              <a:t>: </a:t>
            </a:r>
            <a:r>
              <a:t>episodes occur daily for a number of weeks followed by a period of remission. On average, a period of cluster headaches lasts 6 to 12 weeks, with remission lasting up to 12 months.</a:t>
            </a:r>
          </a:p>
          <a:p>
            <a:pPr marL="914400" lvl="1" indent="-279400" algn="l" rtl="0">
              <a:spcBef>
                <a:spcPts val="300"/>
              </a:spcBef>
              <a:spcAft>
                <a:spcPts val="0"/>
              </a:spcAft>
              <a:buClr>
                <a:schemeClr val="dk1"/>
              </a:buClr>
              <a:buSzPts val="800"/>
              <a:buChar char="●"/>
            </a:pPr>
            <a:r>
              <a:t>In the </a:t>
            </a:r>
            <a:r>
              <a:rPr b="1">
                <a:effectLst>
                  <a:outerShdw blurRad="38100" dist="38100" dir="2700000" algn="tl">
                    <a:srgbClr val="000000">
                      <a:alpha val="43137"/>
                    </a:srgbClr>
                  </a:outerShdw>
                </a:effectLst>
              </a:rPr>
              <a:t>chronic form</a:t>
            </a:r>
            <a:r>
              <a:t> (10 to 20 % of cases)</a:t>
            </a:r>
            <a:r>
              <a:rPr lang="en-US"/>
              <a:t>: </a:t>
            </a:r>
            <a:r>
              <a:t>episodes occur without significant periods of remission.</a:t>
            </a:r>
          </a:p>
          <a:p>
            <a:pPr marL="457200" lvl="0" indent="-279400" algn="l" rtl="0">
              <a:spcBef>
                <a:spcPts val="300"/>
              </a:spcBef>
              <a:spcAft>
                <a:spcPts val="0"/>
              </a:spcAft>
              <a:buClr>
                <a:schemeClr val="dk1"/>
              </a:buClr>
              <a:buSzPts val="800"/>
              <a:buChar char="●"/>
            </a:pPr>
            <a:r>
              <a:rPr sz="1600"/>
              <a:t>Only 25 percent of patients with cluster headaches are diagnosed correctly within one year of symptom onset, and more than 40 per-cent report a delay in diagnosis of five years or longer.</a:t>
            </a:r>
          </a:p>
          <a:p>
            <a:pPr marL="457200" lvl="0" indent="-279400" algn="l" rtl="0">
              <a:spcBef>
                <a:spcPts val="300"/>
              </a:spcBef>
              <a:spcAft>
                <a:spcPts val="0"/>
              </a:spcAft>
              <a:buClr>
                <a:schemeClr val="dk1"/>
              </a:buClr>
              <a:buSzPts val="800"/>
              <a:buChar char="●"/>
            </a:pPr>
            <a:r>
              <a:rPr sz="1600"/>
              <a:t>The most common incorrect diagnoses reported in one study were migraine (34%), sinusitis (21 %), and allergies (6 %).</a:t>
            </a:r>
          </a:p>
          <a:p>
            <a:pPr marL="457200" lvl="0" indent="-279400" algn="l" rtl="0">
              <a:spcBef>
                <a:spcPts val="300"/>
              </a:spcBef>
              <a:spcAft>
                <a:spcPts val="0"/>
              </a:spcAft>
              <a:buClr>
                <a:schemeClr val="dk1"/>
              </a:buClr>
              <a:buSzPts val="800"/>
              <a:buChar char="●"/>
            </a:pPr>
            <a:endParaRPr sz="1600"/>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u="sng">
                <a:solidFill>
                  <a:schemeClr val="bg2">
                    <a:lumMod val="50000"/>
                  </a:schemeClr>
                </a:solidFill>
              </a:rPr>
              <a:t>III-Cluster Headaches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sp>
        <p:nvSpPr>
          <p:cNvPr id="243" name="Google Shape;243;p40"/>
          <p:cNvSpPr/>
          <p:nvPr/>
        </p:nvSpPr>
        <p:spPr>
          <a:xfrm>
            <a:off x="234550"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Google Shape;174;p32"/>
          <p:cNvSpPr txBox="1">
            <a:spLocks noGrp="1"/>
          </p:cNvSpPr>
          <p:nvPr>
            <p:ph type="body" idx="1"/>
          </p:nvPr>
        </p:nvSpPr>
        <p:spPr>
          <a:xfrm>
            <a:off x="1080135" y="866775"/>
            <a:ext cx="7703820" cy="4036695"/>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Clr>
                <a:schemeClr val="dk1"/>
              </a:buClr>
              <a:buSzPts val="1100"/>
              <a:buFont typeface="Arial" panose="020B0604020202020204"/>
              <a:buNone/>
            </a:pPr>
            <a:endParaRPr lang="en-GB" sz="1600"/>
          </a:p>
          <a:p>
            <a:pPr marL="457200" lvl="0" indent="-279400" algn="l" rtl="0">
              <a:spcBef>
                <a:spcPts val="300"/>
              </a:spcBef>
              <a:spcAft>
                <a:spcPts val="0"/>
              </a:spcAft>
              <a:buClr>
                <a:schemeClr val="dk1"/>
              </a:buClr>
              <a:buSzPts val="800"/>
              <a:buChar char="●"/>
            </a:pPr>
            <a:r>
              <a:rPr sz="1800"/>
              <a:t>Family history appears to have a role in some cases.</a:t>
            </a:r>
          </a:p>
          <a:p>
            <a:pPr marL="457200" lvl="0" indent="-279400" algn="l" rtl="0">
              <a:spcBef>
                <a:spcPts val="300"/>
              </a:spcBef>
              <a:spcAft>
                <a:spcPts val="0"/>
              </a:spcAft>
              <a:buClr>
                <a:schemeClr val="dk1"/>
              </a:buClr>
              <a:buSzPts val="800"/>
              <a:buChar char="●"/>
            </a:pPr>
            <a:endParaRPr sz="1800"/>
          </a:p>
          <a:p>
            <a:pPr marL="457200" lvl="0" indent="-279400" algn="l" rtl="0">
              <a:spcBef>
                <a:spcPts val="300"/>
              </a:spcBef>
              <a:spcAft>
                <a:spcPts val="0"/>
              </a:spcAft>
              <a:buClr>
                <a:schemeClr val="dk1"/>
              </a:buClr>
              <a:buSzPts val="800"/>
              <a:buChar char="●"/>
            </a:pPr>
            <a:r>
              <a:rPr sz="1800"/>
              <a:t>A number of comorbidities are associated with cluster headaches, including depression (24 %), sleep apnea (14 %), restless legs syndrome </a:t>
            </a:r>
            <a:r>
              <a:rPr lang="en-US" sz="1800"/>
              <a:t>(</a:t>
            </a:r>
            <a:r>
              <a:rPr sz="1800"/>
              <a:t>11 %), and asthma (9 %).</a:t>
            </a:r>
          </a:p>
          <a:p>
            <a:pPr marL="457200" lvl="0" indent="-279400" algn="l" rtl="0">
              <a:spcBef>
                <a:spcPts val="300"/>
              </a:spcBef>
              <a:spcAft>
                <a:spcPts val="0"/>
              </a:spcAft>
              <a:buClr>
                <a:schemeClr val="dk1"/>
              </a:buClr>
              <a:buSzPts val="800"/>
              <a:buChar char="●"/>
            </a:pPr>
            <a:endParaRPr sz="1800"/>
          </a:p>
          <a:p>
            <a:pPr marL="457200" lvl="0" indent="-279400" algn="l" rtl="0">
              <a:spcBef>
                <a:spcPts val="300"/>
              </a:spcBef>
              <a:spcAft>
                <a:spcPts val="0"/>
              </a:spcAft>
              <a:buClr>
                <a:schemeClr val="dk1"/>
              </a:buClr>
              <a:buSzPts val="800"/>
              <a:buChar char="●"/>
            </a:pPr>
            <a:r>
              <a:rPr sz="1800" b="1" u="sng"/>
              <a:t>Depression is an important diagnosis, because many individuals who have cluster headaches report suicidal thoughts.</a:t>
            </a:r>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u="sng">
                <a:solidFill>
                  <a:schemeClr val="bg2">
                    <a:lumMod val="50000"/>
                  </a:schemeClr>
                </a:solidFill>
              </a:rPr>
              <a:t>III-Cluster Headaches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Shape 185"/>
        <p:cNvGrpSpPr/>
        <p:nvPr/>
      </p:nvGrpSpPr>
      <p:grpSpPr>
        <a:xfrm>
          <a:off x="0" y="0"/>
          <a:ext cx="0" cy="0"/>
          <a:chOff x="0" y="0"/>
          <a:chExt cx="0" cy="0"/>
        </a:xfrm>
      </p:grpSpPr>
      <p:sp>
        <p:nvSpPr>
          <p:cNvPr id="2" name="Text Box 1"/>
          <p:cNvSpPr txBox="1"/>
          <p:nvPr/>
        </p:nvSpPr>
        <p:spPr>
          <a:xfrm>
            <a:off x="857250" y="1497330"/>
            <a:ext cx="8286750" cy="2676525"/>
          </a:xfrm>
          <a:prstGeom prst="rect">
            <a:avLst/>
          </a:prstGeom>
          <a:noFill/>
        </p:spPr>
        <p:txBody>
          <a:bodyPr wrap="square" rtlCol="0">
            <a:spAutoFit/>
          </a:bodyPr>
          <a:lstStyle/>
          <a:p>
            <a:pPr marL="0" indent="0">
              <a:buFont typeface="Arial" panose="020B0604020202020204" pitchFamily="34" charset="0"/>
              <a:buNone/>
            </a:pPr>
            <a:r>
              <a:rPr lang="en-US">
                <a:solidFill>
                  <a:schemeClr val="bg1"/>
                </a:solidFill>
              </a:rPr>
              <a:t>At least five episodes fulfilling the following criteria:</a:t>
            </a:r>
          </a:p>
          <a:p>
            <a:pPr marL="0" indent="0">
              <a:buFont typeface="Arial" panose="020B0604020202020204" pitchFamily="34" charset="0"/>
              <a:buNone/>
            </a:pPr>
            <a:endParaRPr lang="en-US">
              <a:solidFill>
                <a:schemeClr val="bg1"/>
              </a:solidFill>
            </a:endParaRPr>
          </a:p>
          <a:p>
            <a:pPr marL="285750" indent="-285750">
              <a:buFont typeface="Arial" panose="020B0604020202020204" pitchFamily="34" charset="0"/>
              <a:buChar char="•"/>
            </a:pPr>
            <a:r>
              <a:rPr lang="en-US">
                <a:solidFill>
                  <a:schemeClr val="bg1"/>
                </a:solidFill>
              </a:rPr>
              <a:t>Severe or very severe unilateral orbital, supraorbital, or temporal pain lasting 15 to 180 minutes if untreated</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Headache is accompanied by at least one of the following ipsilateral autonomic symptoms: conjunctival injection or lacrimation, nasal congestion or rhinorrhea, eyelid edema, forehead and facial sweating, miosis or ptosis, restlessness or agitation</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Headache episodes occur from one every other day to eight per day</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Not attributable to another disorder</a:t>
            </a:r>
          </a:p>
        </p:txBody>
      </p:sp>
      <p:sp>
        <p:nvSpPr>
          <p:cNvPr id="6" name="Google Shape;221;p38"/>
          <p:cNvSpPr txBox="1"/>
          <p:nvPr/>
        </p:nvSpPr>
        <p:spPr>
          <a:xfrm>
            <a:off x="770255" y="501650"/>
            <a:ext cx="7871460" cy="73533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lt1"/>
              </a:buClr>
              <a:buSzPts val="4000"/>
              <a:buFont typeface="Reem Kufi"/>
              <a:buNone/>
              <a:defRPr sz="4000" b="1" i="0" u="none" strike="noStrike" cap="none">
                <a:solidFill>
                  <a:schemeClr val="lt1"/>
                </a:solidFill>
                <a:latin typeface="Reem Kufi"/>
                <a:ea typeface="Reem Kufi"/>
                <a:cs typeface="Reem Kufi"/>
                <a:sym typeface="Reem Kufi"/>
              </a:defRPr>
            </a:lvl1pPr>
            <a:lvl2pPr marR="0" lvl="1"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9pPr>
          </a:lstStyle>
          <a:p>
            <a:pPr marL="0" indent="0" algn="l">
              <a:buFont typeface="Arial" panose="020B0604020202020204" pitchFamily="34" charset="0"/>
              <a:buNone/>
            </a:pPr>
            <a:r>
              <a:rPr lang="en-US" sz="2400">
                <a:solidFill>
                  <a:srgbClr val="B88728"/>
                </a:solidFill>
                <a:sym typeface="+mn-ea"/>
              </a:rPr>
              <a:t>ICHD-2 Diagnostic Criteria for Cluster Headache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646930" y="808355"/>
            <a:ext cx="3491865" cy="445135"/>
          </a:xfrm>
        </p:spPr>
        <p:txBody>
          <a:bodyPr/>
          <a:lstStyle/>
          <a:p>
            <a:pPr algn="ctr"/>
            <a:r>
              <a:rPr lang="en-US" sz="2000" b="1" u="sng">
                <a:solidFill>
                  <a:schemeClr val="bg1"/>
                </a:solidFill>
              </a:rPr>
              <a:t>Chronic cluster headache</a:t>
            </a:r>
          </a:p>
        </p:txBody>
      </p:sp>
      <p:sp>
        <p:nvSpPr>
          <p:cNvPr id="221" name="Google Shape;221;p38"/>
          <p:cNvSpPr txBox="1"/>
          <p:nvPr/>
        </p:nvSpPr>
        <p:spPr>
          <a:xfrm>
            <a:off x="911860" y="244475"/>
            <a:ext cx="7319645" cy="440055"/>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lt1"/>
              </a:buClr>
              <a:buSzPts val="4000"/>
              <a:buFont typeface="Reem Kufi"/>
              <a:buNone/>
              <a:defRPr sz="4000" b="1" i="0" u="none" strike="noStrike" cap="none">
                <a:solidFill>
                  <a:schemeClr val="lt1"/>
                </a:solidFill>
                <a:latin typeface="Reem Kufi"/>
                <a:ea typeface="Reem Kufi"/>
                <a:cs typeface="Reem Kufi"/>
                <a:sym typeface="Reem Kufi"/>
              </a:defRPr>
            </a:lvl1pPr>
            <a:lvl2pPr marR="0" lvl="1"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9pPr>
          </a:lstStyle>
          <a:p>
            <a:pPr marL="0" lvl="0" indent="0" algn="l" rtl="0">
              <a:spcBef>
                <a:spcPts val="0"/>
              </a:spcBef>
              <a:spcAft>
                <a:spcPts val="0"/>
              </a:spcAft>
              <a:buNone/>
            </a:pPr>
            <a:r>
              <a:rPr sz="2400">
                <a:solidFill>
                  <a:srgbClr val="B88728"/>
                </a:solidFill>
              </a:rPr>
              <a:t>ICHD-2 Diagnostic Criteria for </a:t>
            </a:r>
            <a:r>
              <a:rPr lang="en-US" sz="2400">
                <a:solidFill>
                  <a:srgbClr val="B88728"/>
                </a:solidFill>
              </a:rPr>
              <a:t>Cluster Headache</a:t>
            </a:r>
          </a:p>
        </p:txBody>
      </p:sp>
      <p:sp>
        <p:nvSpPr>
          <p:cNvPr id="5" name="Subtitle 3"/>
          <p:cNvSpPr/>
          <p:nvPr/>
        </p:nvSpPr>
        <p:spPr>
          <a:xfrm>
            <a:off x="911860" y="808355"/>
            <a:ext cx="3396615" cy="340995"/>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L="457200" marR="0" lvl="0" indent="-342900" algn="r" rtl="0">
              <a:lnSpc>
                <a:spcPct val="100000"/>
              </a:lnSpc>
              <a:spcBef>
                <a:spcPts val="0"/>
              </a:spcBef>
              <a:spcAft>
                <a:spcPts val="0"/>
              </a:spcAft>
              <a:buClr>
                <a:schemeClr val="dk1"/>
              </a:buClr>
              <a:buSzPts val="1800"/>
              <a:buFont typeface="Roboto" panose="02000000000000000000"/>
              <a:buNone/>
              <a:defRPr sz="1800" b="0" i="0" u="none" strike="noStrike" cap="none">
                <a:solidFill>
                  <a:schemeClr val="lt1"/>
                </a:solidFill>
                <a:latin typeface="Roboto" panose="02000000000000000000"/>
                <a:ea typeface="Roboto" panose="02000000000000000000"/>
                <a:cs typeface="Roboto" panose="02000000000000000000"/>
                <a:sym typeface="Roboto" panose="02000000000000000000"/>
              </a:defRPr>
            </a:lvl1pPr>
            <a:lvl2pPr marL="914400" marR="0" lvl="1"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2pPr>
            <a:lvl3pPr marL="1371600" marR="0" lvl="2"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3pPr>
            <a:lvl4pPr marL="1828800" marR="0" lvl="3"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4pPr>
            <a:lvl5pPr marL="2286000" marR="0" lvl="4"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5pPr>
            <a:lvl6pPr marL="2743200" marR="0" lvl="5"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6pPr>
            <a:lvl7pPr marL="3200400" marR="0" lvl="6"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7pPr>
            <a:lvl8pPr marL="3657600" marR="0" lvl="7"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8pPr>
            <a:lvl9pPr marL="4114800" marR="0" lvl="8" indent="-317500" algn="r" rtl="0">
              <a:lnSpc>
                <a:spcPct val="100000"/>
              </a:lnSpc>
              <a:spcBef>
                <a:spcPts val="1600"/>
              </a:spcBef>
              <a:spcAft>
                <a:spcPts val="160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9pPr>
          </a:lstStyle>
          <a:p>
            <a:pPr algn="ctr"/>
            <a:r>
              <a:rPr lang="en-US" sz="2000" b="1" u="sng">
                <a:solidFill>
                  <a:schemeClr val="bg1"/>
                </a:solidFill>
              </a:rPr>
              <a:t>Episodic cluster headache</a:t>
            </a:r>
          </a:p>
        </p:txBody>
      </p:sp>
      <p:sp>
        <p:nvSpPr>
          <p:cNvPr id="6" name="Text Box 5"/>
          <p:cNvSpPr txBox="1"/>
          <p:nvPr/>
        </p:nvSpPr>
        <p:spPr>
          <a:xfrm>
            <a:off x="1033780" y="1430655"/>
            <a:ext cx="3396615" cy="1383665"/>
          </a:xfrm>
          <a:prstGeom prst="rect">
            <a:avLst/>
          </a:prstGeom>
          <a:noFill/>
        </p:spPr>
        <p:txBody>
          <a:bodyPr wrap="square" rtlCol="0">
            <a:spAutoFit/>
          </a:bodyPr>
          <a:lstStyle/>
          <a:p>
            <a:pPr marL="171450" indent="-171450">
              <a:buFont typeface="Arial" panose="020B0604020202020204" pitchFamily="34" charset="0"/>
              <a:buChar char="•"/>
            </a:pPr>
            <a:r>
              <a:rPr lang="en-US">
                <a:solidFill>
                  <a:schemeClr val="bg1"/>
                </a:solidFill>
              </a:rPr>
              <a:t>Fulfills all of the above criteria</a:t>
            </a:r>
          </a:p>
          <a:p>
            <a:pPr marL="171450" indent="-171450">
              <a:buFont typeface="Arial" panose="020B0604020202020204" pitchFamily="34" charset="0"/>
              <a:buChar char="•"/>
            </a:pPr>
            <a:endParaRPr lang="en-US">
              <a:solidFill>
                <a:schemeClr val="bg1"/>
              </a:solidFill>
            </a:endParaRPr>
          </a:p>
          <a:p>
            <a:pPr marL="171450" indent="-171450">
              <a:buFont typeface="Arial" panose="020B0604020202020204" pitchFamily="34" charset="0"/>
              <a:buChar char="•"/>
            </a:pPr>
            <a:r>
              <a:rPr lang="en-US">
                <a:solidFill>
                  <a:schemeClr val="bg1"/>
                </a:solidFill>
              </a:rPr>
              <a:t>At least two cluster periods lasting seven to 365 days and separated by pain-free remissions of more than one month</a:t>
            </a:r>
          </a:p>
        </p:txBody>
      </p:sp>
      <p:sp>
        <p:nvSpPr>
          <p:cNvPr id="7" name="Text Box 6"/>
          <p:cNvSpPr txBox="1"/>
          <p:nvPr/>
        </p:nvSpPr>
        <p:spPr>
          <a:xfrm>
            <a:off x="4923155" y="1430655"/>
            <a:ext cx="2792730" cy="1545590"/>
          </a:xfrm>
          <a:prstGeom prst="rect">
            <a:avLst/>
          </a:prstGeom>
          <a:noFill/>
        </p:spPr>
        <p:txBody>
          <a:bodyPr wrap="square" rtlCol="0">
            <a:spAutoFit/>
          </a:bodyPr>
          <a:lstStyle/>
          <a:p>
            <a:pPr marL="285750" indent="-285750">
              <a:buFont typeface="Arial" panose="020B0604020202020204" pitchFamily="34" charset="0"/>
              <a:buChar char="•"/>
            </a:pPr>
            <a:r>
              <a:rPr lang="en-US" sz="1350">
                <a:solidFill>
                  <a:schemeClr val="bg1"/>
                </a:solidFill>
              </a:rPr>
              <a:t>Fulfills all of the above criteria</a:t>
            </a:r>
          </a:p>
          <a:p>
            <a:pPr marL="285750" indent="-285750">
              <a:buFont typeface="Arial" panose="020B0604020202020204" pitchFamily="34" charset="0"/>
              <a:buChar char="•"/>
            </a:pPr>
            <a:endParaRPr lang="en-US" sz="1350">
              <a:solidFill>
                <a:schemeClr val="bg1"/>
              </a:solidFill>
            </a:endParaRPr>
          </a:p>
          <a:p>
            <a:pPr marL="285750" indent="-285750">
              <a:buFont typeface="Arial" panose="020B0604020202020204" pitchFamily="34" charset="0"/>
              <a:buChar char="•"/>
            </a:pPr>
            <a:r>
              <a:rPr lang="en-US" sz="1350">
                <a:solidFill>
                  <a:schemeClr val="bg1"/>
                </a:solidFill>
              </a:rPr>
              <a:t>Episodes recur for more than one year without remission periods or with remission periods lasting less than one month</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708570" y="305820"/>
            <a:ext cx="7704000" cy="572700"/>
          </a:xfrm>
        </p:spPr>
        <p:txBody>
          <a:bodyPr/>
          <a:lstStyle/>
          <a:p>
            <a:r>
              <a:rPr lang="en-US" sz="3200" dirty="0">
                <a:solidFill>
                  <a:srgbClr val="B88728"/>
                </a:solidFill>
              </a:rPr>
              <a:t>Treatment</a:t>
            </a:r>
          </a:p>
        </p:txBody>
      </p:sp>
      <p:sp>
        <p:nvSpPr>
          <p:cNvPr id="6" name="Text Placeholder 5"/>
          <p:cNvSpPr>
            <a:spLocks noGrp="1"/>
          </p:cNvSpPr>
          <p:nvPr>
            <p:ph type="body" idx="1"/>
          </p:nvPr>
        </p:nvSpPr>
        <p:spPr>
          <a:xfrm>
            <a:off x="708925" y="1256030"/>
            <a:ext cx="7704000" cy="3579900"/>
          </a:xfrm>
        </p:spPr>
        <p:txBody>
          <a:bodyPr/>
          <a:lstStyle/>
          <a:p>
            <a:r>
              <a:rPr lang="en-US" sz="2000" b="1" u="sng" dirty="0" smtClean="0">
                <a:solidFill>
                  <a:schemeClr val="bg1"/>
                </a:solidFill>
              </a:rPr>
              <a:t>Tension-type Headache</a:t>
            </a:r>
            <a:r>
              <a:rPr lang="en-US" sz="2000" dirty="0" smtClean="0">
                <a:solidFill>
                  <a:schemeClr val="bg1"/>
                </a:solidFill>
              </a:rPr>
              <a:t>: NSAIDs.</a:t>
            </a:r>
            <a:endParaRPr lang="en-US" sz="2000" dirty="0">
              <a:solidFill>
                <a:schemeClr val="bg1"/>
              </a:solidFill>
            </a:endParaRPr>
          </a:p>
          <a:p>
            <a:endParaRPr lang="en-US" sz="2000" dirty="0" smtClean="0">
              <a:solidFill>
                <a:schemeClr val="bg1"/>
              </a:solidFill>
            </a:endParaRPr>
          </a:p>
          <a:p>
            <a:r>
              <a:rPr lang="en-US" sz="2000" b="1" u="sng" dirty="0" smtClean="0">
                <a:solidFill>
                  <a:schemeClr val="bg1"/>
                </a:solidFill>
              </a:rPr>
              <a:t>Migraine Headaches:</a:t>
            </a:r>
            <a:r>
              <a:rPr lang="en-US" sz="2000" b="1" dirty="0" smtClean="0">
                <a:solidFill>
                  <a:schemeClr val="bg1"/>
                </a:solidFill>
              </a:rPr>
              <a:t> NSAIDs (for short-term relief) &amp; anti-depressants, metoclopramide.</a:t>
            </a:r>
            <a:endParaRPr lang="en-US" sz="2000" b="1" u="sng" dirty="0">
              <a:solidFill>
                <a:schemeClr val="bg1"/>
              </a:solidFill>
            </a:endParaRPr>
          </a:p>
          <a:p>
            <a:endParaRPr lang="en-US" sz="2000" dirty="0" smtClean="0">
              <a:solidFill>
                <a:schemeClr val="bg1"/>
              </a:solidFill>
            </a:endParaRPr>
          </a:p>
          <a:p>
            <a:r>
              <a:rPr lang="en-US" sz="2000" b="1" u="sng" dirty="0">
                <a:solidFill>
                  <a:schemeClr val="bg1"/>
                </a:solidFill>
                <a:effectLst/>
              </a:rPr>
              <a:t>Cluster Headache:</a:t>
            </a:r>
            <a:r>
              <a:rPr lang="en-US" sz="2000" dirty="0">
                <a:solidFill>
                  <a:schemeClr val="bg1"/>
                </a:solidFill>
              </a:rPr>
              <a:t> O2 mask (if hypoxic) &amp; calcium channel blockers (for a duration of up to 3 months).</a:t>
            </a:r>
          </a:p>
        </p:txBody>
      </p:sp>
      <p:sp>
        <p:nvSpPr>
          <p:cNvPr id="7" name="Rectangle 6"/>
          <p:cNvSpPr/>
          <p:nvPr/>
        </p:nvSpPr>
        <p:spPr>
          <a:xfrm>
            <a:off x="188686" y="94343"/>
            <a:ext cx="8802914" cy="4942114"/>
          </a:xfrm>
          <a:prstGeom prst="rect">
            <a:avLst/>
          </a:prstGeom>
          <a:no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Shape 166"/>
        <p:cNvGrpSpPr/>
        <p:nvPr/>
      </p:nvGrpSpPr>
      <p:grpSpPr>
        <a:xfrm>
          <a:off x="0" y="0"/>
          <a:ext cx="0" cy="0"/>
          <a:chOff x="0" y="0"/>
          <a:chExt cx="0" cy="0"/>
        </a:xfrm>
      </p:grpSpPr>
      <p:sp>
        <p:nvSpPr>
          <p:cNvPr id="167" name="Google Shape;167;p31"/>
          <p:cNvSpPr txBox="1">
            <a:spLocks noGrp="1"/>
          </p:cNvSpPr>
          <p:nvPr>
            <p:ph type="ctrTitle"/>
          </p:nvPr>
        </p:nvSpPr>
        <p:spPr>
          <a:xfrm>
            <a:off x="1616285" y="1545605"/>
            <a:ext cx="6408000" cy="205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altLang="en-GB" sz="4400" dirty="0" smtClean="0"/>
              <a:t>History &amp; Physical examination</a:t>
            </a:r>
            <a:endParaRPr lang="en-US" altLang="en-GB" sz="4400" dirty="0"/>
          </a:p>
        </p:txBody>
      </p:sp>
      <p:cxnSp>
        <p:nvCxnSpPr>
          <p:cNvPr id="4" name="Straight Connector 3"/>
          <p:cNvCxnSpPr/>
          <p:nvPr/>
        </p:nvCxnSpPr>
        <p:spPr>
          <a:xfrm flipH="1">
            <a:off x="4836795" y="4264025"/>
            <a:ext cx="2703830" cy="0"/>
          </a:xfrm>
          <a:prstGeom prst="line">
            <a:avLst/>
          </a:prstGeom>
          <a:ln w="3492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2" name="Straight Connector 1"/>
          <p:cNvCxnSpPr/>
          <p:nvPr/>
        </p:nvCxnSpPr>
        <p:spPr>
          <a:xfrm>
            <a:off x="7540625" y="1223645"/>
            <a:ext cx="0" cy="3040380"/>
          </a:xfrm>
          <a:prstGeom prst="line">
            <a:avLst/>
          </a:prstGeom>
          <a:ln w="3492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H="1">
            <a:off x="2099945" y="1223645"/>
            <a:ext cx="5440045" cy="0"/>
          </a:xfrm>
          <a:prstGeom prst="line">
            <a:avLst/>
          </a:prstGeom>
          <a:ln w="3492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2099945" y="1223645"/>
            <a:ext cx="0" cy="692785"/>
          </a:xfrm>
          <a:prstGeom prst="line">
            <a:avLst/>
          </a:prstGeom>
          <a:ln w="34925">
            <a:solidFill>
              <a:srgbClr val="B8872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243" name="Google Shape;243;p40"/>
          <p:cNvSpPr/>
          <p:nvPr/>
        </p:nvSpPr>
        <p:spPr>
          <a:xfrm>
            <a:off x="244075"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dirty="0" smtClean="0">
                <a:solidFill>
                  <a:schemeClr val="bg2">
                    <a:lumMod val="50000"/>
                  </a:schemeClr>
                </a:solidFill>
              </a:rPr>
              <a:t>History</a:t>
            </a:r>
          </a:p>
        </p:txBody>
      </p:sp>
      <p:sp>
        <p:nvSpPr>
          <p:cNvPr id="174" name="Google Shape;174;p32"/>
          <p:cNvSpPr txBox="1">
            <a:spLocks noGrp="1"/>
          </p:cNvSpPr>
          <p:nvPr>
            <p:ph type="body" idx="1"/>
          </p:nvPr>
        </p:nvSpPr>
        <p:spPr>
          <a:xfrm>
            <a:off x="1080400" y="1028700"/>
            <a:ext cx="7704000" cy="3579900"/>
          </a:xfrm>
          <a:prstGeom prst="rect">
            <a:avLst/>
          </a:prstGeom>
        </p:spPr>
        <p:txBody>
          <a:bodyPr spcFirstLastPara="1" wrap="square" lIns="91425" tIns="91425" rIns="91425" bIns="91425" anchor="t" anchorCtr="0">
            <a:noAutofit/>
          </a:bodyPr>
          <a:lstStyle/>
          <a:p>
            <a:pPr marL="171450" indent="-171450">
              <a:buSzPts val="1100"/>
            </a:pPr>
            <a:r>
              <a:rPr lang="en-US" dirty="0"/>
              <a:t>Thunderclap headache, which is characterized by sudden-onset headache pain, with peak intensity occurring within several minutes, requires prompt evaluation. Subarachnoid hemorrhage, hypertensive emergencies, vertebral artery dissections, and acute angle–closure glaucoma can also present this way</a:t>
            </a:r>
            <a:r>
              <a:rPr lang="en-US" dirty="0" smtClean="0"/>
              <a:t>.</a:t>
            </a:r>
          </a:p>
          <a:p>
            <a:pPr marL="0" indent="0">
              <a:buSzPts val="1100"/>
              <a:buNone/>
            </a:pPr>
            <a:endParaRPr lang="en-US" dirty="0" smtClean="0"/>
          </a:p>
          <a:p>
            <a:pPr marL="171450" indent="-171450">
              <a:buSzPts val="1100"/>
            </a:pPr>
            <a:r>
              <a:rPr lang="en-US" dirty="0"/>
              <a:t>Use of illicit drugs, including cocaine and methamphetamine, can increase the risk of intracranial bleeding or stroke. </a:t>
            </a:r>
            <a:endParaRPr lang="en-US" dirty="0" smtClean="0"/>
          </a:p>
          <a:p>
            <a:pPr marL="171450" indent="-171450">
              <a:buSzPts val="1100"/>
            </a:pPr>
            <a:endParaRPr lang="en-US" dirty="0"/>
          </a:p>
          <a:p>
            <a:pPr marL="171450" indent="-171450">
              <a:buSzPts val="1100"/>
            </a:pPr>
            <a:r>
              <a:rPr lang="en-US" dirty="0"/>
              <a:t>Prescription or over-the-counter medications such as aspirin, other </a:t>
            </a:r>
            <a:r>
              <a:rPr lang="en-US" dirty="0" err="1"/>
              <a:t>nonsteroidal</a:t>
            </a:r>
            <a:r>
              <a:rPr lang="en-US" dirty="0"/>
              <a:t> </a:t>
            </a:r>
            <a:r>
              <a:rPr lang="en-US" dirty="0" err="1"/>
              <a:t>antiinflammatory</a:t>
            </a:r>
            <a:r>
              <a:rPr lang="en-US" dirty="0"/>
              <a:t> drugs, anticoagulants, and </a:t>
            </a:r>
            <a:r>
              <a:rPr lang="en-US" dirty="0" smtClean="0"/>
              <a:t>glucocorticoids </a:t>
            </a:r>
            <a:r>
              <a:rPr lang="en-US" dirty="0"/>
              <a:t>increase the risk of intracranial bleeding</a:t>
            </a:r>
            <a:r>
              <a:rPr lang="en-US" dirty="0" smtClean="0"/>
              <a:t>.</a:t>
            </a:r>
          </a:p>
          <a:p>
            <a:pPr marL="171450" indent="-171450">
              <a:buSzPts val="1100"/>
            </a:pPr>
            <a:endParaRPr lang="en-US" dirty="0"/>
          </a:p>
          <a:p>
            <a:pPr marL="171450" indent="-171450">
              <a:buSzPts val="1100"/>
            </a:pPr>
            <a:r>
              <a:rPr lang="en-US" dirty="0"/>
              <a:t>A history of HIV infection or other immunosuppressive conditions in patients with headache may suggest a brain abscess, meningitis, or malignancy of the central nervous system (CNS</a:t>
            </a:r>
            <a:r>
              <a:rPr lang="en-US" dirty="0" smtClean="0"/>
              <a:t>).</a:t>
            </a:r>
          </a:p>
          <a:p>
            <a:pPr marL="171450" indent="-171450">
              <a:buSzPts val="1100"/>
            </a:pPr>
            <a:endParaRPr lang="en-US" dirty="0"/>
          </a:p>
          <a:p>
            <a:pPr marL="171450" indent="-171450">
              <a:buSzPts val="1100"/>
            </a:pPr>
            <a:r>
              <a:rPr lang="en-US" dirty="0"/>
              <a:t>The presence of a coexisting infection in the lungs, sinuses, or orbital areas may precede and cause a CNS infection</a:t>
            </a:r>
            <a:r>
              <a:rPr lang="en-US" dirty="0" smtClean="0"/>
              <a:t>.</a:t>
            </a:r>
          </a:p>
          <a:p>
            <a:pPr marL="171450" indent="-171450">
              <a:buSzPts val="1100"/>
            </a:pPr>
            <a:endParaRPr lang="en-US" dirty="0"/>
          </a:p>
          <a:p>
            <a:pPr marL="171450" indent="-171450">
              <a:buSzPts val="1100"/>
            </a:pPr>
            <a:r>
              <a:rPr lang="en-US" dirty="0"/>
              <a:t>A patient who reports the worst headache of his or her life, especially if the patient is older than 50 years, or who has a headache that occurs with exertion (including sexual intercourse) could be experiencing intracranial hemorrhage or carotid artery dissection.</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sp>
        <p:nvSpPr>
          <p:cNvPr id="243" name="Google Shape;243;p40"/>
          <p:cNvSpPr/>
          <p:nvPr/>
        </p:nvSpPr>
        <p:spPr>
          <a:xfrm>
            <a:off x="244075"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Google Shape;174;p32"/>
          <p:cNvSpPr txBox="1">
            <a:spLocks noGrp="1"/>
          </p:cNvSpPr>
          <p:nvPr>
            <p:ph type="body" idx="1"/>
          </p:nvPr>
        </p:nvSpPr>
        <p:spPr>
          <a:xfrm>
            <a:off x="1080400" y="1028700"/>
            <a:ext cx="7704000" cy="3579900"/>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Clr>
                <a:schemeClr val="dk1"/>
              </a:buClr>
              <a:buSzPts val="1100"/>
              <a:buFont typeface="Arial" panose="020B0604020202020204"/>
              <a:buNone/>
            </a:pPr>
            <a:endParaRPr lang="en-GB"/>
          </a:p>
          <a:p>
            <a:pPr marL="457200" lvl="0" indent="-279400" algn="l" rtl="0">
              <a:spcBef>
                <a:spcPts val="300"/>
              </a:spcBef>
              <a:spcAft>
                <a:spcPts val="0"/>
              </a:spcAft>
              <a:buClr>
                <a:schemeClr val="dk1"/>
              </a:buClr>
              <a:buSzPts val="800"/>
              <a:buChar char="●"/>
            </a:pPr>
            <a:r>
              <a:rPr lang="en-US" altLang="en-GB" sz="1400"/>
              <a:t>Approximately one-half of the adult population worldwide is affected by a headache disorder.</a:t>
            </a:r>
          </a:p>
          <a:p>
            <a:pPr marL="457200" lvl="0" indent="-279400" algn="l" rtl="0">
              <a:spcBef>
                <a:spcPts val="300"/>
              </a:spcBef>
              <a:spcAft>
                <a:spcPts val="0"/>
              </a:spcAft>
              <a:buClr>
                <a:schemeClr val="dk1"/>
              </a:buClr>
              <a:buSzPts val="800"/>
              <a:buChar char="●"/>
            </a:pPr>
            <a:r>
              <a:rPr lang="en-GB" sz="1400"/>
              <a:t> The International Headache Society classification and diagnostic criteria can help physicians differentiate primary headaches (e.g., tension, migraine, cluster) from secondary headaches (e.g., those caused by infection or vascular disease).</a:t>
            </a:r>
          </a:p>
          <a:p>
            <a:pPr marL="457200" lvl="0" indent="-279400" algn="l" rtl="0">
              <a:spcBef>
                <a:spcPts val="300"/>
              </a:spcBef>
              <a:spcAft>
                <a:spcPts val="0"/>
              </a:spcAft>
              <a:buClr>
                <a:schemeClr val="dk1"/>
              </a:buClr>
              <a:buSzPts val="800"/>
              <a:buChar char="●"/>
            </a:pPr>
            <a:r>
              <a:rPr lang="en-GB" sz="1400"/>
              <a:t> A thorough history and physical examination, and an understanding of the typical features of primary headaches, can reduce the need for neuroimaging, lumbar puncture, or other studies.</a:t>
            </a:r>
          </a:p>
          <a:p>
            <a:pPr marL="457200" lvl="0" indent="-279400" algn="l" rtl="0">
              <a:spcBef>
                <a:spcPts val="300"/>
              </a:spcBef>
              <a:spcAft>
                <a:spcPts val="0"/>
              </a:spcAft>
              <a:buClr>
                <a:schemeClr val="dk1"/>
              </a:buClr>
              <a:buSzPts val="800"/>
              <a:buChar char="●"/>
            </a:pPr>
            <a:r>
              <a:rPr lang="en-GB" sz="1400"/>
              <a:t>It is important for physicians evaluating adult patients with acute headache to determine whether the condition is benign or if it indicates dangerous neurologic or systemic pathology. </a:t>
            </a:r>
          </a:p>
          <a:p>
            <a:pPr marL="457200" lvl="0" indent="-279400" algn="l" rtl="0">
              <a:spcBef>
                <a:spcPts val="300"/>
              </a:spcBef>
              <a:spcAft>
                <a:spcPts val="0"/>
              </a:spcAft>
              <a:buClr>
                <a:schemeClr val="dk1"/>
              </a:buClr>
              <a:buSzPts val="800"/>
              <a:buChar char="●"/>
            </a:pPr>
            <a:r>
              <a:rPr lang="en-GB" sz="1400"/>
              <a:t>The most common types of headaches are tension-typeheadaches, migraines, and cluster headaches, which affect approximately 40, 10, and 1 % of the adult population, respectively.</a:t>
            </a:r>
          </a:p>
          <a:p>
            <a:pPr marL="457200" lvl="0" indent="-279400" algn="l" rtl="0">
              <a:spcBef>
                <a:spcPts val="300"/>
              </a:spcBef>
              <a:spcAft>
                <a:spcPts val="0"/>
              </a:spcAft>
              <a:buClr>
                <a:schemeClr val="dk1"/>
              </a:buClr>
              <a:buSzPts val="800"/>
              <a:buChar char="●"/>
            </a:pPr>
            <a:r>
              <a:rPr lang="en-GB" sz="1400"/>
              <a:t>Most headache diagnoses are based entirely on the patient history. Only rarely does physical examination provide clues to the diagnosis.</a:t>
            </a:r>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3200">
                <a:solidFill>
                  <a:schemeClr val="bg2">
                    <a:lumMod val="50000"/>
                  </a:schemeClr>
                </a:solidFill>
              </a:rPr>
              <a:t>Introduction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243" name="Google Shape;243;p40"/>
          <p:cNvSpPr/>
          <p:nvPr/>
        </p:nvSpPr>
        <p:spPr>
          <a:xfrm>
            <a:off x="244075"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dirty="0" smtClean="0">
                <a:solidFill>
                  <a:schemeClr val="bg2">
                    <a:lumMod val="50000"/>
                  </a:schemeClr>
                </a:solidFill>
              </a:rPr>
              <a:t>Physical Examination</a:t>
            </a:r>
          </a:p>
        </p:txBody>
      </p:sp>
      <p:sp>
        <p:nvSpPr>
          <p:cNvPr id="174" name="Google Shape;174;p32"/>
          <p:cNvSpPr txBox="1">
            <a:spLocks noGrp="1"/>
          </p:cNvSpPr>
          <p:nvPr>
            <p:ph type="body" idx="1"/>
          </p:nvPr>
        </p:nvSpPr>
        <p:spPr>
          <a:xfrm>
            <a:off x="1080400" y="1028700"/>
            <a:ext cx="7704000" cy="3579900"/>
          </a:xfrm>
          <a:prstGeom prst="rect">
            <a:avLst/>
          </a:prstGeom>
        </p:spPr>
        <p:txBody>
          <a:bodyPr spcFirstLastPara="1" wrap="square" lIns="91425" tIns="91425" rIns="91425" bIns="91425" anchor="t" anchorCtr="0">
            <a:noAutofit/>
          </a:bodyPr>
          <a:lstStyle/>
          <a:p>
            <a:pPr marL="171450" indent="-171450">
              <a:buSzPts val="1100"/>
            </a:pPr>
            <a:r>
              <a:rPr lang="en-US" dirty="0"/>
              <a:t>Prompt investigation is required for any headaches associated with neurologic findings, including changes in mental status, seizures, and visual disturbances</a:t>
            </a:r>
            <a:endParaRPr lang="en-US" dirty="0" smtClean="0"/>
          </a:p>
          <a:p>
            <a:pPr marL="171450" indent="-171450">
              <a:buSzPts val="1100"/>
            </a:pPr>
            <a:endParaRPr lang="en-US" dirty="0"/>
          </a:p>
          <a:p>
            <a:pPr marL="171450" indent="-171450">
              <a:buSzPts val="1100"/>
            </a:pPr>
            <a:r>
              <a:rPr lang="en-US" dirty="0" smtClean="0"/>
              <a:t>Neurologic </a:t>
            </a:r>
            <a:r>
              <a:rPr lang="en-US" dirty="0"/>
              <a:t>abnormalities require evaluation and are particularly concerning in association with acute headache. Abnormalities are one of the best predictors of CNS pathology. </a:t>
            </a:r>
            <a:r>
              <a:rPr lang="en-US" dirty="0" smtClean="0"/>
              <a:t/>
            </a:r>
            <a:br>
              <a:rPr lang="en-US" dirty="0" smtClean="0"/>
            </a:br>
            <a:endParaRPr lang="en-US" dirty="0" smtClean="0"/>
          </a:p>
          <a:p>
            <a:pPr marL="171450" indent="-171450">
              <a:buSzPts val="1100"/>
            </a:pPr>
            <a:r>
              <a:rPr lang="en-US" dirty="0"/>
              <a:t>A focal neurologic deficit should not be attributed to migraine headache unless a similar pattern has occurred with a previous migraine. By definition, aura associated with migraine lasts 60 minutes or less. </a:t>
            </a:r>
            <a:r>
              <a:rPr lang="en-US" dirty="0" smtClean="0"/>
              <a:t/>
            </a:r>
            <a:br>
              <a:rPr lang="en-US" dirty="0" smtClean="0"/>
            </a:br>
            <a:endParaRPr lang="en-US" dirty="0" smtClean="0"/>
          </a:p>
          <a:p>
            <a:pPr marL="171450" indent="-171450">
              <a:buSzPts val="1100"/>
            </a:pPr>
            <a:r>
              <a:rPr lang="en-US" dirty="0"/>
              <a:t>Therefore, headache with aura-like symptoms should not be assumed to be benign or a primary headache when aura-like symptoms are present for more than 60 minutes</a:t>
            </a:r>
            <a:r>
              <a:rPr lang="en-US" dirty="0" smtClean="0"/>
              <a:t>.</a:t>
            </a:r>
            <a:br>
              <a:rPr lang="en-US" dirty="0" smtClean="0"/>
            </a:br>
            <a:endParaRPr lang="en-US" dirty="0" smtClean="0"/>
          </a:p>
          <a:p>
            <a:pPr marL="171450" indent="-171450">
              <a:buSzPts val="1100"/>
            </a:pPr>
            <a:r>
              <a:rPr lang="en-US" dirty="0"/>
              <a:t>Abnormal findings on examination can be pronounced, such as </a:t>
            </a:r>
            <a:r>
              <a:rPr lang="en-US" dirty="0" err="1"/>
              <a:t>meningismus</a:t>
            </a:r>
            <a:r>
              <a:rPr lang="en-US" dirty="0"/>
              <a:t> or unilateral vision loss, or subtle, such as extensor plantar response or unilateral pronator drift</a:t>
            </a:r>
            <a:r>
              <a:rPr lang="en-US" dirty="0" smtClean="0"/>
              <a:t>.</a:t>
            </a:r>
          </a:p>
          <a:p>
            <a:pPr marL="171450" indent="-171450">
              <a:buSzPts val="1100"/>
            </a:pPr>
            <a:endParaRPr lang="en-US" dirty="0"/>
          </a:p>
          <a:p>
            <a:pPr marL="171450" indent="-171450">
              <a:buSzPts val="1100"/>
            </a:pPr>
            <a:r>
              <a:rPr lang="en-US" dirty="0" err="1"/>
              <a:t>Obtundation</a:t>
            </a:r>
            <a:r>
              <a:rPr lang="en-US" dirty="0"/>
              <a:t> or confusion suggests a dangerous headache because these signs do not occur with benign or primary headache</a:t>
            </a:r>
            <a:r>
              <a:rPr lang="en-US" dirty="0" smtClean="0"/>
              <a:t>.</a:t>
            </a:r>
          </a:p>
          <a:p>
            <a:pPr marL="171450" indent="-171450">
              <a:buSzPts val="1100"/>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243" name="Google Shape;243;p40"/>
          <p:cNvSpPr/>
          <p:nvPr/>
        </p:nvSpPr>
        <p:spPr>
          <a:xfrm>
            <a:off x="244075"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dirty="0" smtClean="0">
                <a:solidFill>
                  <a:schemeClr val="bg2">
                    <a:lumMod val="50000"/>
                  </a:schemeClr>
                </a:solidFill>
              </a:rPr>
              <a:t>Physical Examination cont</a:t>
            </a:r>
            <a:r>
              <a:rPr lang="en-US" altLang="en-GB" sz="2800" dirty="0">
                <a:solidFill>
                  <a:schemeClr val="bg2">
                    <a:lumMod val="50000"/>
                  </a:schemeClr>
                </a:solidFill>
              </a:rPr>
              <a:t>.</a:t>
            </a:r>
          </a:p>
        </p:txBody>
      </p:sp>
      <p:sp>
        <p:nvSpPr>
          <p:cNvPr id="174" name="Google Shape;174;p32"/>
          <p:cNvSpPr txBox="1">
            <a:spLocks noGrp="1"/>
          </p:cNvSpPr>
          <p:nvPr>
            <p:ph type="body" idx="1"/>
          </p:nvPr>
        </p:nvSpPr>
        <p:spPr>
          <a:xfrm>
            <a:off x="1080400" y="1028700"/>
            <a:ext cx="7704000" cy="3579900"/>
          </a:xfrm>
          <a:prstGeom prst="rect">
            <a:avLst/>
          </a:prstGeom>
        </p:spPr>
        <p:txBody>
          <a:bodyPr spcFirstLastPara="1" wrap="square" lIns="91425" tIns="91425" rIns="91425" bIns="91425" anchor="t" anchorCtr="0">
            <a:noAutofit/>
          </a:bodyPr>
          <a:lstStyle/>
          <a:p>
            <a:pPr marL="171450" indent="-171450">
              <a:buSzPts val="1100"/>
            </a:pPr>
            <a:r>
              <a:rPr lang="en-US" dirty="0"/>
              <a:t>Patients with headache and fever, papilledema, or severe hypertension (systolic pressure greater than 180 mm Hg or diastolic pressure greater than 120 mm Hg) require evaluation for CNS infection and increased intracranial pressure. </a:t>
            </a:r>
            <a:endParaRPr lang="en-GB" dirty="0"/>
          </a:p>
          <a:p>
            <a:pPr marL="171450" indent="-171450">
              <a:buSzPts val="1100"/>
            </a:pPr>
            <a:endParaRPr lang="en-US" dirty="0" smtClean="0"/>
          </a:p>
          <a:p>
            <a:pPr marL="171450" indent="-171450">
              <a:buSzPts val="1100"/>
            </a:pPr>
            <a:endParaRPr lang="en-US" dirty="0"/>
          </a:p>
          <a:p>
            <a:pPr marL="171450" indent="-171450">
              <a:buSzPts val="1100"/>
            </a:pPr>
            <a:r>
              <a:rPr lang="en-US" dirty="0" smtClean="0"/>
              <a:t>Patients </a:t>
            </a:r>
            <a:r>
              <a:rPr lang="en-US" dirty="0"/>
              <a:t>also should be evaluated to determine if their blood pressure should be lowered to safer levels to avoid intracranial hemorrhage from malignant hypertension. </a:t>
            </a:r>
            <a:endParaRPr lang="en-US" dirty="0" smtClean="0"/>
          </a:p>
          <a:p>
            <a:pPr marL="171450" indent="-171450">
              <a:buSzPts val="1100"/>
            </a:pPr>
            <a:endParaRPr lang="en-US" dirty="0"/>
          </a:p>
          <a:p>
            <a:pPr marL="171450" indent="-171450">
              <a:buSzPts val="1100"/>
            </a:pPr>
            <a:r>
              <a:rPr lang="en-US" dirty="0"/>
              <a:t>Contusions and facial or scalp lacerations increase the likelihood of associated intracranial hemorrhage </a:t>
            </a:r>
            <a:r>
              <a:rPr lang="en-US" dirty="0" smtClean="0"/>
              <a:t>.</a:t>
            </a:r>
          </a:p>
          <a:p>
            <a:pPr marL="0" indent="0">
              <a:buSzPts val="1100"/>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Signs &amp; symptoms suggesting meningitis (</a:t>
            </a:r>
            <a:r>
              <a:rPr lang="en-US" dirty="0" err="1" smtClean="0">
                <a:solidFill>
                  <a:schemeClr val="bg1"/>
                </a:solidFill>
              </a:rPr>
              <a:t>meningismus</a:t>
            </a:r>
            <a:r>
              <a:rPr lang="en-US" dirty="0" smtClean="0">
                <a:solidFill>
                  <a:schemeClr val="bg1"/>
                </a:solidFill>
              </a:rPr>
              <a:t>)</a:t>
            </a:r>
            <a:endParaRPr lang="en-US" dirty="0">
              <a:solidFill>
                <a:schemeClr val="bg1"/>
              </a:solidFill>
            </a:endParaRPr>
          </a:p>
        </p:txBody>
      </p:sp>
      <p:sp>
        <p:nvSpPr>
          <p:cNvPr id="3" name="Text Placeholder 2"/>
          <p:cNvSpPr>
            <a:spLocks noGrp="1"/>
          </p:cNvSpPr>
          <p:nvPr>
            <p:ph type="body" idx="1"/>
          </p:nvPr>
        </p:nvSpPr>
        <p:spPr/>
        <p:txBody>
          <a:bodyPr/>
          <a:lstStyle/>
          <a:p>
            <a:r>
              <a:rPr lang="en-US" dirty="0" smtClean="0">
                <a:solidFill>
                  <a:schemeClr val="bg1"/>
                </a:solidFill>
              </a:rPr>
              <a:t>Stiff neck (</a:t>
            </a:r>
            <a:r>
              <a:rPr lang="en-US" sz="1400" b="1" dirty="0" smtClean="0">
                <a:solidFill>
                  <a:schemeClr val="bg1"/>
                </a:solidFill>
              </a:rPr>
              <a:t>Nuchal rigidity</a:t>
            </a:r>
            <a:r>
              <a:rPr lang="en-US" dirty="0" smtClean="0">
                <a:solidFill>
                  <a:schemeClr val="bg1"/>
                </a:solidFill>
              </a:rPr>
              <a:t>)</a:t>
            </a:r>
          </a:p>
          <a:p>
            <a:r>
              <a:rPr lang="en-US" dirty="0" err="1" smtClean="0">
                <a:solidFill>
                  <a:schemeClr val="bg1"/>
                </a:solidFill>
              </a:rPr>
              <a:t>Photobia</a:t>
            </a:r>
            <a:endParaRPr lang="en-US" dirty="0" smtClean="0">
              <a:solidFill>
                <a:schemeClr val="bg1"/>
              </a:solidFill>
            </a:endParaRPr>
          </a:p>
          <a:p>
            <a:r>
              <a:rPr lang="en-US" dirty="0" smtClean="0">
                <a:solidFill>
                  <a:schemeClr val="bg1"/>
                </a:solidFill>
              </a:rPr>
              <a:t>Fever</a:t>
            </a:r>
          </a:p>
          <a:p>
            <a:r>
              <a:rPr lang="en-US" dirty="0">
                <a:solidFill>
                  <a:schemeClr val="bg1"/>
                </a:solidFill>
              </a:rPr>
              <a:t>Confusion or difficulty concentrating.</a:t>
            </a:r>
          </a:p>
          <a:p>
            <a:r>
              <a:rPr lang="en-US" dirty="0" smtClean="0">
                <a:solidFill>
                  <a:schemeClr val="bg1"/>
                </a:solidFill>
              </a:rPr>
              <a:t>Severe headache</a:t>
            </a:r>
            <a:endParaRPr lang="en-US" dirty="0">
              <a:solidFill>
                <a:schemeClr val="bg1"/>
              </a:solidFill>
            </a:endParaRPr>
          </a:p>
          <a:p>
            <a:r>
              <a:rPr lang="en-US" dirty="0">
                <a:solidFill>
                  <a:schemeClr val="bg1"/>
                </a:solidFill>
              </a:rPr>
              <a:t>Sleepiness or difficulty waking</a:t>
            </a:r>
          </a:p>
          <a:p>
            <a:r>
              <a:rPr lang="en-US" dirty="0" smtClean="0">
                <a:solidFill>
                  <a:schemeClr val="bg1"/>
                </a:solidFill>
              </a:rPr>
              <a:t>Nausea &amp; vomiting</a:t>
            </a:r>
          </a:p>
          <a:p>
            <a:r>
              <a:rPr lang="en-US" dirty="0" smtClean="0">
                <a:solidFill>
                  <a:schemeClr val="bg1"/>
                </a:solidFill>
              </a:rPr>
              <a:t>Skin rash (sometimes, such as in meningococcal meningitis)</a:t>
            </a:r>
          </a:p>
          <a:p>
            <a:r>
              <a:rPr lang="en-US" sz="1600" b="1" dirty="0" err="1" smtClean="0">
                <a:solidFill>
                  <a:schemeClr val="bg1"/>
                </a:solidFill>
              </a:rPr>
              <a:t>Kernig’s</a:t>
            </a:r>
            <a:r>
              <a:rPr lang="en-US" sz="1600" b="1" dirty="0" smtClean="0">
                <a:solidFill>
                  <a:schemeClr val="bg1"/>
                </a:solidFill>
              </a:rPr>
              <a:t> sign &amp; </a:t>
            </a:r>
            <a:r>
              <a:rPr lang="en-US" sz="1600" b="1" dirty="0" err="1" smtClean="0">
                <a:solidFill>
                  <a:schemeClr val="bg1"/>
                </a:solidFill>
              </a:rPr>
              <a:t>Brudzkinski’s</a:t>
            </a:r>
            <a:r>
              <a:rPr lang="en-US" sz="1600" b="1" dirty="0" smtClean="0">
                <a:solidFill>
                  <a:schemeClr val="bg1"/>
                </a:solidFill>
              </a:rPr>
              <a:t> sign</a:t>
            </a:r>
            <a:br>
              <a:rPr lang="en-US" sz="1600" b="1" dirty="0" smtClean="0">
                <a:solidFill>
                  <a:schemeClr val="bg1"/>
                </a:solidFill>
              </a:rPr>
            </a:br>
            <a:r>
              <a:rPr lang="en-US" sz="1600" b="1" dirty="0" smtClean="0">
                <a:solidFill>
                  <a:schemeClr val="bg1"/>
                </a:solidFill>
              </a:rPr>
              <a:t/>
            </a:r>
            <a:br>
              <a:rPr lang="en-US" sz="1600" b="1" dirty="0" smtClean="0">
                <a:solidFill>
                  <a:schemeClr val="bg1"/>
                </a:solidFill>
              </a:rPr>
            </a:br>
            <a:r>
              <a:rPr lang="en-US" sz="1600" b="1" dirty="0" smtClean="0">
                <a:solidFill>
                  <a:schemeClr val="bg1"/>
                </a:solidFill>
              </a:rPr>
              <a:t>*</a:t>
            </a:r>
            <a:r>
              <a:rPr lang="en-US" sz="1600" b="1" dirty="0" err="1" smtClean="0">
                <a:solidFill>
                  <a:schemeClr val="bg1"/>
                </a:solidFill>
              </a:rPr>
              <a:t>Kernig’s</a:t>
            </a:r>
            <a:r>
              <a:rPr lang="en-US" sz="1600" b="1" dirty="0" smtClean="0">
                <a:solidFill>
                  <a:schemeClr val="bg1"/>
                </a:solidFill>
              </a:rPr>
              <a:t> sing: </a:t>
            </a:r>
            <a:r>
              <a:rPr lang="en-US" sz="1600" dirty="0" smtClean="0">
                <a:solidFill>
                  <a:schemeClr val="bg1"/>
                </a:solidFill>
              </a:rPr>
              <a:t>is </a:t>
            </a:r>
            <a:r>
              <a:rPr lang="en-US" sz="1600" dirty="0">
                <a:solidFill>
                  <a:schemeClr val="bg1"/>
                </a:solidFill>
              </a:rPr>
              <a:t>positive when the thigh is flexed at the hip and knee at 90 degree angles, and subsequent extension in the knee is painful (leading to resistance</a:t>
            </a:r>
            <a:r>
              <a:rPr lang="en-US" sz="1600" dirty="0" smtClean="0">
                <a:solidFill>
                  <a:schemeClr val="bg1"/>
                </a:solidFill>
              </a:rPr>
              <a:t>)</a:t>
            </a:r>
            <a:br>
              <a:rPr lang="en-US" sz="1600" dirty="0" smtClean="0">
                <a:solidFill>
                  <a:schemeClr val="bg1"/>
                </a:solidFill>
              </a:rPr>
            </a:br>
            <a:r>
              <a:rPr lang="en-US" sz="1600" b="1" dirty="0" smtClean="0">
                <a:solidFill>
                  <a:schemeClr val="bg1"/>
                </a:solidFill>
              </a:rPr>
              <a:t>*</a:t>
            </a:r>
            <a:r>
              <a:rPr lang="en-US" sz="1600" b="1" dirty="0" err="1" smtClean="0">
                <a:solidFill>
                  <a:schemeClr val="bg1"/>
                </a:solidFill>
              </a:rPr>
              <a:t>Brudzinski’s</a:t>
            </a:r>
            <a:r>
              <a:rPr lang="en-US" sz="1600" b="1" dirty="0" smtClean="0">
                <a:solidFill>
                  <a:schemeClr val="bg1"/>
                </a:solidFill>
              </a:rPr>
              <a:t> sign</a:t>
            </a:r>
            <a:r>
              <a:rPr lang="en-US" sz="1600" dirty="0" smtClean="0">
                <a:solidFill>
                  <a:schemeClr val="bg1"/>
                </a:solidFill>
              </a:rPr>
              <a:t>: is </a:t>
            </a:r>
            <a:r>
              <a:rPr lang="en-US" sz="1600" dirty="0">
                <a:solidFill>
                  <a:schemeClr val="bg1"/>
                </a:solidFill>
              </a:rPr>
              <a:t>positive when the forced </a:t>
            </a:r>
            <a:r>
              <a:rPr lang="en-US" sz="1600" dirty="0" smtClean="0">
                <a:solidFill>
                  <a:schemeClr val="bg1"/>
                </a:solidFill>
              </a:rPr>
              <a:t>flexion</a:t>
            </a:r>
            <a:r>
              <a:rPr lang="en-US" sz="1600" dirty="0">
                <a:solidFill>
                  <a:schemeClr val="bg1"/>
                </a:solidFill>
              </a:rPr>
              <a:t> of the neck elicits a reflex flexion of the hips, with the patient lying </a:t>
            </a:r>
            <a:r>
              <a:rPr lang="en-US" sz="1600" dirty="0" smtClean="0">
                <a:solidFill>
                  <a:schemeClr val="bg1"/>
                </a:solidFill>
              </a:rPr>
              <a:t>supine.</a:t>
            </a:r>
            <a:endParaRPr lang="en-US" sz="1600" dirty="0">
              <a:solidFill>
                <a:schemeClr val="bg1"/>
              </a:solidFill>
            </a:endParaRPr>
          </a:p>
        </p:txBody>
      </p:sp>
    </p:spTree>
    <p:extLst>
      <p:ext uri="{BB962C8B-B14F-4D97-AF65-F5344CB8AC3E}">
        <p14:creationId xmlns:p14="http://schemas.microsoft.com/office/powerpoint/2010/main" val="4077784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Text Placeholder 2"/>
          <p:cNvSpPr>
            <a:spLocks noGrp="1"/>
          </p:cNvSpPr>
          <p:nvPr>
            <p:ph type="body"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extLst>
      <p:ext uri="{BB962C8B-B14F-4D97-AF65-F5344CB8AC3E}">
        <p14:creationId xmlns:p14="http://schemas.microsoft.com/office/powerpoint/2010/main" val="38000774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198915" y="1942376"/>
            <a:ext cx="4971143" cy="1037770"/>
          </a:xfrm>
        </p:spPr>
        <p:txBody>
          <a:bodyPr/>
          <a:lstStyle/>
          <a:p>
            <a:pPr algn="ctr"/>
            <a:r>
              <a:rPr lang="en-US" sz="4000" dirty="0" smtClean="0">
                <a:solidFill>
                  <a:schemeClr val="bg1"/>
                </a:solidFill>
              </a:rPr>
              <a:t>Dangerous Headaches</a:t>
            </a:r>
            <a:endParaRPr lang="en-US" sz="4000" dirty="0">
              <a:solidFill>
                <a:schemeClr val="bg1"/>
              </a:solidFill>
            </a:endParaRPr>
          </a:p>
        </p:txBody>
      </p:sp>
      <p:cxnSp>
        <p:nvCxnSpPr>
          <p:cNvPr id="8" name="Straight Connector 7"/>
          <p:cNvCxnSpPr/>
          <p:nvPr/>
        </p:nvCxnSpPr>
        <p:spPr>
          <a:xfrm>
            <a:off x="1618343" y="3780970"/>
            <a:ext cx="5773500" cy="0"/>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7391843" y="3120571"/>
            <a:ext cx="0" cy="660399"/>
          </a:xfrm>
          <a:prstGeom prst="line">
            <a:avLst/>
          </a:prstGeom>
          <a:ln w="41275"/>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940628" y="4078514"/>
            <a:ext cx="3810001" cy="0"/>
          </a:xfrm>
          <a:prstGeom prst="line">
            <a:avLst/>
          </a:prstGeom>
          <a:ln w="4127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7750629" y="1110343"/>
            <a:ext cx="0" cy="2968172"/>
          </a:xfrm>
          <a:prstGeom prst="line">
            <a:avLst/>
          </a:prstGeom>
          <a:ln w="4127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977129" y="1141840"/>
            <a:ext cx="5773500" cy="0"/>
          </a:xfrm>
          <a:prstGeom prst="line">
            <a:avLst/>
          </a:prstGeom>
          <a:ln w="41275">
            <a:solidFill>
              <a:srgbClr val="B88728"/>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618343" y="812798"/>
            <a:ext cx="0" cy="2968172"/>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618343" y="812798"/>
            <a:ext cx="3810001" cy="0"/>
          </a:xfrm>
          <a:prstGeom prst="line">
            <a:avLst/>
          </a:prstGeom>
          <a:ln w="412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977129" y="1163613"/>
            <a:ext cx="0" cy="660399"/>
          </a:xfrm>
          <a:prstGeom prst="line">
            <a:avLst/>
          </a:prstGeom>
          <a:ln w="41275">
            <a:solidFill>
              <a:srgbClr val="B88728"/>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243" name="Google Shape;243;p40"/>
          <p:cNvSpPr/>
          <p:nvPr/>
        </p:nvSpPr>
        <p:spPr>
          <a:xfrm>
            <a:off x="244075"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dirty="0" smtClean="0">
                <a:solidFill>
                  <a:schemeClr val="bg2">
                    <a:lumMod val="50000"/>
                  </a:schemeClr>
                </a:solidFill>
              </a:rPr>
              <a:t>Dangerous Headaches</a:t>
            </a:r>
          </a:p>
        </p:txBody>
      </p:sp>
      <p:sp>
        <p:nvSpPr>
          <p:cNvPr id="174" name="Google Shape;174;p32"/>
          <p:cNvSpPr txBox="1">
            <a:spLocks noGrp="1"/>
          </p:cNvSpPr>
          <p:nvPr>
            <p:ph type="body" idx="1"/>
          </p:nvPr>
        </p:nvSpPr>
        <p:spPr>
          <a:xfrm>
            <a:off x="1080400" y="1028700"/>
            <a:ext cx="7704000" cy="3579900"/>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Clr>
                <a:schemeClr val="dk1"/>
              </a:buClr>
              <a:buSzPts val="1100"/>
              <a:buFont typeface="Arial" panose="020B0604020202020204"/>
              <a:buNone/>
            </a:pPr>
            <a:endParaRPr lang="en-GB" dirty="0"/>
          </a:p>
          <a:p>
            <a:pPr lvl="0" indent="-279400">
              <a:buSzPts val="800"/>
            </a:pPr>
            <a:r>
              <a:rPr lang="en-US" dirty="0"/>
              <a:t>Distinguishing dangerous headaches from benign or low-risk headaches is a significant challenge because the symptoms can overlap. </a:t>
            </a:r>
            <a:r>
              <a:rPr lang="en-US" dirty="0" smtClean="0"/>
              <a:t/>
            </a:r>
            <a:br>
              <a:rPr lang="en-US" dirty="0" smtClean="0"/>
            </a:br>
            <a:endParaRPr lang="en-US" dirty="0"/>
          </a:p>
          <a:p>
            <a:pPr lvl="0" indent="-279400">
              <a:buSzPts val="800"/>
            </a:pPr>
            <a:r>
              <a:rPr lang="en-US" dirty="0"/>
              <a:t>Patients with characteristics of secondary headache should be evaluated to determine whether the headache is dangerous</a:t>
            </a:r>
            <a:r>
              <a:rPr lang="en-US" dirty="0" smtClean="0"/>
              <a:t>.</a:t>
            </a:r>
            <a:br>
              <a:rPr lang="en-US" dirty="0" smtClean="0"/>
            </a:br>
            <a:endParaRPr lang="en-US" dirty="0" smtClean="0"/>
          </a:p>
          <a:p>
            <a:pPr lvl="0" indent="-279400">
              <a:buSzPts val="800"/>
            </a:pPr>
            <a:r>
              <a:rPr lang="en-US" dirty="0"/>
              <a:t>Computed tomography of the head is the most widely used imaging study for acute head trauma because of its availability, speed, and accuracy</a:t>
            </a:r>
            <a:r>
              <a:rPr lang="en-US" dirty="0" smtClean="0"/>
              <a:t>.</a:t>
            </a:r>
            <a:br>
              <a:rPr lang="en-US" dirty="0" smtClean="0"/>
            </a:br>
            <a:endParaRPr lang="en-US" dirty="0" smtClean="0"/>
          </a:p>
          <a:p>
            <a:pPr lvl="0" indent="-279400">
              <a:buSzPts val="800"/>
            </a:pPr>
            <a:r>
              <a:rPr lang="en-US" dirty="0"/>
              <a:t>However, magnetic resonance imaging(MRI) of the brain is more sensitive for detecting subdural hematoma, and is therefore particularly important in identifying smaller lesions. </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6" name="Title 5"/>
          <p:cNvSpPr>
            <a:spLocks noGrp="1"/>
          </p:cNvSpPr>
          <p:nvPr>
            <p:ph type="title" idx="2"/>
          </p:nvPr>
        </p:nvSpPr>
        <p:spPr>
          <a:xfrm>
            <a:off x="2701682" y="362857"/>
            <a:ext cx="3857400" cy="762665"/>
          </a:xfrm>
        </p:spPr>
        <p:txBody>
          <a:bodyPr/>
          <a:lstStyle/>
          <a:p>
            <a:pPr algn="ctr"/>
            <a:r>
              <a:rPr lang="en-US" dirty="0" smtClean="0">
                <a:solidFill>
                  <a:srgbClr val="B88728"/>
                </a:solidFill>
              </a:rPr>
              <a:t>Red Flags</a:t>
            </a:r>
          </a:p>
        </p:txBody>
      </p:sp>
      <p:sp>
        <p:nvSpPr>
          <p:cNvPr id="5" name="Subtitle 4"/>
          <p:cNvSpPr>
            <a:spLocks noGrp="1"/>
          </p:cNvSpPr>
          <p:nvPr>
            <p:ph type="subTitle" idx="1"/>
          </p:nvPr>
        </p:nvSpPr>
        <p:spPr>
          <a:xfrm>
            <a:off x="769256" y="1357086"/>
            <a:ext cx="7445829" cy="2569028"/>
          </a:xfrm>
        </p:spPr>
        <p:txBody>
          <a:bodyPr/>
          <a:lstStyle/>
          <a:p>
            <a:pPr marL="400050" indent="-285750" algn="l">
              <a:buFont typeface="Arial" panose="020B0604020202020204" pitchFamily="34" charset="0"/>
              <a:buChar char="•"/>
            </a:pPr>
            <a:r>
              <a:rPr lang="en-US" dirty="0" smtClean="0"/>
              <a:t>If the headache was sudden in onset and describe as the most severe in the patient’s life</a:t>
            </a:r>
          </a:p>
          <a:p>
            <a:pPr marL="400050" indent="-285750" algn="l">
              <a:buFont typeface="Arial" panose="020B0604020202020204" pitchFamily="34" charset="0"/>
              <a:buChar char="•"/>
            </a:pPr>
            <a:r>
              <a:rPr lang="en-US" dirty="0" smtClean="0"/>
              <a:t>Focal neurological signs</a:t>
            </a:r>
          </a:p>
          <a:p>
            <a:pPr marL="400050" indent="-285750" algn="l">
              <a:buFont typeface="Arial" panose="020B0604020202020204" pitchFamily="34" charset="0"/>
              <a:buChar char="•"/>
            </a:pPr>
            <a:r>
              <a:rPr lang="en-US" dirty="0" smtClean="0"/>
              <a:t>Papilledema</a:t>
            </a:r>
          </a:p>
          <a:p>
            <a:pPr marL="400050" indent="-285750" algn="l">
              <a:buFont typeface="Arial" panose="020B0604020202020204" pitchFamily="34" charset="0"/>
              <a:buChar char="•"/>
            </a:pPr>
            <a:r>
              <a:rPr lang="en-US" dirty="0" smtClean="0"/>
              <a:t>Neck stiffness</a:t>
            </a:r>
          </a:p>
          <a:p>
            <a:pPr marL="400050" indent="-285750" algn="l">
              <a:buFont typeface="Arial" panose="020B0604020202020204" pitchFamily="34" charset="0"/>
              <a:buChar char="•"/>
            </a:pPr>
            <a:r>
              <a:rPr lang="en-US" dirty="0" smtClean="0"/>
              <a:t>Immunocompromised patient</a:t>
            </a:r>
          </a:p>
          <a:p>
            <a:pPr marL="400050" indent="-285750" algn="l">
              <a:buFont typeface="Arial" panose="020B0604020202020204" pitchFamily="34" charset="0"/>
              <a:buChar char="•"/>
            </a:pPr>
            <a:r>
              <a:rPr lang="en-US" dirty="0" smtClean="0"/>
              <a:t>Headache after trauma</a:t>
            </a:r>
          </a:p>
          <a:p>
            <a:pPr marL="400050" indent="-285750" algn="l">
              <a:buFont typeface="Arial" panose="020B0604020202020204" pitchFamily="34" charset="0"/>
              <a:buChar char="•"/>
            </a:pPr>
            <a:r>
              <a:rPr lang="en-US" dirty="0" smtClean="0"/>
              <a:t>Personality changes</a:t>
            </a:r>
          </a:p>
          <a:p>
            <a:pPr marL="400050" indent="-285750" algn="l">
              <a:buFont typeface="Arial" panose="020B0604020202020204" pitchFamily="34" charset="0"/>
              <a:buChar char="•"/>
            </a:pPr>
            <a:r>
              <a:rPr lang="en-US"/>
              <a:t>headache that is worse with exercise</a:t>
            </a:r>
            <a:endParaRPr lang="en-US" dirty="0" smtClean="0"/>
          </a:p>
          <a:p>
            <a:pPr marL="400050" indent="-285750" algn="l">
              <a:buFont typeface="Arial" panose="020B0604020202020204" pitchFamily="34" charset="0"/>
              <a:buChar char="•"/>
            </a:pPr>
            <a:endParaRPr lang="en-US" dirty="0" smtClean="0"/>
          </a:p>
          <a:p>
            <a:pPr marL="400050" indent="-285750" algn="l">
              <a:buFont typeface="Arial" panose="020B0604020202020204" pitchFamily="34" charset="0"/>
              <a:buChar cha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-First </a:t>
            </a:r>
            <a:r>
              <a:rPr lang="en-US" sz="2000" dirty="0"/>
              <a:t>or worst headache of the patient's </a:t>
            </a:r>
            <a:r>
              <a:rPr lang="en-US" sz="2000" dirty="0" smtClean="0"/>
              <a:t>life</a:t>
            </a:r>
            <a:endParaRPr lang="en-US" sz="2000" dirty="0"/>
          </a:p>
        </p:txBody>
      </p:sp>
      <p:sp>
        <p:nvSpPr>
          <p:cNvPr id="22" name="TextBox 21"/>
          <p:cNvSpPr txBox="1"/>
          <p:nvPr/>
        </p:nvSpPr>
        <p:spPr>
          <a:xfrm>
            <a:off x="794656" y="2002971"/>
            <a:ext cx="7525657" cy="1015663"/>
          </a:xfrm>
          <a:prstGeom prst="rect">
            <a:avLst/>
          </a:prstGeom>
          <a:noFill/>
        </p:spPr>
        <p:txBody>
          <a:bodyPr wrap="square" rtlCol="0">
            <a:spAutoFit/>
          </a:bodyPr>
          <a:lstStyle/>
          <a:p>
            <a:r>
              <a:rPr lang="en-US" sz="2000" b="1" dirty="0" smtClean="0">
                <a:solidFill>
                  <a:schemeClr val="bg2">
                    <a:lumMod val="50000"/>
                  </a:schemeClr>
                </a:solidFill>
              </a:rPr>
              <a:t>Possible diagnoses:</a:t>
            </a:r>
            <a:r>
              <a:rPr lang="en-US" sz="2000" dirty="0" smtClean="0"/>
              <a:t/>
            </a:r>
            <a:br>
              <a:rPr lang="en-US" sz="2000" dirty="0" smtClean="0"/>
            </a:br>
            <a:r>
              <a:rPr lang="en-US" sz="2000" dirty="0" smtClean="0"/>
              <a:t>-</a:t>
            </a:r>
            <a:r>
              <a:rPr lang="en-US" sz="2000" dirty="0"/>
              <a:t>Central nervous system </a:t>
            </a:r>
            <a:r>
              <a:rPr lang="en-US" sz="2000" dirty="0" smtClean="0"/>
              <a:t>infection</a:t>
            </a:r>
            <a:br>
              <a:rPr lang="en-US" sz="2000" dirty="0" smtClean="0"/>
            </a:br>
            <a:r>
              <a:rPr lang="en-US" sz="2000" dirty="0" smtClean="0"/>
              <a:t>-Intracranial </a:t>
            </a:r>
            <a:r>
              <a:rPr lang="en-US" sz="2000" dirty="0"/>
              <a:t>hemorrhage</a:t>
            </a:r>
          </a:p>
        </p:txBody>
      </p:sp>
      <p:sp>
        <p:nvSpPr>
          <p:cNvPr id="23" name="TextBox 22"/>
          <p:cNvSpPr txBox="1"/>
          <p:nvPr/>
        </p:nvSpPr>
        <p:spPr>
          <a:xfrm>
            <a:off x="794656" y="3398895"/>
            <a:ext cx="7405913" cy="707886"/>
          </a:xfrm>
          <a:prstGeom prst="rect">
            <a:avLst/>
          </a:prstGeom>
          <a:noFill/>
        </p:spPr>
        <p:txBody>
          <a:bodyPr wrap="square" rtlCol="0">
            <a:spAutoFit/>
          </a:bodyPr>
          <a:lstStyle/>
          <a:p>
            <a:r>
              <a:rPr lang="en-US" sz="2000" b="1" dirty="0">
                <a:solidFill>
                  <a:schemeClr val="bg2">
                    <a:lumMod val="50000"/>
                  </a:schemeClr>
                </a:solidFill>
              </a:rPr>
              <a:t>Tests:</a:t>
            </a:r>
            <a:r>
              <a:rPr lang="en-US" dirty="0" smtClean="0"/>
              <a:t/>
            </a:r>
            <a:br>
              <a:rPr lang="en-US" dirty="0" smtClean="0"/>
            </a:br>
            <a:r>
              <a:rPr lang="en-US" sz="2000" dirty="0"/>
              <a:t>-Neuroimaging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a:t>-Focal neurologic signs (not typical aura)</a:t>
            </a:r>
          </a:p>
        </p:txBody>
      </p:sp>
      <p:sp>
        <p:nvSpPr>
          <p:cNvPr id="22" name="TextBox 21"/>
          <p:cNvSpPr txBox="1"/>
          <p:nvPr/>
        </p:nvSpPr>
        <p:spPr>
          <a:xfrm>
            <a:off x="794656" y="2002971"/>
            <a:ext cx="7525657" cy="1323439"/>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a:t>-</a:t>
            </a:r>
            <a:r>
              <a:rPr lang="fr-FR" sz="2000" dirty="0" err="1"/>
              <a:t>Arteriovenous</a:t>
            </a:r>
            <a:r>
              <a:rPr lang="fr-FR" sz="2000" dirty="0"/>
              <a:t> malformation </a:t>
            </a:r>
            <a:br>
              <a:rPr lang="fr-FR" sz="2000" dirty="0"/>
            </a:br>
            <a:r>
              <a:rPr lang="fr-FR" sz="2000" dirty="0"/>
              <a:t>-</a:t>
            </a:r>
            <a:r>
              <a:rPr lang="fr-FR" sz="2000" dirty="0" err="1"/>
              <a:t>Collagen</a:t>
            </a:r>
            <a:r>
              <a:rPr lang="fr-FR" sz="2000" dirty="0"/>
              <a:t> </a:t>
            </a:r>
            <a:r>
              <a:rPr lang="fr-FR" sz="2000" dirty="0" err="1"/>
              <a:t>vascular</a:t>
            </a:r>
            <a:r>
              <a:rPr lang="fr-FR" sz="2000" dirty="0"/>
              <a:t> </a:t>
            </a:r>
            <a:r>
              <a:rPr lang="fr-FR" sz="2000" dirty="0" err="1"/>
              <a:t>disease</a:t>
            </a:r>
            <a:r>
              <a:rPr lang="fr-FR" sz="2000" dirty="0"/>
              <a:t/>
            </a:r>
            <a:br>
              <a:rPr lang="fr-FR" sz="2000" dirty="0"/>
            </a:br>
            <a:r>
              <a:rPr lang="fr-FR" sz="2000" dirty="0"/>
              <a:t>-</a:t>
            </a:r>
            <a:r>
              <a:rPr lang="fr-FR" sz="2000" dirty="0" err="1"/>
              <a:t>Intracranial</a:t>
            </a:r>
            <a:r>
              <a:rPr lang="fr-FR" sz="2000" dirty="0"/>
              <a:t> mass </a:t>
            </a:r>
            <a:r>
              <a:rPr lang="en-US" sz="2000" dirty="0"/>
              <a:t>lesion</a:t>
            </a:r>
          </a:p>
        </p:txBody>
      </p:sp>
      <p:sp>
        <p:nvSpPr>
          <p:cNvPr id="23" name="TextBox 22"/>
          <p:cNvSpPr txBox="1"/>
          <p:nvPr/>
        </p:nvSpPr>
        <p:spPr>
          <a:xfrm>
            <a:off x="794656" y="3398895"/>
            <a:ext cx="7405913" cy="1015663"/>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a:t>-Neuroimaging</a:t>
            </a:r>
            <a:br>
              <a:rPr lang="en-US" sz="2000" dirty="0"/>
            </a:br>
            <a:r>
              <a:rPr lang="en-US" sz="2000" dirty="0"/>
              <a:t>-Blood tests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1015663"/>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Headache triggered by cough or exertion, or while engaged in sexual intercourse</a:t>
            </a:r>
          </a:p>
        </p:txBody>
      </p:sp>
      <p:sp>
        <p:nvSpPr>
          <p:cNvPr id="22" name="TextBox 21"/>
          <p:cNvSpPr txBox="1"/>
          <p:nvPr/>
        </p:nvSpPr>
        <p:spPr>
          <a:xfrm>
            <a:off x="794656" y="2002971"/>
            <a:ext cx="7525657" cy="1015663"/>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Mass </a:t>
            </a:r>
            <a:r>
              <a:rPr lang="en-US" sz="2000" dirty="0" smtClean="0"/>
              <a:t>lesion</a:t>
            </a:r>
            <a:br>
              <a:rPr lang="en-US" sz="2000" dirty="0" smtClean="0"/>
            </a:br>
            <a:r>
              <a:rPr lang="en-US" sz="2000" dirty="0" smtClean="0"/>
              <a:t>-Subarachnoid </a:t>
            </a:r>
            <a:r>
              <a:rPr lang="en-US" sz="2000" dirty="0"/>
              <a:t>hemorrhage</a:t>
            </a:r>
          </a:p>
        </p:txBody>
      </p:sp>
      <p:sp>
        <p:nvSpPr>
          <p:cNvPr id="23" name="TextBox 22"/>
          <p:cNvSpPr txBox="1"/>
          <p:nvPr/>
        </p:nvSpPr>
        <p:spPr>
          <a:xfrm>
            <a:off x="794656" y="3398895"/>
            <a:ext cx="7405913" cy="1015663"/>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a:t>-Neuroimaging</a:t>
            </a:r>
            <a:br>
              <a:rPr lang="en-US" sz="2000" dirty="0"/>
            </a:br>
            <a:r>
              <a:rPr lang="en-US" sz="2000" dirty="0" smtClean="0"/>
              <a:t>-Lumbar puncture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sp>
        <p:nvSpPr>
          <p:cNvPr id="243" name="Google Shape;243;p40"/>
          <p:cNvSpPr/>
          <p:nvPr/>
        </p:nvSpPr>
        <p:spPr>
          <a:xfrm>
            <a:off x="234550"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Google Shape;174;p32"/>
          <p:cNvSpPr txBox="1">
            <a:spLocks noGrp="1"/>
          </p:cNvSpPr>
          <p:nvPr>
            <p:ph type="body" idx="1"/>
          </p:nvPr>
        </p:nvSpPr>
        <p:spPr>
          <a:xfrm>
            <a:off x="1080400" y="1943100"/>
            <a:ext cx="7704000" cy="3579900"/>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Clr>
                <a:schemeClr val="dk1"/>
              </a:buClr>
              <a:buSzPts val="1100"/>
              <a:buFont typeface="Arial" panose="020B0604020202020204"/>
              <a:buNone/>
            </a:pPr>
            <a:endParaRPr lang="en-GB" sz="1400"/>
          </a:p>
          <a:p>
            <a:pPr marL="457200" lvl="0" indent="-279400" algn="l" rtl="0">
              <a:spcBef>
                <a:spcPts val="300"/>
              </a:spcBef>
              <a:spcAft>
                <a:spcPts val="0"/>
              </a:spcAft>
              <a:buClr>
                <a:schemeClr val="dk1"/>
              </a:buClr>
              <a:buSzPts val="800"/>
              <a:buChar char="●"/>
            </a:pPr>
            <a:r>
              <a:rPr lang="en-GB" sz="1600"/>
              <a:t>The International Headache Society has published a system of classification and operational diagnostic criteria for </a:t>
            </a:r>
            <a:r>
              <a:rPr lang="en-US" altLang="en-GB" sz="1600"/>
              <a:t>c</a:t>
            </a:r>
            <a:r>
              <a:rPr lang="en-GB" sz="1600"/>
              <a:t>lassifying headaches into primary  and secondary types</a:t>
            </a:r>
            <a:r>
              <a:rPr lang="en-US" altLang="en-GB" sz="1600"/>
              <a:t>,</a:t>
            </a:r>
            <a:r>
              <a:rPr lang="en-GB" sz="1600"/>
              <a:t> is also useful to differentiate headaches that, although perhaps recurrent and temporarily disabling, have no dangerous underlying cause from those that may be a sign of significant pathology, because they represent an underlying systemic or neurologic disorder</a:t>
            </a:r>
            <a:r>
              <a:rPr lang="en-US" altLang="en-GB" sz="1600"/>
              <a:t>.</a:t>
            </a:r>
          </a:p>
          <a:p>
            <a:pPr marL="457200" lvl="0" indent="-279400" algn="l" rtl="0">
              <a:spcBef>
                <a:spcPts val="300"/>
              </a:spcBef>
              <a:spcAft>
                <a:spcPts val="0"/>
              </a:spcAft>
              <a:buClr>
                <a:schemeClr val="dk1"/>
              </a:buClr>
              <a:buSzPts val="800"/>
              <a:buChar char="●"/>
            </a:pPr>
            <a:endParaRPr lang="en-US" altLang="en-GB" sz="1600"/>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altLang="en-GB" sz="28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1015663"/>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Headache with change in personality, mental status, level of consciousness</a:t>
            </a:r>
          </a:p>
        </p:txBody>
      </p:sp>
      <p:sp>
        <p:nvSpPr>
          <p:cNvPr id="22" name="TextBox 21"/>
          <p:cNvSpPr txBox="1"/>
          <p:nvPr/>
        </p:nvSpPr>
        <p:spPr>
          <a:xfrm>
            <a:off x="794656" y="1844588"/>
            <a:ext cx="7525657" cy="1323439"/>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Central nervous system </a:t>
            </a:r>
            <a:r>
              <a:rPr lang="en-US" sz="2000" dirty="0" smtClean="0"/>
              <a:t>infection</a:t>
            </a:r>
            <a:br>
              <a:rPr lang="en-US" sz="2000" dirty="0" smtClean="0"/>
            </a:br>
            <a:r>
              <a:rPr lang="en-US" sz="2000" dirty="0" smtClean="0"/>
              <a:t>-</a:t>
            </a:r>
            <a:r>
              <a:rPr lang="en-US" sz="2000" dirty="0" err="1" smtClean="0"/>
              <a:t>Intracerebral</a:t>
            </a:r>
            <a:r>
              <a:rPr lang="en-US" sz="2000" dirty="0" smtClean="0"/>
              <a:t> bleed</a:t>
            </a:r>
            <a:br>
              <a:rPr lang="en-US" sz="2000" dirty="0" smtClean="0"/>
            </a:br>
            <a:r>
              <a:rPr lang="en-US" sz="2000" dirty="0" smtClean="0"/>
              <a:t>-Mass </a:t>
            </a:r>
            <a:r>
              <a:rPr lang="en-US" sz="2000" dirty="0"/>
              <a:t>lesion</a:t>
            </a:r>
          </a:p>
        </p:txBody>
      </p:sp>
      <p:sp>
        <p:nvSpPr>
          <p:cNvPr id="23" name="TextBox 22"/>
          <p:cNvSpPr txBox="1"/>
          <p:nvPr/>
        </p:nvSpPr>
        <p:spPr>
          <a:xfrm>
            <a:off x="794656" y="3242211"/>
            <a:ext cx="7405913" cy="1323439"/>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a:t>
            </a:r>
            <a:r>
              <a:rPr lang="en-US" sz="2000" dirty="0"/>
              <a:t>Blood </a:t>
            </a:r>
            <a:r>
              <a:rPr lang="en-US" sz="2000" dirty="0" smtClean="0"/>
              <a:t>tests</a:t>
            </a:r>
            <a:br>
              <a:rPr lang="en-US" sz="2000" dirty="0" smtClean="0"/>
            </a:br>
            <a:r>
              <a:rPr lang="en-US" sz="2000" dirty="0" smtClean="0"/>
              <a:t>-Lumbar puncture</a:t>
            </a:r>
            <a:br>
              <a:rPr lang="en-US" sz="2000" dirty="0" smtClean="0"/>
            </a:br>
            <a:r>
              <a:rPr lang="en-US" sz="2000" dirty="0" smtClean="0"/>
              <a:t>-Neuroimaging</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Neck stiffness or </a:t>
            </a:r>
            <a:r>
              <a:rPr lang="en-US" sz="2000" dirty="0" err="1"/>
              <a:t>meningismus</a:t>
            </a:r>
            <a:endParaRPr lang="en-US" sz="2000" dirty="0"/>
          </a:p>
        </p:txBody>
      </p:sp>
      <p:sp>
        <p:nvSpPr>
          <p:cNvPr id="22" name="TextBox 21"/>
          <p:cNvSpPr txBox="1"/>
          <p:nvPr/>
        </p:nvSpPr>
        <p:spPr>
          <a:xfrm>
            <a:off x="794656" y="1844588"/>
            <a:ext cx="7525657" cy="707886"/>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Meningitis</a:t>
            </a:r>
          </a:p>
        </p:txBody>
      </p:sp>
      <p:sp>
        <p:nvSpPr>
          <p:cNvPr id="23" name="TextBox 22"/>
          <p:cNvSpPr txBox="1"/>
          <p:nvPr/>
        </p:nvSpPr>
        <p:spPr>
          <a:xfrm>
            <a:off x="794656" y="3242211"/>
            <a:ext cx="7405913" cy="707886"/>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a:t>
            </a:r>
            <a:r>
              <a:rPr lang="en-US" sz="2000" dirty="0"/>
              <a:t>Lumbar puncture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New onset of severe headache in pregnancy or postpartum</a:t>
            </a:r>
          </a:p>
        </p:txBody>
      </p:sp>
      <p:sp>
        <p:nvSpPr>
          <p:cNvPr id="22" name="TextBox 21"/>
          <p:cNvSpPr txBox="1"/>
          <p:nvPr/>
        </p:nvSpPr>
        <p:spPr>
          <a:xfrm>
            <a:off x="794656" y="1844588"/>
            <a:ext cx="7525657" cy="1323439"/>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Cortical vein/cranial sinus </a:t>
            </a:r>
            <a:r>
              <a:rPr lang="en-US" sz="2000" dirty="0" smtClean="0"/>
              <a:t>thrombosis</a:t>
            </a:r>
            <a:br>
              <a:rPr lang="en-US" sz="2000" dirty="0" smtClean="0"/>
            </a:br>
            <a:r>
              <a:rPr lang="en-US" sz="2000" dirty="0" smtClean="0"/>
              <a:t>-Carotid </a:t>
            </a:r>
            <a:r>
              <a:rPr lang="en-US" sz="2000" dirty="0"/>
              <a:t>artery </a:t>
            </a:r>
            <a:r>
              <a:rPr lang="en-US" sz="2000" dirty="0" smtClean="0"/>
              <a:t>dissection</a:t>
            </a:r>
            <a:br>
              <a:rPr lang="en-US" sz="2000" dirty="0" smtClean="0"/>
            </a:br>
            <a:r>
              <a:rPr lang="en-US" sz="2000" dirty="0" smtClean="0"/>
              <a:t>-Pituitary </a:t>
            </a:r>
            <a:r>
              <a:rPr lang="en-US" sz="2000" dirty="0"/>
              <a:t>apoplexy</a:t>
            </a:r>
          </a:p>
        </p:txBody>
      </p:sp>
      <p:sp>
        <p:nvSpPr>
          <p:cNvPr id="23" name="TextBox 22"/>
          <p:cNvSpPr txBox="1"/>
          <p:nvPr/>
        </p:nvSpPr>
        <p:spPr>
          <a:xfrm>
            <a:off x="794656" y="3242211"/>
            <a:ext cx="7405913" cy="707886"/>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a:t>
            </a:r>
            <a:r>
              <a:rPr lang="en-US" sz="2000" dirty="0"/>
              <a:t>Neuroimaging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Older than 50 years</a:t>
            </a:r>
          </a:p>
        </p:txBody>
      </p:sp>
      <p:sp>
        <p:nvSpPr>
          <p:cNvPr id="22" name="TextBox 21"/>
          <p:cNvSpPr txBox="1"/>
          <p:nvPr/>
        </p:nvSpPr>
        <p:spPr>
          <a:xfrm>
            <a:off x="794656" y="1844588"/>
            <a:ext cx="7525657" cy="1015663"/>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Mass </a:t>
            </a:r>
            <a:r>
              <a:rPr lang="en-US" sz="2000" dirty="0" smtClean="0"/>
              <a:t>lesion</a:t>
            </a:r>
            <a:br>
              <a:rPr lang="en-US" sz="2000" dirty="0" smtClean="0"/>
            </a:br>
            <a:r>
              <a:rPr lang="en-US" sz="2000" dirty="0" smtClean="0"/>
              <a:t>-Temporal </a:t>
            </a:r>
            <a:r>
              <a:rPr lang="en-US" sz="2000" dirty="0"/>
              <a:t>arteritis</a:t>
            </a:r>
          </a:p>
        </p:txBody>
      </p:sp>
      <p:sp>
        <p:nvSpPr>
          <p:cNvPr id="23" name="TextBox 22"/>
          <p:cNvSpPr txBox="1"/>
          <p:nvPr/>
        </p:nvSpPr>
        <p:spPr>
          <a:xfrm>
            <a:off x="794656" y="3242211"/>
            <a:ext cx="7405913" cy="1015663"/>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a:t>
            </a:r>
            <a:r>
              <a:rPr lang="en-US" sz="2000" dirty="0"/>
              <a:t>Erythrocyte sedimentation </a:t>
            </a:r>
            <a:r>
              <a:rPr lang="en-US" sz="2000" dirty="0" smtClean="0"/>
              <a:t>rate</a:t>
            </a:r>
            <a:br>
              <a:rPr lang="en-US" sz="2000" dirty="0" smtClean="0"/>
            </a:br>
            <a:r>
              <a:rPr lang="en-US" sz="2000" dirty="0" smtClean="0"/>
              <a:t>-Neuroimaging</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Papilledema</a:t>
            </a:r>
          </a:p>
        </p:txBody>
      </p:sp>
      <p:sp>
        <p:nvSpPr>
          <p:cNvPr id="22" name="TextBox 21"/>
          <p:cNvSpPr txBox="1"/>
          <p:nvPr/>
        </p:nvSpPr>
        <p:spPr>
          <a:xfrm>
            <a:off x="794656" y="1844588"/>
            <a:ext cx="7525657" cy="1323439"/>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-Encephalitis</a:t>
            </a:r>
            <a:br>
              <a:rPr lang="en-US" sz="2000" dirty="0" smtClean="0"/>
            </a:br>
            <a:r>
              <a:rPr lang="en-US" sz="2000" dirty="0" smtClean="0"/>
              <a:t>-Mass lesion</a:t>
            </a:r>
            <a:br>
              <a:rPr lang="en-US" sz="2000" dirty="0" smtClean="0"/>
            </a:br>
            <a:r>
              <a:rPr lang="en-US" sz="2000" dirty="0" smtClean="0"/>
              <a:t>-Meningitis</a:t>
            </a:r>
            <a:endParaRPr lang="en-US" sz="2000" dirty="0"/>
          </a:p>
        </p:txBody>
      </p:sp>
      <p:sp>
        <p:nvSpPr>
          <p:cNvPr id="23" name="TextBox 22"/>
          <p:cNvSpPr txBox="1"/>
          <p:nvPr/>
        </p:nvSpPr>
        <p:spPr>
          <a:xfrm>
            <a:off x="794656" y="3242211"/>
            <a:ext cx="7405913" cy="1015663"/>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a:t>
            </a:r>
            <a:r>
              <a:rPr lang="en-US" sz="2000" dirty="0"/>
              <a:t>Lumbar </a:t>
            </a:r>
            <a:r>
              <a:rPr lang="en-US" sz="2000" dirty="0" smtClean="0"/>
              <a:t>puncture</a:t>
            </a:r>
            <a:br>
              <a:rPr lang="en-US" sz="2000" dirty="0" smtClean="0"/>
            </a:br>
            <a:r>
              <a:rPr lang="en-US" sz="2000" dirty="0" smtClean="0"/>
              <a:t>-Neuroimaging</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Rapid onset with strenuous exercise</a:t>
            </a:r>
          </a:p>
        </p:txBody>
      </p:sp>
      <p:sp>
        <p:nvSpPr>
          <p:cNvPr id="22" name="TextBox 21"/>
          <p:cNvSpPr txBox="1"/>
          <p:nvPr/>
        </p:nvSpPr>
        <p:spPr>
          <a:xfrm>
            <a:off x="794656" y="1844588"/>
            <a:ext cx="7525657" cy="1015663"/>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Carotid artery </a:t>
            </a:r>
            <a:r>
              <a:rPr lang="en-US" sz="2000" dirty="0" smtClean="0"/>
              <a:t>dissection</a:t>
            </a:r>
            <a:br>
              <a:rPr lang="en-US" sz="2000" dirty="0" smtClean="0"/>
            </a:br>
            <a:r>
              <a:rPr lang="en-US" sz="2000" dirty="0" smtClean="0"/>
              <a:t>-Intracranial </a:t>
            </a:r>
            <a:r>
              <a:rPr lang="en-US" sz="2000" dirty="0"/>
              <a:t>bleed</a:t>
            </a:r>
          </a:p>
        </p:txBody>
      </p:sp>
      <p:sp>
        <p:nvSpPr>
          <p:cNvPr id="23" name="TextBox 22"/>
          <p:cNvSpPr txBox="1"/>
          <p:nvPr/>
        </p:nvSpPr>
        <p:spPr>
          <a:xfrm>
            <a:off x="794656" y="3242211"/>
            <a:ext cx="7405913" cy="707886"/>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a:t>
            </a:r>
            <a:r>
              <a:rPr lang="en-US" sz="2000" dirty="0"/>
              <a:t>Neuroimaging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1015663"/>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Sudden onset (maximal intensity occurs within seconds to minutes, thunderclap headache)</a:t>
            </a:r>
          </a:p>
        </p:txBody>
      </p:sp>
      <p:sp>
        <p:nvSpPr>
          <p:cNvPr id="22" name="TextBox 21"/>
          <p:cNvSpPr txBox="1"/>
          <p:nvPr/>
        </p:nvSpPr>
        <p:spPr>
          <a:xfrm>
            <a:off x="794656" y="1844588"/>
            <a:ext cx="7525657" cy="1323439"/>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Bleeding into a mass or </a:t>
            </a:r>
            <a:r>
              <a:rPr lang="en-US" sz="2000" dirty="0" err="1"/>
              <a:t>arteriovenous</a:t>
            </a:r>
            <a:r>
              <a:rPr lang="en-US" sz="2000" dirty="0"/>
              <a:t> </a:t>
            </a:r>
            <a:r>
              <a:rPr lang="en-US" sz="2000" dirty="0" smtClean="0"/>
              <a:t>malformation</a:t>
            </a:r>
            <a:br>
              <a:rPr lang="en-US" sz="2000" dirty="0" smtClean="0"/>
            </a:br>
            <a:r>
              <a:rPr lang="en-US" sz="2000" dirty="0" smtClean="0"/>
              <a:t>-Mass </a:t>
            </a:r>
            <a:r>
              <a:rPr lang="en-US" sz="2000" dirty="0"/>
              <a:t>lesion (especially posterior </a:t>
            </a:r>
            <a:r>
              <a:rPr lang="en-US" sz="2000" dirty="0" smtClean="0"/>
              <a:t>fossa)</a:t>
            </a:r>
            <a:br>
              <a:rPr lang="en-US" sz="2000" dirty="0" smtClean="0"/>
            </a:br>
            <a:r>
              <a:rPr lang="en-US" sz="2000" dirty="0" smtClean="0"/>
              <a:t>-Subarachnoid </a:t>
            </a:r>
            <a:r>
              <a:rPr lang="en-US" sz="2000" dirty="0"/>
              <a:t>hemorrhage</a:t>
            </a:r>
          </a:p>
        </p:txBody>
      </p:sp>
      <p:sp>
        <p:nvSpPr>
          <p:cNvPr id="23" name="TextBox 22"/>
          <p:cNvSpPr txBox="1"/>
          <p:nvPr/>
        </p:nvSpPr>
        <p:spPr>
          <a:xfrm>
            <a:off x="794656" y="3242211"/>
            <a:ext cx="7405913" cy="1015663"/>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-Neuroimaging</a:t>
            </a:r>
            <a:br>
              <a:rPr lang="en-US" sz="2000" dirty="0" smtClean="0"/>
            </a:br>
            <a:r>
              <a:rPr lang="en-US" sz="2000" dirty="0" smtClean="0"/>
              <a:t>-Lumbar puncture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Systemic illness with headache (fever, rash)</a:t>
            </a:r>
          </a:p>
        </p:txBody>
      </p:sp>
      <p:sp>
        <p:nvSpPr>
          <p:cNvPr id="22" name="TextBox 21"/>
          <p:cNvSpPr txBox="1"/>
          <p:nvPr/>
        </p:nvSpPr>
        <p:spPr>
          <a:xfrm>
            <a:off x="794656" y="1462628"/>
            <a:ext cx="7525657" cy="1631216"/>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-Arteritis</a:t>
            </a:r>
            <a:br>
              <a:rPr lang="en-US" sz="2000" dirty="0" smtClean="0"/>
            </a:br>
            <a:r>
              <a:rPr lang="en-US" sz="2000" dirty="0" smtClean="0"/>
              <a:t>-Collagen </a:t>
            </a:r>
            <a:r>
              <a:rPr lang="en-US" sz="2000" dirty="0"/>
              <a:t>vascular </a:t>
            </a:r>
            <a:r>
              <a:rPr lang="en-US" sz="2000" dirty="0" smtClean="0"/>
              <a:t>disease</a:t>
            </a:r>
            <a:br>
              <a:rPr lang="en-US" sz="2000" dirty="0" smtClean="0"/>
            </a:br>
            <a:r>
              <a:rPr lang="en-US" sz="2000" dirty="0" smtClean="0"/>
              <a:t>-Encephalitis</a:t>
            </a:r>
            <a:br>
              <a:rPr lang="en-US" sz="2000" dirty="0" smtClean="0"/>
            </a:br>
            <a:r>
              <a:rPr lang="en-US" sz="2000" dirty="0" smtClean="0"/>
              <a:t>-Meningitis</a:t>
            </a:r>
            <a:endParaRPr lang="en-US" sz="2000" dirty="0"/>
          </a:p>
        </p:txBody>
      </p:sp>
      <p:sp>
        <p:nvSpPr>
          <p:cNvPr id="23" name="TextBox 22"/>
          <p:cNvSpPr txBox="1"/>
          <p:nvPr/>
        </p:nvSpPr>
        <p:spPr>
          <a:xfrm>
            <a:off x="794655" y="2986122"/>
            <a:ext cx="7405913" cy="1631216"/>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-Neuroimaging</a:t>
            </a:r>
            <a:br>
              <a:rPr lang="en-US" sz="2000" dirty="0" smtClean="0"/>
            </a:br>
            <a:r>
              <a:rPr lang="en-US" sz="2000" dirty="0" smtClean="0"/>
              <a:t>-Lumbar puncture</a:t>
            </a:r>
            <a:br>
              <a:rPr lang="en-US" sz="2000" dirty="0" smtClean="0"/>
            </a:br>
            <a:r>
              <a:rPr lang="en-US" sz="2000" dirty="0" smtClean="0"/>
              <a:t>-Blood tests</a:t>
            </a:r>
            <a:br>
              <a:rPr lang="en-US" sz="2000" dirty="0" smtClean="0"/>
            </a:br>
            <a:r>
              <a:rPr lang="en-US" sz="2000" dirty="0" smtClean="0"/>
              <a:t>-Skin biopsy</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Tenderness over temporal artery</a:t>
            </a:r>
          </a:p>
        </p:txBody>
      </p:sp>
      <p:sp>
        <p:nvSpPr>
          <p:cNvPr id="22" name="TextBox 21"/>
          <p:cNvSpPr txBox="1"/>
          <p:nvPr/>
        </p:nvSpPr>
        <p:spPr>
          <a:xfrm>
            <a:off x="794656" y="1844588"/>
            <a:ext cx="7525657" cy="1015663"/>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Polymyalgia </a:t>
            </a:r>
            <a:r>
              <a:rPr lang="en-US" sz="2000" dirty="0" smtClean="0"/>
              <a:t>rheumatic</a:t>
            </a:r>
            <a:br>
              <a:rPr lang="en-US" sz="2000" dirty="0" smtClean="0"/>
            </a:br>
            <a:r>
              <a:rPr lang="en-US" sz="2000" dirty="0" smtClean="0"/>
              <a:t>-Temporal </a:t>
            </a:r>
            <a:r>
              <a:rPr lang="en-US" sz="2000" dirty="0"/>
              <a:t>arteritis</a:t>
            </a:r>
          </a:p>
        </p:txBody>
      </p:sp>
      <p:sp>
        <p:nvSpPr>
          <p:cNvPr id="23" name="TextBox 22"/>
          <p:cNvSpPr txBox="1"/>
          <p:nvPr/>
        </p:nvSpPr>
        <p:spPr>
          <a:xfrm>
            <a:off x="794656" y="3242211"/>
            <a:ext cx="7405913" cy="1015663"/>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a:t>
            </a:r>
            <a:r>
              <a:rPr lang="en-US" sz="2000" dirty="0"/>
              <a:t>Erythrocyte sedimentation </a:t>
            </a:r>
            <a:r>
              <a:rPr lang="en-US" sz="2000" dirty="0" smtClean="0"/>
              <a:t>rate</a:t>
            </a:r>
            <a:br>
              <a:rPr lang="en-US" sz="2000" dirty="0" smtClean="0"/>
            </a:br>
            <a:r>
              <a:rPr lang="en-US" sz="2000" dirty="0" smtClean="0"/>
              <a:t>-Temporal </a:t>
            </a:r>
            <a:r>
              <a:rPr lang="en-US" sz="2000" dirty="0"/>
              <a:t>artery biopsy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18" name="Rectangle 17"/>
          <p:cNvSpPr/>
          <p:nvPr/>
        </p:nvSpPr>
        <p:spPr>
          <a:xfrm>
            <a:off x="729343" y="586015"/>
            <a:ext cx="7757886" cy="3976914"/>
          </a:xfrm>
          <a:prstGeom prst="rect">
            <a:avLst/>
          </a:prstGeom>
          <a:solidFill>
            <a:schemeClr val="bg1"/>
          </a:solid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94657" y="754742"/>
            <a:ext cx="7525657" cy="707886"/>
          </a:xfrm>
          <a:prstGeom prst="rect">
            <a:avLst/>
          </a:prstGeom>
          <a:noFill/>
        </p:spPr>
        <p:txBody>
          <a:bodyPr wrap="square" rtlCol="0">
            <a:spAutoFit/>
          </a:bodyPr>
          <a:lstStyle/>
          <a:p>
            <a:r>
              <a:rPr lang="en-US" sz="2000" b="1" dirty="0" smtClean="0">
                <a:solidFill>
                  <a:schemeClr val="bg2">
                    <a:lumMod val="50000"/>
                  </a:schemeClr>
                </a:solidFill>
              </a:rPr>
              <a:t>Danger sign or symptom:</a:t>
            </a:r>
            <a:r>
              <a:rPr lang="en-US" sz="2000" dirty="0" smtClean="0"/>
              <a:t/>
            </a:r>
            <a:br>
              <a:rPr lang="en-US" sz="2000" dirty="0" smtClean="0"/>
            </a:br>
            <a:r>
              <a:rPr lang="en-US" sz="2000" dirty="0" smtClean="0"/>
              <a:t>-</a:t>
            </a:r>
            <a:r>
              <a:rPr lang="en-US" sz="2000" dirty="0"/>
              <a:t>Worsening pattern</a:t>
            </a:r>
          </a:p>
        </p:txBody>
      </p:sp>
      <p:sp>
        <p:nvSpPr>
          <p:cNvPr id="22" name="TextBox 21"/>
          <p:cNvSpPr txBox="1"/>
          <p:nvPr/>
        </p:nvSpPr>
        <p:spPr>
          <a:xfrm>
            <a:off x="794656" y="1844588"/>
            <a:ext cx="7525657" cy="1323439"/>
          </a:xfrm>
          <a:prstGeom prst="rect">
            <a:avLst/>
          </a:prstGeom>
          <a:noFill/>
        </p:spPr>
        <p:txBody>
          <a:bodyPr wrap="square" rtlCol="0">
            <a:spAutoFit/>
          </a:bodyPr>
          <a:lstStyle/>
          <a:p>
            <a:r>
              <a:rPr lang="en-US" sz="2000" b="1" dirty="0">
                <a:solidFill>
                  <a:schemeClr val="bg2">
                    <a:lumMod val="50000"/>
                  </a:schemeClr>
                </a:solidFill>
              </a:rPr>
              <a:t>Possible diagnoses</a:t>
            </a:r>
            <a:r>
              <a:rPr lang="en-US" sz="2000" dirty="0">
                <a:solidFill>
                  <a:schemeClr val="bg2">
                    <a:lumMod val="50000"/>
                  </a:schemeClr>
                </a:solidFill>
              </a:rPr>
              <a:t>:</a:t>
            </a:r>
            <a:r>
              <a:rPr lang="en-US" sz="2000" dirty="0"/>
              <a:t/>
            </a:r>
            <a:br>
              <a:rPr lang="en-US" sz="2000" dirty="0"/>
            </a:br>
            <a:r>
              <a:rPr lang="en-US" sz="2000" dirty="0" smtClean="0"/>
              <a:t>-</a:t>
            </a:r>
            <a:r>
              <a:rPr lang="en-US" sz="2000" dirty="0"/>
              <a:t>History of medication </a:t>
            </a:r>
            <a:r>
              <a:rPr lang="en-US" sz="2000" dirty="0" smtClean="0"/>
              <a:t>overuse</a:t>
            </a:r>
            <a:br>
              <a:rPr lang="en-US" sz="2000" dirty="0" smtClean="0"/>
            </a:br>
            <a:r>
              <a:rPr lang="en-US" sz="2000" dirty="0" smtClean="0"/>
              <a:t>-Mass lesion</a:t>
            </a:r>
            <a:br>
              <a:rPr lang="en-US" sz="2000" dirty="0" smtClean="0"/>
            </a:br>
            <a:r>
              <a:rPr lang="en-US" sz="2000" dirty="0" smtClean="0"/>
              <a:t>-</a:t>
            </a:r>
            <a:r>
              <a:rPr lang="en-US" sz="2000" dirty="0"/>
              <a:t>S</a:t>
            </a:r>
            <a:r>
              <a:rPr lang="en-US" sz="2000" dirty="0" smtClean="0"/>
              <a:t>ubdural </a:t>
            </a:r>
            <a:r>
              <a:rPr lang="en-US" sz="2000" dirty="0"/>
              <a:t>hematoma</a:t>
            </a:r>
          </a:p>
        </p:txBody>
      </p:sp>
      <p:sp>
        <p:nvSpPr>
          <p:cNvPr id="23" name="TextBox 22"/>
          <p:cNvSpPr txBox="1"/>
          <p:nvPr/>
        </p:nvSpPr>
        <p:spPr>
          <a:xfrm>
            <a:off x="794656" y="3242211"/>
            <a:ext cx="7405913" cy="707886"/>
          </a:xfrm>
          <a:prstGeom prst="rect">
            <a:avLst/>
          </a:prstGeom>
          <a:noFill/>
        </p:spPr>
        <p:txBody>
          <a:bodyPr wrap="square" rtlCol="0">
            <a:spAutoFit/>
          </a:bodyPr>
          <a:lstStyle/>
          <a:p>
            <a:r>
              <a:rPr lang="en-US" sz="2000" b="1" dirty="0">
                <a:solidFill>
                  <a:schemeClr val="bg2">
                    <a:lumMod val="50000"/>
                  </a:schemeClr>
                </a:solidFill>
              </a:rPr>
              <a:t>Tests</a:t>
            </a:r>
            <a:r>
              <a:rPr lang="en-US" sz="2000" dirty="0">
                <a:solidFill>
                  <a:schemeClr val="bg2">
                    <a:lumMod val="50000"/>
                  </a:schemeClr>
                </a:solidFill>
              </a:rPr>
              <a:t>:</a:t>
            </a:r>
            <a:r>
              <a:rPr lang="en-US" sz="2000" dirty="0"/>
              <a:t/>
            </a:r>
            <a:br>
              <a:rPr lang="en-US" sz="2000" dirty="0"/>
            </a:br>
            <a:r>
              <a:rPr lang="en-US" sz="2000" dirty="0" smtClean="0"/>
              <a:t>-</a:t>
            </a:r>
            <a:r>
              <a:rPr lang="en-US" sz="2000" dirty="0"/>
              <a:t>Neuroimaging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521" name="Google Shape;521;p58"/>
          <p:cNvSpPr txBox="1">
            <a:spLocks noGrp="1"/>
          </p:cNvSpPr>
          <p:nvPr>
            <p:ph type="title" idx="2"/>
          </p:nvPr>
        </p:nvSpPr>
        <p:spPr>
          <a:xfrm>
            <a:off x="1102875" y="633125"/>
            <a:ext cx="2798700" cy="766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altLang="en-GB" sz="2800" u="sng">
                <a:solidFill>
                  <a:schemeClr val="bg1"/>
                </a:solidFill>
              </a:rPr>
              <a:t>Primary Headche</a:t>
            </a:r>
          </a:p>
        </p:txBody>
      </p:sp>
      <p:sp>
        <p:nvSpPr>
          <p:cNvPr id="8" name="Text Box 7"/>
          <p:cNvSpPr txBox="1"/>
          <p:nvPr/>
        </p:nvSpPr>
        <p:spPr>
          <a:xfrm>
            <a:off x="1102995" y="1333500"/>
            <a:ext cx="2540000" cy="1938020"/>
          </a:xfrm>
          <a:prstGeom prst="rect">
            <a:avLst/>
          </a:prstGeom>
          <a:noFill/>
        </p:spPr>
        <p:txBody>
          <a:bodyPr wrap="square" rtlCol="0" anchor="t">
            <a:spAutoFit/>
          </a:bodyPr>
          <a:lstStyle/>
          <a:p>
            <a:pPr marL="285750" lvl="0" indent="-285750" algn="l" rtl="0">
              <a:spcBef>
                <a:spcPts val="0"/>
              </a:spcBef>
              <a:spcAft>
                <a:spcPts val="1600"/>
              </a:spcAft>
              <a:buFont typeface="Arial" panose="020B0604020202020204" pitchFamily="34" charset="0"/>
              <a:buChar char="•"/>
            </a:pPr>
            <a:r>
              <a:rPr lang="en-US" altLang="en-GB" sz="1600">
                <a:solidFill>
                  <a:schemeClr val="bg1"/>
                </a:solidFill>
                <a:sym typeface="+mn-ea"/>
              </a:rPr>
              <a:t>Migraine</a:t>
            </a:r>
            <a:endParaRPr lang="en-US" altLang="en-GB" sz="1600">
              <a:solidFill>
                <a:schemeClr val="bg1"/>
              </a:solidFill>
            </a:endParaRPr>
          </a:p>
          <a:p>
            <a:pPr marL="285750" lvl="0" indent="-285750" algn="l" rtl="0">
              <a:spcBef>
                <a:spcPts val="0"/>
              </a:spcBef>
              <a:spcAft>
                <a:spcPts val="1600"/>
              </a:spcAft>
              <a:buFont typeface="Arial" panose="020B0604020202020204" pitchFamily="34" charset="0"/>
              <a:buChar char="•"/>
            </a:pPr>
            <a:r>
              <a:rPr lang="en-US" altLang="en-GB" sz="1600">
                <a:solidFill>
                  <a:schemeClr val="bg1"/>
                </a:solidFill>
                <a:sym typeface="+mn-ea"/>
              </a:rPr>
              <a:t>Tension</a:t>
            </a:r>
            <a:r>
              <a:rPr lang="ar-JO" altLang="en-US" sz="1600">
                <a:solidFill>
                  <a:schemeClr val="bg1"/>
                </a:solidFill>
                <a:sym typeface="+mn-ea"/>
              </a:rPr>
              <a:t>-</a:t>
            </a:r>
            <a:r>
              <a:rPr lang="en-US" altLang="ar-JO" sz="1600">
                <a:solidFill>
                  <a:schemeClr val="bg1"/>
                </a:solidFill>
                <a:sym typeface="+mn-ea"/>
              </a:rPr>
              <a:t>t</a:t>
            </a:r>
            <a:r>
              <a:rPr lang="en-US" altLang="en-GB" sz="1600">
                <a:solidFill>
                  <a:schemeClr val="bg1"/>
                </a:solidFill>
                <a:sym typeface="+mn-ea"/>
              </a:rPr>
              <a:t>ype</a:t>
            </a:r>
            <a:endParaRPr lang="en-US" altLang="en-GB" sz="1600">
              <a:solidFill>
                <a:schemeClr val="bg1"/>
              </a:solidFill>
            </a:endParaRPr>
          </a:p>
          <a:p>
            <a:pPr marL="285750" lvl="0" indent="-285750" algn="l" rtl="0">
              <a:spcBef>
                <a:spcPts val="0"/>
              </a:spcBef>
              <a:spcAft>
                <a:spcPts val="1600"/>
              </a:spcAft>
              <a:buFont typeface="Arial" panose="020B0604020202020204" pitchFamily="34" charset="0"/>
              <a:buChar char="•"/>
            </a:pPr>
            <a:r>
              <a:rPr lang="en-US" altLang="en-GB" sz="1600">
                <a:solidFill>
                  <a:schemeClr val="bg1"/>
                </a:solidFill>
                <a:sym typeface="+mn-ea"/>
              </a:rPr>
              <a:t>Cluster</a:t>
            </a:r>
            <a:endParaRPr lang="en-US" altLang="en-GB" sz="1600">
              <a:solidFill>
                <a:schemeClr val="bg1"/>
              </a:solidFill>
            </a:endParaRPr>
          </a:p>
          <a:p>
            <a:pPr marL="285750" lvl="0" indent="-285750" algn="l" rtl="0">
              <a:spcBef>
                <a:spcPts val="0"/>
              </a:spcBef>
              <a:spcAft>
                <a:spcPts val="1600"/>
              </a:spcAft>
              <a:buFont typeface="Arial" panose="020B0604020202020204" pitchFamily="34" charset="0"/>
              <a:buChar char="•"/>
            </a:pPr>
            <a:r>
              <a:rPr lang="en-US" altLang="en-GB" sz="1600">
                <a:solidFill>
                  <a:schemeClr val="bg1"/>
                </a:solidFill>
                <a:sym typeface="+mn-ea"/>
              </a:rPr>
              <a:t>Others (cold stimulus headache)</a:t>
            </a:r>
          </a:p>
        </p:txBody>
      </p:sp>
      <p:sp>
        <p:nvSpPr>
          <p:cNvPr id="522" name="Google Shape;522;p58"/>
          <p:cNvSpPr txBox="1"/>
          <p:nvPr/>
        </p:nvSpPr>
        <p:spPr>
          <a:xfrm>
            <a:off x="4935220" y="633095"/>
            <a:ext cx="3303905" cy="76708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6000"/>
              <a:buFont typeface="Reem Kufi"/>
              <a:buNone/>
              <a:defRPr sz="4000" b="0" i="0" u="none" strike="noStrike" cap="none">
                <a:solidFill>
                  <a:schemeClr val="lt1"/>
                </a:solidFill>
                <a:latin typeface="Reem Kufi"/>
                <a:ea typeface="Reem Kufi"/>
                <a:cs typeface="Reem Kufi"/>
                <a:sym typeface="Reem Kufi"/>
              </a:defRPr>
            </a:lvl1pPr>
            <a:lvl2pPr marR="0" lvl="1" algn="r" rtl="0">
              <a:lnSpc>
                <a:spcPct val="100000"/>
              </a:lnSpc>
              <a:spcBef>
                <a:spcPts val="0"/>
              </a:spcBef>
              <a:spcAft>
                <a:spcPts val="0"/>
              </a:spcAft>
              <a:buClr>
                <a:schemeClr val="dk1"/>
              </a:buClr>
              <a:buSzPts val="6000"/>
              <a:buFont typeface="Arial" panose="020B0604020202020204"/>
              <a:buNone/>
              <a:defRPr sz="6000" b="0" i="0" u="none" strike="noStrike" cap="none">
                <a:solidFill>
                  <a:schemeClr val="dk1"/>
                </a:solidFill>
                <a:latin typeface="Arial" panose="020B0604020202020204"/>
                <a:ea typeface="Arial" panose="020B0604020202020204"/>
                <a:cs typeface="Arial" panose="020B0604020202020204"/>
                <a:sym typeface="Arial" panose="020B0604020202020204"/>
              </a:defRPr>
            </a:lvl2pPr>
            <a:lvl3pPr marR="0" lvl="2" algn="r" rtl="0">
              <a:lnSpc>
                <a:spcPct val="100000"/>
              </a:lnSpc>
              <a:spcBef>
                <a:spcPts val="0"/>
              </a:spcBef>
              <a:spcAft>
                <a:spcPts val="0"/>
              </a:spcAft>
              <a:buClr>
                <a:schemeClr val="dk1"/>
              </a:buClr>
              <a:buSzPts val="6000"/>
              <a:buFont typeface="Arial" panose="020B0604020202020204"/>
              <a:buNone/>
              <a:defRPr sz="6000" b="0" i="0" u="none" strike="noStrike" cap="none">
                <a:solidFill>
                  <a:schemeClr val="dk1"/>
                </a:solidFill>
                <a:latin typeface="Arial" panose="020B0604020202020204"/>
                <a:ea typeface="Arial" panose="020B0604020202020204"/>
                <a:cs typeface="Arial" panose="020B0604020202020204"/>
                <a:sym typeface="Arial" panose="020B0604020202020204"/>
              </a:defRPr>
            </a:lvl3pPr>
            <a:lvl4pPr marR="0" lvl="3" algn="r" rtl="0">
              <a:lnSpc>
                <a:spcPct val="100000"/>
              </a:lnSpc>
              <a:spcBef>
                <a:spcPts val="0"/>
              </a:spcBef>
              <a:spcAft>
                <a:spcPts val="0"/>
              </a:spcAft>
              <a:buClr>
                <a:schemeClr val="dk1"/>
              </a:buClr>
              <a:buSzPts val="6000"/>
              <a:buFont typeface="Arial" panose="020B0604020202020204"/>
              <a:buNone/>
              <a:defRPr sz="6000" b="0" i="0" u="none" strike="noStrike" cap="none">
                <a:solidFill>
                  <a:schemeClr val="dk1"/>
                </a:solidFill>
                <a:latin typeface="Arial" panose="020B0604020202020204"/>
                <a:ea typeface="Arial" panose="020B0604020202020204"/>
                <a:cs typeface="Arial" panose="020B0604020202020204"/>
                <a:sym typeface="Arial" panose="020B0604020202020204"/>
              </a:defRPr>
            </a:lvl4pPr>
            <a:lvl5pPr marR="0" lvl="4" algn="r" rtl="0">
              <a:lnSpc>
                <a:spcPct val="100000"/>
              </a:lnSpc>
              <a:spcBef>
                <a:spcPts val="0"/>
              </a:spcBef>
              <a:spcAft>
                <a:spcPts val="0"/>
              </a:spcAft>
              <a:buClr>
                <a:schemeClr val="dk1"/>
              </a:buClr>
              <a:buSzPts val="6000"/>
              <a:buFont typeface="Arial" panose="020B0604020202020204"/>
              <a:buNone/>
              <a:defRPr sz="6000" b="0" i="0" u="none" strike="noStrike" cap="none">
                <a:solidFill>
                  <a:schemeClr val="dk1"/>
                </a:solidFill>
                <a:latin typeface="Arial" panose="020B0604020202020204"/>
                <a:ea typeface="Arial" panose="020B0604020202020204"/>
                <a:cs typeface="Arial" panose="020B0604020202020204"/>
                <a:sym typeface="Arial" panose="020B0604020202020204"/>
              </a:defRPr>
            </a:lvl5pPr>
            <a:lvl6pPr marR="0" lvl="5" algn="r" rtl="0">
              <a:lnSpc>
                <a:spcPct val="100000"/>
              </a:lnSpc>
              <a:spcBef>
                <a:spcPts val="0"/>
              </a:spcBef>
              <a:spcAft>
                <a:spcPts val="0"/>
              </a:spcAft>
              <a:buClr>
                <a:schemeClr val="dk1"/>
              </a:buClr>
              <a:buSzPts val="6000"/>
              <a:buFont typeface="Arial" panose="020B0604020202020204"/>
              <a:buNone/>
              <a:defRPr sz="6000" b="0" i="0" u="none" strike="noStrike" cap="none">
                <a:solidFill>
                  <a:schemeClr val="dk1"/>
                </a:solidFill>
                <a:latin typeface="Arial" panose="020B0604020202020204"/>
                <a:ea typeface="Arial" panose="020B0604020202020204"/>
                <a:cs typeface="Arial" panose="020B0604020202020204"/>
                <a:sym typeface="Arial" panose="020B0604020202020204"/>
              </a:defRPr>
            </a:lvl6pPr>
            <a:lvl7pPr marR="0" lvl="6" algn="r" rtl="0">
              <a:lnSpc>
                <a:spcPct val="100000"/>
              </a:lnSpc>
              <a:spcBef>
                <a:spcPts val="0"/>
              </a:spcBef>
              <a:spcAft>
                <a:spcPts val="0"/>
              </a:spcAft>
              <a:buClr>
                <a:schemeClr val="dk1"/>
              </a:buClr>
              <a:buSzPts val="6000"/>
              <a:buFont typeface="Arial" panose="020B0604020202020204"/>
              <a:buNone/>
              <a:defRPr sz="6000" b="0" i="0" u="none" strike="noStrike" cap="none">
                <a:solidFill>
                  <a:schemeClr val="dk1"/>
                </a:solidFill>
                <a:latin typeface="Arial" panose="020B0604020202020204"/>
                <a:ea typeface="Arial" panose="020B0604020202020204"/>
                <a:cs typeface="Arial" panose="020B0604020202020204"/>
                <a:sym typeface="Arial" panose="020B0604020202020204"/>
              </a:defRPr>
            </a:lvl7pPr>
            <a:lvl8pPr marR="0" lvl="7" algn="r" rtl="0">
              <a:lnSpc>
                <a:spcPct val="100000"/>
              </a:lnSpc>
              <a:spcBef>
                <a:spcPts val="0"/>
              </a:spcBef>
              <a:spcAft>
                <a:spcPts val="0"/>
              </a:spcAft>
              <a:buClr>
                <a:schemeClr val="dk1"/>
              </a:buClr>
              <a:buSzPts val="6000"/>
              <a:buFont typeface="Arial" panose="020B0604020202020204"/>
              <a:buNone/>
              <a:defRPr sz="6000" b="0" i="0" u="none" strike="noStrike" cap="none">
                <a:solidFill>
                  <a:schemeClr val="dk1"/>
                </a:solidFill>
                <a:latin typeface="Arial" panose="020B0604020202020204"/>
                <a:ea typeface="Arial" panose="020B0604020202020204"/>
                <a:cs typeface="Arial" panose="020B0604020202020204"/>
                <a:sym typeface="Arial" panose="020B0604020202020204"/>
              </a:defRPr>
            </a:lvl8pPr>
            <a:lvl9pPr marR="0" lvl="8" algn="r" rtl="0">
              <a:lnSpc>
                <a:spcPct val="100000"/>
              </a:lnSpc>
              <a:spcBef>
                <a:spcPts val="0"/>
              </a:spcBef>
              <a:spcAft>
                <a:spcPts val="0"/>
              </a:spcAft>
              <a:buClr>
                <a:schemeClr val="dk1"/>
              </a:buClr>
              <a:buSzPts val="6000"/>
              <a:buFont typeface="Arial" panose="020B0604020202020204"/>
              <a:buNone/>
              <a:defRPr sz="6000" b="0" i="0" u="none" strike="noStrike" cap="none">
                <a:solidFill>
                  <a:schemeClr val="dk1"/>
                </a:solidFill>
                <a:latin typeface="Arial" panose="020B0604020202020204"/>
                <a:ea typeface="Arial" panose="020B0604020202020204"/>
                <a:cs typeface="Arial" panose="020B0604020202020204"/>
                <a:sym typeface="Arial" panose="020B0604020202020204"/>
              </a:defRPr>
            </a:lvl9pPr>
          </a:lstStyle>
          <a:p>
            <a:pPr marL="0" lvl="0" indent="0" algn="ctr" rtl="0">
              <a:spcBef>
                <a:spcPts val="0"/>
              </a:spcBef>
              <a:spcAft>
                <a:spcPts val="0"/>
              </a:spcAft>
              <a:buNone/>
            </a:pPr>
            <a:r>
              <a:rPr lang="en-US" altLang="en-GB" sz="2800" u="sng"/>
              <a:t>Secondary Headache</a:t>
            </a:r>
          </a:p>
        </p:txBody>
      </p:sp>
      <p:sp>
        <p:nvSpPr>
          <p:cNvPr id="9" name="Text Box 8"/>
          <p:cNvSpPr txBox="1"/>
          <p:nvPr/>
        </p:nvSpPr>
        <p:spPr>
          <a:xfrm>
            <a:off x="4935220" y="1333500"/>
            <a:ext cx="3702050" cy="3251200"/>
          </a:xfrm>
          <a:prstGeom prst="rect">
            <a:avLst/>
          </a:prstGeom>
          <a:noFill/>
        </p:spPr>
        <p:txBody>
          <a:bodyPr wrap="square" rtlCol="0" anchor="t">
            <a:spAutoFit/>
          </a:bodyPr>
          <a:lstStyle/>
          <a:p>
            <a:pPr marL="285750" lvl="0" indent="-285750" algn="l" rtl="0">
              <a:spcBef>
                <a:spcPts val="0"/>
              </a:spcBef>
              <a:spcAft>
                <a:spcPts val="1600"/>
              </a:spcAft>
              <a:buFont typeface="Arial" panose="020B0604020202020204" pitchFamily="34" charset="0"/>
              <a:buChar char="•"/>
            </a:pPr>
            <a:r>
              <a:rPr lang="en-US" altLang="en-GB" sz="1600">
                <a:solidFill>
                  <a:schemeClr val="bg1"/>
                </a:solidFill>
                <a:sym typeface="+mn-ea"/>
              </a:rPr>
              <a:t>Headache attributed to any of the following: head or neck trauma, cranial or cervical vascular disorder, nonvascular intracranial disorder, substance use or withdrawal, infection, disturbance of homeostasis, psychiatric disorder</a:t>
            </a:r>
          </a:p>
          <a:p>
            <a:pPr marL="285750" lvl="0" indent="-285750" algn="l" rtl="0">
              <a:spcBef>
                <a:spcPts val="0"/>
              </a:spcBef>
              <a:spcAft>
                <a:spcPts val="1600"/>
              </a:spcAft>
              <a:buFont typeface="Arial" panose="020B0604020202020204" pitchFamily="34" charset="0"/>
              <a:buChar char="•"/>
            </a:pPr>
            <a:r>
              <a:rPr lang="en-US" altLang="en-GB" sz="1600">
                <a:solidFill>
                  <a:schemeClr val="bg1"/>
                </a:solidFill>
                <a:sym typeface="+mn-ea"/>
              </a:rPr>
              <a:t>Headache or facial pain attributed to disorder of the cranium, neck, eyes, ears, nose, sinuses, teeth, mouth, or other facial or cranial structures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solidFill>
                  <a:srgbClr val="B88728"/>
                </a:solidFill>
              </a:rPr>
              <a:t>New headache type in a patient with:</a:t>
            </a:r>
          </a:p>
        </p:txBody>
      </p:sp>
      <p:sp>
        <p:nvSpPr>
          <p:cNvPr id="6" name="Text Placeholder 5"/>
          <p:cNvSpPr>
            <a:spLocks noGrp="1"/>
          </p:cNvSpPr>
          <p:nvPr>
            <p:ph type="body" idx="1"/>
          </p:nvPr>
        </p:nvSpPr>
        <p:spPr/>
        <p:txBody>
          <a:bodyPr/>
          <a:lstStyle/>
          <a:p>
            <a:r>
              <a:rPr lang="en-US" sz="2000" dirty="0" smtClean="0">
                <a:solidFill>
                  <a:schemeClr val="bg1"/>
                </a:solidFill>
              </a:rPr>
              <a:t>Cancer → </a:t>
            </a:r>
            <a:r>
              <a:rPr lang="en-US" sz="2000" dirty="0">
                <a:solidFill>
                  <a:schemeClr val="bg1"/>
                </a:solidFill>
              </a:rPr>
              <a:t>Metastasis </a:t>
            </a:r>
            <a:r>
              <a:rPr lang="en-US" sz="2000" dirty="0" smtClean="0">
                <a:solidFill>
                  <a:schemeClr val="bg1"/>
                </a:solidFill>
              </a:rPr>
              <a:t>→ Lumbar puncture, neuroimaging</a:t>
            </a:r>
          </a:p>
          <a:p>
            <a:endParaRPr lang="en-US" sz="2000" dirty="0">
              <a:solidFill>
                <a:schemeClr val="bg1"/>
              </a:solidFill>
            </a:endParaRPr>
          </a:p>
          <a:p>
            <a:endParaRPr lang="en-US" sz="2000" dirty="0" smtClean="0">
              <a:solidFill>
                <a:schemeClr val="bg1"/>
              </a:solidFill>
            </a:endParaRPr>
          </a:p>
          <a:p>
            <a:r>
              <a:rPr lang="en-US" sz="2000" dirty="0" smtClean="0">
                <a:solidFill>
                  <a:schemeClr val="bg1"/>
                </a:solidFill>
              </a:rPr>
              <a:t>HIV </a:t>
            </a:r>
            <a:r>
              <a:rPr lang="en-US" sz="2000" dirty="0">
                <a:solidFill>
                  <a:schemeClr val="bg1"/>
                </a:solidFill>
              </a:rPr>
              <a:t>infection </a:t>
            </a:r>
            <a:r>
              <a:rPr lang="en-US" sz="2000" dirty="0" smtClean="0">
                <a:solidFill>
                  <a:schemeClr val="bg1"/>
                </a:solidFill>
              </a:rPr>
              <a:t>→ Opportunistic infection, </a:t>
            </a:r>
            <a:r>
              <a:rPr lang="en-US" sz="2000" dirty="0">
                <a:solidFill>
                  <a:schemeClr val="bg1"/>
                </a:solidFill>
              </a:rPr>
              <a:t>tumor </a:t>
            </a:r>
            <a:r>
              <a:rPr lang="en-US" sz="2000" dirty="0" smtClean="0">
                <a:solidFill>
                  <a:schemeClr val="bg1"/>
                </a:solidFill>
              </a:rPr>
              <a:t>→ Lumbar puncture, neuroimaging</a:t>
            </a:r>
          </a:p>
          <a:p>
            <a:endParaRPr lang="en-US" sz="2000" dirty="0">
              <a:solidFill>
                <a:schemeClr val="bg1"/>
              </a:solidFill>
            </a:endParaRPr>
          </a:p>
          <a:p>
            <a:endParaRPr lang="en-US" sz="2000" dirty="0" smtClean="0">
              <a:solidFill>
                <a:schemeClr val="bg1"/>
              </a:solidFill>
            </a:endParaRPr>
          </a:p>
          <a:p>
            <a:r>
              <a:rPr lang="en-US" sz="2000" dirty="0">
                <a:solidFill>
                  <a:schemeClr val="bg1"/>
                </a:solidFill>
              </a:rPr>
              <a:t>Lyme disease → </a:t>
            </a:r>
            <a:r>
              <a:rPr lang="en-US" sz="2000" dirty="0" err="1" smtClean="0">
                <a:solidFill>
                  <a:schemeClr val="bg1"/>
                </a:solidFill>
              </a:rPr>
              <a:t>Meningoencephalitis</a:t>
            </a:r>
            <a:r>
              <a:rPr lang="en-US" sz="2000" dirty="0" smtClean="0">
                <a:solidFill>
                  <a:schemeClr val="bg1"/>
                </a:solidFill>
              </a:rPr>
              <a:t> → Lumbar puncture, neuroimaging</a:t>
            </a:r>
            <a:endParaRPr lang="en-US" sz="2000" dirty="0">
              <a:solidFill>
                <a:schemeClr val="bg1"/>
              </a:solidFill>
            </a:endParaRPr>
          </a:p>
        </p:txBody>
      </p:sp>
      <p:sp>
        <p:nvSpPr>
          <p:cNvPr id="7" name="Rectangle 6"/>
          <p:cNvSpPr/>
          <p:nvPr/>
        </p:nvSpPr>
        <p:spPr>
          <a:xfrm>
            <a:off x="188686" y="94343"/>
            <a:ext cx="8802914" cy="4942114"/>
          </a:xfrm>
          <a:prstGeom prst="rect">
            <a:avLst/>
          </a:prstGeom>
          <a:noFill/>
          <a:ln>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6" end="6"/>
                                            </p:txEl>
                                          </p:spTgt>
                                        </p:tgtEl>
                                        <p:attrNameLst>
                                          <p:attrName>style.visibility</p:attrName>
                                        </p:attrNameLst>
                                      </p:cBhvr>
                                      <p:to>
                                        <p:strVal val="visible"/>
                                      </p:to>
                                    </p:set>
                                    <p:animEffect transition="in" filter="fade">
                                      <p:cBhvr>
                                        <p:cTn id="1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42"/>
            <a:ext cx="9144000" cy="5156242"/>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ubtitle 2"/>
          <p:cNvSpPr>
            <a:spLocks noGrp="1"/>
          </p:cNvSpPr>
          <p:nvPr>
            <p:ph type="subTitle" idx="1"/>
          </p:nvPr>
        </p:nvSpPr>
        <p:spPr/>
        <p:txBody>
          <a:bodyPr/>
          <a:lstStyle/>
          <a:p>
            <a:endParaRPr lang="en-US"/>
          </a:p>
        </p:txBody>
      </p:sp>
      <p:sp>
        <p:nvSpPr>
          <p:cNvPr id="4" name="Rectangles 3"/>
          <p:cNvSpPr/>
          <p:nvPr/>
        </p:nvSpPr>
        <p:spPr>
          <a:xfrm>
            <a:off x="17780" y="0"/>
            <a:ext cx="9108440" cy="51435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s 4"/>
          <p:cNvSpPr/>
          <p:nvPr/>
        </p:nvSpPr>
        <p:spPr>
          <a:xfrm>
            <a:off x="226060" y="193040"/>
            <a:ext cx="8702040" cy="4776470"/>
          </a:xfrm>
          <a:prstGeom prst="rect">
            <a:avLst/>
          </a:prstGeom>
          <a:noFill/>
          <a:ln w="34925" cmpd="sng">
            <a:solidFill>
              <a:srgbClr val="B8872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5"/>
          <p:cNvSpPr txBox="1"/>
          <p:nvPr/>
        </p:nvSpPr>
        <p:spPr>
          <a:xfrm>
            <a:off x="2991485" y="2350770"/>
            <a:ext cx="3161030" cy="460375"/>
          </a:xfrm>
          <a:prstGeom prst="rect">
            <a:avLst/>
          </a:prstGeom>
          <a:noFill/>
        </p:spPr>
        <p:txBody>
          <a:bodyPr wrap="square" rtlCol="0">
            <a:spAutoFit/>
          </a:bodyPr>
          <a:lstStyle/>
          <a:p>
            <a:pPr algn="ctr"/>
            <a:r>
              <a:rPr lang="en-US" sz="2400" b="1">
                <a:solidFill>
                  <a:schemeClr val="bg1"/>
                </a:solidFill>
              </a:rPr>
              <a:t>Thank you </a:t>
            </a:r>
          </a:p>
        </p:txBody>
      </p:sp>
      <p:grpSp>
        <p:nvGrpSpPr>
          <p:cNvPr id="8046" name="Google Shape;8046;p77"/>
          <p:cNvGrpSpPr/>
          <p:nvPr/>
        </p:nvGrpSpPr>
        <p:grpSpPr>
          <a:xfrm>
            <a:off x="5433695" y="2413000"/>
            <a:ext cx="430530" cy="337185"/>
            <a:chOff x="-20945825" y="3692175"/>
            <a:chExt cx="304050" cy="303850"/>
          </a:xfrm>
          <a:solidFill>
            <a:schemeClr val="bg1"/>
          </a:solidFill>
        </p:grpSpPr>
        <p:sp>
          <p:nvSpPr>
            <p:cNvPr id="8047" name="Google Shape;8047;p77"/>
            <p:cNvSpPr/>
            <p:nvPr/>
          </p:nvSpPr>
          <p:spPr>
            <a:xfrm>
              <a:off x="-20841850" y="3692175"/>
              <a:ext cx="92950" cy="89600"/>
            </a:xfrm>
            <a:custGeom>
              <a:avLst/>
              <a:gdLst/>
              <a:ahLst/>
              <a:cxnLst/>
              <a:rect l="l" t="t" r="r" b="b"/>
              <a:pathLst>
                <a:path w="3718" h="3584" extrusionOk="0">
                  <a:moveTo>
                    <a:pt x="410" y="0"/>
                  </a:moveTo>
                  <a:cubicBezTo>
                    <a:pt x="323" y="0"/>
                    <a:pt x="237" y="40"/>
                    <a:pt x="158" y="118"/>
                  </a:cubicBezTo>
                  <a:cubicBezTo>
                    <a:pt x="0" y="276"/>
                    <a:pt x="0" y="465"/>
                    <a:pt x="158" y="622"/>
                  </a:cubicBezTo>
                  <a:lnTo>
                    <a:pt x="819" y="1221"/>
                  </a:lnTo>
                  <a:cubicBezTo>
                    <a:pt x="630" y="1442"/>
                    <a:pt x="473" y="1788"/>
                    <a:pt x="473" y="2166"/>
                  </a:cubicBezTo>
                  <a:cubicBezTo>
                    <a:pt x="473" y="2954"/>
                    <a:pt x="1103" y="3584"/>
                    <a:pt x="1891" y="3584"/>
                  </a:cubicBezTo>
                  <a:cubicBezTo>
                    <a:pt x="2678" y="3584"/>
                    <a:pt x="3308" y="2954"/>
                    <a:pt x="3308" y="2166"/>
                  </a:cubicBezTo>
                  <a:cubicBezTo>
                    <a:pt x="3308" y="1788"/>
                    <a:pt x="3182" y="1473"/>
                    <a:pt x="2962" y="1221"/>
                  </a:cubicBezTo>
                  <a:lnTo>
                    <a:pt x="3560" y="622"/>
                  </a:lnTo>
                  <a:cubicBezTo>
                    <a:pt x="3718" y="465"/>
                    <a:pt x="3718" y="276"/>
                    <a:pt x="3560" y="118"/>
                  </a:cubicBezTo>
                  <a:cubicBezTo>
                    <a:pt x="3482" y="40"/>
                    <a:pt x="3387" y="0"/>
                    <a:pt x="3293" y="0"/>
                  </a:cubicBezTo>
                  <a:cubicBezTo>
                    <a:pt x="3198" y="0"/>
                    <a:pt x="3103" y="40"/>
                    <a:pt x="3025" y="118"/>
                  </a:cubicBezTo>
                  <a:lnTo>
                    <a:pt x="2332" y="811"/>
                  </a:lnTo>
                  <a:cubicBezTo>
                    <a:pt x="2174" y="780"/>
                    <a:pt x="2017" y="748"/>
                    <a:pt x="1859" y="748"/>
                  </a:cubicBezTo>
                  <a:cubicBezTo>
                    <a:pt x="1702" y="748"/>
                    <a:pt x="1544" y="780"/>
                    <a:pt x="1386" y="811"/>
                  </a:cubicBezTo>
                  <a:lnTo>
                    <a:pt x="662" y="118"/>
                  </a:lnTo>
                  <a:cubicBezTo>
                    <a:pt x="583" y="40"/>
                    <a:pt x="496" y="0"/>
                    <a:pt x="410"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8" name="Google Shape;8048;p77"/>
            <p:cNvSpPr/>
            <p:nvPr/>
          </p:nvSpPr>
          <p:spPr>
            <a:xfrm>
              <a:off x="-20945825" y="3746325"/>
              <a:ext cx="304050" cy="70900"/>
            </a:xfrm>
            <a:custGeom>
              <a:avLst/>
              <a:gdLst/>
              <a:ahLst/>
              <a:cxnLst/>
              <a:rect l="l" t="t" r="r" b="b"/>
              <a:pathLst>
                <a:path w="12162" h="2836" extrusionOk="0">
                  <a:moveTo>
                    <a:pt x="1072" y="0"/>
                  </a:moveTo>
                  <a:cubicBezTo>
                    <a:pt x="473" y="0"/>
                    <a:pt x="1" y="473"/>
                    <a:pt x="1" y="1071"/>
                  </a:cubicBezTo>
                  <a:lnTo>
                    <a:pt x="1" y="1953"/>
                  </a:lnTo>
                  <a:cubicBezTo>
                    <a:pt x="1" y="2426"/>
                    <a:pt x="379" y="2836"/>
                    <a:pt x="851" y="2836"/>
                  </a:cubicBezTo>
                  <a:lnTo>
                    <a:pt x="11311" y="2836"/>
                  </a:lnTo>
                  <a:cubicBezTo>
                    <a:pt x="11783" y="2836"/>
                    <a:pt x="12162" y="2426"/>
                    <a:pt x="12162" y="1953"/>
                  </a:cubicBezTo>
                  <a:lnTo>
                    <a:pt x="12162" y="1071"/>
                  </a:lnTo>
                  <a:cubicBezTo>
                    <a:pt x="12162" y="473"/>
                    <a:pt x="11657" y="0"/>
                    <a:pt x="11059" y="0"/>
                  </a:cubicBezTo>
                  <a:cubicBezTo>
                    <a:pt x="9988" y="0"/>
                    <a:pt x="8916" y="284"/>
                    <a:pt x="8034" y="819"/>
                  </a:cubicBezTo>
                  <a:cubicBezTo>
                    <a:pt x="7719" y="1607"/>
                    <a:pt x="6932" y="2174"/>
                    <a:pt x="6050" y="2174"/>
                  </a:cubicBezTo>
                  <a:cubicBezTo>
                    <a:pt x="5136" y="2174"/>
                    <a:pt x="4411" y="1607"/>
                    <a:pt x="4096" y="819"/>
                  </a:cubicBezTo>
                  <a:cubicBezTo>
                    <a:pt x="3183" y="315"/>
                    <a:pt x="2111" y="0"/>
                    <a:pt x="1072"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9" name="Google Shape;8049;p77"/>
            <p:cNvSpPr/>
            <p:nvPr/>
          </p:nvSpPr>
          <p:spPr>
            <a:xfrm>
              <a:off x="-20814300" y="3864450"/>
              <a:ext cx="39425" cy="131575"/>
            </a:xfrm>
            <a:custGeom>
              <a:avLst/>
              <a:gdLst/>
              <a:ahLst/>
              <a:cxnLst/>
              <a:rect l="l" t="t" r="r" b="b"/>
              <a:pathLst>
                <a:path w="1577" h="5263" extrusionOk="0">
                  <a:moveTo>
                    <a:pt x="789" y="1"/>
                  </a:moveTo>
                  <a:cubicBezTo>
                    <a:pt x="568" y="221"/>
                    <a:pt x="284" y="410"/>
                    <a:pt x="1" y="631"/>
                  </a:cubicBezTo>
                  <a:cubicBezTo>
                    <a:pt x="127" y="757"/>
                    <a:pt x="284" y="852"/>
                    <a:pt x="442" y="883"/>
                  </a:cubicBezTo>
                  <a:lnTo>
                    <a:pt x="442" y="4916"/>
                  </a:lnTo>
                  <a:cubicBezTo>
                    <a:pt x="442" y="5105"/>
                    <a:pt x="600" y="5262"/>
                    <a:pt x="789" y="5262"/>
                  </a:cubicBezTo>
                  <a:cubicBezTo>
                    <a:pt x="978" y="5262"/>
                    <a:pt x="1135" y="5105"/>
                    <a:pt x="1135" y="4916"/>
                  </a:cubicBezTo>
                  <a:lnTo>
                    <a:pt x="1135" y="883"/>
                  </a:lnTo>
                  <a:cubicBezTo>
                    <a:pt x="1293" y="852"/>
                    <a:pt x="1450" y="757"/>
                    <a:pt x="1576" y="631"/>
                  </a:cubicBezTo>
                  <a:cubicBezTo>
                    <a:pt x="1293" y="410"/>
                    <a:pt x="1041" y="221"/>
                    <a:pt x="789"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0" name="Google Shape;8050;p77"/>
            <p:cNvSpPr/>
            <p:nvPr/>
          </p:nvSpPr>
          <p:spPr>
            <a:xfrm>
              <a:off x="-20929275" y="3834525"/>
              <a:ext cx="268600" cy="53600"/>
            </a:xfrm>
            <a:custGeom>
              <a:avLst/>
              <a:gdLst/>
              <a:ahLst/>
              <a:cxnLst/>
              <a:rect l="l" t="t" r="r" b="b"/>
              <a:pathLst>
                <a:path w="10744" h="2144" extrusionOk="0">
                  <a:moveTo>
                    <a:pt x="788" y="1"/>
                  </a:moveTo>
                  <a:cubicBezTo>
                    <a:pt x="441" y="1"/>
                    <a:pt x="126" y="284"/>
                    <a:pt x="32" y="631"/>
                  </a:cubicBezTo>
                  <a:cubicBezTo>
                    <a:pt x="0" y="788"/>
                    <a:pt x="0" y="914"/>
                    <a:pt x="0" y="1072"/>
                  </a:cubicBezTo>
                  <a:cubicBezTo>
                    <a:pt x="0" y="1670"/>
                    <a:pt x="473" y="2143"/>
                    <a:pt x="1071" y="2143"/>
                  </a:cubicBezTo>
                  <a:cubicBezTo>
                    <a:pt x="2111" y="2143"/>
                    <a:pt x="3308" y="1828"/>
                    <a:pt x="4253" y="1103"/>
                  </a:cubicBezTo>
                  <a:lnTo>
                    <a:pt x="4285" y="1072"/>
                  </a:lnTo>
                  <a:cubicBezTo>
                    <a:pt x="4537" y="914"/>
                    <a:pt x="4757" y="725"/>
                    <a:pt x="5009" y="473"/>
                  </a:cubicBezTo>
                  <a:lnTo>
                    <a:pt x="5104" y="379"/>
                  </a:lnTo>
                  <a:cubicBezTo>
                    <a:pt x="5167" y="316"/>
                    <a:pt x="5262" y="284"/>
                    <a:pt x="5360" y="284"/>
                  </a:cubicBezTo>
                  <a:cubicBezTo>
                    <a:pt x="5458" y="284"/>
                    <a:pt x="5561" y="316"/>
                    <a:pt x="5640" y="379"/>
                  </a:cubicBezTo>
                  <a:lnTo>
                    <a:pt x="5766" y="473"/>
                  </a:lnTo>
                  <a:cubicBezTo>
                    <a:pt x="5955" y="694"/>
                    <a:pt x="6175" y="914"/>
                    <a:pt x="6459" y="1072"/>
                  </a:cubicBezTo>
                  <a:lnTo>
                    <a:pt x="6490" y="1103"/>
                  </a:lnTo>
                  <a:cubicBezTo>
                    <a:pt x="7341" y="1702"/>
                    <a:pt x="8475" y="2143"/>
                    <a:pt x="9704" y="2143"/>
                  </a:cubicBezTo>
                  <a:cubicBezTo>
                    <a:pt x="10271" y="2143"/>
                    <a:pt x="10743" y="1670"/>
                    <a:pt x="10743" y="1072"/>
                  </a:cubicBezTo>
                  <a:cubicBezTo>
                    <a:pt x="10743" y="914"/>
                    <a:pt x="10743" y="788"/>
                    <a:pt x="10712" y="631"/>
                  </a:cubicBezTo>
                  <a:cubicBezTo>
                    <a:pt x="10712" y="284"/>
                    <a:pt x="10397" y="1"/>
                    <a:pt x="9987" y="1"/>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5"/>
          <p:cNvSpPr txBox="1">
            <a:spLocks noGrp="1"/>
          </p:cNvSpPr>
          <p:nvPr>
            <p:ph type="title"/>
          </p:nvPr>
        </p:nvSpPr>
        <p:spPr>
          <a:xfrm>
            <a:off x="2681550" y="539500"/>
            <a:ext cx="3780900" cy="587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altLang="en-GB" b="1" u="sng">
                <a:solidFill>
                  <a:schemeClr val="bg2">
                    <a:lumMod val="50000"/>
                  </a:schemeClr>
                </a:solidFill>
              </a:rPr>
              <a:t>PRIMARY HEADACHES</a:t>
            </a:r>
          </a:p>
        </p:txBody>
      </p:sp>
      <p:sp>
        <p:nvSpPr>
          <p:cNvPr id="194" name="Google Shape;194;p35"/>
          <p:cNvSpPr txBox="1">
            <a:spLocks noGrp="1"/>
          </p:cNvSpPr>
          <p:nvPr>
            <p:ph type="subTitle" idx="1"/>
          </p:nvPr>
        </p:nvSpPr>
        <p:spPr>
          <a:xfrm>
            <a:off x="998855" y="1668145"/>
            <a:ext cx="7146290" cy="2882900"/>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Font typeface="Arial" panose="020B0604020202020204" pitchFamily="34" charset="0"/>
              <a:buChar char="•"/>
            </a:pPr>
            <a:r>
              <a:rPr lang="en-GB"/>
              <a:t>Patients with a history of headache who do not have red flag signs and symptoms are at low risk of serious headache. </a:t>
            </a:r>
          </a:p>
          <a:p>
            <a:pPr marL="285750" lvl="0" indent="-285750" algn="l" rtl="0">
              <a:spcBef>
                <a:spcPts val="0"/>
              </a:spcBef>
              <a:spcAft>
                <a:spcPts val="0"/>
              </a:spcAft>
              <a:buFont typeface="Arial" panose="020B0604020202020204" pitchFamily="34" charset="0"/>
              <a:buChar char="•"/>
            </a:pPr>
            <a:endParaRPr lang="en-GB"/>
          </a:p>
          <a:p>
            <a:pPr marL="285750" lvl="0" indent="-285750" algn="l" rtl="0">
              <a:spcBef>
                <a:spcPts val="0"/>
              </a:spcBef>
              <a:spcAft>
                <a:spcPts val="0"/>
              </a:spcAft>
              <a:buFont typeface="Arial" panose="020B0604020202020204" pitchFamily="34" charset="0"/>
              <a:buChar char="•"/>
            </a:pPr>
            <a:r>
              <a:rPr lang="en-GB"/>
              <a:t>Additionally, they should have primary headache characteristics.</a:t>
            </a:r>
          </a:p>
          <a:p>
            <a:pPr marL="285750" lvl="0" indent="-285750" algn="l" rtl="0">
              <a:spcBef>
                <a:spcPts val="0"/>
              </a:spcBef>
              <a:spcAft>
                <a:spcPts val="0"/>
              </a:spcAft>
              <a:buFont typeface="Arial" panose="020B0604020202020204" pitchFamily="34" charset="0"/>
              <a:buChar char="•"/>
            </a:pPr>
            <a:endParaRPr lang="en-GB"/>
          </a:p>
          <a:p>
            <a:pPr marL="285750" lvl="0" indent="-285750" algn="l" rtl="0">
              <a:spcBef>
                <a:spcPts val="0"/>
              </a:spcBef>
              <a:spcAft>
                <a:spcPts val="0"/>
              </a:spcAft>
              <a:buFont typeface="Arial" panose="020B0604020202020204" pitchFamily="34" charset="0"/>
              <a:buChar char="•"/>
            </a:pPr>
            <a:r>
              <a:rPr lang="en-GB"/>
              <a:t>Patients at low risk of serious headache do not require neuroimaging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Shape 185"/>
        <p:cNvGrpSpPr/>
        <p:nvPr/>
      </p:nvGrpSpPr>
      <p:grpSpPr>
        <a:xfrm>
          <a:off x="0" y="0"/>
          <a:ext cx="0" cy="0"/>
          <a:chOff x="0" y="0"/>
          <a:chExt cx="0" cy="0"/>
        </a:xfrm>
      </p:grpSpPr>
      <p:sp>
        <p:nvSpPr>
          <p:cNvPr id="2" name="Text Box 1"/>
          <p:cNvSpPr txBox="1"/>
          <p:nvPr/>
        </p:nvSpPr>
        <p:spPr>
          <a:xfrm>
            <a:off x="857250" y="1497330"/>
            <a:ext cx="6908800" cy="2891790"/>
          </a:xfrm>
          <a:prstGeom prst="rect">
            <a:avLst/>
          </a:prstGeom>
          <a:noFill/>
        </p:spPr>
        <p:txBody>
          <a:bodyPr wrap="square" rtlCol="0">
            <a:spAutoFit/>
          </a:bodyPr>
          <a:lstStyle/>
          <a:p>
            <a:pPr marL="285750" indent="-285750">
              <a:buFont typeface="Arial" panose="020B0604020202020204" pitchFamily="34" charset="0"/>
              <a:buChar char="•"/>
            </a:pPr>
            <a:r>
              <a:rPr lang="en-US">
                <a:solidFill>
                  <a:schemeClr val="bg1"/>
                </a:solidFill>
              </a:rPr>
              <a:t>Age younger than 30 years</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Features typical of primary headaches </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History of similar headache</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No abnormal neurologic findings</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No concerning change in usual headache pattern</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No high-risk comorbid conditions (e.g., human immunodeficiency virus infection)</a:t>
            </a:r>
          </a:p>
          <a:p>
            <a:pPr marL="285750" indent="-285750">
              <a:buFont typeface="Arial" panose="020B0604020202020204" pitchFamily="34" charset="0"/>
              <a:buChar char="•"/>
            </a:pPr>
            <a:endParaRPr lang="en-US">
              <a:solidFill>
                <a:schemeClr val="bg1"/>
              </a:solidFill>
            </a:endParaRPr>
          </a:p>
          <a:p>
            <a:pPr marL="285750" indent="-285750">
              <a:buFont typeface="Arial" panose="020B0604020202020204" pitchFamily="34" charset="0"/>
              <a:buChar char="•"/>
            </a:pPr>
            <a:r>
              <a:rPr lang="en-US">
                <a:solidFill>
                  <a:schemeClr val="bg1"/>
                </a:solidFill>
              </a:rPr>
              <a:t>No new, concerning historical or physical examination findings </a:t>
            </a:r>
          </a:p>
        </p:txBody>
      </p:sp>
      <p:sp>
        <p:nvSpPr>
          <p:cNvPr id="221" name="Google Shape;221;p38"/>
          <p:cNvSpPr txBox="1">
            <a:spLocks noGrp="1"/>
          </p:cNvSpPr>
          <p:nvPr>
            <p:ph type="title"/>
          </p:nvPr>
        </p:nvSpPr>
        <p:spPr>
          <a:xfrm>
            <a:off x="857250" y="454025"/>
            <a:ext cx="6186805" cy="126809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3200">
                <a:solidFill>
                  <a:srgbClr val="B88728"/>
                </a:solidFill>
              </a:rPr>
              <a:t>Criteria  for  </a:t>
            </a:r>
            <a:r>
              <a:rPr lang="en-US" altLang="en-GB" sz="3200">
                <a:solidFill>
                  <a:srgbClr val="B88728"/>
                </a:solidFill>
              </a:rPr>
              <a:t>L</a:t>
            </a:r>
            <a:r>
              <a:rPr lang="en-GB" sz="3200">
                <a:solidFill>
                  <a:srgbClr val="B88728"/>
                </a:solidFill>
              </a:rPr>
              <a:t>ow </a:t>
            </a:r>
            <a:r>
              <a:rPr lang="en-US" altLang="en-GB" sz="3200">
                <a:solidFill>
                  <a:srgbClr val="B88728"/>
                </a:solidFill>
              </a:rPr>
              <a:t>R</a:t>
            </a:r>
            <a:r>
              <a:rPr lang="en-GB" sz="3200">
                <a:solidFill>
                  <a:srgbClr val="B88728"/>
                </a:solidFill>
              </a:rPr>
              <a:t>isk </a:t>
            </a:r>
            <a:r>
              <a:rPr lang="en-US" altLang="en-GB" sz="3200">
                <a:solidFill>
                  <a:srgbClr val="B88728"/>
                </a:solidFill>
              </a:rPr>
              <a:t>H</a:t>
            </a:r>
            <a:r>
              <a:rPr lang="en-GB" sz="3200">
                <a:solidFill>
                  <a:srgbClr val="B88728"/>
                </a:solidFill>
              </a:rPr>
              <a:t>eadaches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sp>
        <p:nvSpPr>
          <p:cNvPr id="243" name="Google Shape;243;p40"/>
          <p:cNvSpPr/>
          <p:nvPr/>
        </p:nvSpPr>
        <p:spPr>
          <a:xfrm>
            <a:off x="244075"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Google Shape;174;p32"/>
          <p:cNvSpPr txBox="1">
            <a:spLocks noGrp="1"/>
          </p:cNvSpPr>
          <p:nvPr>
            <p:ph type="body" idx="1"/>
          </p:nvPr>
        </p:nvSpPr>
        <p:spPr>
          <a:xfrm>
            <a:off x="1080400" y="1028700"/>
            <a:ext cx="7704000" cy="3579900"/>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Clr>
                <a:schemeClr val="dk1"/>
              </a:buClr>
              <a:buSzPts val="1100"/>
              <a:buFont typeface="Arial" panose="020B0604020202020204"/>
              <a:buNone/>
            </a:pPr>
            <a:endParaRPr lang="en-GB" sz="1400"/>
          </a:p>
          <a:p>
            <a:pPr marL="457200" lvl="0" indent="-279400" algn="l" rtl="0">
              <a:spcBef>
                <a:spcPts val="300"/>
              </a:spcBef>
              <a:spcAft>
                <a:spcPts val="0"/>
              </a:spcAft>
              <a:buClr>
                <a:schemeClr val="dk1"/>
              </a:buClr>
              <a:buSzPts val="800"/>
              <a:buChar char="●"/>
            </a:pPr>
            <a:r>
              <a:rPr lang="en-GB" sz="1400"/>
              <a:t>Tension-type headache is the most common form of headache, and affects more than 40 percent of the adult population worldwide.</a:t>
            </a:r>
          </a:p>
          <a:p>
            <a:pPr marL="457200" lvl="0" indent="-279400" algn="l" rtl="0">
              <a:spcBef>
                <a:spcPts val="300"/>
              </a:spcBef>
              <a:spcAft>
                <a:spcPts val="0"/>
              </a:spcAft>
              <a:buClr>
                <a:schemeClr val="dk1"/>
              </a:buClr>
              <a:buSzPts val="800"/>
              <a:buChar char="●"/>
            </a:pPr>
            <a:r>
              <a:rPr lang="en-GB" sz="1400"/>
              <a:t> It is characterized by bilateral mild to moderate pressure without other associated symptoms.</a:t>
            </a:r>
          </a:p>
          <a:p>
            <a:pPr marL="457200" lvl="0" indent="-279400" algn="l" rtl="0">
              <a:spcBef>
                <a:spcPts val="300"/>
              </a:spcBef>
              <a:spcAft>
                <a:spcPts val="0"/>
              </a:spcAft>
              <a:buClr>
                <a:schemeClr val="dk1"/>
              </a:buClr>
              <a:buSzPts val="800"/>
              <a:buChar char="●"/>
            </a:pPr>
            <a:r>
              <a:rPr lang="en-GB" sz="1400"/>
              <a:t>Women are affected slightly more often than men.</a:t>
            </a:r>
          </a:p>
          <a:p>
            <a:pPr marL="457200" lvl="0" indent="-279400" algn="l" rtl="0">
              <a:spcBef>
                <a:spcPts val="300"/>
              </a:spcBef>
              <a:spcAft>
                <a:spcPts val="0"/>
              </a:spcAft>
              <a:buClr>
                <a:schemeClr val="dk1"/>
              </a:buClr>
              <a:buSzPts val="800"/>
              <a:buChar char="●"/>
            </a:pPr>
            <a:r>
              <a:rPr lang="en-GB" sz="1400"/>
              <a:t>Nociceptors in the peri-cranial myofascial tissues are a likely source of tension headaches.</a:t>
            </a:r>
          </a:p>
          <a:p>
            <a:pPr marL="457200" lvl="0" indent="-279400" algn="l" rtl="0">
              <a:spcBef>
                <a:spcPts val="300"/>
              </a:spcBef>
              <a:spcAft>
                <a:spcPts val="0"/>
              </a:spcAft>
              <a:buClr>
                <a:schemeClr val="dk1"/>
              </a:buClr>
              <a:buSzPts val="800"/>
              <a:buChar char="●"/>
            </a:pPr>
            <a:r>
              <a:rPr lang="en-GB" sz="1400"/>
              <a:t>Several studies have found that individuals who experience chronic tension-type headaches have increased sensitivity to pressure, electrical stimuli, and thermal stimuli in the peri-cranial myofascial tissue, and can find even normally harmless stimuli painful.</a:t>
            </a:r>
          </a:p>
          <a:p>
            <a:pPr marL="457200" lvl="0" indent="-279400" algn="l" rtl="0">
              <a:spcBef>
                <a:spcPts val="300"/>
              </a:spcBef>
              <a:spcAft>
                <a:spcPts val="0"/>
              </a:spcAft>
              <a:buClr>
                <a:schemeClr val="dk1"/>
              </a:buClr>
              <a:buSzPts val="800"/>
              <a:buChar char="●"/>
            </a:pPr>
            <a:r>
              <a:rPr lang="en-GB" sz="1400"/>
              <a:t>Individuals who meet the criteria for tension</a:t>
            </a:r>
            <a:r>
              <a:rPr lang="en-US" altLang="en-GB" sz="1400"/>
              <a:t>-</a:t>
            </a:r>
            <a:r>
              <a:rPr lang="en-GB" sz="1400"/>
              <a:t>type headache but who have normal neurologic examination results require no additional laboratory testing or neuroimaging.</a:t>
            </a:r>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u="sng">
                <a:solidFill>
                  <a:schemeClr val="bg2">
                    <a:lumMod val="50000"/>
                  </a:schemeClr>
                </a:solidFill>
              </a:rPr>
              <a:t>I-Tension-type Headaches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907280" y="808355"/>
            <a:ext cx="2825115" cy="445135"/>
          </a:xfrm>
        </p:spPr>
        <p:txBody>
          <a:bodyPr/>
          <a:lstStyle/>
          <a:p>
            <a:pPr algn="ctr"/>
            <a:r>
              <a:rPr lang="en-US" sz="2000" b="1" u="sng">
                <a:solidFill>
                  <a:schemeClr val="bg1"/>
                </a:solidFill>
              </a:rPr>
              <a:t>Frequent</a:t>
            </a:r>
          </a:p>
        </p:txBody>
      </p:sp>
      <p:sp>
        <p:nvSpPr>
          <p:cNvPr id="221" name="Google Shape;221;p38"/>
          <p:cNvSpPr txBox="1"/>
          <p:nvPr/>
        </p:nvSpPr>
        <p:spPr>
          <a:xfrm>
            <a:off x="911860" y="244475"/>
            <a:ext cx="7319645" cy="73533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chemeClr val="lt1"/>
              </a:buClr>
              <a:buSzPts val="4000"/>
              <a:buFont typeface="Reem Kufi"/>
              <a:buNone/>
              <a:defRPr sz="4000" b="1" i="0" u="none" strike="noStrike" cap="none">
                <a:solidFill>
                  <a:schemeClr val="lt1"/>
                </a:solidFill>
                <a:latin typeface="Reem Kufi"/>
                <a:ea typeface="Reem Kufi"/>
                <a:cs typeface="Reem Kufi"/>
                <a:sym typeface="Reem Kufi"/>
              </a:defRPr>
            </a:lvl1pPr>
            <a:lvl2pPr marR="0" lvl="1"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chemeClr val="lt1"/>
              </a:buClr>
              <a:buSzPts val="6900"/>
              <a:buFont typeface="Arial" panose="020B0604020202020204"/>
              <a:buNone/>
              <a:defRPr sz="6900" b="1" i="0" u="none" strike="noStrike" cap="none">
                <a:solidFill>
                  <a:schemeClr val="lt1"/>
                </a:solidFill>
                <a:latin typeface="Arial" panose="020B0604020202020204"/>
                <a:ea typeface="Arial" panose="020B0604020202020204"/>
                <a:cs typeface="Arial" panose="020B0604020202020204"/>
                <a:sym typeface="Arial" panose="020B0604020202020204"/>
              </a:defRPr>
            </a:lvl9pPr>
          </a:lstStyle>
          <a:p>
            <a:pPr marL="0" lvl="0" indent="0" algn="l" rtl="0">
              <a:spcBef>
                <a:spcPts val="0"/>
              </a:spcBef>
              <a:spcAft>
                <a:spcPts val="0"/>
              </a:spcAft>
              <a:buNone/>
            </a:pPr>
            <a:r>
              <a:rPr sz="2000">
                <a:solidFill>
                  <a:srgbClr val="B88728"/>
                </a:solidFill>
              </a:rPr>
              <a:t>ICHD-2 Diagnostic Criteria for Episodic Tension-Type Headache</a:t>
            </a:r>
          </a:p>
        </p:txBody>
      </p:sp>
      <p:sp>
        <p:nvSpPr>
          <p:cNvPr id="5" name="Subtitle 3"/>
          <p:cNvSpPr/>
          <p:nvPr/>
        </p:nvSpPr>
        <p:spPr>
          <a:xfrm>
            <a:off x="1033780" y="808355"/>
            <a:ext cx="2825115" cy="340995"/>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L="457200" marR="0" lvl="0" indent="-342900" algn="r" rtl="0">
              <a:lnSpc>
                <a:spcPct val="100000"/>
              </a:lnSpc>
              <a:spcBef>
                <a:spcPts val="0"/>
              </a:spcBef>
              <a:spcAft>
                <a:spcPts val="0"/>
              </a:spcAft>
              <a:buClr>
                <a:schemeClr val="dk1"/>
              </a:buClr>
              <a:buSzPts val="1800"/>
              <a:buFont typeface="Roboto" panose="02000000000000000000"/>
              <a:buNone/>
              <a:defRPr sz="1800" b="0" i="0" u="none" strike="noStrike" cap="none">
                <a:solidFill>
                  <a:schemeClr val="lt1"/>
                </a:solidFill>
                <a:latin typeface="Roboto" panose="02000000000000000000"/>
                <a:ea typeface="Roboto" panose="02000000000000000000"/>
                <a:cs typeface="Roboto" panose="02000000000000000000"/>
                <a:sym typeface="Roboto" panose="02000000000000000000"/>
              </a:defRPr>
            </a:lvl1pPr>
            <a:lvl2pPr marL="914400" marR="0" lvl="1"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2pPr>
            <a:lvl3pPr marL="1371600" marR="0" lvl="2"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3pPr>
            <a:lvl4pPr marL="1828800" marR="0" lvl="3"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4pPr>
            <a:lvl5pPr marL="2286000" marR="0" lvl="4"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5pPr>
            <a:lvl6pPr marL="2743200" marR="0" lvl="5"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6pPr>
            <a:lvl7pPr marL="3200400" marR="0" lvl="6"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7pPr>
            <a:lvl8pPr marL="3657600" marR="0" lvl="7" indent="-317500" algn="r" rtl="0">
              <a:lnSpc>
                <a:spcPct val="100000"/>
              </a:lnSpc>
              <a:spcBef>
                <a:spcPts val="1600"/>
              </a:spcBef>
              <a:spcAft>
                <a:spcPts val="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8pPr>
            <a:lvl9pPr marL="4114800" marR="0" lvl="8" indent="-317500" algn="r" rtl="0">
              <a:lnSpc>
                <a:spcPct val="100000"/>
              </a:lnSpc>
              <a:spcBef>
                <a:spcPts val="1600"/>
              </a:spcBef>
              <a:spcAft>
                <a:spcPts val="1600"/>
              </a:spcAft>
              <a:buClr>
                <a:schemeClr val="dk2"/>
              </a:buClr>
              <a:buSzPts val="1400"/>
              <a:buFont typeface="Roboto" panose="02000000000000000000"/>
              <a:buNone/>
              <a:defRPr sz="1400" b="0" i="0" u="none" strike="noStrike" cap="none">
                <a:solidFill>
                  <a:schemeClr val="lt1"/>
                </a:solidFill>
                <a:latin typeface="Roboto" panose="02000000000000000000"/>
                <a:ea typeface="Roboto" panose="02000000000000000000"/>
                <a:cs typeface="Roboto" panose="02000000000000000000"/>
                <a:sym typeface="Roboto" panose="02000000000000000000"/>
              </a:defRPr>
            </a:lvl9pPr>
          </a:lstStyle>
          <a:p>
            <a:pPr algn="ctr"/>
            <a:r>
              <a:rPr lang="en-US" sz="2000" b="1" u="sng">
                <a:solidFill>
                  <a:schemeClr val="bg1"/>
                </a:solidFill>
              </a:rPr>
              <a:t>Infrequent</a:t>
            </a:r>
          </a:p>
        </p:txBody>
      </p:sp>
      <p:sp>
        <p:nvSpPr>
          <p:cNvPr id="6" name="Text Box 5"/>
          <p:cNvSpPr txBox="1"/>
          <p:nvPr/>
        </p:nvSpPr>
        <p:spPr>
          <a:xfrm>
            <a:off x="1033780" y="1430655"/>
            <a:ext cx="3396615" cy="3169285"/>
          </a:xfrm>
          <a:prstGeom prst="rect">
            <a:avLst/>
          </a:prstGeom>
          <a:noFill/>
        </p:spPr>
        <p:txBody>
          <a:bodyPr wrap="square" rtlCol="0">
            <a:spAutoFit/>
          </a:bodyPr>
          <a:lstStyle/>
          <a:p>
            <a:pPr marL="171450" indent="-171450">
              <a:buFont typeface="Arial" panose="020B0604020202020204" pitchFamily="34" charset="0"/>
              <a:buChar char="•"/>
            </a:pPr>
            <a:r>
              <a:rPr lang="en-US" sz="1250">
                <a:solidFill>
                  <a:schemeClr val="bg1"/>
                </a:solidFill>
              </a:rPr>
              <a:t>At least 10 episodes occurring fewer than one day per month on average (fewer than 12 days per year) and fulfilling the following criteria:</a:t>
            </a:r>
          </a:p>
          <a:p>
            <a:pPr marL="171450" indent="-171450">
              <a:buFont typeface="Arial" panose="020B0604020202020204" pitchFamily="34" charset="0"/>
              <a:buChar char="•"/>
            </a:pPr>
            <a:r>
              <a:rPr lang="en-US" sz="1250">
                <a:solidFill>
                  <a:schemeClr val="bg1"/>
                </a:solidFill>
              </a:rPr>
              <a:t>Headache lasts 30 minutes to seven days</a:t>
            </a:r>
          </a:p>
          <a:p>
            <a:pPr marL="171450" indent="-171450">
              <a:buFont typeface="Arial" panose="020B0604020202020204" pitchFamily="34" charset="0"/>
              <a:buChar char="•"/>
            </a:pPr>
            <a:r>
              <a:rPr lang="en-US" sz="1250">
                <a:solidFill>
                  <a:schemeClr val="bg1"/>
                </a:solidFill>
              </a:rPr>
              <a:t>Headache has at least two of the following features: bilateral location, pressing or tightening (nonpulsating) quality, mild or moderate intensity, not aggravated by routine physical activity such as walking or climbing stairs</a:t>
            </a:r>
          </a:p>
          <a:p>
            <a:pPr marL="171450" indent="-171450">
              <a:buFont typeface="Arial" panose="020B0604020202020204" pitchFamily="34" charset="0"/>
              <a:buChar char="•"/>
            </a:pPr>
            <a:r>
              <a:rPr lang="en-US" sz="1250">
                <a:solidFill>
                  <a:schemeClr val="bg1"/>
                </a:solidFill>
              </a:rPr>
              <a:t>Both of the following: no nausea or vomiting (anorexia may occur), either photophobia or phonophobia</a:t>
            </a:r>
          </a:p>
          <a:p>
            <a:pPr marL="171450" indent="-171450">
              <a:buFont typeface="Arial" panose="020B0604020202020204" pitchFamily="34" charset="0"/>
              <a:buChar char="•"/>
            </a:pPr>
            <a:r>
              <a:rPr lang="en-US" sz="1250">
                <a:solidFill>
                  <a:schemeClr val="bg1"/>
                </a:solidFill>
              </a:rPr>
              <a:t>Headache is not attributed to another disorder</a:t>
            </a:r>
          </a:p>
        </p:txBody>
      </p:sp>
      <p:sp>
        <p:nvSpPr>
          <p:cNvPr id="7" name="Text Box 6"/>
          <p:cNvSpPr txBox="1"/>
          <p:nvPr/>
        </p:nvSpPr>
        <p:spPr>
          <a:xfrm>
            <a:off x="4923155" y="1430655"/>
            <a:ext cx="2792730" cy="1545590"/>
          </a:xfrm>
          <a:prstGeom prst="rect">
            <a:avLst/>
          </a:prstGeom>
          <a:noFill/>
        </p:spPr>
        <p:txBody>
          <a:bodyPr wrap="square" rtlCol="0">
            <a:spAutoFit/>
          </a:bodyPr>
          <a:lstStyle/>
          <a:p>
            <a:pPr marL="285750" indent="-285750">
              <a:buFont typeface="Arial" panose="020B0604020202020204" pitchFamily="34" charset="0"/>
              <a:buChar char="•"/>
            </a:pPr>
            <a:r>
              <a:rPr lang="en-US" sz="1350">
                <a:solidFill>
                  <a:schemeClr val="bg1"/>
                </a:solidFill>
              </a:rPr>
              <a:t>At least 10 episodes occurring on more than one but fewer than 15 days per month for at least three months and fulfilling all of the criteria for infrequent episodic tension-type headache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2"/>
        <p:cNvGrpSpPr/>
        <p:nvPr/>
      </p:nvGrpSpPr>
      <p:grpSpPr>
        <a:xfrm>
          <a:off x="0" y="0"/>
          <a:ext cx="0" cy="0"/>
          <a:chOff x="0" y="0"/>
          <a:chExt cx="0" cy="0"/>
        </a:xfrm>
      </p:grpSpPr>
      <p:sp>
        <p:nvSpPr>
          <p:cNvPr id="243" name="Google Shape;243;p40"/>
          <p:cNvSpPr/>
          <p:nvPr/>
        </p:nvSpPr>
        <p:spPr>
          <a:xfrm>
            <a:off x="234550" y="539890"/>
            <a:ext cx="653700" cy="2776500"/>
          </a:xfrm>
          <a:prstGeom prst="rect">
            <a:avLst/>
          </a:prstGeom>
          <a:solidFill>
            <a:schemeClr val="bg2">
              <a:lumMod val="50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angles 1"/>
          <p:cNvSpPr/>
          <p:nvPr/>
        </p:nvSpPr>
        <p:spPr>
          <a:xfrm>
            <a:off x="554990" y="1495425"/>
            <a:ext cx="525145" cy="3113405"/>
          </a:xfrm>
          <a:prstGeom prst="rect">
            <a:avLst/>
          </a:prstGeom>
          <a:noFill/>
          <a:ln w="19050">
            <a:solidFill>
              <a:srgbClr val="B887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Google Shape;174;p32"/>
          <p:cNvSpPr txBox="1">
            <a:spLocks noGrp="1"/>
          </p:cNvSpPr>
          <p:nvPr>
            <p:ph type="body" idx="1"/>
          </p:nvPr>
        </p:nvSpPr>
        <p:spPr>
          <a:xfrm>
            <a:off x="1080135" y="891540"/>
            <a:ext cx="7703820" cy="3361055"/>
          </a:xfrm>
          <a:prstGeom prst="rect">
            <a:avLst/>
          </a:prstGeom>
        </p:spPr>
        <p:txBody>
          <a:bodyPr spcFirstLastPara="1" wrap="square" lIns="91425" tIns="91425" rIns="91425" bIns="91425" anchor="t" anchorCtr="0">
            <a:noAutofit/>
          </a:bodyPr>
          <a:lstStyle/>
          <a:p>
            <a:pPr marL="0" lvl="0" indent="0" algn="l" rtl="0">
              <a:spcBef>
                <a:spcPts val="300"/>
              </a:spcBef>
              <a:spcAft>
                <a:spcPts val="0"/>
              </a:spcAft>
              <a:buClr>
                <a:schemeClr val="dk1"/>
              </a:buClr>
              <a:buSzPts val="1100"/>
              <a:buFont typeface="Arial" panose="020B0604020202020204"/>
              <a:buNone/>
            </a:pPr>
            <a:endParaRPr lang="en-GB" sz="1400"/>
          </a:p>
          <a:p>
            <a:pPr marL="457200" lvl="0" indent="-279400" algn="l" rtl="0">
              <a:spcBef>
                <a:spcPts val="300"/>
              </a:spcBef>
              <a:spcAft>
                <a:spcPts val="0"/>
              </a:spcAft>
              <a:buClr>
                <a:schemeClr val="dk1"/>
              </a:buClr>
              <a:buSzPts val="800"/>
              <a:buChar char="●"/>
            </a:pPr>
            <a:r>
              <a:rPr sz="1600"/>
              <a:t>Useful clinical criteria from the history and physical examination for distinguishing migraine from tension-type headache include</a:t>
            </a:r>
            <a:r>
              <a:rPr lang="en-US" sz="1600"/>
              <a:t>:</a:t>
            </a:r>
          </a:p>
          <a:p>
            <a:pPr marL="914400" lvl="1" indent="-279400" algn="l" rtl="0">
              <a:spcBef>
                <a:spcPts val="300"/>
              </a:spcBef>
              <a:spcAft>
                <a:spcPts val="0"/>
              </a:spcAft>
              <a:buClr>
                <a:schemeClr val="dk1"/>
              </a:buClr>
              <a:buSzPts val="800"/>
              <a:buChar char="●"/>
            </a:pPr>
            <a:r>
              <a:rPr b="1"/>
              <a:t>nausea</a:t>
            </a:r>
          </a:p>
          <a:p>
            <a:pPr marL="914400" lvl="1" indent="-279400" algn="l" rtl="0">
              <a:spcBef>
                <a:spcPts val="300"/>
              </a:spcBef>
              <a:spcAft>
                <a:spcPts val="0"/>
              </a:spcAft>
              <a:buClr>
                <a:schemeClr val="dk1"/>
              </a:buClr>
              <a:buSzPts val="800"/>
              <a:buChar char="●"/>
            </a:pPr>
            <a:r>
              <a:rPr b="1"/>
              <a:t>photophobia  </a:t>
            </a:r>
          </a:p>
          <a:p>
            <a:pPr marL="914400" lvl="1" indent="-279400" algn="l" rtl="0">
              <a:spcBef>
                <a:spcPts val="300"/>
              </a:spcBef>
              <a:spcAft>
                <a:spcPts val="0"/>
              </a:spcAft>
              <a:buClr>
                <a:schemeClr val="dk1"/>
              </a:buClr>
              <a:buSzPts val="800"/>
              <a:buChar char="●"/>
            </a:pPr>
            <a:r>
              <a:rPr b="1"/>
              <a:t>phonophobia </a:t>
            </a:r>
          </a:p>
          <a:p>
            <a:pPr marL="457200" lvl="0" indent="-279400" algn="l" rtl="0">
              <a:spcBef>
                <a:spcPts val="300"/>
              </a:spcBef>
              <a:spcAft>
                <a:spcPts val="0"/>
              </a:spcAft>
              <a:buClr>
                <a:schemeClr val="dk1"/>
              </a:buClr>
              <a:buSzPts val="800"/>
              <a:buChar char="●"/>
            </a:pPr>
            <a:r>
              <a:rPr sz="1600"/>
              <a:t>Physical activity often exacerbates migraine headache.</a:t>
            </a:r>
          </a:p>
          <a:p>
            <a:pPr marL="457200" lvl="0" indent="-279400" algn="l" rtl="0">
              <a:spcBef>
                <a:spcPts val="300"/>
              </a:spcBef>
              <a:spcAft>
                <a:spcPts val="0"/>
              </a:spcAft>
              <a:buClr>
                <a:schemeClr val="dk1"/>
              </a:buClr>
              <a:buSzPts val="800"/>
              <a:buChar char="●"/>
            </a:pPr>
            <a:r>
              <a:rPr sz="1600"/>
              <a:t>Combined findings useful for distinguishing migraine can be summarized by the </a:t>
            </a:r>
            <a:r>
              <a:rPr sz="1600" b="1">
                <a:solidFill>
                  <a:schemeClr val="bg2"/>
                </a:solidFill>
                <a:effectLst>
                  <a:outerShdw blurRad="38100" dist="38100" dir="2700000" algn="tl">
                    <a:srgbClr val="000000">
                      <a:alpha val="43137"/>
                    </a:srgbClr>
                  </a:outerShdw>
                </a:effectLst>
              </a:rPr>
              <a:t>POUND</a:t>
            </a:r>
            <a:r>
              <a:rPr sz="1600"/>
              <a:t> mnemonic</a:t>
            </a:r>
            <a:r>
              <a:rPr lang="en-US" sz="1600"/>
              <a:t>: </a:t>
            </a:r>
            <a:r>
              <a:rPr lang="en-US" sz="1600" b="1">
                <a:solidFill>
                  <a:schemeClr val="bg2"/>
                </a:solidFill>
              </a:rPr>
              <a:t>P</a:t>
            </a:r>
            <a:r>
              <a:rPr sz="1600"/>
              <a:t>ulsatile quality, duration of four to 72 hours, </a:t>
            </a:r>
            <a:r>
              <a:rPr lang="en-US" sz="1600" b="1">
                <a:solidFill>
                  <a:schemeClr val="bg2"/>
                </a:solidFill>
              </a:rPr>
              <a:t>U</a:t>
            </a:r>
            <a:r>
              <a:rPr sz="1600"/>
              <a:t>nilateral location, </a:t>
            </a:r>
            <a:r>
              <a:rPr lang="en-US" sz="1600" b="1">
                <a:solidFill>
                  <a:schemeClr val="bg2"/>
                </a:solidFill>
              </a:rPr>
              <a:t>N</a:t>
            </a:r>
            <a:r>
              <a:rPr sz="1600"/>
              <a:t>ausea or vomiting, and </a:t>
            </a:r>
            <a:r>
              <a:rPr lang="en-US" sz="1600" b="1">
                <a:solidFill>
                  <a:schemeClr val="bg2"/>
                </a:solidFill>
              </a:rPr>
              <a:t>D</a:t>
            </a:r>
            <a:r>
              <a:rPr sz="1600"/>
              <a:t>isabling intensity).</a:t>
            </a:r>
          </a:p>
          <a:p>
            <a:pPr marL="457200" lvl="0" indent="-279400" algn="l" rtl="0">
              <a:spcBef>
                <a:spcPts val="300"/>
              </a:spcBef>
              <a:spcAft>
                <a:spcPts val="0"/>
              </a:spcAft>
              <a:buClr>
                <a:schemeClr val="dk1"/>
              </a:buClr>
              <a:buSzPts val="800"/>
              <a:buChar char="●"/>
            </a:pPr>
            <a:r>
              <a:rPr sz="1600"/>
              <a:t>Patients who meet </a:t>
            </a:r>
            <a:r>
              <a:rPr sz="1600" b="1" u="sng">
                <a:solidFill>
                  <a:schemeClr val="bg2"/>
                </a:solidFill>
              </a:rPr>
              <a:t>at least four</a:t>
            </a:r>
            <a:r>
              <a:rPr sz="1600"/>
              <a:t> of these criteria are most likely to have a migraine.</a:t>
            </a:r>
          </a:p>
          <a:p>
            <a:pPr marL="457200" lvl="0" indent="-279400" algn="l" rtl="0">
              <a:spcBef>
                <a:spcPts val="300"/>
              </a:spcBef>
              <a:spcAft>
                <a:spcPts val="0"/>
              </a:spcAft>
              <a:buClr>
                <a:schemeClr val="dk1"/>
              </a:buClr>
              <a:buSzPts val="800"/>
              <a:buChar char="●"/>
            </a:pPr>
            <a:r>
              <a:rPr sz="1600"/>
              <a:t>Aura may be present in some cases of migraine. Aura consists of </a:t>
            </a:r>
            <a:r>
              <a:rPr sz="1600" u="sng">
                <a:solidFill>
                  <a:schemeClr val="bg2"/>
                </a:solidFill>
              </a:rPr>
              <a:t>visual</a:t>
            </a:r>
            <a:r>
              <a:rPr sz="1600"/>
              <a:t>, </a:t>
            </a:r>
            <a:r>
              <a:rPr sz="1600" u="sng">
                <a:solidFill>
                  <a:schemeClr val="bg2"/>
                </a:solidFill>
              </a:rPr>
              <a:t>sensory</a:t>
            </a:r>
            <a:r>
              <a:rPr sz="1600"/>
              <a:t>, or </a:t>
            </a:r>
            <a:r>
              <a:rPr sz="1600" u="sng">
                <a:solidFill>
                  <a:schemeClr val="bg2"/>
                </a:solidFill>
              </a:rPr>
              <a:t>speech</a:t>
            </a:r>
            <a:r>
              <a:rPr sz="1600"/>
              <a:t> symptoms that appear gradually, last no longer than 60 minutes, and are </a:t>
            </a:r>
            <a:r>
              <a:rPr sz="1600" b="1" u="sng">
                <a:solidFill>
                  <a:schemeClr val="bg2"/>
                </a:solidFill>
              </a:rPr>
              <a:t>completely reversible</a:t>
            </a:r>
            <a:r>
              <a:rPr sz="1600"/>
              <a:t>.</a:t>
            </a:r>
          </a:p>
        </p:txBody>
      </p:sp>
      <p:sp>
        <p:nvSpPr>
          <p:cNvPr id="173" name="Google Shape;173;p32"/>
          <p:cNvSpPr txBox="1">
            <a:spLocks noGrp="1"/>
          </p:cNvSpPr>
          <p:nvPr>
            <p:ph type="title"/>
          </p:nvPr>
        </p:nvSpPr>
        <p:spPr>
          <a:xfrm>
            <a:off x="1201965" y="455680"/>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ltLang="en-GB" sz="2800" u="sng">
                <a:solidFill>
                  <a:schemeClr val="bg2">
                    <a:lumMod val="50000"/>
                  </a:schemeClr>
                </a:solidFill>
              </a:rPr>
              <a:t>II-Migraine Headaches</a:t>
            </a:r>
          </a:p>
        </p:txBody>
      </p:sp>
    </p:spTree>
  </p:cSld>
  <p:clrMapOvr>
    <a:masterClrMapping/>
  </p:clrMapOvr>
</p:sld>
</file>

<file path=ppt/theme/theme1.xml><?xml version="1.0" encoding="utf-8"?>
<a:theme xmlns:a="http://schemas.openxmlformats.org/drawingml/2006/main" name="Digital Nomad by Slidesgo">
  <a:themeElements>
    <a:clrScheme name="Simple Light">
      <a:dk1>
        <a:srgbClr val="434343"/>
      </a:dk1>
      <a:lt1>
        <a:srgbClr val="FFFFFF"/>
      </a:lt1>
      <a:dk2>
        <a:srgbClr val="49827D"/>
      </a:dk2>
      <a:lt2>
        <a:srgbClr val="434343"/>
      </a:lt2>
      <a:accent1>
        <a:srgbClr val="FFFFFF"/>
      </a:accent1>
      <a:accent2>
        <a:srgbClr val="49827D"/>
      </a:accent2>
      <a:accent3>
        <a:srgbClr val="434343"/>
      </a:accent3>
      <a:accent4>
        <a:srgbClr val="FFFFFF"/>
      </a:accent4>
      <a:accent5>
        <a:srgbClr val="49827D"/>
      </a:accent5>
      <a:accent6>
        <a:srgbClr val="434343"/>
      </a:accent6>
      <a:hlink>
        <a:srgbClr val="49827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2231</Words>
  <Application>Microsoft Office PowerPoint</Application>
  <PresentationFormat>On-screen Show (16:9)</PresentationFormat>
  <Paragraphs>238</Paragraphs>
  <Slides>43</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Roboto Light</vt:lpstr>
      <vt:lpstr>Roboto</vt:lpstr>
      <vt:lpstr>Roboto Mono Regular</vt:lpstr>
      <vt:lpstr>Reem Kufi</vt:lpstr>
      <vt:lpstr>Digital Nomad by Slidesgo</vt:lpstr>
      <vt:lpstr>Approach to Acute Headache in Adults</vt:lpstr>
      <vt:lpstr>Introduction</vt:lpstr>
      <vt:lpstr>PowerPoint Presentation</vt:lpstr>
      <vt:lpstr>Primary Headche</vt:lpstr>
      <vt:lpstr>PRIMARY HEADACHES</vt:lpstr>
      <vt:lpstr>Criteria  for  Low Risk Headaches</vt:lpstr>
      <vt:lpstr>I-Tension-type Headaches</vt:lpstr>
      <vt:lpstr>PowerPoint Presentation</vt:lpstr>
      <vt:lpstr>II-Migraine Headaches</vt:lpstr>
      <vt:lpstr>PowerPoint Presentation</vt:lpstr>
      <vt:lpstr>PowerPoint Presentation</vt:lpstr>
      <vt:lpstr>III-Cluster Headaches</vt:lpstr>
      <vt:lpstr>III-Cluster Headaches</vt:lpstr>
      <vt:lpstr>III-Cluster Headaches</vt:lpstr>
      <vt:lpstr>PowerPoint Presentation</vt:lpstr>
      <vt:lpstr>PowerPoint Presentation</vt:lpstr>
      <vt:lpstr>Treatment</vt:lpstr>
      <vt:lpstr>History &amp; Physical examination</vt:lpstr>
      <vt:lpstr>History</vt:lpstr>
      <vt:lpstr>Physical Examination</vt:lpstr>
      <vt:lpstr>Physical Examination cont.</vt:lpstr>
      <vt:lpstr>Signs &amp; symptoms suggesting meningitis (meningismus)</vt:lpstr>
      <vt:lpstr>PowerPoint Presentation</vt:lpstr>
      <vt:lpstr>Dangerous Headaches</vt:lpstr>
      <vt:lpstr>Dangerous Headaches</vt:lpstr>
      <vt:lpstr>Red Flags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New headache type in a patient with:</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 to Acute Headache in Adults</dc:title>
  <dc:creator/>
  <cp:lastModifiedBy>Windows User</cp:lastModifiedBy>
  <cp:revision>12</cp:revision>
  <dcterms:created xsi:type="dcterms:W3CDTF">2020-10-10T17:16:00Z</dcterms:created>
  <dcterms:modified xsi:type="dcterms:W3CDTF">2020-10-11T17:05:00Z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1033-11.2.0.9684</vt:lpwstr>
  </property>
</Properties>
</file>