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285" r:id="rId20"/>
    <p:sldId id="286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33525" y="0"/>
            <a:ext cx="6076950" cy="45529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496B6F-0042-1EF5-F1C7-E556C40C4B81}"/>
              </a:ext>
            </a:extLst>
          </p:cNvPr>
          <p:cNvSpPr/>
          <p:nvPr/>
        </p:nvSpPr>
        <p:spPr>
          <a:xfrm>
            <a:off x="6251945" y="3827721"/>
            <a:ext cx="2998382" cy="1241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 </a:t>
            </a:r>
            <a:r>
              <a:rPr lang="en-US" dirty="0" err="1" smtClean="0"/>
              <a:t>by:Alaa</a:t>
            </a:r>
            <a:r>
              <a:rPr lang="en-US" dirty="0" smtClean="0"/>
              <a:t> Al-</a:t>
            </a:r>
            <a:r>
              <a:rPr lang="en-US" dirty="0" err="1" smtClean="0"/>
              <a:t>Twaijer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10633"/>
            <a:ext cx="7719237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984512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6446" y="159488"/>
            <a:ext cx="7846828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8842" y="116958"/>
            <a:ext cx="8006316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8721" y="295275"/>
            <a:ext cx="8346558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39973" y="503624"/>
            <a:ext cx="7485320" cy="4660900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7442" y="284884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123274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995144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391"/>
            <a:ext cx="9144001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86467" y="471967"/>
            <a:ext cx="5571065" cy="417829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8782493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05894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590" y="170121"/>
            <a:ext cx="7846828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23</Words>
  <Application>Microsoft Office PowerPoint</Application>
  <PresentationFormat>On-screen Show (16:9)</PresentationFormat>
  <Paragraphs>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11</cp:revision>
  <dcterms:created xsi:type="dcterms:W3CDTF">2023-02-14T22:02:54Z</dcterms:created>
  <dcterms:modified xsi:type="dcterms:W3CDTF">2023-04-19T07:56:25Z</dcterms:modified>
</cp:coreProperties>
</file>