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6520-4746-465D-A8E1-D4FC1720C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78F0E-070F-42FC-8C4B-0B848D236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FDEA-CEF9-4B61-B157-F5EBFCBE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3DF45-2458-4517-BDC5-7C091DD98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92DB-4B8A-4AEB-92F9-538CE77A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3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EF96-4628-4543-B571-25F24960D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4A50B-E1F4-4257-9FDF-8B9CF55EA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A2A1C-FFE9-4E22-B00E-18AA2984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8FFD6-283C-4836-9FE0-9442A86F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2B1B9-E095-4153-9E3F-3B571C1C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34E254-9F22-407A-9652-52705E5CE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68C01-EC3D-4175-B903-74DA8C170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C2CB6-500E-4357-82BA-5492EFCA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3A7AD-67D2-41D4-AC0C-14A1F33E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C262-F089-4F2A-80D4-56E2142D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5F03-2BA8-4E56-AA4B-74A6B827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BEE80-D0CC-4AB3-B572-E98968B85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34673-94F2-4385-916B-13CA2E34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DE09-48CE-49F5-AD27-5CF2C6E5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6E0AC-0512-418F-9BC6-AC75B060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3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40BA0-37C5-4200-8DDE-70BC9B9A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72876-DECB-4055-AF48-8BDED90F7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73748-70EF-4D48-9279-28BD3C27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BACFE-2E8C-4231-9B42-7059218B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6A87F-D25E-411A-A510-A8C5A2F9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59D9-4A1B-41EC-A0C2-B20DD7E6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4303-1673-4880-910F-26AED48C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FE702-47C4-4847-88A6-1BD4ABBC0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8CD1C-D694-43C5-9755-7E413477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D11D5-4852-4BDD-A7DD-3023CB16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96975-7EB7-4C90-808B-1BD5F509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2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D5357-085E-4DC2-9B84-AB5D2A89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20E15-5EE0-4611-9F7B-64CCE60A0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A9E60-7BD1-447E-BB08-636D7C8DF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A5B18-DB43-43F5-AE35-C9CB072C3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4F376D-56FD-41FA-84A8-8ECA9914F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648198-61A1-4FBF-95B7-F9DEF8DF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C136F0-4306-4A0F-9BAF-14CCDFB3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22A30-6716-46C6-BAB8-FDED7BAF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2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A78A-C250-43AA-872B-B5ED1453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8FE2F-388E-4BA8-8C91-0E84EBA6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C6149-F0D7-47C5-83D8-CC9EA2DB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ED600-B52D-49C8-843C-F6740C4A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7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B92BB-2A43-467A-8118-9EF28B9A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39C0B-FAFF-4104-B905-A0907765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7002B-22C5-4769-A678-D2C5768B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1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16AA-9B5B-42CC-8536-421F15A6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44821-C79D-4F23-AFA0-C73A0C971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7F585-668B-43E2-9BAA-294C24AC4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0A6DF-66B9-4C98-8FA7-275A299E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2404B-9222-4DB4-916A-EDA74B1B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207D0-C93F-4601-B8C5-A3B31F2F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0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A8A2-FA3D-4FD0-8F37-19171294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450FC3-0C82-4EED-9D32-E52557081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B3EC9-1AD3-4DC2-B761-F652E70B1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2DD26-163D-4053-B8BD-BE096DC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8589B-20CE-4B03-9A53-3B04E9F6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E1F61-BD29-417D-8AF7-91AAA1C3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4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2FE872-8475-4F29-9E07-91DDBD9A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FAB69-A28F-4397-B03C-8B53C25A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B6681-F8EB-4E73-BE33-B2A389FCA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F6339-89C1-4972-99C4-2D011F22F624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CC1CB-D342-4FF6-B316-FFF6A96DD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42761-B530-4938-9782-AAC93D6B5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D27BD-6869-4B65-9906-82E230D41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3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56D389-331A-4555-9FAB-2735B19AA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F10A4-FC71-4642-9CE2-7CA578984D4B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DEA13-AEC1-41BA-8804-FAA517353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07C6D-4CE4-4318-985F-29F6738BF28C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B4FC1-3766-4E15-9329-3C1CE1C57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E9BAA3-416D-49F6-8456-90065FA93167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98E53A-DA27-4C01-9C99-D41CC10867E9}"/>
              </a:ext>
            </a:extLst>
          </p:cNvPr>
          <p:cNvSpPr txBox="1"/>
          <p:nvPr/>
        </p:nvSpPr>
        <p:spPr>
          <a:xfrm>
            <a:off x="9033803" y="4847604"/>
            <a:ext cx="18803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capsule</a:t>
            </a:r>
          </a:p>
        </p:txBody>
      </p:sp>
    </p:spTree>
    <p:extLst>
      <p:ext uri="{BB962C8B-B14F-4D97-AF65-F5344CB8AC3E}">
        <p14:creationId xmlns:p14="http://schemas.microsoft.com/office/powerpoint/2010/main" val="137042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85E9B-8843-4638-B7FF-615178C05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5" y="0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B7A50-EE8E-4539-9BCF-BE9FE6C5A908}"/>
              </a:ext>
            </a:extLst>
          </p:cNvPr>
          <p:cNvSpPr txBox="1"/>
          <p:nvPr/>
        </p:nvSpPr>
        <p:spPr>
          <a:xfrm>
            <a:off x="10046677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D0BFC-D604-4666-A172-F582D823C0B2}"/>
              </a:ext>
            </a:extLst>
          </p:cNvPr>
          <p:cNvSpPr txBox="1"/>
          <p:nvPr/>
        </p:nvSpPr>
        <p:spPr>
          <a:xfrm>
            <a:off x="8932985" y="5078437"/>
            <a:ext cx="2461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Supraspinatus M</a:t>
            </a:r>
          </a:p>
        </p:txBody>
      </p:sp>
    </p:spTree>
    <p:extLst>
      <p:ext uri="{BB962C8B-B14F-4D97-AF65-F5344CB8AC3E}">
        <p14:creationId xmlns:p14="http://schemas.microsoft.com/office/powerpoint/2010/main" val="186919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C677C-89AF-4B91-B667-E83670710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62C4F-24F4-432B-9BCC-DFB9897248BE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598D0-1734-4F66-8E27-D02E208AEEF8}"/>
              </a:ext>
            </a:extLst>
          </p:cNvPr>
          <p:cNvSpPr txBox="1"/>
          <p:nvPr/>
        </p:nvSpPr>
        <p:spPr>
          <a:xfrm>
            <a:off x="9706707" y="5275385"/>
            <a:ext cx="23305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and protects the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BF7F0-AEC0-4A98-A3AF-4D562D0E5419}"/>
              </a:ext>
            </a:extLst>
          </p:cNvPr>
          <p:cNvSpPr txBox="1"/>
          <p:nvPr/>
        </p:nvSpPr>
        <p:spPr>
          <a:xfrm>
            <a:off x="9603545" y="5672388"/>
            <a:ext cx="16740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of humerus </a:t>
            </a:r>
          </a:p>
        </p:txBody>
      </p:sp>
    </p:spTree>
    <p:extLst>
      <p:ext uri="{BB962C8B-B14F-4D97-AF65-F5344CB8AC3E}">
        <p14:creationId xmlns:p14="http://schemas.microsoft.com/office/powerpoint/2010/main" val="4281938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E245B-B0BB-48DF-B82D-0E088C1DD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3972C9-906F-4B6F-8547-6C3C41134A1F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A34E5-B6B0-4609-A324-73B2F0C1AA35}"/>
              </a:ext>
            </a:extLst>
          </p:cNvPr>
          <p:cNvSpPr txBox="1"/>
          <p:nvPr/>
        </p:nvSpPr>
        <p:spPr>
          <a:xfrm>
            <a:off x="8757138" y="5838092"/>
            <a:ext cx="22086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movements of </a:t>
            </a:r>
          </a:p>
        </p:txBody>
      </p:sp>
    </p:spTree>
    <p:extLst>
      <p:ext uri="{BB962C8B-B14F-4D97-AF65-F5344CB8AC3E}">
        <p14:creationId xmlns:p14="http://schemas.microsoft.com/office/powerpoint/2010/main" val="135031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52465-9599-4A35-9F3B-0103A9E14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78553-C960-4AEA-B5E7-A52F6D4107AB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1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2BEFD-05A8-40B3-BAD1-323BE8BB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603DC-FF35-4607-8452-6036CBFC528A}"/>
              </a:ext>
            </a:extLst>
          </p:cNvPr>
          <p:cNvSpPr txBox="1"/>
          <p:nvPr/>
        </p:nvSpPr>
        <p:spPr>
          <a:xfrm>
            <a:off x="9861452" y="5122872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9D4B4-9C6B-416C-AB0C-1F16D8BC71CB}"/>
              </a:ext>
            </a:extLst>
          </p:cNvPr>
          <p:cNvSpPr txBox="1"/>
          <p:nvPr/>
        </p:nvSpPr>
        <p:spPr>
          <a:xfrm>
            <a:off x="9523827" y="5781820"/>
            <a:ext cx="1927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major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0AC8C-7DCA-4259-87F7-E2D3D208D1C3}"/>
              </a:ext>
            </a:extLst>
          </p:cNvPr>
          <p:cNvSpPr txBox="1"/>
          <p:nvPr/>
        </p:nvSpPr>
        <p:spPr>
          <a:xfrm>
            <a:off x="9411287" y="6341070"/>
            <a:ext cx="12098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minor )</a:t>
            </a:r>
          </a:p>
        </p:txBody>
      </p:sp>
    </p:spTree>
    <p:extLst>
      <p:ext uri="{BB962C8B-B14F-4D97-AF65-F5344CB8AC3E}">
        <p14:creationId xmlns:p14="http://schemas.microsoft.com/office/powerpoint/2010/main" val="25837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C881A-3B09-4E9F-AD5A-EE3611F4C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9CC21D-F4B8-411A-ABBB-AE63E043C659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3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83A78-8757-498F-A901-6447B81C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7CB18-184B-4133-A411-E3FAD82E1A57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1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9D9268-0300-4654-84D6-556080A4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F87E8-F782-458E-AA9B-944A44AB05D3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3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7204DE-ABF8-4622-8C07-0EC8F873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BF948-7BAC-41A8-BBFA-6C9B9F2E1DDC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AC707-903D-457A-A828-AA3AC530B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600CF-2E03-4E78-9483-7CCF14637BD1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0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25D85-C0EC-43F9-B347-ED1BE91B4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5209C-3499-42A6-8B06-0782AB4E4A53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1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18570-FDEF-4AE0-A949-852CA7ED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9AAD7-E34B-4B47-9647-C7F8984D34A5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2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1CCCF-107F-4768-B635-EC2F5C396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45A24-F8D4-49C9-BA58-418AF8C3D350}"/>
              </a:ext>
            </a:extLst>
          </p:cNvPr>
          <p:cNvSpPr txBox="1"/>
          <p:nvPr/>
        </p:nvSpPr>
        <p:spPr>
          <a:xfrm>
            <a:off x="9861452" y="5076763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B2262-EB09-4940-9DEF-0C31AABDE2A5}"/>
              </a:ext>
            </a:extLst>
          </p:cNvPr>
          <p:cNvSpPr txBox="1"/>
          <p:nvPr/>
        </p:nvSpPr>
        <p:spPr>
          <a:xfrm>
            <a:off x="9612923" y="5004751"/>
            <a:ext cx="23586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Part of bicipital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259FD-7550-4ACC-9358-E45362CA8060}"/>
              </a:ext>
            </a:extLst>
          </p:cNvPr>
          <p:cNvSpPr txBox="1"/>
          <p:nvPr/>
        </p:nvSpPr>
        <p:spPr>
          <a:xfrm>
            <a:off x="9012701" y="5408359"/>
            <a:ext cx="31792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biceps .  2) Ascending</a:t>
            </a:r>
          </a:p>
        </p:txBody>
      </p:sp>
    </p:spTree>
    <p:extLst>
      <p:ext uri="{BB962C8B-B14F-4D97-AF65-F5344CB8AC3E}">
        <p14:creationId xmlns:p14="http://schemas.microsoft.com/office/powerpoint/2010/main" val="48820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38DB4-BF15-4D6C-A08F-BB9D7C97B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5B136-190B-40E0-8997-2AB473E584BF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7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68C6C-3DC0-47DB-9FB4-B02685D6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D0182-EB54-452A-8EE6-33EBD2FFB56A}"/>
              </a:ext>
            </a:extLst>
          </p:cNvPr>
          <p:cNvSpPr txBox="1"/>
          <p:nvPr/>
        </p:nvSpPr>
        <p:spPr>
          <a:xfrm>
            <a:off x="9861452" y="5078437"/>
            <a:ext cx="2330548" cy="1779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11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21</Words>
  <Application>Microsoft Office PowerPoint</Application>
  <PresentationFormat>Widescreen</PresentationFormat>
  <Paragraphs>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jomana dahi</dc:creator>
  <cp:lastModifiedBy>jomana dahi</cp:lastModifiedBy>
  <cp:revision>8</cp:revision>
  <dcterms:created xsi:type="dcterms:W3CDTF">2021-03-09T05:53:06Z</dcterms:created>
  <dcterms:modified xsi:type="dcterms:W3CDTF">2021-03-09T09:06:41Z</dcterms:modified>
</cp:coreProperties>
</file>