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Lst>
  <p:sldSz cy="6858000" cx="12192000"/>
  <p:notesSz cx="6858000" cy="9144000"/>
  <p:embeddedFontLst>
    <p:embeddedFont>
      <p:font typeface="Libre Franklin"/>
      <p:regular r:id="rId73"/>
      <p:bold r:id="rId74"/>
      <p:italic r:id="rId75"/>
      <p:boldItalic r:id="rId76"/>
    </p:embeddedFont>
    <p:embeddedFont>
      <p:font typeface="Tahoma"/>
      <p:regular r:id="rId77"/>
      <p:bold r:id="rId7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9" roundtripDataSignature="AMtx7mgg6xNnmdpP9WO9FvfulU/OSQ9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760AA5F-9A09-429C-A0BD-5A55ED783F8C}">
  <a:tblStyle styleId="{3760AA5F-9A09-429C-A0BD-5A55ED783F8C}" styleName="Table_0">
    <a:wholeTbl>
      <a:tcTxStyle b="off" i="off">
        <a:font>
          <a:latin typeface="Aptos"/>
          <a:ea typeface="Aptos"/>
          <a:cs typeface="Apto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9EC"/>
          </a:solidFill>
        </a:fill>
      </a:tcStyle>
    </a:wholeTbl>
    <a:band1H>
      <a:tcTxStyle/>
      <a:tcStyle>
        <a:fill>
          <a:solidFill>
            <a:srgbClr val="CAD1D8"/>
          </a:solidFill>
        </a:fill>
      </a:tcStyle>
    </a:band1H>
    <a:band2H>
      <a:tcTxStyle/>
    </a:band2H>
    <a:band1V>
      <a:tcTxStyle/>
      <a:tcStyle>
        <a:fill>
          <a:solidFill>
            <a:srgbClr val="CAD1D8"/>
          </a:solidFill>
        </a:fill>
      </a:tcStyle>
    </a:band1V>
    <a:band2V>
      <a:tcTxStyle/>
    </a:band2V>
    <a:lastCol>
      <a:tcTxStyle b="on" i="off">
        <a:font>
          <a:latin typeface="Aptos"/>
          <a:ea typeface="Aptos"/>
          <a:cs typeface="Aptos"/>
        </a:font>
        <a:schemeClr val="lt1"/>
      </a:tcTxStyle>
      <a:tcStyle>
        <a:fill>
          <a:solidFill>
            <a:schemeClr val="accent1"/>
          </a:solidFill>
        </a:fill>
      </a:tcStyle>
    </a:lastCol>
    <a:firstCol>
      <a:tcTxStyle b="on" i="off">
        <a:font>
          <a:latin typeface="Aptos"/>
          <a:ea typeface="Aptos"/>
          <a:cs typeface="Aptos"/>
        </a:font>
        <a:schemeClr val="lt1"/>
      </a:tcTxStyle>
      <a:tcStyle>
        <a:fill>
          <a:solidFill>
            <a:schemeClr val="accent1"/>
          </a:solidFill>
        </a:fill>
      </a:tcStyle>
    </a:firstCol>
    <a:lastRow>
      <a:tcTxStyle b="on" i="off">
        <a:font>
          <a:latin typeface="Aptos"/>
          <a:ea typeface="Aptos"/>
          <a:cs typeface="Apto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ptos"/>
          <a:ea typeface="Aptos"/>
          <a:cs typeface="Apto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LibreFranklin-regular.fntdata"/><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font" Target="fonts/LibreFranklin-italic.fntdata"/><Relationship Id="rId30" Type="http://schemas.openxmlformats.org/officeDocument/2006/relationships/slide" Target="slides/slide25.xml"/><Relationship Id="rId74" Type="http://schemas.openxmlformats.org/officeDocument/2006/relationships/font" Target="fonts/LibreFranklin-bold.fntdata"/><Relationship Id="rId33" Type="http://schemas.openxmlformats.org/officeDocument/2006/relationships/slide" Target="slides/slide28.xml"/><Relationship Id="rId77" Type="http://schemas.openxmlformats.org/officeDocument/2006/relationships/font" Target="fonts/Tahoma-regular.fntdata"/><Relationship Id="rId32" Type="http://schemas.openxmlformats.org/officeDocument/2006/relationships/slide" Target="slides/slide27.xml"/><Relationship Id="rId76" Type="http://schemas.openxmlformats.org/officeDocument/2006/relationships/font" Target="fonts/LibreFranklin-boldItalic.fntdata"/><Relationship Id="rId35" Type="http://schemas.openxmlformats.org/officeDocument/2006/relationships/slide" Target="slides/slide30.xml"/><Relationship Id="rId79" Type="http://customschemas.google.com/relationships/presentationmetadata" Target="metadata"/><Relationship Id="rId34" Type="http://schemas.openxmlformats.org/officeDocument/2006/relationships/slide" Target="slides/slide29.xml"/><Relationship Id="rId78" Type="http://schemas.openxmlformats.org/officeDocument/2006/relationships/font" Target="fonts/Tahoma-bold.fntdata"/><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latin typeface="Libre Franklin"/>
                <a:ea typeface="Libre Franklin"/>
                <a:cs typeface="Libre Franklin"/>
                <a:sym typeface="Libre Franklin"/>
              </a:defRPr>
            </a:lvl1pPr>
            <a:lvl2pPr indent="-228600" lvl="1" marL="914400" marR="0" rtl="0" algn="l">
              <a:spcBef>
                <a:spcPts val="0"/>
              </a:spcBef>
              <a:spcAft>
                <a:spcPts val="0"/>
              </a:spcAft>
              <a:buSzPts val="1400"/>
              <a:buNone/>
              <a:defRPr b="0" i="0" sz="1200" u="none" cap="none" strike="noStrike">
                <a:latin typeface="Libre Franklin"/>
                <a:ea typeface="Libre Franklin"/>
                <a:cs typeface="Libre Franklin"/>
                <a:sym typeface="Libre Franklin"/>
              </a:defRPr>
            </a:lvl2pPr>
            <a:lvl3pPr indent="-228600" lvl="2" marL="1371600" marR="0" rtl="0" algn="l">
              <a:spcBef>
                <a:spcPts val="0"/>
              </a:spcBef>
              <a:spcAft>
                <a:spcPts val="0"/>
              </a:spcAft>
              <a:buSzPts val="1400"/>
              <a:buNone/>
              <a:defRPr b="0" i="0" sz="1200" u="none" cap="none" strike="noStrike">
                <a:latin typeface="Libre Franklin"/>
                <a:ea typeface="Libre Franklin"/>
                <a:cs typeface="Libre Franklin"/>
                <a:sym typeface="Libre Franklin"/>
              </a:defRPr>
            </a:lvl3pPr>
            <a:lvl4pPr indent="-228600" lvl="3" marL="1828800" marR="0" rtl="0" algn="l">
              <a:spcBef>
                <a:spcPts val="0"/>
              </a:spcBef>
              <a:spcAft>
                <a:spcPts val="0"/>
              </a:spcAft>
              <a:buSzPts val="1400"/>
              <a:buNone/>
              <a:defRPr b="0" i="0" sz="1200" u="none" cap="none" strike="noStrike">
                <a:latin typeface="Libre Franklin"/>
                <a:ea typeface="Libre Franklin"/>
                <a:cs typeface="Libre Franklin"/>
                <a:sym typeface="Libre Franklin"/>
              </a:defRPr>
            </a:lvl4pPr>
            <a:lvl5pPr indent="-228600" lvl="4" marL="2286000" marR="0" rtl="0" algn="l">
              <a:spcBef>
                <a:spcPts val="0"/>
              </a:spcBef>
              <a:spcAft>
                <a:spcPts val="0"/>
              </a:spcAft>
              <a:buSzPts val="1400"/>
              <a:buNone/>
              <a:defRPr b="0" i="0" sz="1200" u="none" cap="none" strike="noStrike">
                <a:latin typeface="Libre Franklin"/>
                <a:ea typeface="Libre Franklin"/>
                <a:cs typeface="Libre Franklin"/>
                <a:sym typeface="Libre Franklin"/>
              </a:defRPr>
            </a:lvl5pPr>
            <a:lvl6pPr indent="-228600" lvl="5" marL="2743200" marR="0" rtl="0" algn="l">
              <a:spcBef>
                <a:spcPts val="0"/>
              </a:spcBef>
              <a:spcAft>
                <a:spcPts val="0"/>
              </a:spcAft>
              <a:buSzPts val="1400"/>
              <a:buNone/>
              <a:defRPr b="0" i="0" sz="1200" u="none" cap="none" strike="noStrike">
                <a:latin typeface="Libre Franklin"/>
                <a:ea typeface="Libre Franklin"/>
                <a:cs typeface="Libre Franklin"/>
                <a:sym typeface="Libre Franklin"/>
              </a:defRPr>
            </a:lvl6pPr>
            <a:lvl7pPr indent="-228600" lvl="6" marL="3200400" marR="0" rtl="0" algn="l">
              <a:spcBef>
                <a:spcPts val="0"/>
              </a:spcBef>
              <a:spcAft>
                <a:spcPts val="0"/>
              </a:spcAft>
              <a:buSzPts val="1400"/>
              <a:buNone/>
              <a:defRPr b="0" i="0" sz="1200" u="none" cap="none" strike="noStrike">
                <a:latin typeface="Libre Franklin"/>
                <a:ea typeface="Libre Franklin"/>
                <a:cs typeface="Libre Franklin"/>
                <a:sym typeface="Libre Franklin"/>
              </a:defRPr>
            </a:lvl7pPr>
            <a:lvl8pPr indent="-228600" lvl="7" marL="3657600" marR="0" rtl="0" algn="l">
              <a:spcBef>
                <a:spcPts val="0"/>
              </a:spcBef>
              <a:spcAft>
                <a:spcPts val="0"/>
              </a:spcAft>
              <a:buSzPts val="1400"/>
              <a:buNone/>
              <a:defRPr b="0" i="0" sz="1200" u="none" cap="none" strike="noStrike">
                <a:latin typeface="Libre Franklin"/>
                <a:ea typeface="Libre Franklin"/>
                <a:cs typeface="Libre Franklin"/>
                <a:sym typeface="Libre Franklin"/>
              </a:defRPr>
            </a:lvl8pPr>
            <a:lvl9pPr indent="-228600" lvl="8" marL="4114800" marR="0" rtl="0" algn="l">
              <a:spcBef>
                <a:spcPts val="0"/>
              </a:spcBef>
              <a:spcAft>
                <a:spcPts val="0"/>
              </a:spcAft>
              <a:buSzPts val="1400"/>
              <a:buNone/>
              <a:defRPr b="0" i="0" sz="1200" u="none" cap="none" strike="noStrike">
                <a:latin typeface="Libre Franklin"/>
                <a:ea typeface="Libre Franklin"/>
                <a:cs typeface="Libre Franklin"/>
                <a:sym typeface="Libre Franklin"/>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0cf1e7124206983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0cf1e7124206983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bfae3106ec6a79e_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g3bfae3106ec6a79e_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bfae3106ec6a79e_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g3bfae3106ec6a79e_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3bfae3106ec6a79e_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g3bfae3106ec6a79e_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bfae3106ec6a79e_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g3bfae3106ec6a79e_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3bfae3106ec6a79e_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g3bfae3106ec6a79e_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bfae3106ec6a79e_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g3bfae3106ec6a79e_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bfae3106ec6a79e_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g3bfae3106ec6a79e_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bfae3106ec6a79e_7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 name="Google Shape;234;g3bfae3106ec6a79e_7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bfae3106ec6a79e_7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g3bfae3106ec6a79e_7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bfae3106ec6a79e_9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8" name="Google Shape;258;g3bfae3106ec6a79e_9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3bfae3106ec6a79e_1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 name="Google Shape;279;g3bfae3106ec6a79e_1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f157d24e991f_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gf157d24e991f_4:notes"/>
          <p:cNvSpPr/>
          <p:nvPr>
            <p:ph idx="2" type="sldImg"/>
          </p:nvPr>
        </p:nvSpPr>
        <p:spPr>
          <a:xfrm>
            <a:off x="381188" y="685800"/>
            <a:ext cx="60963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f157d24e991f_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gf157d24e991f_23:notes"/>
          <p:cNvSpPr/>
          <p:nvPr>
            <p:ph idx="2" type="sldImg"/>
          </p:nvPr>
        </p:nvSpPr>
        <p:spPr>
          <a:xfrm>
            <a:off x="381188" y="685800"/>
            <a:ext cx="60963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f157d24e991f_2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gf157d24e991f_27:notes"/>
          <p:cNvSpPr/>
          <p:nvPr>
            <p:ph idx="2" type="sldImg"/>
          </p:nvPr>
        </p:nvSpPr>
        <p:spPr>
          <a:xfrm>
            <a:off x="381188" y="685800"/>
            <a:ext cx="60963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f157d24e991f_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gf157d24e991f_35:notes"/>
          <p:cNvSpPr/>
          <p:nvPr>
            <p:ph idx="2" type="sldImg"/>
          </p:nvPr>
        </p:nvSpPr>
        <p:spPr>
          <a:xfrm>
            <a:off x="381188" y="685800"/>
            <a:ext cx="60963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f157d24e991f_3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gf157d24e991f_39:notes"/>
          <p:cNvSpPr/>
          <p:nvPr>
            <p:ph idx="2" type="sldImg"/>
          </p:nvPr>
        </p:nvSpPr>
        <p:spPr>
          <a:xfrm>
            <a:off x="381188" y="685800"/>
            <a:ext cx="60963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f157d24e991f_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gf157d24e991f_45:notes"/>
          <p:cNvSpPr/>
          <p:nvPr>
            <p:ph idx="2" type="sldImg"/>
          </p:nvPr>
        </p:nvSpPr>
        <p:spPr>
          <a:xfrm>
            <a:off x="381188" y="685800"/>
            <a:ext cx="60963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f157d24e991f_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gf157d24e991f_49:notes"/>
          <p:cNvSpPr/>
          <p:nvPr>
            <p:ph idx="2" type="sldImg"/>
          </p:nvPr>
        </p:nvSpPr>
        <p:spPr>
          <a:xfrm>
            <a:off x="381188" y="685800"/>
            <a:ext cx="60963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f157d24e991f_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gf157d24e991f_54:notes"/>
          <p:cNvSpPr/>
          <p:nvPr>
            <p:ph idx="2" type="sldImg"/>
          </p:nvPr>
        </p:nvSpPr>
        <p:spPr>
          <a:xfrm>
            <a:off x="381188" y="685800"/>
            <a:ext cx="60963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8" name="Google Shape;11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f157d24e991f_5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7" name="Google Shape;347;gf157d24e991f_58:notes"/>
          <p:cNvSpPr/>
          <p:nvPr>
            <p:ph idx="2" type="sldImg"/>
          </p:nvPr>
        </p:nvSpPr>
        <p:spPr>
          <a:xfrm>
            <a:off x="381188" y="685800"/>
            <a:ext cx="60963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f157d24e991f_7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3" name="Google Shape;363;gf157d24e991f_73:notes"/>
          <p:cNvSpPr/>
          <p:nvPr>
            <p:ph idx="2" type="sldImg"/>
          </p:nvPr>
        </p:nvSpPr>
        <p:spPr>
          <a:xfrm>
            <a:off x="381188" y="685800"/>
            <a:ext cx="60963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f157d24e991f_7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gf157d24e991f_77:notes"/>
          <p:cNvSpPr/>
          <p:nvPr>
            <p:ph idx="2" type="sldImg"/>
          </p:nvPr>
        </p:nvSpPr>
        <p:spPr>
          <a:xfrm>
            <a:off x="381188" y="685800"/>
            <a:ext cx="60963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b4fd5174b2fdf87_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gb4fd5174b2fdf87_7:notes"/>
          <p:cNvSpPr/>
          <p:nvPr>
            <p:ph idx="2" type="sldImg"/>
          </p:nvPr>
        </p:nvSpPr>
        <p:spPr>
          <a:xfrm>
            <a:off x="1143225" y="685800"/>
            <a:ext cx="4572300" cy="3429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gb4fd5174b2fdf87_13:notes"/>
          <p:cNvSpPr/>
          <p:nvPr>
            <p:ph idx="2" type="sldImg"/>
          </p:nvPr>
        </p:nvSpPr>
        <p:spPr>
          <a:xfrm>
            <a:off x="1143225" y="685800"/>
            <a:ext cx="4572300" cy="3429300"/>
          </a:xfrm>
          <a:custGeom>
            <a:rect b="b" l="l" r="r" t="t"/>
            <a:pathLst>
              <a:path extrusionOk="0" h="120000" w="120000">
                <a:moveTo>
                  <a:pt x="0" y="0"/>
                </a:moveTo>
                <a:lnTo>
                  <a:pt x="120000" y="0"/>
                </a:lnTo>
                <a:lnTo>
                  <a:pt x="120000" y="120000"/>
                </a:lnTo>
                <a:lnTo>
                  <a:pt x="0" y="120000"/>
                </a:lnTo>
                <a:close/>
              </a:path>
            </a:pathLst>
          </a:custGeom>
        </p:spPr>
      </p:sp>
      <p:sp>
        <p:nvSpPr>
          <p:cNvPr id="381" name="Google Shape;381;gb4fd5174b2fdf87_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b4fd5174b2fdf87_17:notes"/>
          <p:cNvSpPr/>
          <p:nvPr>
            <p:ph idx="2" type="sldImg"/>
          </p:nvPr>
        </p:nvSpPr>
        <p:spPr>
          <a:xfrm>
            <a:off x="1143225" y="685800"/>
            <a:ext cx="4572300" cy="34293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b4fd5174b2fdf87_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b4fd5174b2fdf87_21:notes"/>
          <p:cNvSpPr/>
          <p:nvPr>
            <p:ph idx="2" type="sldImg"/>
          </p:nvPr>
        </p:nvSpPr>
        <p:spPr>
          <a:xfrm>
            <a:off x="1143225" y="685800"/>
            <a:ext cx="4572300" cy="34293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b4fd5174b2fdf87_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b4fd5174b2fdf87_26:notes"/>
          <p:cNvSpPr/>
          <p:nvPr>
            <p:ph idx="2" type="sldImg"/>
          </p:nvPr>
        </p:nvSpPr>
        <p:spPr>
          <a:xfrm>
            <a:off x="1143225" y="685800"/>
            <a:ext cx="4572300" cy="34293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b4fd5174b2fdf87_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b4fd5174b2fdf87_30:notes"/>
          <p:cNvSpPr/>
          <p:nvPr>
            <p:ph idx="2" type="sldImg"/>
          </p:nvPr>
        </p:nvSpPr>
        <p:spPr>
          <a:xfrm>
            <a:off x="1143225" y="685800"/>
            <a:ext cx="4572300" cy="34293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b4fd5174b2fdf87_3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b4fd5174b2fdf87_34:notes"/>
          <p:cNvSpPr/>
          <p:nvPr>
            <p:ph idx="2" type="sldImg"/>
          </p:nvPr>
        </p:nvSpPr>
        <p:spPr>
          <a:xfrm>
            <a:off x="1143225" y="685800"/>
            <a:ext cx="4572300" cy="3429300"/>
          </a:xfrm>
          <a:custGeom>
            <a:rect b="b" l="l" r="r" t="t"/>
            <a:pathLst>
              <a:path extrusionOk="0" h="120000" w="120000">
                <a:moveTo>
                  <a:pt x="0" y="0"/>
                </a:moveTo>
                <a:lnTo>
                  <a:pt x="120000" y="0"/>
                </a:lnTo>
                <a:lnTo>
                  <a:pt x="120000" y="120000"/>
                </a:lnTo>
                <a:lnTo>
                  <a:pt x="0" y="120000"/>
                </a:lnTo>
                <a:close/>
              </a:path>
            </a:pathLst>
          </a:custGeom>
        </p:spPr>
      </p:sp>
      <p:sp>
        <p:nvSpPr>
          <p:cNvPr id="407" name="Google Shape;407;gb4fd5174b2fdf87_3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3" name="Google Shape;12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b4fd5174b2fdf87_38:notes"/>
          <p:cNvSpPr/>
          <p:nvPr>
            <p:ph idx="2" type="sldImg"/>
          </p:nvPr>
        </p:nvSpPr>
        <p:spPr>
          <a:xfrm>
            <a:off x="1143225" y="685800"/>
            <a:ext cx="4572300" cy="34293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b4fd5174b2fdf87_3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gb4fd5174b2fdf87_42:notes"/>
          <p:cNvSpPr/>
          <p:nvPr>
            <p:ph idx="2" type="sldImg"/>
          </p:nvPr>
        </p:nvSpPr>
        <p:spPr>
          <a:xfrm>
            <a:off x="1143225" y="685800"/>
            <a:ext cx="4572300" cy="3429300"/>
          </a:xfrm>
          <a:custGeom>
            <a:rect b="b" l="l" r="r" t="t"/>
            <a:pathLst>
              <a:path extrusionOk="0" h="120000" w="120000">
                <a:moveTo>
                  <a:pt x="0" y="0"/>
                </a:moveTo>
                <a:lnTo>
                  <a:pt x="120000" y="0"/>
                </a:lnTo>
                <a:lnTo>
                  <a:pt x="120000" y="120000"/>
                </a:lnTo>
                <a:lnTo>
                  <a:pt x="0" y="120000"/>
                </a:lnTo>
                <a:close/>
              </a:path>
            </a:pathLst>
          </a:custGeom>
        </p:spPr>
      </p:sp>
      <p:sp>
        <p:nvSpPr>
          <p:cNvPr id="417" name="Google Shape;417;gb4fd5174b2fdf87_4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gb4fd5174b2fdf87_46:notes"/>
          <p:cNvSpPr/>
          <p:nvPr>
            <p:ph idx="2" type="sldImg"/>
          </p:nvPr>
        </p:nvSpPr>
        <p:spPr>
          <a:xfrm>
            <a:off x="1143225" y="685800"/>
            <a:ext cx="4572300" cy="3429300"/>
          </a:xfrm>
          <a:custGeom>
            <a:rect b="b" l="l" r="r" t="t"/>
            <a:pathLst>
              <a:path extrusionOk="0" h="120000" w="120000">
                <a:moveTo>
                  <a:pt x="0" y="0"/>
                </a:moveTo>
                <a:lnTo>
                  <a:pt x="120000" y="0"/>
                </a:lnTo>
                <a:lnTo>
                  <a:pt x="120000" y="120000"/>
                </a:lnTo>
                <a:lnTo>
                  <a:pt x="0" y="120000"/>
                </a:lnTo>
                <a:close/>
              </a:path>
            </a:pathLst>
          </a:custGeom>
        </p:spPr>
      </p:sp>
      <p:sp>
        <p:nvSpPr>
          <p:cNvPr id="422" name="Google Shape;422;gb4fd5174b2fdf87_4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gb4fd5174b2fdf87_51:notes"/>
          <p:cNvSpPr/>
          <p:nvPr>
            <p:ph idx="2" type="sldImg"/>
          </p:nvPr>
        </p:nvSpPr>
        <p:spPr>
          <a:xfrm>
            <a:off x="1143225" y="685800"/>
            <a:ext cx="4572300" cy="3429300"/>
          </a:xfrm>
          <a:custGeom>
            <a:rect b="b" l="l" r="r" t="t"/>
            <a:pathLst>
              <a:path extrusionOk="0" h="120000" w="120000">
                <a:moveTo>
                  <a:pt x="0" y="0"/>
                </a:moveTo>
                <a:lnTo>
                  <a:pt x="120000" y="0"/>
                </a:lnTo>
                <a:lnTo>
                  <a:pt x="120000" y="120000"/>
                </a:lnTo>
                <a:lnTo>
                  <a:pt x="0" y="120000"/>
                </a:lnTo>
                <a:close/>
              </a:path>
            </a:pathLst>
          </a:custGeom>
        </p:spPr>
      </p:sp>
      <p:sp>
        <p:nvSpPr>
          <p:cNvPr id="428" name="Google Shape;428;gb4fd5174b2fdf87_5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b4fd5174b2fdf87_55:notes"/>
          <p:cNvSpPr/>
          <p:nvPr>
            <p:ph idx="2" type="sldImg"/>
          </p:nvPr>
        </p:nvSpPr>
        <p:spPr>
          <a:xfrm>
            <a:off x="1143225" y="685800"/>
            <a:ext cx="4572300" cy="34293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b4fd5174b2fdf87_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gb4fd5174b2fdf87_60:notes"/>
          <p:cNvSpPr/>
          <p:nvPr>
            <p:ph idx="2" type="sldImg"/>
          </p:nvPr>
        </p:nvSpPr>
        <p:spPr>
          <a:xfrm>
            <a:off x="1143225" y="685800"/>
            <a:ext cx="4572300" cy="34293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b4fd5174b2fdf87_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b4fd5174b2fdf87_65:notes"/>
          <p:cNvSpPr/>
          <p:nvPr>
            <p:ph idx="2" type="sldImg"/>
          </p:nvPr>
        </p:nvSpPr>
        <p:spPr>
          <a:xfrm>
            <a:off x="1143225" y="685800"/>
            <a:ext cx="4572300" cy="34293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b4fd5174b2fdf87_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b4fd5174b2fdf87_69:notes"/>
          <p:cNvSpPr/>
          <p:nvPr>
            <p:ph idx="2" type="sldImg"/>
          </p:nvPr>
        </p:nvSpPr>
        <p:spPr>
          <a:xfrm>
            <a:off x="1143225" y="685800"/>
            <a:ext cx="4572300" cy="3429300"/>
          </a:xfrm>
          <a:custGeom>
            <a:rect b="b" l="l" r="r" t="t"/>
            <a:pathLst>
              <a:path extrusionOk="0" h="120000" w="120000">
                <a:moveTo>
                  <a:pt x="0" y="0"/>
                </a:moveTo>
                <a:lnTo>
                  <a:pt x="120000" y="0"/>
                </a:lnTo>
                <a:lnTo>
                  <a:pt x="120000" y="120000"/>
                </a:lnTo>
                <a:lnTo>
                  <a:pt x="0" y="120000"/>
                </a:lnTo>
                <a:close/>
              </a:path>
            </a:pathLst>
          </a:custGeom>
        </p:spPr>
      </p:sp>
      <p:sp>
        <p:nvSpPr>
          <p:cNvPr id="450" name="Google Shape;450;gb4fd5174b2fdf87_6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552cf7ff39b6f993_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g552cf7ff39b6f993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g552cf7ff39b6f993_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g552cf7ff39b6f993_1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g552cf7ff39b6f993_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g552cf7ff39b6f993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552cf7ff39b6f993_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g552cf7ff39b6f993_2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552cf7ff39b6f993_2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g552cf7ff39b6f993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552cf7ff39b6f993_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g552cf7ff39b6f993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552cf7ff39b6f993_3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g552cf7ff39b6f993_3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552cf7ff39b6f993_4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g552cf7ff39b6f993_4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552cf7ff39b6f993_4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g552cf7ff39b6f993_4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552cf7ff39b6f993_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g552cf7ff39b6f993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552cf7ff39b6f993_5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g552cf7ff39b6f993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552cf7ff39b6f993_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g552cf7ff39b6f993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552cf7ff39b6f993_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g552cf7ff39b6f993_6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552cf7ff39b6f993_7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g552cf7ff39b6f993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552cf7ff39b6f993_7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9" name="Google Shape;539;g552cf7ff39b6f993_7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552cf7ff39b6f993_8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g552cf7ff39b6f993_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552cf7ff39b6f993_8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1" name="Google Shape;551;g552cf7ff39b6f993_8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552cf7ff39b6f993_9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7" name="Google Shape;557;g552cf7ff39b6f993_9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552cf7ff39b6f993_9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3" name="Google Shape;563;g552cf7ff39b6f993_9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552cf7ff39b6f993_20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552cf7ff39b6f993_20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0" name="Shape 10"/>
        <p:cNvGrpSpPr/>
        <p:nvPr/>
      </p:nvGrpSpPr>
      <p:grpSpPr>
        <a:xfrm>
          <a:off x="0" y="0"/>
          <a:ext cx="0" cy="0"/>
          <a:chOff x="0" y="0"/>
          <a:chExt cx="0" cy="0"/>
        </a:xfrm>
      </p:grpSpPr>
      <p:sp>
        <p:nvSpPr>
          <p:cNvPr id="11" name="Google Shape;11;p11"/>
          <p:cNvSpPr txBox="1"/>
          <p:nvPr>
            <p:ph type="title"/>
          </p:nvPr>
        </p:nvSpPr>
        <p:spPr>
          <a:xfrm>
            <a:off x="1915128" y="1788454"/>
            <a:ext cx="8361230" cy="2098227"/>
          </a:xfrm>
          <a:prstGeom prst="rect">
            <a:avLst/>
          </a:prstGeom>
          <a:noFill/>
          <a:ln>
            <a:noFill/>
          </a:ln>
        </p:spPr>
        <p:txBody>
          <a:bodyPr anchorCtr="0" anchor="b" bIns="45700" lIns="45700" spcFirstLastPara="1" rIns="45700" wrap="square" tIns="45700">
            <a:normAutofit/>
          </a:bodyPr>
          <a:lstStyle>
            <a:lvl1pPr lvl="0" rtl="1" algn="ctr">
              <a:lnSpc>
                <a:spcPct val="89000"/>
              </a:lnSpc>
              <a:spcBef>
                <a:spcPts val="0"/>
              </a:spcBef>
              <a:spcAft>
                <a:spcPts val="0"/>
              </a:spcAft>
              <a:buClr>
                <a:srgbClr val="191B0E"/>
              </a:buClr>
              <a:buSzPts val="7200"/>
              <a:buFont typeface="Libre Franklin"/>
              <a:buNone/>
              <a:defRPr sz="7200" cap="none"/>
            </a:lvl1pPr>
            <a:lvl2pPr lvl="1" algn="l">
              <a:lnSpc>
                <a:spcPct val="89000"/>
              </a:lnSpc>
              <a:spcBef>
                <a:spcPts val="0"/>
              </a:spcBef>
              <a:spcAft>
                <a:spcPts val="0"/>
              </a:spcAft>
              <a:buClr>
                <a:srgbClr val="191B0E"/>
              </a:buClr>
              <a:buSzPts val="1800"/>
              <a:buNone/>
              <a:defRPr/>
            </a:lvl2pPr>
            <a:lvl3pPr lvl="2" algn="l">
              <a:lnSpc>
                <a:spcPct val="89000"/>
              </a:lnSpc>
              <a:spcBef>
                <a:spcPts val="0"/>
              </a:spcBef>
              <a:spcAft>
                <a:spcPts val="0"/>
              </a:spcAft>
              <a:buClr>
                <a:srgbClr val="191B0E"/>
              </a:buClr>
              <a:buSzPts val="1800"/>
              <a:buNone/>
              <a:defRPr/>
            </a:lvl3pPr>
            <a:lvl4pPr lvl="3" algn="l">
              <a:lnSpc>
                <a:spcPct val="89000"/>
              </a:lnSpc>
              <a:spcBef>
                <a:spcPts val="0"/>
              </a:spcBef>
              <a:spcAft>
                <a:spcPts val="0"/>
              </a:spcAft>
              <a:buClr>
                <a:srgbClr val="191B0E"/>
              </a:buClr>
              <a:buSzPts val="1800"/>
              <a:buNone/>
              <a:defRPr/>
            </a:lvl4pPr>
            <a:lvl5pPr lvl="4" algn="l">
              <a:lnSpc>
                <a:spcPct val="89000"/>
              </a:lnSpc>
              <a:spcBef>
                <a:spcPts val="0"/>
              </a:spcBef>
              <a:spcAft>
                <a:spcPts val="0"/>
              </a:spcAft>
              <a:buClr>
                <a:srgbClr val="191B0E"/>
              </a:buClr>
              <a:buSzPts val="1800"/>
              <a:buNone/>
              <a:defRPr/>
            </a:lvl5pPr>
            <a:lvl6pPr lvl="5" algn="l">
              <a:lnSpc>
                <a:spcPct val="89000"/>
              </a:lnSpc>
              <a:spcBef>
                <a:spcPts val="0"/>
              </a:spcBef>
              <a:spcAft>
                <a:spcPts val="0"/>
              </a:spcAft>
              <a:buClr>
                <a:srgbClr val="191B0E"/>
              </a:buClr>
              <a:buSzPts val="1800"/>
              <a:buNone/>
              <a:defRPr/>
            </a:lvl6pPr>
            <a:lvl7pPr lvl="6" algn="l">
              <a:lnSpc>
                <a:spcPct val="89000"/>
              </a:lnSpc>
              <a:spcBef>
                <a:spcPts val="0"/>
              </a:spcBef>
              <a:spcAft>
                <a:spcPts val="0"/>
              </a:spcAft>
              <a:buClr>
                <a:srgbClr val="191B0E"/>
              </a:buClr>
              <a:buSzPts val="1800"/>
              <a:buNone/>
              <a:defRPr/>
            </a:lvl7pPr>
            <a:lvl8pPr lvl="7" algn="l">
              <a:lnSpc>
                <a:spcPct val="89000"/>
              </a:lnSpc>
              <a:spcBef>
                <a:spcPts val="0"/>
              </a:spcBef>
              <a:spcAft>
                <a:spcPts val="0"/>
              </a:spcAft>
              <a:buClr>
                <a:srgbClr val="191B0E"/>
              </a:buClr>
              <a:buSzPts val="1800"/>
              <a:buNone/>
              <a:defRPr/>
            </a:lvl8pPr>
            <a:lvl9pPr lvl="8" algn="l">
              <a:lnSpc>
                <a:spcPct val="89000"/>
              </a:lnSpc>
              <a:spcBef>
                <a:spcPts val="0"/>
              </a:spcBef>
              <a:spcAft>
                <a:spcPts val="0"/>
              </a:spcAft>
              <a:buClr>
                <a:srgbClr val="191B0E"/>
              </a:buClr>
              <a:buSzPts val="1800"/>
              <a:buNone/>
              <a:defRPr/>
            </a:lvl9pPr>
          </a:lstStyle>
          <a:p/>
        </p:txBody>
      </p:sp>
      <p:sp>
        <p:nvSpPr>
          <p:cNvPr id="12" name="Google Shape;12;p11"/>
          <p:cNvSpPr txBox="1"/>
          <p:nvPr>
            <p:ph idx="1" type="body"/>
          </p:nvPr>
        </p:nvSpPr>
        <p:spPr>
          <a:xfrm>
            <a:off x="2679905" y="3956279"/>
            <a:ext cx="6831674" cy="1086238"/>
          </a:xfrm>
          <a:prstGeom prst="rect">
            <a:avLst/>
          </a:prstGeom>
          <a:noFill/>
          <a:ln>
            <a:noFill/>
          </a:ln>
        </p:spPr>
        <p:txBody>
          <a:bodyPr anchorCtr="0" anchor="t" bIns="45700" lIns="45700" spcFirstLastPara="1" rIns="45700" wrap="square" tIns="45700">
            <a:normAutofit/>
          </a:bodyPr>
          <a:lstStyle>
            <a:lvl1pPr indent="-228600" lvl="0" marL="457200" rtl="1" algn="ctr">
              <a:lnSpc>
                <a:spcPct val="112000"/>
              </a:lnSpc>
              <a:spcBef>
                <a:spcPts val="0"/>
              </a:spcBef>
              <a:spcAft>
                <a:spcPts val="0"/>
              </a:spcAft>
              <a:buClr>
                <a:srgbClr val="191B0E"/>
              </a:buClr>
              <a:buSzPts val="2300"/>
              <a:buFont typeface="Libre Franklin"/>
              <a:buNone/>
              <a:defRPr sz="2300"/>
            </a:lvl1pPr>
            <a:lvl2pPr indent="-228600" lvl="1" marL="914400" rtl="1" algn="ctr">
              <a:lnSpc>
                <a:spcPct val="112000"/>
              </a:lnSpc>
              <a:spcBef>
                <a:spcPts val="0"/>
              </a:spcBef>
              <a:spcAft>
                <a:spcPts val="0"/>
              </a:spcAft>
              <a:buClr>
                <a:srgbClr val="191B0E"/>
              </a:buClr>
              <a:buSzPts val="2300"/>
              <a:buFont typeface="Libre Franklin"/>
              <a:buNone/>
              <a:defRPr sz="2300"/>
            </a:lvl2pPr>
            <a:lvl3pPr indent="-228600" lvl="2" marL="1371600" rtl="1" algn="ctr">
              <a:lnSpc>
                <a:spcPct val="112000"/>
              </a:lnSpc>
              <a:spcBef>
                <a:spcPts val="0"/>
              </a:spcBef>
              <a:spcAft>
                <a:spcPts val="0"/>
              </a:spcAft>
              <a:buClr>
                <a:srgbClr val="191B0E"/>
              </a:buClr>
              <a:buSzPts val="2300"/>
              <a:buFont typeface="Libre Franklin"/>
              <a:buNone/>
              <a:defRPr sz="2300"/>
            </a:lvl3pPr>
            <a:lvl4pPr indent="-228600" lvl="3" marL="1828800" rtl="1" algn="ctr">
              <a:lnSpc>
                <a:spcPct val="112000"/>
              </a:lnSpc>
              <a:spcBef>
                <a:spcPts val="0"/>
              </a:spcBef>
              <a:spcAft>
                <a:spcPts val="0"/>
              </a:spcAft>
              <a:buClr>
                <a:srgbClr val="191B0E"/>
              </a:buClr>
              <a:buSzPts val="2300"/>
              <a:buFont typeface="Libre Franklin"/>
              <a:buNone/>
              <a:defRPr sz="2300"/>
            </a:lvl4pPr>
            <a:lvl5pPr indent="-228600" lvl="4" marL="2286000" rtl="1" algn="ctr">
              <a:lnSpc>
                <a:spcPct val="112000"/>
              </a:lnSpc>
              <a:spcBef>
                <a:spcPts val="0"/>
              </a:spcBef>
              <a:spcAft>
                <a:spcPts val="0"/>
              </a:spcAft>
              <a:buClr>
                <a:srgbClr val="191B0E"/>
              </a:buClr>
              <a:buSzPts val="2300"/>
              <a:buFont typeface="Libre Franklin"/>
              <a:buNone/>
              <a:defRPr sz="2300"/>
            </a:lvl5pPr>
            <a:lvl6pPr indent="-342900" lvl="5" marL="2743200" algn="l">
              <a:lnSpc>
                <a:spcPct val="94000"/>
              </a:lnSpc>
              <a:spcBef>
                <a:spcPts val="1000"/>
              </a:spcBef>
              <a:spcAft>
                <a:spcPts val="0"/>
              </a:spcAft>
              <a:buClr>
                <a:srgbClr val="191B0E"/>
              </a:buClr>
              <a:buSzPts val="1800"/>
              <a:buChar char="–"/>
              <a:defRPr/>
            </a:lvl6pPr>
            <a:lvl7pPr indent="-342900" lvl="6" marL="3200400" algn="l">
              <a:lnSpc>
                <a:spcPct val="94000"/>
              </a:lnSpc>
              <a:spcBef>
                <a:spcPts val="1000"/>
              </a:spcBef>
              <a:spcAft>
                <a:spcPts val="0"/>
              </a:spcAft>
              <a:buClr>
                <a:srgbClr val="191B0E"/>
              </a:buClr>
              <a:buSzPts val="1800"/>
              <a:buChar char="■"/>
              <a:defRPr/>
            </a:lvl7pPr>
            <a:lvl8pPr indent="-342900" lvl="7" marL="3657600" algn="l">
              <a:lnSpc>
                <a:spcPct val="94000"/>
              </a:lnSpc>
              <a:spcBef>
                <a:spcPts val="1000"/>
              </a:spcBef>
              <a:spcAft>
                <a:spcPts val="0"/>
              </a:spcAft>
              <a:buClr>
                <a:srgbClr val="191B0E"/>
              </a:buClr>
              <a:buSzPts val="1800"/>
              <a:buChar char="–"/>
              <a:defRPr/>
            </a:lvl8pPr>
            <a:lvl9pPr indent="-342900" lvl="8" marL="4114800" algn="l">
              <a:lnSpc>
                <a:spcPct val="94000"/>
              </a:lnSpc>
              <a:spcBef>
                <a:spcPts val="1000"/>
              </a:spcBef>
              <a:spcAft>
                <a:spcPts val="0"/>
              </a:spcAft>
              <a:buClr>
                <a:srgbClr val="191B0E"/>
              </a:buClr>
              <a:buSzPts val="1800"/>
              <a:buChar char="■"/>
              <a:defRPr/>
            </a:lvl9pPr>
          </a:lstStyle>
          <a:p/>
        </p:txBody>
      </p:sp>
      <p:grpSp>
        <p:nvGrpSpPr>
          <p:cNvPr id="13" name="Google Shape;13;p11"/>
          <p:cNvGrpSpPr/>
          <p:nvPr/>
        </p:nvGrpSpPr>
        <p:grpSpPr>
          <a:xfrm>
            <a:off x="752857" y="744468"/>
            <a:ext cx="10674119" cy="5349674"/>
            <a:chOff x="0" y="0"/>
            <a:chExt cx="10674117" cy="5349672"/>
          </a:xfrm>
        </p:grpSpPr>
        <p:sp>
          <p:nvSpPr>
            <p:cNvPr id="14" name="Google Shape;14;p11"/>
            <p:cNvSpPr/>
            <p:nvPr/>
          </p:nvSpPr>
          <p:spPr>
            <a:xfrm>
              <a:off x="7399104" y="941183"/>
              <a:ext cx="3275013" cy="4408489"/>
            </a:xfrm>
            <a:custGeom>
              <a:rect b="b" l="l" r="r" t="t"/>
              <a:pathLst>
                <a:path extrusionOk="0" h="21600" w="21600">
                  <a:moveTo>
                    <a:pt x="18924" y="0"/>
                  </a:moveTo>
                  <a:lnTo>
                    <a:pt x="21600" y="0"/>
                  </a:lnTo>
                  <a:lnTo>
                    <a:pt x="21600" y="21600"/>
                  </a:lnTo>
                  <a:lnTo>
                    <a:pt x="0" y="21600"/>
                  </a:lnTo>
                  <a:lnTo>
                    <a:pt x="0" y="19712"/>
                  </a:lnTo>
                  <a:lnTo>
                    <a:pt x="18924" y="19714"/>
                  </a:lnTo>
                  <a:lnTo>
                    <a:pt x="18924" y="0"/>
                  </a:lnTo>
                  <a:close/>
                </a:path>
              </a:pathLst>
            </a:custGeom>
            <a:solidFill>
              <a:srgbClr val="191B0E"/>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Libre Franklin"/>
                <a:buNone/>
              </a:pPr>
              <a:r>
                <a:t/>
              </a:r>
              <a:endParaRPr b="0" i="0" sz="1800" u="none" cap="none" strike="noStrike">
                <a:solidFill>
                  <a:srgbClr val="000000"/>
                </a:solidFill>
                <a:latin typeface="Libre Franklin"/>
                <a:ea typeface="Libre Franklin"/>
                <a:cs typeface="Libre Franklin"/>
                <a:sym typeface="Libre Franklin"/>
              </a:endParaRPr>
            </a:p>
          </p:txBody>
        </p:sp>
        <p:sp>
          <p:nvSpPr>
            <p:cNvPr id="15" name="Google Shape;15;p11"/>
            <p:cNvSpPr/>
            <p:nvPr/>
          </p:nvSpPr>
          <p:spPr>
            <a:xfrm rot="10800000">
              <a:off x="0" y="0"/>
              <a:ext cx="3275668" cy="4408489"/>
            </a:xfrm>
            <a:custGeom>
              <a:rect b="b" l="l" r="r" t="t"/>
              <a:pathLst>
                <a:path extrusionOk="0" h="21600" w="21596">
                  <a:moveTo>
                    <a:pt x="18921" y="0"/>
                  </a:moveTo>
                  <a:lnTo>
                    <a:pt x="21596" y="0"/>
                  </a:lnTo>
                  <a:lnTo>
                    <a:pt x="21596" y="21600"/>
                  </a:lnTo>
                  <a:lnTo>
                    <a:pt x="5" y="21600"/>
                  </a:lnTo>
                  <a:cubicBezTo>
                    <a:pt x="-4" y="20948"/>
                    <a:pt x="9" y="20362"/>
                    <a:pt x="0" y="19710"/>
                  </a:cubicBezTo>
                  <a:lnTo>
                    <a:pt x="18921" y="19716"/>
                  </a:lnTo>
                  <a:lnTo>
                    <a:pt x="18921" y="0"/>
                  </a:lnTo>
                  <a:close/>
                </a:path>
              </a:pathLst>
            </a:custGeom>
            <a:solidFill>
              <a:srgbClr val="191B0E"/>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Libre Franklin"/>
                <a:buNone/>
              </a:pPr>
              <a:r>
                <a:t/>
              </a:r>
              <a:endParaRPr b="0" i="0" sz="1800" u="none" cap="none" strike="noStrike">
                <a:solidFill>
                  <a:srgbClr val="000000"/>
                </a:solidFill>
                <a:latin typeface="Libre Franklin"/>
                <a:ea typeface="Libre Franklin"/>
                <a:cs typeface="Libre Franklin"/>
                <a:sym typeface="Libre Franklin"/>
              </a:endParaRPr>
            </a:p>
          </p:txBody>
        </p:sp>
      </p:grpSp>
      <p:sp>
        <p:nvSpPr>
          <p:cNvPr id="16" name="Google Shape;16;p11"/>
          <p:cNvSpPr txBox="1"/>
          <p:nvPr>
            <p:ph idx="12" type="sldNum"/>
          </p:nvPr>
        </p:nvSpPr>
        <p:spPr>
          <a:xfrm>
            <a:off x="11153365" y="6523206"/>
            <a:ext cx="273610" cy="264974"/>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191B0E"/>
              </a:buClr>
              <a:buSzPts val="1200"/>
              <a:buFont typeface="Libre Franklin"/>
              <a:buNone/>
              <a:defRPr sz="1200">
                <a:solidFill>
                  <a:srgbClr val="191B0E"/>
                </a:solidFill>
              </a:defRPr>
            </a:lvl1pPr>
            <a:lvl2pPr indent="0" lvl="1" marL="0" algn="r">
              <a:lnSpc>
                <a:spcPct val="100000"/>
              </a:lnSpc>
              <a:spcBef>
                <a:spcPts val="0"/>
              </a:spcBef>
              <a:spcAft>
                <a:spcPts val="0"/>
              </a:spcAft>
              <a:buClr>
                <a:srgbClr val="191B0E"/>
              </a:buClr>
              <a:buSzPts val="1200"/>
              <a:buFont typeface="Libre Franklin"/>
              <a:buNone/>
              <a:defRPr sz="1200">
                <a:solidFill>
                  <a:srgbClr val="191B0E"/>
                </a:solidFill>
              </a:defRPr>
            </a:lvl2pPr>
            <a:lvl3pPr indent="0" lvl="2" marL="0" algn="r">
              <a:lnSpc>
                <a:spcPct val="100000"/>
              </a:lnSpc>
              <a:spcBef>
                <a:spcPts val="0"/>
              </a:spcBef>
              <a:spcAft>
                <a:spcPts val="0"/>
              </a:spcAft>
              <a:buClr>
                <a:srgbClr val="191B0E"/>
              </a:buClr>
              <a:buSzPts val="1200"/>
              <a:buFont typeface="Libre Franklin"/>
              <a:buNone/>
              <a:defRPr sz="1200">
                <a:solidFill>
                  <a:srgbClr val="191B0E"/>
                </a:solidFill>
              </a:defRPr>
            </a:lvl3pPr>
            <a:lvl4pPr indent="0" lvl="3" marL="0" algn="r">
              <a:lnSpc>
                <a:spcPct val="100000"/>
              </a:lnSpc>
              <a:spcBef>
                <a:spcPts val="0"/>
              </a:spcBef>
              <a:spcAft>
                <a:spcPts val="0"/>
              </a:spcAft>
              <a:buClr>
                <a:srgbClr val="191B0E"/>
              </a:buClr>
              <a:buSzPts val="1200"/>
              <a:buFont typeface="Libre Franklin"/>
              <a:buNone/>
              <a:defRPr sz="1200">
                <a:solidFill>
                  <a:srgbClr val="191B0E"/>
                </a:solidFill>
              </a:defRPr>
            </a:lvl4pPr>
            <a:lvl5pPr indent="0" lvl="4" marL="0" algn="r">
              <a:lnSpc>
                <a:spcPct val="100000"/>
              </a:lnSpc>
              <a:spcBef>
                <a:spcPts val="0"/>
              </a:spcBef>
              <a:spcAft>
                <a:spcPts val="0"/>
              </a:spcAft>
              <a:buClr>
                <a:srgbClr val="191B0E"/>
              </a:buClr>
              <a:buSzPts val="1200"/>
              <a:buFont typeface="Libre Franklin"/>
              <a:buNone/>
              <a:defRPr sz="1200">
                <a:solidFill>
                  <a:srgbClr val="191B0E"/>
                </a:solidFill>
              </a:defRPr>
            </a:lvl5pPr>
            <a:lvl6pPr indent="0" lvl="5" marL="0" algn="r">
              <a:lnSpc>
                <a:spcPct val="100000"/>
              </a:lnSpc>
              <a:spcBef>
                <a:spcPts val="0"/>
              </a:spcBef>
              <a:spcAft>
                <a:spcPts val="0"/>
              </a:spcAft>
              <a:buClr>
                <a:srgbClr val="191B0E"/>
              </a:buClr>
              <a:buSzPts val="1200"/>
              <a:buFont typeface="Libre Franklin"/>
              <a:buNone/>
              <a:defRPr sz="1200">
                <a:solidFill>
                  <a:srgbClr val="191B0E"/>
                </a:solidFill>
              </a:defRPr>
            </a:lvl6pPr>
            <a:lvl7pPr indent="0" lvl="6" marL="0" algn="r">
              <a:lnSpc>
                <a:spcPct val="100000"/>
              </a:lnSpc>
              <a:spcBef>
                <a:spcPts val="0"/>
              </a:spcBef>
              <a:spcAft>
                <a:spcPts val="0"/>
              </a:spcAft>
              <a:buClr>
                <a:srgbClr val="191B0E"/>
              </a:buClr>
              <a:buSzPts val="1200"/>
              <a:buFont typeface="Libre Franklin"/>
              <a:buNone/>
              <a:defRPr sz="1200">
                <a:solidFill>
                  <a:srgbClr val="191B0E"/>
                </a:solidFill>
              </a:defRPr>
            </a:lvl7pPr>
            <a:lvl8pPr indent="0" lvl="7" marL="0" algn="r">
              <a:lnSpc>
                <a:spcPct val="100000"/>
              </a:lnSpc>
              <a:spcBef>
                <a:spcPts val="0"/>
              </a:spcBef>
              <a:spcAft>
                <a:spcPts val="0"/>
              </a:spcAft>
              <a:buClr>
                <a:srgbClr val="191B0E"/>
              </a:buClr>
              <a:buSzPts val="1200"/>
              <a:buFont typeface="Libre Franklin"/>
              <a:buNone/>
              <a:defRPr sz="1200">
                <a:solidFill>
                  <a:srgbClr val="191B0E"/>
                </a:solidFill>
              </a:defRPr>
            </a:lvl8pPr>
            <a:lvl9pPr indent="0" lvl="8" marL="0" algn="r">
              <a:lnSpc>
                <a:spcPct val="100000"/>
              </a:lnSpc>
              <a:spcBef>
                <a:spcPts val="0"/>
              </a:spcBef>
              <a:spcAft>
                <a:spcPts val="0"/>
              </a:spcAft>
              <a:buClr>
                <a:srgbClr val="191B0E"/>
              </a:buClr>
              <a:buSzPts val="1200"/>
              <a:buFont typeface="Libre Franklin"/>
              <a:buNone/>
              <a:defRPr sz="1200">
                <a:solidFill>
                  <a:srgbClr val="191B0E"/>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54" name="Shape 54"/>
        <p:cNvGrpSpPr/>
        <p:nvPr/>
      </p:nvGrpSpPr>
      <p:grpSpPr>
        <a:xfrm>
          <a:off x="0" y="0"/>
          <a:ext cx="0" cy="0"/>
          <a:chOff x="0" y="0"/>
          <a:chExt cx="0" cy="0"/>
        </a:xfrm>
      </p:grpSpPr>
      <p:sp>
        <p:nvSpPr>
          <p:cNvPr id="55" name="Google Shape;55;g3bfae3106ec6a79e_194"/>
          <p:cNvSpPr txBox="1"/>
          <p:nvPr>
            <p:ph type="ctrTitle"/>
          </p:nvPr>
        </p:nvSpPr>
        <p:spPr>
          <a:xfrm>
            <a:off x="914400" y="2130425"/>
            <a:ext cx="10363200" cy="1470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p:txBody>
      </p:sp>
      <p:sp>
        <p:nvSpPr>
          <p:cNvPr id="56" name="Google Shape;56;g3bfae3106ec6a79e_194"/>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57" name="Google Shape;57;g3bfae3106ec6a79e_194"/>
          <p:cNvSpPr txBox="1"/>
          <p:nvPr>
            <p:ph idx="10" type="dt"/>
          </p:nvPr>
        </p:nvSpPr>
        <p:spPr>
          <a:xfrm>
            <a:off x="609600" y="6356350"/>
            <a:ext cx="28449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g3bfae3106ec6a79e_194"/>
          <p:cNvSpPr txBox="1"/>
          <p:nvPr>
            <p:ph idx="11" type="ftr"/>
          </p:nvPr>
        </p:nvSpPr>
        <p:spPr>
          <a:xfrm>
            <a:off x="4165600" y="6356350"/>
            <a:ext cx="38607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g3bfae3106ec6a79e_194"/>
          <p:cNvSpPr txBox="1"/>
          <p:nvPr>
            <p:ph idx="12" type="sldNum"/>
          </p:nvPr>
        </p:nvSpPr>
        <p:spPr>
          <a:xfrm>
            <a:off x="8737600" y="6356350"/>
            <a:ext cx="2844900" cy="275100"/>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60" name="Shape 60"/>
        <p:cNvGrpSpPr/>
        <p:nvPr/>
      </p:nvGrpSpPr>
      <p:grpSpPr>
        <a:xfrm>
          <a:off x="0" y="0"/>
          <a:ext cx="0" cy="0"/>
          <a:chOff x="0" y="0"/>
          <a:chExt cx="0" cy="0"/>
        </a:xfrm>
      </p:grpSpPr>
      <p:sp>
        <p:nvSpPr>
          <p:cNvPr id="61" name="Google Shape;61;g3bfae3106ec6a79e_20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p:txBody>
      </p:sp>
      <p:sp>
        <p:nvSpPr>
          <p:cNvPr id="62" name="Google Shape;62;g3bfae3106ec6a79e_200"/>
          <p:cNvSpPr txBox="1"/>
          <p:nvPr>
            <p:ph idx="1" type="body"/>
          </p:nvPr>
        </p:nvSpPr>
        <p:spPr>
          <a:xfrm>
            <a:off x="609600" y="1600200"/>
            <a:ext cx="10972800" cy="45261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63" name="Google Shape;63;g3bfae3106ec6a79e_200"/>
          <p:cNvSpPr txBox="1"/>
          <p:nvPr>
            <p:ph idx="10" type="dt"/>
          </p:nvPr>
        </p:nvSpPr>
        <p:spPr>
          <a:xfrm>
            <a:off x="609600" y="6356350"/>
            <a:ext cx="28449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g3bfae3106ec6a79e_200"/>
          <p:cNvSpPr txBox="1"/>
          <p:nvPr>
            <p:ph idx="11" type="ftr"/>
          </p:nvPr>
        </p:nvSpPr>
        <p:spPr>
          <a:xfrm>
            <a:off x="4165600" y="6356350"/>
            <a:ext cx="38607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g3bfae3106ec6a79e_200"/>
          <p:cNvSpPr txBox="1"/>
          <p:nvPr>
            <p:ph idx="12" type="sldNum"/>
          </p:nvPr>
        </p:nvSpPr>
        <p:spPr>
          <a:xfrm>
            <a:off x="8737600" y="6356350"/>
            <a:ext cx="2844900" cy="275100"/>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Title and Content">
    <p:spTree>
      <p:nvGrpSpPr>
        <p:cNvPr id="66" name="Shape 66"/>
        <p:cNvGrpSpPr/>
        <p:nvPr/>
      </p:nvGrpSpPr>
      <p:grpSpPr>
        <a:xfrm>
          <a:off x="0" y="0"/>
          <a:ext cx="0" cy="0"/>
          <a:chOff x="0" y="0"/>
          <a:chExt cx="0" cy="0"/>
        </a:xfrm>
      </p:grpSpPr>
      <p:sp>
        <p:nvSpPr>
          <p:cNvPr id="67" name="Google Shape;67;gb4fd5174b2fdf87_108"/>
          <p:cNvSpPr txBox="1"/>
          <p:nvPr>
            <p:ph type="title"/>
          </p:nvPr>
        </p:nvSpPr>
        <p:spPr>
          <a:xfrm>
            <a:off x="1844294" y="2297633"/>
            <a:ext cx="8503500" cy="11232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4400"/>
              <a:buNone/>
              <a:defRPr b="0" i="0" sz="7200">
                <a:solidFill>
                  <a:srgbClr val="FF0000"/>
                </a:solidFill>
                <a:latin typeface="Calibri"/>
                <a:ea typeface="Calibri"/>
                <a:cs typeface="Calibri"/>
                <a:sym typeface="Calibri"/>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p:txBody>
      </p:sp>
      <p:sp>
        <p:nvSpPr>
          <p:cNvPr id="68" name="Google Shape;68;gb4fd5174b2fdf87_108"/>
          <p:cNvSpPr txBox="1"/>
          <p:nvPr>
            <p:ph idx="1" type="body"/>
          </p:nvPr>
        </p:nvSpPr>
        <p:spPr>
          <a:xfrm>
            <a:off x="2710814" y="2465070"/>
            <a:ext cx="6977400" cy="3288000"/>
          </a:xfrm>
          <a:prstGeom prst="rect">
            <a:avLst/>
          </a:prstGeom>
          <a:noFill/>
          <a:ln>
            <a:noFill/>
          </a:ln>
        </p:spPr>
        <p:txBody>
          <a:bodyPr anchorCtr="0" anchor="t" bIns="0" lIns="0" spcFirstLastPara="1" rIns="0" wrap="square" tIns="0">
            <a:spAutoFit/>
          </a:bodyPr>
          <a:lstStyle>
            <a:lvl1pPr indent="-228600" lvl="0" marL="457200" algn="l">
              <a:spcBef>
                <a:spcPts val="1000"/>
              </a:spcBef>
              <a:spcAft>
                <a:spcPts val="0"/>
              </a:spcAft>
              <a:buSzPts val="2000"/>
              <a:buNone/>
              <a:defRPr b="0" i="0">
                <a:solidFill>
                  <a:schemeClr val="dk1"/>
                </a:solidFill>
              </a:defRPr>
            </a:lvl1pPr>
            <a:lvl2pPr indent="-228600" lvl="1" marL="914400" algn="l">
              <a:spcBef>
                <a:spcPts val="1000"/>
              </a:spcBef>
              <a:spcAft>
                <a:spcPts val="0"/>
              </a:spcAft>
              <a:buSzPts val="2000"/>
              <a:buNone/>
              <a:defRPr/>
            </a:lvl2pPr>
            <a:lvl3pPr indent="-228600" lvl="2" marL="1371600" algn="l">
              <a:spcBef>
                <a:spcPts val="1000"/>
              </a:spcBef>
              <a:spcAft>
                <a:spcPts val="0"/>
              </a:spcAft>
              <a:buSzPts val="2000"/>
              <a:buNone/>
              <a:defRPr/>
            </a:lvl3pPr>
            <a:lvl4pPr indent="-228600" lvl="3" marL="1828800" algn="l">
              <a:spcBef>
                <a:spcPts val="1000"/>
              </a:spcBef>
              <a:spcAft>
                <a:spcPts val="0"/>
              </a:spcAft>
              <a:buSzPts val="2000"/>
              <a:buNone/>
              <a:defRPr/>
            </a:lvl4pPr>
            <a:lvl5pPr indent="-228600" lvl="4" marL="2286000" algn="l">
              <a:spcBef>
                <a:spcPts val="1000"/>
              </a:spcBef>
              <a:spcAft>
                <a:spcPts val="0"/>
              </a:spcAft>
              <a:buSzPts val="2000"/>
              <a:buNone/>
              <a:defRPr/>
            </a:lvl5pPr>
            <a:lvl6pPr indent="-228600" lvl="5" marL="2743200" algn="l">
              <a:spcBef>
                <a:spcPts val="1000"/>
              </a:spcBef>
              <a:spcAft>
                <a:spcPts val="0"/>
              </a:spcAft>
              <a:buSzPts val="2000"/>
              <a:buNone/>
              <a:defRPr/>
            </a:lvl6pPr>
            <a:lvl7pPr indent="-228600" lvl="6" marL="3200400" algn="l">
              <a:spcBef>
                <a:spcPts val="1000"/>
              </a:spcBef>
              <a:spcAft>
                <a:spcPts val="0"/>
              </a:spcAft>
              <a:buSzPts val="2000"/>
              <a:buNone/>
              <a:defRPr/>
            </a:lvl7pPr>
            <a:lvl8pPr indent="-228600" lvl="7" marL="3657600" algn="l">
              <a:spcBef>
                <a:spcPts val="1000"/>
              </a:spcBef>
              <a:spcAft>
                <a:spcPts val="0"/>
              </a:spcAft>
              <a:buSzPts val="2000"/>
              <a:buNone/>
              <a:defRPr/>
            </a:lvl8pPr>
            <a:lvl9pPr indent="-228600" lvl="8" marL="4114800" algn="l">
              <a:spcBef>
                <a:spcPts val="1000"/>
              </a:spcBef>
              <a:spcAft>
                <a:spcPts val="0"/>
              </a:spcAft>
              <a:buSzPts val="2000"/>
              <a:buNone/>
              <a:defRPr/>
            </a:lvl9pPr>
          </a:lstStyle>
          <a:p/>
        </p:txBody>
      </p:sp>
      <p:sp>
        <p:nvSpPr>
          <p:cNvPr id="69" name="Google Shape;69;gb4fd5174b2fdf87_108"/>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gb4fd5174b2fdf87_108"/>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gb4fd5174b2fdf87_108"/>
          <p:cNvSpPr txBox="1"/>
          <p:nvPr>
            <p:ph idx="12" type="sldNum"/>
          </p:nvPr>
        </p:nvSpPr>
        <p:spPr>
          <a:xfrm>
            <a:off x="8778240" y="6377940"/>
            <a:ext cx="2804100" cy="1827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solidFill>
                <a:srgbClr val="191B0E"/>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2">
  <p:cSld name="TITLE_2">
    <p:spTree>
      <p:nvGrpSpPr>
        <p:cNvPr id="72" name="Shape 72"/>
        <p:cNvGrpSpPr/>
        <p:nvPr/>
      </p:nvGrpSpPr>
      <p:grpSpPr>
        <a:xfrm>
          <a:off x="0" y="0"/>
          <a:ext cx="0" cy="0"/>
          <a:chOff x="0" y="0"/>
          <a:chExt cx="0" cy="0"/>
        </a:xfrm>
      </p:grpSpPr>
      <p:sp>
        <p:nvSpPr>
          <p:cNvPr id="73" name="Google Shape;73;g552cf7ff39b6f993_175"/>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p:txBody>
      </p:sp>
      <p:sp>
        <p:nvSpPr>
          <p:cNvPr id="74" name="Google Shape;74;g552cf7ff39b6f993_175"/>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5" name="Google Shape;75;g552cf7ff39b6f993_17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g552cf7ff39b6f993_17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g552cf7ff39b6f993_175"/>
          <p:cNvSpPr txBox="1"/>
          <p:nvPr>
            <p:ph idx="12" type="sldNum"/>
          </p:nvPr>
        </p:nvSpPr>
        <p:spPr>
          <a:xfrm>
            <a:off x="8610600" y="6356350"/>
            <a:ext cx="2743200" cy="275100"/>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1" type="twoObj">
  <p:cSld name="TWO_OBJECTS">
    <p:spTree>
      <p:nvGrpSpPr>
        <p:cNvPr id="78" name="Shape 78"/>
        <p:cNvGrpSpPr/>
        <p:nvPr/>
      </p:nvGrpSpPr>
      <p:grpSpPr>
        <a:xfrm>
          <a:off x="0" y="0"/>
          <a:ext cx="0" cy="0"/>
          <a:chOff x="0" y="0"/>
          <a:chExt cx="0" cy="0"/>
        </a:xfrm>
      </p:grpSpPr>
      <p:sp>
        <p:nvSpPr>
          <p:cNvPr id="79" name="Google Shape;79;g552cf7ff39b6f993_18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p:txBody>
      </p:sp>
      <p:sp>
        <p:nvSpPr>
          <p:cNvPr id="80" name="Google Shape;80;g552cf7ff39b6f993_181"/>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g552cf7ff39b6f993_181"/>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g552cf7ff39b6f993_18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g552cf7ff39b6f993_18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g552cf7ff39b6f993_181"/>
          <p:cNvSpPr txBox="1"/>
          <p:nvPr>
            <p:ph idx="12" type="sldNum"/>
          </p:nvPr>
        </p:nvSpPr>
        <p:spPr>
          <a:xfrm>
            <a:off x="8610600" y="6356350"/>
            <a:ext cx="2743200" cy="275100"/>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type="titleOnly">
  <p:cSld name="TITLE_ONLY">
    <p:spTree>
      <p:nvGrpSpPr>
        <p:cNvPr id="85" name="Shape 85"/>
        <p:cNvGrpSpPr/>
        <p:nvPr/>
      </p:nvGrpSpPr>
      <p:grpSpPr>
        <a:xfrm>
          <a:off x="0" y="0"/>
          <a:ext cx="0" cy="0"/>
          <a:chOff x="0" y="0"/>
          <a:chExt cx="0" cy="0"/>
        </a:xfrm>
      </p:grpSpPr>
      <p:sp>
        <p:nvSpPr>
          <p:cNvPr id="86" name="Google Shape;86;g552cf7ff39b6f993_18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p:txBody>
      </p:sp>
      <p:sp>
        <p:nvSpPr>
          <p:cNvPr id="87" name="Google Shape;87;g552cf7ff39b6f993_18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g552cf7ff39b6f993_18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g552cf7ff39b6f993_188"/>
          <p:cNvSpPr txBox="1"/>
          <p:nvPr>
            <p:ph idx="12" type="sldNum"/>
          </p:nvPr>
        </p:nvSpPr>
        <p:spPr>
          <a:xfrm>
            <a:off x="8610600" y="6356350"/>
            <a:ext cx="2743200" cy="275100"/>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type="blank">
  <p:cSld name="BLANK">
    <p:spTree>
      <p:nvGrpSpPr>
        <p:cNvPr id="90" name="Shape 90"/>
        <p:cNvGrpSpPr/>
        <p:nvPr/>
      </p:nvGrpSpPr>
      <p:grpSpPr>
        <a:xfrm>
          <a:off x="0" y="0"/>
          <a:ext cx="0" cy="0"/>
          <a:chOff x="0" y="0"/>
          <a:chExt cx="0" cy="0"/>
        </a:xfrm>
      </p:grpSpPr>
      <p:sp>
        <p:nvSpPr>
          <p:cNvPr id="91" name="Google Shape;91;g552cf7ff39b6f993_19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g552cf7ff39b6f993_19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g552cf7ff39b6f993_193"/>
          <p:cNvSpPr txBox="1"/>
          <p:nvPr>
            <p:ph idx="12" type="sldNum"/>
          </p:nvPr>
        </p:nvSpPr>
        <p:spPr>
          <a:xfrm>
            <a:off x="8610600" y="6356350"/>
            <a:ext cx="2743200" cy="275100"/>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type="secHead">
  <p:cSld name="SECTION_HEADER">
    <p:spTree>
      <p:nvGrpSpPr>
        <p:cNvPr id="94" name="Shape 94"/>
        <p:cNvGrpSpPr/>
        <p:nvPr/>
      </p:nvGrpSpPr>
      <p:grpSpPr>
        <a:xfrm>
          <a:off x="0" y="0"/>
          <a:ext cx="0" cy="0"/>
          <a:chOff x="0" y="0"/>
          <a:chExt cx="0" cy="0"/>
        </a:xfrm>
      </p:grpSpPr>
      <p:sp>
        <p:nvSpPr>
          <p:cNvPr id="95" name="Google Shape;95;g552cf7ff39b6f993_197"/>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4400"/>
              <a:buNone/>
              <a:defRPr/>
            </a:lvl2pPr>
            <a:lvl3pPr lvl="2">
              <a:spcBef>
                <a:spcPts val="0"/>
              </a:spcBef>
              <a:spcAft>
                <a:spcPts val="0"/>
              </a:spcAft>
              <a:buSzPts val="4400"/>
              <a:buNone/>
              <a:defRPr/>
            </a:lvl3pPr>
            <a:lvl4pPr lvl="3">
              <a:spcBef>
                <a:spcPts val="0"/>
              </a:spcBef>
              <a:spcAft>
                <a:spcPts val="0"/>
              </a:spcAft>
              <a:buSzPts val="4400"/>
              <a:buNone/>
              <a:defRPr/>
            </a:lvl4pPr>
            <a:lvl5pPr lvl="4">
              <a:spcBef>
                <a:spcPts val="0"/>
              </a:spcBef>
              <a:spcAft>
                <a:spcPts val="0"/>
              </a:spcAft>
              <a:buSzPts val="4400"/>
              <a:buNone/>
              <a:defRPr/>
            </a:lvl5pPr>
            <a:lvl6pPr lvl="5">
              <a:spcBef>
                <a:spcPts val="0"/>
              </a:spcBef>
              <a:spcAft>
                <a:spcPts val="0"/>
              </a:spcAft>
              <a:buSzPts val="4400"/>
              <a:buNone/>
              <a:defRPr/>
            </a:lvl6pPr>
            <a:lvl7pPr lvl="6">
              <a:spcBef>
                <a:spcPts val="0"/>
              </a:spcBef>
              <a:spcAft>
                <a:spcPts val="0"/>
              </a:spcAft>
              <a:buSzPts val="4400"/>
              <a:buNone/>
              <a:defRPr/>
            </a:lvl7pPr>
            <a:lvl8pPr lvl="7">
              <a:spcBef>
                <a:spcPts val="0"/>
              </a:spcBef>
              <a:spcAft>
                <a:spcPts val="0"/>
              </a:spcAft>
              <a:buSzPts val="4400"/>
              <a:buNone/>
              <a:defRPr/>
            </a:lvl8pPr>
            <a:lvl9pPr lvl="8">
              <a:spcBef>
                <a:spcPts val="0"/>
              </a:spcBef>
              <a:spcAft>
                <a:spcPts val="0"/>
              </a:spcAft>
              <a:buSzPts val="4400"/>
              <a:buNone/>
              <a:defRPr/>
            </a:lvl9pPr>
          </a:lstStyle>
          <a:p/>
        </p:txBody>
      </p:sp>
      <p:sp>
        <p:nvSpPr>
          <p:cNvPr id="96" name="Google Shape;96;g552cf7ff39b6f993_197"/>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97" name="Google Shape;97;g552cf7ff39b6f993_19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g552cf7ff39b6f993_19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g552cf7ff39b6f993_197"/>
          <p:cNvSpPr txBox="1"/>
          <p:nvPr>
            <p:ph idx="12" type="sldNum"/>
          </p:nvPr>
        </p:nvSpPr>
        <p:spPr>
          <a:xfrm>
            <a:off x="8610600" y="6356350"/>
            <a:ext cx="2743200" cy="275100"/>
          </a:xfrm>
          <a:prstGeom prst="rect">
            <a:avLst/>
          </a:prstGeom>
          <a:noFill/>
          <a:ln>
            <a:noFill/>
          </a:ln>
        </p:spPr>
        <p:txBody>
          <a:bodyPr anchorCtr="0" anchor="ctr" bIns="45700" lIns="91425" spcFirstLastPara="1" rIns="91425" wrap="square" tIns="45700">
            <a:sp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OBJECT_1">
    <p:spTree>
      <p:nvGrpSpPr>
        <p:cNvPr id="100" name="Shape 100"/>
        <p:cNvGrpSpPr/>
        <p:nvPr/>
      </p:nvGrpSpPr>
      <p:grpSpPr>
        <a:xfrm>
          <a:off x="0" y="0"/>
          <a:ext cx="0" cy="0"/>
          <a:chOff x="0" y="0"/>
          <a:chExt cx="0" cy="0"/>
        </a:xfrm>
      </p:grpSpPr>
      <p:sp>
        <p:nvSpPr>
          <p:cNvPr id="101" name="Google Shape;101;gf157d24e991f_155"/>
          <p:cNvSpPr txBox="1"/>
          <p:nvPr>
            <p:ph idx="11" type="ftr"/>
          </p:nvPr>
        </p:nvSpPr>
        <p:spPr>
          <a:xfrm>
            <a:off x="4145280" y="6377940"/>
            <a:ext cx="3901500" cy="342900"/>
          </a:xfrm>
          <a:prstGeom prst="rect">
            <a:avLst/>
          </a:prstGeom>
          <a:noFill/>
          <a:ln>
            <a:noFill/>
          </a:ln>
        </p:spPr>
        <p:txBody>
          <a:bodyPr anchorCtr="0" anchor="t" bIns="0" lIns="0" spcFirstLastPara="1" rIns="0" wrap="square" tIns="0">
            <a:spAutoFit/>
          </a:bodyPr>
          <a:lstStyle>
            <a:lvl1pPr lvl="0" algn="ctr">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gf157d24e991f_155"/>
          <p:cNvSpPr txBox="1"/>
          <p:nvPr>
            <p:ph idx="10" type="dt"/>
          </p:nvPr>
        </p:nvSpPr>
        <p:spPr>
          <a:xfrm>
            <a:off x="609600" y="6377940"/>
            <a:ext cx="2804100" cy="3429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solidFill>
                  <a:srgbClr val="888888"/>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gf157d24e991f_155"/>
          <p:cNvSpPr txBox="1"/>
          <p:nvPr>
            <p:ph idx="12" type="sldNum"/>
          </p:nvPr>
        </p:nvSpPr>
        <p:spPr>
          <a:xfrm>
            <a:off x="8778240" y="6377940"/>
            <a:ext cx="2804100" cy="182700"/>
          </a:xfrm>
          <a:prstGeom prst="rect">
            <a:avLst/>
          </a:prstGeom>
          <a:noFill/>
          <a:ln>
            <a:noFill/>
          </a:ln>
        </p:spPr>
        <p:txBody>
          <a:bodyPr anchorCtr="0" anchor="t" bIns="0" lIns="0" spcFirstLastPara="1" rIns="0" wrap="square" tIns="0">
            <a:spAutoFit/>
          </a:bodyPr>
          <a:lstStyle>
            <a:lvl1pPr indent="0" lvl="0" algn="r">
              <a:spcBef>
                <a:spcPts val="0"/>
              </a:spcBef>
              <a:buNone/>
              <a:defRPr>
                <a:solidFill>
                  <a:srgbClr val="888888"/>
                </a:solidFill>
              </a:defRPr>
            </a:lvl1pPr>
            <a:lvl2pPr indent="0" lvl="1" algn="r">
              <a:spcBef>
                <a:spcPts val="0"/>
              </a:spcBef>
              <a:buNone/>
              <a:defRPr>
                <a:solidFill>
                  <a:srgbClr val="888888"/>
                </a:solidFill>
              </a:defRPr>
            </a:lvl2pPr>
            <a:lvl3pPr indent="0" lvl="2" algn="r">
              <a:spcBef>
                <a:spcPts val="0"/>
              </a:spcBef>
              <a:buNone/>
              <a:defRPr>
                <a:solidFill>
                  <a:srgbClr val="888888"/>
                </a:solidFill>
              </a:defRPr>
            </a:lvl3pPr>
            <a:lvl4pPr indent="0" lvl="3" algn="r">
              <a:spcBef>
                <a:spcPts val="0"/>
              </a:spcBef>
              <a:buNone/>
              <a:defRPr>
                <a:solidFill>
                  <a:srgbClr val="888888"/>
                </a:solidFill>
              </a:defRPr>
            </a:lvl4pPr>
            <a:lvl5pPr indent="0" lvl="4" algn="r">
              <a:spcBef>
                <a:spcPts val="0"/>
              </a:spcBef>
              <a:buNone/>
              <a:defRPr>
                <a:solidFill>
                  <a:srgbClr val="888888"/>
                </a:solidFill>
              </a:defRPr>
            </a:lvl5pPr>
            <a:lvl6pPr indent="0" lvl="5" algn="r">
              <a:spcBef>
                <a:spcPts val="0"/>
              </a:spcBef>
              <a:buNone/>
              <a:defRPr>
                <a:solidFill>
                  <a:srgbClr val="888888"/>
                </a:solidFill>
              </a:defRPr>
            </a:lvl6pPr>
            <a:lvl7pPr indent="0" lvl="6" algn="r">
              <a:spcBef>
                <a:spcPts val="0"/>
              </a:spcBef>
              <a:buNone/>
              <a:defRPr>
                <a:solidFill>
                  <a:srgbClr val="888888"/>
                </a:solidFill>
              </a:defRPr>
            </a:lvl7pPr>
            <a:lvl8pPr indent="0" lvl="7" algn="r">
              <a:spcBef>
                <a:spcPts val="0"/>
              </a:spcBef>
              <a:buNone/>
              <a:defRPr>
                <a:solidFill>
                  <a:srgbClr val="888888"/>
                </a:solidFill>
              </a:defRPr>
            </a:lvl8pPr>
            <a:lvl9pPr indent="0" lvl="8"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solidFill>
                <a:srgbClr val="191B0E"/>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tx">
  <p:cSld name="TITLE_AND_BODY">
    <p:spTree>
      <p:nvGrpSpPr>
        <p:cNvPr id="17" name="Shape 17"/>
        <p:cNvGrpSpPr/>
        <p:nvPr/>
      </p:nvGrpSpPr>
      <p:grpSpPr>
        <a:xfrm>
          <a:off x="0" y="0"/>
          <a:ext cx="0" cy="0"/>
          <a:chOff x="0" y="0"/>
          <a:chExt cx="0" cy="0"/>
        </a:xfrm>
      </p:grpSpPr>
      <p:sp>
        <p:nvSpPr>
          <p:cNvPr id="18" name="Google Shape;18;p12"/>
          <p:cNvSpPr txBox="1"/>
          <p:nvPr>
            <p:ph type="title"/>
          </p:nvPr>
        </p:nvSpPr>
        <p:spPr>
          <a:xfrm>
            <a:off x="1371600" y="685800"/>
            <a:ext cx="9601200" cy="1485900"/>
          </a:xfrm>
          <a:prstGeom prst="rect">
            <a:avLst/>
          </a:prstGeom>
          <a:noFill/>
          <a:ln>
            <a:noFill/>
          </a:ln>
        </p:spPr>
        <p:txBody>
          <a:bodyPr anchorCtr="0" anchor="t" bIns="45700" lIns="45700" spcFirstLastPara="1" rIns="45700" wrap="square" tIns="45700">
            <a:normAutofit/>
          </a:bodyPr>
          <a:lstStyle>
            <a:lvl1pPr lvl="0" rtl="1" algn="l">
              <a:lnSpc>
                <a:spcPct val="89000"/>
              </a:lnSpc>
              <a:spcBef>
                <a:spcPts val="0"/>
              </a:spcBef>
              <a:spcAft>
                <a:spcPts val="0"/>
              </a:spcAft>
              <a:buClr>
                <a:srgbClr val="191B0E"/>
              </a:buClr>
              <a:buSzPts val="1800"/>
              <a:buNone/>
              <a:defRPr/>
            </a:lvl1pPr>
            <a:lvl2pPr lvl="1" algn="l">
              <a:lnSpc>
                <a:spcPct val="89000"/>
              </a:lnSpc>
              <a:spcBef>
                <a:spcPts val="0"/>
              </a:spcBef>
              <a:spcAft>
                <a:spcPts val="0"/>
              </a:spcAft>
              <a:buClr>
                <a:srgbClr val="191B0E"/>
              </a:buClr>
              <a:buSzPts val="1800"/>
              <a:buNone/>
              <a:defRPr/>
            </a:lvl2pPr>
            <a:lvl3pPr lvl="2" algn="l">
              <a:lnSpc>
                <a:spcPct val="89000"/>
              </a:lnSpc>
              <a:spcBef>
                <a:spcPts val="0"/>
              </a:spcBef>
              <a:spcAft>
                <a:spcPts val="0"/>
              </a:spcAft>
              <a:buClr>
                <a:srgbClr val="191B0E"/>
              </a:buClr>
              <a:buSzPts val="1800"/>
              <a:buNone/>
              <a:defRPr/>
            </a:lvl3pPr>
            <a:lvl4pPr lvl="3" algn="l">
              <a:lnSpc>
                <a:spcPct val="89000"/>
              </a:lnSpc>
              <a:spcBef>
                <a:spcPts val="0"/>
              </a:spcBef>
              <a:spcAft>
                <a:spcPts val="0"/>
              </a:spcAft>
              <a:buClr>
                <a:srgbClr val="191B0E"/>
              </a:buClr>
              <a:buSzPts val="1800"/>
              <a:buNone/>
              <a:defRPr/>
            </a:lvl4pPr>
            <a:lvl5pPr lvl="4" algn="l">
              <a:lnSpc>
                <a:spcPct val="89000"/>
              </a:lnSpc>
              <a:spcBef>
                <a:spcPts val="0"/>
              </a:spcBef>
              <a:spcAft>
                <a:spcPts val="0"/>
              </a:spcAft>
              <a:buClr>
                <a:srgbClr val="191B0E"/>
              </a:buClr>
              <a:buSzPts val="1800"/>
              <a:buNone/>
              <a:defRPr/>
            </a:lvl5pPr>
            <a:lvl6pPr lvl="5" algn="l">
              <a:lnSpc>
                <a:spcPct val="89000"/>
              </a:lnSpc>
              <a:spcBef>
                <a:spcPts val="0"/>
              </a:spcBef>
              <a:spcAft>
                <a:spcPts val="0"/>
              </a:spcAft>
              <a:buClr>
                <a:srgbClr val="191B0E"/>
              </a:buClr>
              <a:buSzPts val="1800"/>
              <a:buNone/>
              <a:defRPr/>
            </a:lvl6pPr>
            <a:lvl7pPr lvl="6" algn="l">
              <a:lnSpc>
                <a:spcPct val="89000"/>
              </a:lnSpc>
              <a:spcBef>
                <a:spcPts val="0"/>
              </a:spcBef>
              <a:spcAft>
                <a:spcPts val="0"/>
              </a:spcAft>
              <a:buClr>
                <a:srgbClr val="191B0E"/>
              </a:buClr>
              <a:buSzPts val="1800"/>
              <a:buNone/>
              <a:defRPr/>
            </a:lvl7pPr>
            <a:lvl8pPr lvl="7" algn="l">
              <a:lnSpc>
                <a:spcPct val="89000"/>
              </a:lnSpc>
              <a:spcBef>
                <a:spcPts val="0"/>
              </a:spcBef>
              <a:spcAft>
                <a:spcPts val="0"/>
              </a:spcAft>
              <a:buClr>
                <a:srgbClr val="191B0E"/>
              </a:buClr>
              <a:buSzPts val="1800"/>
              <a:buNone/>
              <a:defRPr/>
            </a:lvl8pPr>
            <a:lvl9pPr lvl="8" algn="l">
              <a:lnSpc>
                <a:spcPct val="89000"/>
              </a:lnSpc>
              <a:spcBef>
                <a:spcPts val="0"/>
              </a:spcBef>
              <a:spcAft>
                <a:spcPts val="0"/>
              </a:spcAft>
              <a:buClr>
                <a:srgbClr val="191B0E"/>
              </a:buClr>
              <a:buSzPts val="1800"/>
              <a:buNone/>
              <a:defRPr/>
            </a:lvl9pPr>
          </a:lstStyle>
          <a:p/>
        </p:txBody>
      </p:sp>
      <p:sp>
        <p:nvSpPr>
          <p:cNvPr id="19" name="Google Shape;19;p12"/>
          <p:cNvSpPr txBox="1"/>
          <p:nvPr>
            <p:ph idx="1" type="body"/>
          </p:nvPr>
        </p:nvSpPr>
        <p:spPr>
          <a:xfrm>
            <a:off x="1371600" y="2286000"/>
            <a:ext cx="9601200" cy="3581400"/>
          </a:xfrm>
          <a:prstGeom prst="rect">
            <a:avLst/>
          </a:prstGeom>
          <a:noFill/>
          <a:ln>
            <a:noFill/>
          </a:ln>
        </p:spPr>
        <p:txBody>
          <a:bodyPr anchorCtr="0" anchor="t" bIns="45700" lIns="45700" spcFirstLastPara="1" rIns="45700" wrap="square" tIns="45700">
            <a:normAutofit/>
          </a:bodyPr>
          <a:lstStyle>
            <a:lvl1pPr indent="-342900" lvl="0" marL="457200" rtl="1" algn="l">
              <a:lnSpc>
                <a:spcPct val="94000"/>
              </a:lnSpc>
              <a:spcBef>
                <a:spcPts val="1000"/>
              </a:spcBef>
              <a:spcAft>
                <a:spcPts val="0"/>
              </a:spcAft>
              <a:buClr>
                <a:srgbClr val="191B0E"/>
              </a:buClr>
              <a:buSzPts val="1800"/>
              <a:buChar char="■"/>
              <a:defRPr/>
            </a:lvl1pPr>
            <a:lvl2pPr indent="-342900" lvl="1" marL="914400" rtl="1" algn="l">
              <a:lnSpc>
                <a:spcPct val="94000"/>
              </a:lnSpc>
              <a:spcBef>
                <a:spcPts val="1000"/>
              </a:spcBef>
              <a:spcAft>
                <a:spcPts val="0"/>
              </a:spcAft>
              <a:buClr>
                <a:srgbClr val="191B0E"/>
              </a:buClr>
              <a:buSzPts val="1800"/>
              <a:buChar char="–"/>
              <a:defRPr/>
            </a:lvl2pPr>
            <a:lvl3pPr indent="-342900" lvl="2" marL="1371600" rtl="1" algn="l">
              <a:lnSpc>
                <a:spcPct val="94000"/>
              </a:lnSpc>
              <a:spcBef>
                <a:spcPts val="1000"/>
              </a:spcBef>
              <a:spcAft>
                <a:spcPts val="0"/>
              </a:spcAft>
              <a:buClr>
                <a:srgbClr val="191B0E"/>
              </a:buClr>
              <a:buSzPts val="1800"/>
              <a:buChar char="■"/>
              <a:defRPr/>
            </a:lvl3pPr>
            <a:lvl4pPr indent="-342900" lvl="3" marL="1828800" rtl="1" algn="l">
              <a:lnSpc>
                <a:spcPct val="94000"/>
              </a:lnSpc>
              <a:spcBef>
                <a:spcPts val="1000"/>
              </a:spcBef>
              <a:spcAft>
                <a:spcPts val="0"/>
              </a:spcAft>
              <a:buClr>
                <a:srgbClr val="191B0E"/>
              </a:buClr>
              <a:buSzPts val="1800"/>
              <a:buChar char="–"/>
              <a:defRPr/>
            </a:lvl4pPr>
            <a:lvl5pPr indent="-342900" lvl="4" marL="2286000" rtl="1" algn="l">
              <a:lnSpc>
                <a:spcPct val="94000"/>
              </a:lnSpc>
              <a:spcBef>
                <a:spcPts val="1000"/>
              </a:spcBef>
              <a:spcAft>
                <a:spcPts val="0"/>
              </a:spcAft>
              <a:buClr>
                <a:srgbClr val="191B0E"/>
              </a:buClr>
              <a:buSzPts val="1800"/>
              <a:buChar char="■"/>
              <a:defRPr/>
            </a:lvl5pPr>
            <a:lvl6pPr indent="-342900" lvl="5" marL="2743200" algn="l">
              <a:lnSpc>
                <a:spcPct val="94000"/>
              </a:lnSpc>
              <a:spcBef>
                <a:spcPts val="1000"/>
              </a:spcBef>
              <a:spcAft>
                <a:spcPts val="0"/>
              </a:spcAft>
              <a:buClr>
                <a:srgbClr val="191B0E"/>
              </a:buClr>
              <a:buSzPts val="1800"/>
              <a:buChar char="–"/>
              <a:defRPr/>
            </a:lvl6pPr>
            <a:lvl7pPr indent="-342900" lvl="6" marL="3200400" algn="l">
              <a:lnSpc>
                <a:spcPct val="94000"/>
              </a:lnSpc>
              <a:spcBef>
                <a:spcPts val="1000"/>
              </a:spcBef>
              <a:spcAft>
                <a:spcPts val="0"/>
              </a:spcAft>
              <a:buClr>
                <a:srgbClr val="191B0E"/>
              </a:buClr>
              <a:buSzPts val="1800"/>
              <a:buChar char="■"/>
              <a:defRPr/>
            </a:lvl7pPr>
            <a:lvl8pPr indent="-342900" lvl="7" marL="3657600" algn="l">
              <a:lnSpc>
                <a:spcPct val="94000"/>
              </a:lnSpc>
              <a:spcBef>
                <a:spcPts val="1000"/>
              </a:spcBef>
              <a:spcAft>
                <a:spcPts val="0"/>
              </a:spcAft>
              <a:buClr>
                <a:srgbClr val="191B0E"/>
              </a:buClr>
              <a:buSzPts val="1800"/>
              <a:buChar char="–"/>
              <a:defRPr/>
            </a:lvl8pPr>
            <a:lvl9pPr indent="-342900" lvl="8" marL="4114800" algn="l">
              <a:lnSpc>
                <a:spcPct val="94000"/>
              </a:lnSpc>
              <a:spcBef>
                <a:spcPts val="1000"/>
              </a:spcBef>
              <a:spcAft>
                <a:spcPts val="0"/>
              </a:spcAft>
              <a:buClr>
                <a:srgbClr val="191B0E"/>
              </a:buClr>
              <a:buSzPts val="1800"/>
              <a:buChar char="■"/>
              <a:defRPr/>
            </a:lvl9pPr>
          </a:lstStyle>
          <a:p/>
        </p:txBody>
      </p:sp>
      <p:sp>
        <p:nvSpPr>
          <p:cNvPr id="20" name="Google Shape;20;p12"/>
          <p:cNvSpPr txBox="1"/>
          <p:nvPr>
            <p:ph idx="12" type="sldNum"/>
          </p:nvPr>
        </p:nvSpPr>
        <p:spPr>
          <a:xfrm>
            <a:off x="10795418" y="6523206"/>
            <a:ext cx="273610" cy="264974"/>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191B0E"/>
              </a:buClr>
              <a:buSzPts val="1200"/>
              <a:buFont typeface="Libre Franklin"/>
              <a:buNone/>
              <a:defRPr sz="1200">
                <a:solidFill>
                  <a:srgbClr val="191B0E"/>
                </a:solidFill>
              </a:defRPr>
            </a:lvl1pPr>
            <a:lvl2pPr indent="0" lvl="1" marL="0" algn="r">
              <a:lnSpc>
                <a:spcPct val="100000"/>
              </a:lnSpc>
              <a:spcBef>
                <a:spcPts val="0"/>
              </a:spcBef>
              <a:spcAft>
                <a:spcPts val="0"/>
              </a:spcAft>
              <a:buClr>
                <a:srgbClr val="191B0E"/>
              </a:buClr>
              <a:buSzPts val="1200"/>
              <a:buFont typeface="Libre Franklin"/>
              <a:buNone/>
              <a:defRPr sz="1200">
                <a:solidFill>
                  <a:srgbClr val="191B0E"/>
                </a:solidFill>
              </a:defRPr>
            </a:lvl2pPr>
            <a:lvl3pPr indent="0" lvl="2" marL="0" algn="r">
              <a:lnSpc>
                <a:spcPct val="100000"/>
              </a:lnSpc>
              <a:spcBef>
                <a:spcPts val="0"/>
              </a:spcBef>
              <a:spcAft>
                <a:spcPts val="0"/>
              </a:spcAft>
              <a:buClr>
                <a:srgbClr val="191B0E"/>
              </a:buClr>
              <a:buSzPts val="1200"/>
              <a:buFont typeface="Libre Franklin"/>
              <a:buNone/>
              <a:defRPr sz="1200">
                <a:solidFill>
                  <a:srgbClr val="191B0E"/>
                </a:solidFill>
              </a:defRPr>
            </a:lvl3pPr>
            <a:lvl4pPr indent="0" lvl="3" marL="0" algn="r">
              <a:lnSpc>
                <a:spcPct val="100000"/>
              </a:lnSpc>
              <a:spcBef>
                <a:spcPts val="0"/>
              </a:spcBef>
              <a:spcAft>
                <a:spcPts val="0"/>
              </a:spcAft>
              <a:buClr>
                <a:srgbClr val="191B0E"/>
              </a:buClr>
              <a:buSzPts val="1200"/>
              <a:buFont typeface="Libre Franklin"/>
              <a:buNone/>
              <a:defRPr sz="1200">
                <a:solidFill>
                  <a:srgbClr val="191B0E"/>
                </a:solidFill>
              </a:defRPr>
            </a:lvl4pPr>
            <a:lvl5pPr indent="0" lvl="4" marL="0" algn="r">
              <a:lnSpc>
                <a:spcPct val="100000"/>
              </a:lnSpc>
              <a:spcBef>
                <a:spcPts val="0"/>
              </a:spcBef>
              <a:spcAft>
                <a:spcPts val="0"/>
              </a:spcAft>
              <a:buClr>
                <a:srgbClr val="191B0E"/>
              </a:buClr>
              <a:buSzPts val="1200"/>
              <a:buFont typeface="Libre Franklin"/>
              <a:buNone/>
              <a:defRPr sz="1200">
                <a:solidFill>
                  <a:srgbClr val="191B0E"/>
                </a:solidFill>
              </a:defRPr>
            </a:lvl5pPr>
            <a:lvl6pPr indent="0" lvl="5" marL="0" algn="r">
              <a:lnSpc>
                <a:spcPct val="100000"/>
              </a:lnSpc>
              <a:spcBef>
                <a:spcPts val="0"/>
              </a:spcBef>
              <a:spcAft>
                <a:spcPts val="0"/>
              </a:spcAft>
              <a:buClr>
                <a:srgbClr val="191B0E"/>
              </a:buClr>
              <a:buSzPts val="1200"/>
              <a:buFont typeface="Libre Franklin"/>
              <a:buNone/>
              <a:defRPr sz="1200">
                <a:solidFill>
                  <a:srgbClr val="191B0E"/>
                </a:solidFill>
              </a:defRPr>
            </a:lvl6pPr>
            <a:lvl7pPr indent="0" lvl="6" marL="0" algn="r">
              <a:lnSpc>
                <a:spcPct val="100000"/>
              </a:lnSpc>
              <a:spcBef>
                <a:spcPts val="0"/>
              </a:spcBef>
              <a:spcAft>
                <a:spcPts val="0"/>
              </a:spcAft>
              <a:buClr>
                <a:srgbClr val="191B0E"/>
              </a:buClr>
              <a:buSzPts val="1200"/>
              <a:buFont typeface="Libre Franklin"/>
              <a:buNone/>
              <a:defRPr sz="1200">
                <a:solidFill>
                  <a:srgbClr val="191B0E"/>
                </a:solidFill>
              </a:defRPr>
            </a:lvl7pPr>
            <a:lvl8pPr indent="0" lvl="7" marL="0" algn="r">
              <a:lnSpc>
                <a:spcPct val="100000"/>
              </a:lnSpc>
              <a:spcBef>
                <a:spcPts val="0"/>
              </a:spcBef>
              <a:spcAft>
                <a:spcPts val="0"/>
              </a:spcAft>
              <a:buClr>
                <a:srgbClr val="191B0E"/>
              </a:buClr>
              <a:buSzPts val="1200"/>
              <a:buFont typeface="Libre Franklin"/>
              <a:buNone/>
              <a:defRPr sz="1200">
                <a:solidFill>
                  <a:srgbClr val="191B0E"/>
                </a:solidFill>
              </a:defRPr>
            </a:lvl8pPr>
            <a:lvl9pPr indent="0" lvl="8" marL="0" algn="r">
              <a:lnSpc>
                <a:spcPct val="100000"/>
              </a:lnSpc>
              <a:spcBef>
                <a:spcPts val="0"/>
              </a:spcBef>
              <a:spcAft>
                <a:spcPts val="0"/>
              </a:spcAft>
              <a:buClr>
                <a:srgbClr val="191B0E"/>
              </a:buClr>
              <a:buSzPts val="1200"/>
              <a:buFont typeface="Libre Franklin"/>
              <a:buNone/>
              <a:defRPr sz="1200">
                <a:solidFill>
                  <a:srgbClr val="191B0E"/>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bg>
      <p:bgPr>
        <a:solidFill>
          <a:srgbClr val="191B0E"/>
        </a:solidFill>
      </p:bgPr>
    </p:bg>
    <p:spTree>
      <p:nvGrpSpPr>
        <p:cNvPr id="21" name="Shape 21"/>
        <p:cNvGrpSpPr/>
        <p:nvPr/>
      </p:nvGrpSpPr>
      <p:grpSpPr>
        <a:xfrm>
          <a:off x="0" y="0"/>
          <a:ext cx="0" cy="0"/>
          <a:chOff x="0" y="0"/>
          <a:chExt cx="0" cy="0"/>
        </a:xfrm>
      </p:grpSpPr>
      <p:sp>
        <p:nvSpPr>
          <p:cNvPr id="22" name="Google Shape;22;p13"/>
          <p:cNvSpPr txBox="1"/>
          <p:nvPr>
            <p:ph type="title"/>
          </p:nvPr>
        </p:nvSpPr>
        <p:spPr>
          <a:xfrm>
            <a:off x="765025" y="1301360"/>
            <a:ext cx="9612972" cy="2852737"/>
          </a:xfrm>
          <a:prstGeom prst="rect">
            <a:avLst/>
          </a:prstGeom>
          <a:noFill/>
          <a:ln>
            <a:noFill/>
          </a:ln>
        </p:spPr>
        <p:txBody>
          <a:bodyPr anchorCtr="0" anchor="b" bIns="45700" lIns="45700" spcFirstLastPara="1" rIns="45700" wrap="square" tIns="45700">
            <a:normAutofit/>
          </a:bodyPr>
          <a:lstStyle>
            <a:lvl1pPr lvl="0" rtl="1" algn="r">
              <a:lnSpc>
                <a:spcPct val="89000"/>
              </a:lnSpc>
              <a:spcBef>
                <a:spcPts val="0"/>
              </a:spcBef>
              <a:spcAft>
                <a:spcPts val="0"/>
              </a:spcAft>
              <a:buClr>
                <a:srgbClr val="EFEDE3"/>
              </a:buClr>
              <a:buSzPts val="7200"/>
              <a:buFont typeface="Libre Franklin"/>
              <a:buNone/>
              <a:defRPr sz="7200" cap="none">
                <a:solidFill>
                  <a:srgbClr val="EFEDE3"/>
                </a:solidFill>
              </a:defRPr>
            </a:lvl1pPr>
            <a:lvl2pPr lvl="1" algn="l">
              <a:lnSpc>
                <a:spcPct val="89000"/>
              </a:lnSpc>
              <a:spcBef>
                <a:spcPts val="0"/>
              </a:spcBef>
              <a:spcAft>
                <a:spcPts val="0"/>
              </a:spcAft>
              <a:buClr>
                <a:srgbClr val="191B0E"/>
              </a:buClr>
              <a:buSzPts val="1800"/>
              <a:buNone/>
              <a:defRPr/>
            </a:lvl2pPr>
            <a:lvl3pPr lvl="2" algn="l">
              <a:lnSpc>
                <a:spcPct val="89000"/>
              </a:lnSpc>
              <a:spcBef>
                <a:spcPts val="0"/>
              </a:spcBef>
              <a:spcAft>
                <a:spcPts val="0"/>
              </a:spcAft>
              <a:buClr>
                <a:srgbClr val="191B0E"/>
              </a:buClr>
              <a:buSzPts val="1800"/>
              <a:buNone/>
              <a:defRPr/>
            </a:lvl3pPr>
            <a:lvl4pPr lvl="3" algn="l">
              <a:lnSpc>
                <a:spcPct val="89000"/>
              </a:lnSpc>
              <a:spcBef>
                <a:spcPts val="0"/>
              </a:spcBef>
              <a:spcAft>
                <a:spcPts val="0"/>
              </a:spcAft>
              <a:buClr>
                <a:srgbClr val="191B0E"/>
              </a:buClr>
              <a:buSzPts val="1800"/>
              <a:buNone/>
              <a:defRPr/>
            </a:lvl4pPr>
            <a:lvl5pPr lvl="4" algn="l">
              <a:lnSpc>
                <a:spcPct val="89000"/>
              </a:lnSpc>
              <a:spcBef>
                <a:spcPts val="0"/>
              </a:spcBef>
              <a:spcAft>
                <a:spcPts val="0"/>
              </a:spcAft>
              <a:buClr>
                <a:srgbClr val="191B0E"/>
              </a:buClr>
              <a:buSzPts val="1800"/>
              <a:buNone/>
              <a:defRPr/>
            </a:lvl5pPr>
            <a:lvl6pPr lvl="5" algn="l">
              <a:lnSpc>
                <a:spcPct val="89000"/>
              </a:lnSpc>
              <a:spcBef>
                <a:spcPts val="0"/>
              </a:spcBef>
              <a:spcAft>
                <a:spcPts val="0"/>
              </a:spcAft>
              <a:buClr>
                <a:srgbClr val="191B0E"/>
              </a:buClr>
              <a:buSzPts val="1800"/>
              <a:buNone/>
              <a:defRPr/>
            </a:lvl6pPr>
            <a:lvl7pPr lvl="6" algn="l">
              <a:lnSpc>
                <a:spcPct val="89000"/>
              </a:lnSpc>
              <a:spcBef>
                <a:spcPts val="0"/>
              </a:spcBef>
              <a:spcAft>
                <a:spcPts val="0"/>
              </a:spcAft>
              <a:buClr>
                <a:srgbClr val="191B0E"/>
              </a:buClr>
              <a:buSzPts val="1800"/>
              <a:buNone/>
              <a:defRPr/>
            </a:lvl7pPr>
            <a:lvl8pPr lvl="7" algn="l">
              <a:lnSpc>
                <a:spcPct val="89000"/>
              </a:lnSpc>
              <a:spcBef>
                <a:spcPts val="0"/>
              </a:spcBef>
              <a:spcAft>
                <a:spcPts val="0"/>
              </a:spcAft>
              <a:buClr>
                <a:srgbClr val="191B0E"/>
              </a:buClr>
              <a:buSzPts val="1800"/>
              <a:buNone/>
              <a:defRPr/>
            </a:lvl8pPr>
            <a:lvl9pPr lvl="8" algn="l">
              <a:lnSpc>
                <a:spcPct val="89000"/>
              </a:lnSpc>
              <a:spcBef>
                <a:spcPts val="0"/>
              </a:spcBef>
              <a:spcAft>
                <a:spcPts val="0"/>
              </a:spcAft>
              <a:buClr>
                <a:srgbClr val="191B0E"/>
              </a:buClr>
              <a:buSzPts val="1800"/>
              <a:buNone/>
              <a:defRPr/>
            </a:lvl9pPr>
          </a:lstStyle>
          <a:p/>
        </p:txBody>
      </p:sp>
      <p:sp>
        <p:nvSpPr>
          <p:cNvPr id="23" name="Google Shape;23;p13"/>
          <p:cNvSpPr txBox="1"/>
          <p:nvPr>
            <p:ph idx="1" type="body"/>
          </p:nvPr>
        </p:nvSpPr>
        <p:spPr>
          <a:xfrm>
            <a:off x="765025" y="4216327"/>
            <a:ext cx="9612972" cy="1143325"/>
          </a:xfrm>
          <a:prstGeom prst="rect">
            <a:avLst/>
          </a:prstGeom>
          <a:noFill/>
          <a:ln>
            <a:noFill/>
          </a:ln>
        </p:spPr>
        <p:txBody>
          <a:bodyPr anchorCtr="0" anchor="t" bIns="45700" lIns="45700" spcFirstLastPara="1" rIns="45700" wrap="square" tIns="45700">
            <a:normAutofit/>
          </a:bodyPr>
          <a:lstStyle>
            <a:lvl1pPr indent="-228600" lvl="0" marL="457200" rtl="1" algn="r">
              <a:lnSpc>
                <a:spcPct val="112000"/>
              </a:lnSpc>
              <a:spcBef>
                <a:spcPts val="0"/>
              </a:spcBef>
              <a:spcAft>
                <a:spcPts val="0"/>
              </a:spcAft>
              <a:buClr>
                <a:srgbClr val="EFEDE3"/>
              </a:buClr>
              <a:buSzPts val="2400"/>
              <a:buFont typeface="Libre Franklin"/>
              <a:buNone/>
              <a:defRPr sz="2400">
                <a:solidFill>
                  <a:srgbClr val="EFEDE3"/>
                </a:solidFill>
              </a:defRPr>
            </a:lvl1pPr>
            <a:lvl2pPr indent="-228600" lvl="1" marL="914400" rtl="1" algn="r">
              <a:lnSpc>
                <a:spcPct val="112000"/>
              </a:lnSpc>
              <a:spcBef>
                <a:spcPts val="0"/>
              </a:spcBef>
              <a:spcAft>
                <a:spcPts val="0"/>
              </a:spcAft>
              <a:buClr>
                <a:srgbClr val="EFEDE3"/>
              </a:buClr>
              <a:buSzPts val="2400"/>
              <a:buFont typeface="Libre Franklin"/>
              <a:buNone/>
              <a:defRPr sz="2400">
                <a:solidFill>
                  <a:srgbClr val="EFEDE3"/>
                </a:solidFill>
              </a:defRPr>
            </a:lvl2pPr>
            <a:lvl3pPr indent="-228600" lvl="2" marL="1371600" rtl="1" algn="r">
              <a:lnSpc>
                <a:spcPct val="112000"/>
              </a:lnSpc>
              <a:spcBef>
                <a:spcPts val="0"/>
              </a:spcBef>
              <a:spcAft>
                <a:spcPts val="0"/>
              </a:spcAft>
              <a:buClr>
                <a:srgbClr val="EFEDE3"/>
              </a:buClr>
              <a:buSzPts val="2400"/>
              <a:buFont typeface="Libre Franklin"/>
              <a:buNone/>
              <a:defRPr sz="2400">
                <a:solidFill>
                  <a:srgbClr val="EFEDE3"/>
                </a:solidFill>
              </a:defRPr>
            </a:lvl3pPr>
            <a:lvl4pPr indent="-228600" lvl="3" marL="1828800" rtl="1" algn="r">
              <a:lnSpc>
                <a:spcPct val="112000"/>
              </a:lnSpc>
              <a:spcBef>
                <a:spcPts val="0"/>
              </a:spcBef>
              <a:spcAft>
                <a:spcPts val="0"/>
              </a:spcAft>
              <a:buClr>
                <a:srgbClr val="EFEDE3"/>
              </a:buClr>
              <a:buSzPts val="2400"/>
              <a:buFont typeface="Libre Franklin"/>
              <a:buNone/>
              <a:defRPr sz="2400">
                <a:solidFill>
                  <a:srgbClr val="EFEDE3"/>
                </a:solidFill>
              </a:defRPr>
            </a:lvl4pPr>
            <a:lvl5pPr indent="-228600" lvl="4" marL="2286000" rtl="1" algn="r">
              <a:lnSpc>
                <a:spcPct val="112000"/>
              </a:lnSpc>
              <a:spcBef>
                <a:spcPts val="0"/>
              </a:spcBef>
              <a:spcAft>
                <a:spcPts val="0"/>
              </a:spcAft>
              <a:buClr>
                <a:srgbClr val="EFEDE3"/>
              </a:buClr>
              <a:buSzPts val="2400"/>
              <a:buFont typeface="Libre Franklin"/>
              <a:buNone/>
              <a:defRPr sz="2400">
                <a:solidFill>
                  <a:srgbClr val="EFEDE3"/>
                </a:solidFill>
              </a:defRPr>
            </a:lvl5pPr>
            <a:lvl6pPr indent="-342900" lvl="5" marL="2743200" algn="l">
              <a:lnSpc>
                <a:spcPct val="94000"/>
              </a:lnSpc>
              <a:spcBef>
                <a:spcPts val="1000"/>
              </a:spcBef>
              <a:spcAft>
                <a:spcPts val="0"/>
              </a:spcAft>
              <a:buClr>
                <a:srgbClr val="191B0E"/>
              </a:buClr>
              <a:buSzPts val="1800"/>
              <a:buChar char="–"/>
              <a:defRPr/>
            </a:lvl6pPr>
            <a:lvl7pPr indent="-342900" lvl="6" marL="3200400" algn="l">
              <a:lnSpc>
                <a:spcPct val="94000"/>
              </a:lnSpc>
              <a:spcBef>
                <a:spcPts val="1000"/>
              </a:spcBef>
              <a:spcAft>
                <a:spcPts val="0"/>
              </a:spcAft>
              <a:buClr>
                <a:srgbClr val="191B0E"/>
              </a:buClr>
              <a:buSzPts val="1800"/>
              <a:buChar char="■"/>
              <a:defRPr/>
            </a:lvl7pPr>
            <a:lvl8pPr indent="-342900" lvl="7" marL="3657600" algn="l">
              <a:lnSpc>
                <a:spcPct val="94000"/>
              </a:lnSpc>
              <a:spcBef>
                <a:spcPts val="1000"/>
              </a:spcBef>
              <a:spcAft>
                <a:spcPts val="0"/>
              </a:spcAft>
              <a:buClr>
                <a:srgbClr val="191B0E"/>
              </a:buClr>
              <a:buSzPts val="1800"/>
              <a:buChar char="–"/>
              <a:defRPr/>
            </a:lvl8pPr>
            <a:lvl9pPr indent="-342900" lvl="8" marL="4114800" algn="l">
              <a:lnSpc>
                <a:spcPct val="94000"/>
              </a:lnSpc>
              <a:spcBef>
                <a:spcPts val="1000"/>
              </a:spcBef>
              <a:spcAft>
                <a:spcPts val="0"/>
              </a:spcAft>
              <a:buClr>
                <a:srgbClr val="191B0E"/>
              </a:buClr>
              <a:buSzPts val="1800"/>
              <a:buChar char="■"/>
              <a:defRPr/>
            </a:lvl9pPr>
          </a:lstStyle>
          <a:p/>
        </p:txBody>
      </p:sp>
      <p:sp>
        <p:nvSpPr>
          <p:cNvPr id="24" name="Google Shape;24;p13"/>
          <p:cNvSpPr/>
          <p:nvPr/>
        </p:nvSpPr>
        <p:spPr>
          <a:xfrm>
            <a:off x="8151962" y="1685651"/>
            <a:ext cx="3275013" cy="4408489"/>
          </a:xfrm>
          <a:custGeom>
            <a:rect b="b" l="l" r="r" t="t"/>
            <a:pathLst>
              <a:path extrusionOk="0" h="21600" w="21600">
                <a:moveTo>
                  <a:pt x="18924" y="0"/>
                </a:moveTo>
                <a:lnTo>
                  <a:pt x="21600" y="0"/>
                </a:lnTo>
                <a:lnTo>
                  <a:pt x="21600" y="21600"/>
                </a:lnTo>
                <a:lnTo>
                  <a:pt x="0" y="21600"/>
                </a:lnTo>
                <a:lnTo>
                  <a:pt x="0" y="19733"/>
                </a:lnTo>
                <a:lnTo>
                  <a:pt x="18924" y="19733"/>
                </a:lnTo>
                <a:lnTo>
                  <a:pt x="18924" y="0"/>
                </a:lnTo>
                <a:close/>
              </a:path>
            </a:pathLst>
          </a:custGeom>
          <a:solidFill>
            <a:srgbClr val="EFEDE3"/>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FFFFFF"/>
              </a:buClr>
              <a:buSzPts val="1800"/>
              <a:buFont typeface="Libre Franklin"/>
              <a:buNone/>
            </a:pPr>
            <a:r>
              <a:t/>
            </a:r>
            <a:endParaRPr b="0" i="0" sz="1800" u="none" cap="none" strike="noStrike">
              <a:solidFill>
                <a:srgbClr val="FFFFFF"/>
              </a:solidFill>
              <a:latin typeface="Libre Franklin"/>
              <a:ea typeface="Libre Franklin"/>
              <a:cs typeface="Libre Franklin"/>
              <a:sym typeface="Libre Franklin"/>
            </a:endParaRPr>
          </a:p>
        </p:txBody>
      </p:sp>
      <p:sp>
        <p:nvSpPr>
          <p:cNvPr id="25" name="Google Shape;25;p13"/>
          <p:cNvSpPr txBox="1"/>
          <p:nvPr>
            <p:ph idx="12" type="sldNum"/>
          </p:nvPr>
        </p:nvSpPr>
        <p:spPr>
          <a:xfrm>
            <a:off x="11153365" y="6523206"/>
            <a:ext cx="273610" cy="264974"/>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EFEDE3"/>
              </a:buClr>
              <a:buSzPts val="1200"/>
              <a:buFont typeface="Libre Franklin"/>
              <a:buNone/>
              <a:defRPr>
                <a:solidFill>
                  <a:srgbClr val="EFEDE3"/>
                </a:solidFill>
              </a:defRPr>
            </a:lvl1pPr>
            <a:lvl2pPr indent="0" lvl="1" marL="0" marR="0" algn="r">
              <a:lnSpc>
                <a:spcPct val="100000"/>
              </a:lnSpc>
              <a:spcBef>
                <a:spcPts val="0"/>
              </a:spcBef>
              <a:spcAft>
                <a:spcPts val="0"/>
              </a:spcAft>
              <a:buClr>
                <a:srgbClr val="EFEDE3"/>
              </a:buClr>
              <a:buSzPts val="1200"/>
              <a:buFont typeface="Libre Franklin"/>
              <a:buNone/>
              <a:defRPr>
                <a:solidFill>
                  <a:srgbClr val="EFEDE3"/>
                </a:solidFill>
              </a:defRPr>
            </a:lvl2pPr>
            <a:lvl3pPr indent="0" lvl="2" marL="0" marR="0" algn="r">
              <a:lnSpc>
                <a:spcPct val="100000"/>
              </a:lnSpc>
              <a:spcBef>
                <a:spcPts val="0"/>
              </a:spcBef>
              <a:spcAft>
                <a:spcPts val="0"/>
              </a:spcAft>
              <a:buClr>
                <a:srgbClr val="EFEDE3"/>
              </a:buClr>
              <a:buSzPts val="1200"/>
              <a:buFont typeface="Libre Franklin"/>
              <a:buNone/>
              <a:defRPr>
                <a:solidFill>
                  <a:srgbClr val="EFEDE3"/>
                </a:solidFill>
              </a:defRPr>
            </a:lvl3pPr>
            <a:lvl4pPr indent="0" lvl="3" marL="0" marR="0" algn="r">
              <a:lnSpc>
                <a:spcPct val="100000"/>
              </a:lnSpc>
              <a:spcBef>
                <a:spcPts val="0"/>
              </a:spcBef>
              <a:spcAft>
                <a:spcPts val="0"/>
              </a:spcAft>
              <a:buClr>
                <a:srgbClr val="EFEDE3"/>
              </a:buClr>
              <a:buSzPts val="1200"/>
              <a:buFont typeface="Libre Franklin"/>
              <a:buNone/>
              <a:defRPr>
                <a:solidFill>
                  <a:srgbClr val="EFEDE3"/>
                </a:solidFill>
              </a:defRPr>
            </a:lvl4pPr>
            <a:lvl5pPr indent="0" lvl="4" marL="0" marR="0" algn="r">
              <a:lnSpc>
                <a:spcPct val="100000"/>
              </a:lnSpc>
              <a:spcBef>
                <a:spcPts val="0"/>
              </a:spcBef>
              <a:spcAft>
                <a:spcPts val="0"/>
              </a:spcAft>
              <a:buClr>
                <a:srgbClr val="EFEDE3"/>
              </a:buClr>
              <a:buSzPts val="1200"/>
              <a:buFont typeface="Libre Franklin"/>
              <a:buNone/>
              <a:defRPr>
                <a:solidFill>
                  <a:srgbClr val="EFEDE3"/>
                </a:solidFill>
              </a:defRPr>
            </a:lvl5pPr>
            <a:lvl6pPr indent="0" lvl="5" marL="0" marR="0" algn="r">
              <a:lnSpc>
                <a:spcPct val="100000"/>
              </a:lnSpc>
              <a:spcBef>
                <a:spcPts val="0"/>
              </a:spcBef>
              <a:spcAft>
                <a:spcPts val="0"/>
              </a:spcAft>
              <a:buClr>
                <a:srgbClr val="EFEDE3"/>
              </a:buClr>
              <a:buSzPts val="1200"/>
              <a:buFont typeface="Libre Franklin"/>
              <a:buNone/>
              <a:defRPr>
                <a:solidFill>
                  <a:srgbClr val="EFEDE3"/>
                </a:solidFill>
              </a:defRPr>
            </a:lvl6pPr>
            <a:lvl7pPr indent="0" lvl="6" marL="0" marR="0" algn="r">
              <a:lnSpc>
                <a:spcPct val="100000"/>
              </a:lnSpc>
              <a:spcBef>
                <a:spcPts val="0"/>
              </a:spcBef>
              <a:spcAft>
                <a:spcPts val="0"/>
              </a:spcAft>
              <a:buClr>
                <a:srgbClr val="EFEDE3"/>
              </a:buClr>
              <a:buSzPts val="1200"/>
              <a:buFont typeface="Libre Franklin"/>
              <a:buNone/>
              <a:defRPr>
                <a:solidFill>
                  <a:srgbClr val="EFEDE3"/>
                </a:solidFill>
              </a:defRPr>
            </a:lvl7pPr>
            <a:lvl8pPr indent="0" lvl="7" marL="0" marR="0" algn="r">
              <a:lnSpc>
                <a:spcPct val="100000"/>
              </a:lnSpc>
              <a:spcBef>
                <a:spcPts val="0"/>
              </a:spcBef>
              <a:spcAft>
                <a:spcPts val="0"/>
              </a:spcAft>
              <a:buClr>
                <a:srgbClr val="EFEDE3"/>
              </a:buClr>
              <a:buSzPts val="1200"/>
              <a:buFont typeface="Libre Franklin"/>
              <a:buNone/>
              <a:defRPr>
                <a:solidFill>
                  <a:srgbClr val="EFEDE3"/>
                </a:solidFill>
              </a:defRPr>
            </a:lvl8pPr>
            <a:lvl9pPr indent="0" lvl="8" marL="0" marR="0" algn="r">
              <a:lnSpc>
                <a:spcPct val="100000"/>
              </a:lnSpc>
              <a:spcBef>
                <a:spcPts val="0"/>
              </a:spcBef>
              <a:spcAft>
                <a:spcPts val="0"/>
              </a:spcAft>
              <a:buClr>
                <a:srgbClr val="EFEDE3"/>
              </a:buClr>
              <a:buSzPts val="1200"/>
              <a:buFont typeface="Libre Franklin"/>
              <a:buNone/>
              <a:defRPr>
                <a:solidFill>
                  <a:srgbClr val="EFEDE3"/>
                </a:solidFill>
              </a:defRPr>
            </a:lvl9pPr>
          </a:lstStyle>
          <a:p>
            <a:pPr indent="0" lvl="0" marL="0" rtl="0" algn="r">
              <a:spcBef>
                <a:spcPts val="0"/>
              </a:spcBef>
              <a:spcAft>
                <a:spcPts val="0"/>
              </a:spcAft>
              <a:buNone/>
            </a:pPr>
            <a:fld id="{00000000-1234-1234-1234-123412341234}" type="slidenum">
              <a:rPr lang="en-US"/>
              <a:t>‹#›</a:t>
            </a:fld>
            <a:endParaRPr>
              <a:solidFill>
                <a:srgbClr val="191B0E"/>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6" name="Shape 26"/>
        <p:cNvGrpSpPr/>
        <p:nvPr/>
      </p:nvGrpSpPr>
      <p:grpSpPr>
        <a:xfrm>
          <a:off x="0" y="0"/>
          <a:ext cx="0" cy="0"/>
          <a:chOff x="0" y="0"/>
          <a:chExt cx="0" cy="0"/>
        </a:xfrm>
      </p:grpSpPr>
      <p:sp>
        <p:nvSpPr>
          <p:cNvPr id="27" name="Google Shape;27;p14"/>
          <p:cNvSpPr txBox="1"/>
          <p:nvPr>
            <p:ph type="title"/>
          </p:nvPr>
        </p:nvSpPr>
        <p:spPr>
          <a:xfrm>
            <a:off x="1371600" y="685800"/>
            <a:ext cx="9601200" cy="1485900"/>
          </a:xfrm>
          <a:prstGeom prst="rect">
            <a:avLst/>
          </a:prstGeom>
          <a:noFill/>
          <a:ln>
            <a:noFill/>
          </a:ln>
        </p:spPr>
        <p:txBody>
          <a:bodyPr anchorCtr="0" anchor="t" bIns="45700" lIns="45700" spcFirstLastPara="1" rIns="45700" wrap="square" tIns="45700">
            <a:normAutofit/>
          </a:bodyPr>
          <a:lstStyle>
            <a:lvl1pPr lvl="0" rtl="1" algn="l">
              <a:lnSpc>
                <a:spcPct val="89000"/>
              </a:lnSpc>
              <a:spcBef>
                <a:spcPts val="0"/>
              </a:spcBef>
              <a:spcAft>
                <a:spcPts val="0"/>
              </a:spcAft>
              <a:buClr>
                <a:srgbClr val="191B0E"/>
              </a:buClr>
              <a:buSzPts val="1800"/>
              <a:buNone/>
              <a:defRPr/>
            </a:lvl1pPr>
            <a:lvl2pPr lvl="1" algn="l">
              <a:lnSpc>
                <a:spcPct val="89000"/>
              </a:lnSpc>
              <a:spcBef>
                <a:spcPts val="0"/>
              </a:spcBef>
              <a:spcAft>
                <a:spcPts val="0"/>
              </a:spcAft>
              <a:buClr>
                <a:srgbClr val="191B0E"/>
              </a:buClr>
              <a:buSzPts val="1800"/>
              <a:buNone/>
              <a:defRPr/>
            </a:lvl2pPr>
            <a:lvl3pPr lvl="2" algn="l">
              <a:lnSpc>
                <a:spcPct val="89000"/>
              </a:lnSpc>
              <a:spcBef>
                <a:spcPts val="0"/>
              </a:spcBef>
              <a:spcAft>
                <a:spcPts val="0"/>
              </a:spcAft>
              <a:buClr>
                <a:srgbClr val="191B0E"/>
              </a:buClr>
              <a:buSzPts val="1800"/>
              <a:buNone/>
              <a:defRPr/>
            </a:lvl3pPr>
            <a:lvl4pPr lvl="3" algn="l">
              <a:lnSpc>
                <a:spcPct val="89000"/>
              </a:lnSpc>
              <a:spcBef>
                <a:spcPts val="0"/>
              </a:spcBef>
              <a:spcAft>
                <a:spcPts val="0"/>
              </a:spcAft>
              <a:buClr>
                <a:srgbClr val="191B0E"/>
              </a:buClr>
              <a:buSzPts val="1800"/>
              <a:buNone/>
              <a:defRPr/>
            </a:lvl4pPr>
            <a:lvl5pPr lvl="4" algn="l">
              <a:lnSpc>
                <a:spcPct val="89000"/>
              </a:lnSpc>
              <a:spcBef>
                <a:spcPts val="0"/>
              </a:spcBef>
              <a:spcAft>
                <a:spcPts val="0"/>
              </a:spcAft>
              <a:buClr>
                <a:srgbClr val="191B0E"/>
              </a:buClr>
              <a:buSzPts val="1800"/>
              <a:buNone/>
              <a:defRPr/>
            </a:lvl5pPr>
            <a:lvl6pPr lvl="5" algn="l">
              <a:lnSpc>
                <a:spcPct val="89000"/>
              </a:lnSpc>
              <a:spcBef>
                <a:spcPts val="0"/>
              </a:spcBef>
              <a:spcAft>
                <a:spcPts val="0"/>
              </a:spcAft>
              <a:buClr>
                <a:srgbClr val="191B0E"/>
              </a:buClr>
              <a:buSzPts val="1800"/>
              <a:buNone/>
              <a:defRPr/>
            </a:lvl6pPr>
            <a:lvl7pPr lvl="6" algn="l">
              <a:lnSpc>
                <a:spcPct val="89000"/>
              </a:lnSpc>
              <a:spcBef>
                <a:spcPts val="0"/>
              </a:spcBef>
              <a:spcAft>
                <a:spcPts val="0"/>
              </a:spcAft>
              <a:buClr>
                <a:srgbClr val="191B0E"/>
              </a:buClr>
              <a:buSzPts val="1800"/>
              <a:buNone/>
              <a:defRPr/>
            </a:lvl7pPr>
            <a:lvl8pPr lvl="7" algn="l">
              <a:lnSpc>
                <a:spcPct val="89000"/>
              </a:lnSpc>
              <a:spcBef>
                <a:spcPts val="0"/>
              </a:spcBef>
              <a:spcAft>
                <a:spcPts val="0"/>
              </a:spcAft>
              <a:buClr>
                <a:srgbClr val="191B0E"/>
              </a:buClr>
              <a:buSzPts val="1800"/>
              <a:buNone/>
              <a:defRPr/>
            </a:lvl8pPr>
            <a:lvl9pPr lvl="8" algn="l">
              <a:lnSpc>
                <a:spcPct val="89000"/>
              </a:lnSpc>
              <a:spcBef>
                <a:spcPts val="0"/>
              </a:spcBef>
              <a:spcAft>
                <a:spcPts val="0"/>
              </a:spcAft>
              <a:buClr>
                <a:srgbClr val="191B0E"/>
              </a:buClr>
              <a:buSzPts val="1800"/>
              <a:buNone/>
              <a:defRPr/>
            </a:lvl9pPr>
          </a:lstStyle>
          <a:p/>
        </p:txBody>
      </p:sp>
      <p:sp>
        <p:nvSpPr>
          <p:cNvPr id="28" name="Google Shape;28;p14"/>
          <p:cNvSpPr txBox="1"/>
          <p:nvPr>
            <p:ph idx="1" type="body"/>
          </p:nvPr>
        </p:nvSpPr>
        <p:spPr>
          <a:xfrm>
            <a:off x="1371600" y="2285999"/>
            <a:ext cx="4447786" cy="3581402"/>
          </a:xfrm>
          <a:prstGeom prst="rect">
            <a:avLst/>
          </a:prstGeom>
          <a:noFill/>
          <a:ln>
            <a:noFill/>
          </a:ln>
        </p:spPr>
        <p:txBody>
          <a:bodyPr anchorCtr="0" anchor="t" bIns="45700" lIns="45700" spcFirstLastPara="1" rIns="45700" wrap="square" tIns="45700">
            <a:normAutofit/>
          </a:bodyPr>
          <a:lstStyle>
            <a:lvl1pPr indent="-342900" lvl="0" marL="457200" rtl="1" algn="l">
              <a:lnSpc>
                <a:spcPct val="94000"/>
              </a:lnSpc>
              <a:spcBef>
                <a:spcPts val="1000"/>
              </a:spcBef>
              <a:spcAft>
                <a:spcPts val="0"/>
              </a:spcAft>
              <a:buClr>
                <a:srgbClr val="191B0E"/>
              </a:buClr>
              <a:buSzPts val="1800"/>
              <a:buChar char="■"/>
              <a:defRPr/>
            </a:lvl1pPr>
            <a:lvl2pPr indent="-342900" lvl="1" marL="914400" rtl="1" algn="l">
              <a:lnSpc>
                <a:spcPct val="94000"/>
              </a:lnSpc>
              <a:spcBef>
                <a:spcPts val="1000"/>
              </a:spcBef>
              <a:spcAft>
                <a:spcPts val="0"/>
              </a:spcAft>
              <a:buClr>
                <a:srgbClr val="191B0E"/>
              </a:buClr>
              <a:buSzPts val="1800"/>
              <a:buChar char="–"/>
              <a:defRPr/>
            </a:lvl2pPr>
            <a:lvl3pPr indent="-342900" lvl="2" marL="1371600" rtl="1" algn="l">
              <a:lnSpc>
                <a:spcPct val="94000"/>
              </a:lnSpc>
              <a:spcBef>
                <a:spcPts val="1000"/>
              </a:spcBef>
              <a:spcAft>
                <a:spcPts val="0"/>
              </a:spcAft>
              <a:buClr>
                <a:srgbClr val="191B0E"/>
              </a:buClr>
              <a:buSzPts val="1800"/>
              <a:buChar char="■"/>
              <a:defRPr/>
            </a:lvl3pPr>
            <a:lvl4pPr indent="-342900" lvl="3" marL="1828800" rtl="1" algn="l">
              <a:lnSpc>
                <a:spcPct val="94000"/>
              </a:lnSpc>
              <a:spcBef>
                <a:spcPts val="1000"/>
              </a:spcBef>
              <a:spcAft>
                <a:spcPts val="0"/>
              </a:spcAft>
              <a:buClr>
                <a:srgbClr val="191B0E"/>
              </a:buClr>
              <a:buSzPts val="1800"/>
              <a:buChar char="–"/>
              <a:defRPr/>
            </a:lvl4pPr>
            <a:lvl5pPr indent="-342900" lvl="4" marL="2286000" rtl="1" algn="l">
              <a:lnSpc>
                <a:spcPct val="94000"/>
              </a:lnSpc>
              <a:spcBef>
                <a:spcPts val="1000"/>
              </a:spcBef>
              <a:spcAft>
                <a:spcPts val="0"/>
              </a:spcAft>
              <a:buClr>
                <a:srgbClr val="191B0E"/>
              </a:buClr>
              <a:buSzPts val="1800"/>
              <a:buChar char="■"/>
              <a:defRPr/>
            </a:lvl5pPr>
            <a:lvl6pPr indent="-342900" lvl="5" marL="2743200" algn="l">
              <a:lnSpc>
                <a:spcPct val="94000"/>
              </a:lnSpc>
              <a:spcBef>
                <a:spcPts val="1000"/>
              </a:spcBef>
              <a:spcAft>
                <a:spcPts val="0"/>
              </a:spcAft>
              <a:buClr>
                <a:srgbClr val="191B0E"/>
              </a:buClr>
              <a:buSzPts val="1800"/>
              <a:buChar char="–"/>
              <a:defRPr/>
            </a:lvl6pPr>
            <a:lvl7pPr indent="-342900" lvl="6" marL="3200400" algn="l">
              <a:lnSpc>
                <a:spcPct val="94000"/>
              </a:lnSpc>
              <a:spcBef>
                <a:spcPts val="1000"/>
              </a:spcBef>
              <a:spcAft>
                <a:spcPts val="0"/>
              </a:spcAft>
              <a:buClr>
                <a:srgbClr val="191B0E"/>
              </a:buClr>
              <a:buSzPts val="1800"/>
              <a:buChar char="■"/>
              <a:defRPr/>
            </a:lvl7pPr>
            <a:lvl8pPr indent="-342900" lvl="7" marL="3657600" algn="l">
              <a:lnSpc>
                <a:spcPct val="94000"/>
              </a:lnSpc>
              <a:spcBef>
                <a:spcPts val="1000"/>
              </a:spcBef>
              <a:spcAft>
                <a:spcPts val="0"/>
              </a:spcAft>
              <a:buClr>
                <a:srgbClr val="191B0E"/>
              </a:buClr>
              <a:buSzPts val="1800"/>
              <a:buChar char="–"/>
              <a:defRPr/>
            </a:lvl8pPr>
            <a:lvl9pPr indent="-342900" lvl="8" marL="4114800" algn="l">
              <a:lnSpc>
                <a:spcPct val="94000"/>
              </a:lnSpc>
              <a:spcBef>
                <a:spcPts val="1000"/>
              </a:spcBef>
              <a:spcAft>
                <a:spcPts val="0"/>
              </a:spcAft>
              <a:buClr>
                <a:srgbClr val="191B0E"/>
              </a:buClr>
              <a:buSzPts val="1800"/>
              <a:buChar char="■"/>
              <a:defRPr/>
            </a:lvl9pPr>
          </a:lstStyle>
          <a:p/>
        </p:txBody>
      </p:sp>
      <p:sp>
        <p:nvSpPr>
          <p:cNvPr id="29" name="Google Shape;29;p14"/>
          <p:cNvSpPr txBox="1"/>
          <p:nvPr>
            <p:ph idx="12" type="sldNum"/>
          </p:nvPr>
        </p:nvSpPr>
        <p:spPr>
          <a:xfrm>
            <a:off x="10795418" y="6523206"/>
            <a:ext cx="273610" cy="264974"/>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191B0E"/>
              </a:buClr>
              <a:buSzPts val="1200"/>
              <a:buFont typeface="Libre Franklin"/>
              <a:buNone/>
              <a:defRPr sz="1200">
                <a:solidFill>
                  <a:srgbClr val="191B0E"/>
                </a:solidFill>
              </a:defRPr>
            </a:lvl1pPr>
            <a:lvl2pPr indent="0" lvl="1" marL="0" algn="r">
              <a:lnSpc>
                <a:spcPct val="100000"/>
              </a:lnSpc>
              <a:spcBef>
                <a:spcPts val="0"/>
              </a:spcBef>
              <a:spcAft>
                <a:spcPts val="0"/>
              </a:spcAft>
              <a:buClr>
                <a:srgbClr val="191B0E"/>
              </a:buClr>
              <a:buSzPts val="1200"/>
              <a:buFont typeface="Libre Franklin"/>
              <a:buNone/>
              <a:defRPr sz="1200">
                <a:solidFill>
                  <a:srgbClr val="191B0E"/>
                </a:solidFill>
              </a:defRPr>
            </a:lvl2pPr>
            <a:lvl3pPr indent="0" lvl="2" marL="0" algn="r">
              <a:lnSpc>
                <a:spcPct val="100000"/>
              </a:lnSpc>
              <a:spcBef>
                <a:spcPts val="0"/>
              </a:spcBef>
              <a:spcAft>
                <a:spcPts val="0"/>
              </a:spcAft>
              <a:buClr>
                <a:srgbClr val="191B0E"/>
              </a:buClr>
              <a:buSzPts val="1200"/>
              <a:buFont typeface="Libre Franklin"/>
              <a:buNone/>
              <a:defRPr sz="1200">
                <a:solidFill>
                  <a:srgbClr val="191B0E"/>
                </a:solidFill>
              </a:defRPr>
            </a:lvl3pPr>
            <a:lvl4pPr indent="0" lvl="3" marL="0" algn="r">
              <a:lnSpc>
                <a:spcPct val="100000"/>
              </a:lnSpc>
              <a:spcBef>
                <a:spcPts val="0"/>
              </a:spcBef>
              <a:spcAft>
                <a:spcPts val="0"/>
              </a:spcAft>
              <a:buClr>
                <a:srgbClr val="191B0E"/>
              </a:buClr>
              <a:buSzPts val="1200"/>
              <a:buFont typeface="Libre Franklin"/>
              <a:buNone/>
              <a:defRPr sz="1200">
                <a:solidFill>
                  <a:srgbClr val="191B0E"/>
                </a:solidFill>
              </a:defRPr>
            </a:lvl4pPr>
            <a:lvl5pPr indent="0" lvl="4" marL="0" algn="r">
              <a:lnSpc>
                <a:spcPct val="100000"/>
              </a:lnSpc>
              <a:spcBef>
                <a:spcPts val="0"/>
              </a:spcBef>
              <a:spcAft>
                <a:spcPts val="0"/>
              </a:spcAft>
              <a:buClr>
                <a:srgbClr val="191B0E"/>
              </a:buClr>
              <a:buSzPts val="1200"/>
              <a:buFont typeface="Libre Franklin"/>
              <a:buNone/>
              <a:defRPr sz="1200">
                <a:solidFill>
                  <a:srgbClr val="191B0E"/>
                </a:solidFill>
              </a:defRPr>
            </a:lvl5pPr>
            <a:lvl6pPr indent="0" lvl="5" marL="0" algn="r">
              <a:lnSpc>
                <a:spcPct val="100000"/>
              </a:lnSpc>
              <a:spcBef>
                <a:spcPts val="0"/>
              </a:spcBef>
              <a:spcAft>
                <a:spcPts val="0"/>
              </a:spcAft>
              <a:buClr>
                <a:srgbClr val="191B0E"/>
              </a:buClr>
              <a:buSzPts val="1200"/>
              <a:buFont typeface="Libre Franklin"/>
              <a:buNone/>
              <a:defRPr sz="1200">
                <a:solidFill>
                  <a:srgbClr val="191B0E"/>
                </a:solidFill>
              </a:defRPr>
            </a:lvl6pPr>
            <a:lvl7pPr indent="0" lvl="6" marL="0" algn="r">
              <a:lnSpc>
                <a:spcPct val="100000"/>
              </a:lnSpc>
              <a:spcBef>
                <a:spcPts val="0"/>
              </a:spcBef>
              <a:spcAft>
                <a:spcPts val="0"/>
              </a:spcAft>
              <a:buClr>
                <a:srgbClr val="191B0E"/>
              </a:buClr>
              <a:buSzPts val="1200"/>
              <a:buFont typeface="Libre Franklin"/>
              <a:buNone/>
              <a:defRPr sz="1200">
                <a:solidFill>
                  <a:srgbClr val="191B0E"/>
                </a:solidFill>
              </a:defRPr>
            </a:lvl7pPr>
            <a:lvl8pPr indent="0" lvl="7" marL="0" algn="r">
              <a:lnSpc>
                <a:spcPct val="100000"/>
              </a:lnSpc>
              <a:spcBef>
                <a:spcPts val="0"/>
              </a:spcBef>
              <a:spcAft>
                <a:spcPts val="0"/>
              </a:spcAft>
              <a:buClr>
                <a:srgbClr val="191B0E"/>
              </a:buClr>
              <a:buSzPts val="1200"/>
              <a:buFont typeface="Libre Franklin"/>
              <a:buNone/>
              <a:defRPr sz="1200">
                <a:solidFill>
                  <a:srgbClr val="191B0E"/>
                </a:solidFill>
              </a:defRPr>
            </a:lvl8pPr>
            <a:lvl9pPr indent="0" lvl="8" marL="0" algn="r">
              <a:lnSpc>
                <a:spcPct val="100000"/>
              </a:lnSpc>
              <a:spcBef>
                <a:spcPts val="0"/>
              </a:spcBef>
              <a:spcAft>
                <a:spcPts val="0"/>
              </a:spcAft>
              <a:buClr>
                <a:srgbClr val="191B0E"/>
              </a:buClr>
              <a:buSzPts val="1200"/>
              <a:buFont typeface="Libre Franklin"/>
              <a:buNone/>
              <a:defRPr sz="1200">
                <a:solidFill>
                  <a:srgbClr val="191B0E"/>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30" name="Shape 30"/>
        <p:cNvGrpSpPr/>
        <p:nvPr/>
      </p:nvGrpSpPr>
      <p:grpSpPr>
        <a:xfrm>
          <a:off x="0" y="0"/>
          <a:ext cx="0" cy="0"/>
          <a:chOff x="0" y="0"/>
          <a:chExt cx="0" cy="0"/>
        </a:xfrm>
      </p:grpSpPr>
      <p:sp>
        <p:nvSpPr>
          <p:cNvPr id="31" name="Google Shape;31;p15"/>
          <p:cNvSpPr txBox="1"/>
          <p:nvPr>
            <p:ph type="title"/>
          </p:nvPr>
        </p:nvSpPr>
        <p:spPr>
          <a:xfrm>
            <a:off x="1371600" y="685800"/>
            <a:ext cx="9601200" cy="1485900"/>
          </a:xfrm>
          <a:prstGeom prst="rect">
            <a:avLst/>
          </a:prstGeom>
          <a:noFill/>
          <a:ln>
            <a:noFill/>
          </a:ln>
        </p:spPr>
        <p:txBody>
          <a:bodyPr anchorCtr="0" anchor="t" bIns="45700" lIns="45700" spcFirstLastPara="1" rIns="45700" wrap="square" tIns="45700">
            <a:normAutofit/>
          </a:bodyPr>
          <a:lstStyle>
            <a:lvl1pPr lvl="0" rtl="1" algn="l">
              <a:lnSpc>
                <a:spcPct val="89000"/>
              </a:lnSpc>
              <a:spcBef>
                <a:spcPts val="0"/>
              </a:spcBef>
              <a:spcAft>
                <a:spcPts val="0"/>
              </a:spcAft>
              <a:buClr>
                <a:srgbClr val="191B0E"/>
              </a:buClr>
              <a:buSzPts val="1800"/>
              <a:buNone/>
              <a:defRPr/>
            </a:lvl1pPr>
            <a:lvl2pPr lvl="1" algn="l">
              <a:lnSpc>
                <a:spcPct val="89000"/>
              </a:lnSpc>
              <a:spcBef>
                <a:spcPts val="0"/>
              </a:spcBef>
              <a:spcAft>
                <a:spcPts val="0"/>
              </a:spcAft>
              <a:buClr>
                <a:srgbClr val="191B0E"/>
              </a:buClr>
              <a:buSzPts val="1800"/>
              <a:buNone/>
              <a:defRPr/>
            </a:lvl2pPr>
            <a:lvl3pPr lvl="2" algn="l">
              <a:lnSpc>
                <a:spcPct val="89000"/>
              </a:lnSpc>
              <a:spcBef>
                <a:spcPts val="0"/>
              </a:spcBef>
              <a:spcAft>
                <a:spcPts val="0"/>
              </a:spcAft>
              <a:buClr>
                <a:srgbClr val="191B0E"/>
              </a:buClr>
              <a:buSzPts val="1800"/>
              <a:buNone/>
              <a:defRPr/>
            </a:lvl3pPr>
            <a:lvl4pPr lvl="3" algn="l">
              <a:lnSpc>
                <a:spcPct val="89000"/>
              </a:lnSpc>
              <a:spcBef>
                <a:spcPts val="0"/>
              </a:spcBef>
              <a:spcAft>
                <a:spcPts val="0"/>
              </a:spcAft>
              <a:buClr>
                <a:srgbClr val="191B0E"/>
              </a:buClr>
              <a:buSzPts val="1800"/>
              <a:buNone/>
              <a:defRPr/>
            </a:lvl4pPr>
            <a:lvl5pPr lvl="4" algn="l">
              <a:lnSpc>
                <a:spcPct val="89000"/>
              </a:lnSpc>
              <a:spcBef>
                <a:spcPts val="0"/>
              </a:spcBef>
              <a:spcAft>
                <a:spcPts val="0"/>
              </a:spcAft>
              <a:buClr>
                <a:srgbClr val="191B0E"/>
              </a:buClr>
              <a:buSzPts val="1800"/>
              <a:buNone/>
              <a:defRPr/>
            </a:lvl5pPr>
            <a:lvl6pPr lvl="5" algn="l">
              <a:lnSpc>
                <a:spcPct val="89000"/>
              </a:lnSpc>
              <a:spcBef>
                <a:spcPts val="0"/>
              </a:spcBef>
              <a:spcAft>
                <a:spcPts val="0"/>
              </a:spcAft>
              <a:buClr>
                <a:srgbClr val="191B0E"/>
              </a:buClr>
              <a:buSzPts val="1800"/>
              <a:buNone/>
              <a:defRPr/>
            </a:lvl6pPr>
            <a:lvl7pPr lvl="6" algn="l">
              <a:lnSpc>
                <a:spcPct val="89000"/>
              </a:lnSpc>
              <a:spcBef>
                <a:spcPts val="0"/>
              </a:spcBef>
              <a:spcAft>
                <a:spcPts val="0"/>
              </a:spcAft>
              <a:buClr>
                <a:srgbClr val="191B0E"/>
              </a:buClr>
              <a:buSzPts val="1800"/>
              <a:buNone/>
              <a:defRPr/>
            </a:lvl7pPr>
            <a:lvl8pPr lvl="7" algn="l">
              <a:lnSpc>
                <a:spcPct val="89000"/>
              </a:lnSpc>
              <a:spcBef>
                <a:spcPts val="0"/>
              </a:spcBef>
              <a:spcAft>
                <a:spcPts val="0"/>
              </a:spcAft>
              <a:buClr>
                <a:srgbClr val="191B0E"/>
              </a:buClr>
              <a:buSzPts val="1800"/>
              <a:buNone/>
              <a:defRPr/>
            </a:lvl8pPr>
            <a:lvl9pPr lvl="8" algn="l">
              <a:lnSpc>
                <a:spcPct val="89000"/>
              </a:lnSpc>
              <a:spcBef>
                <a:spcPts val="0"/>
              </a:spcBef>
              <a:spcAft>
                <a:spcPts val="0"/>
              </a:spcAft>
              <a:buClr>
                <a:srgbClr val="191B0E"/>
              </a:buClr>
              <a:buSzPts val="1800"/>
              <a:buNone/>
              <a:defRPr/>
            </a:lvl9pPr>
          </a:lstStyle>
          <a:p/>
        </p:txBody>
      </p:sp>
      <p:sp>
        <p:nvSpPr>
          <p:cNvPr id="32" name="Google Shape;32;p15"/>
          <p:cNvSpPr txBox="1"/>
          <p:nvPr>
            <p:ph idx="1" type="body"/>
          </p:nvPr>
        </p:nvSpPr>
        <p:spPr>
          <a:xfrm>
            <a:off x="1371600" y="2340864"/>
            <a:ext cx="4443985" cy="823913"/>
          </a:xfrm>
          <a:prstGeom prst="rect">
            <a:avLst/>
          </a:prstGeom>
          <a:noFill/>
          <a:ln>
            <a:noFill/>
          </a:ln>
        </p:spPr>
        <p:txBody>
          <a:bodyPr anchorCtr="0" anchor="b" bIns="45700" lIns="45700" spcFirstLastPara="1" rIns="45700" wrap="square" tIns="45700">
            <a:normAutofit/>
          </a:bodyPr>
          <a:lstStyle>
            <a:lvl1pPr indent="-228600" lvl="0" marL="457200" rtl="1" algn="l">
              <a:lnSpc>
                <a:spcPct val="84000"/>
              </a:lnSpc>
              <a:spcBef>
                <a:spcPts val="0"/>
              </a:spcBef>
              <a:spcAft>
                <a:spcPts val="0"/>
              </a:spcAft>
              <a:buClr>
                <a:srgbClr val="191B0E"/>
              </a:buClr>
              <a:buSzPts val="3000"/>
              <a:buFont typeface="Libre Franklin"/>
              <a:buNone/>
              <a:defRPr sz="3000"/>
            </a:lvl1pPr>
            <a:lvl2pPr indent="-228600" lvl="1" marL="914400" rtl="1" algn="l">
              <a:lnSpc>
                <a:spcPct val="84000"/>
              </a:lnSpc>
              <a:spcBef>
                <a:spcPts val="0"/>
              </a:spcBef>
              <a:spcAft>
                <a:spcPts val="0"/>
              </a:spcAft>
              <a:buClr>
                <a:srgbClr val="191B0E"/>
              </a:buClr>
              <a:buSzPts val="3000"/>
              <a:buFont typeface="Libre Franklin"/>
              <a:buNone/>
              <a:defRPr sz="3000"/>
            </a:lvl2pPr>
            <a:lvl3pPr indent="-228600" lvl="2" marL="1371600" rtl="1" algn="l">
              <a:lnSpc>
                <a:spcPct val="84000"/>
              </a:lnSpc>
              <a:spcBef>
                <a:spcPts val="0"/>
              </a:spcBef>
              <a:spcAft>
                <a:spcPts val="0"/>
              </a:spcAft>
              <a:buClr>
                <a:srgbClr val="191B0E"/>
              </a:buClr>
              <a:buSzPts val="3000"/>
              <a:buFont typeface="Libre Franklin"/>
              <a:buNone/>
              <a:defRPr sz="3000"/>
            </a:lvl3pPr>
            <a:lvl4pPr indent="-228600" lvl="3" marL="1828800" rtl="1" algn="l">
              <a:lnSpc>
                <a:spcPct val="84000"/>
              </a:lnSpc>
              <a:spcBef>
                <a:spcPts val="0"/>
              </a:spcBef>
              <a:spcAft>
                <a:spcPts val="0"/>
              </a:spcAft>
              <a:buClr>
                <a:srgbClr val="191B0E"/>
              </a:buClr>
              <a:buSzPts val="3000"/>
              <a:buFont typeface="Libre Franklin"/>
              <a:buNone/>
              <a:defRPr sz="3000"/>
            </a:lvl4pPr>
            <a:lvl5pPr indent="-228600" lvl="4" marL="2286000" rtl="1" algn="l">
              <a:lnSpc>
                <a:spcPct val="84000"/>
              </a:lnSpc>
              <a:spcBef>
                <a:spcPts val="0"/>
              </a:spcBef>
              <a:spcAft>
                <a:spcPts val="0"/>
              </a:spcAft>
              <a:buClr>
                <a:srgbClr val="191B0E"/>
              </a:buClr>
              <a:buSzPts val="3000"/>
              <a:buFont typeface="Libre Franklin"/>
              <a:buNone/>
              <a:defRPr sz="3000"/>
            </a:lvl5pPr>
            <a:lvl6pPr indent="-342900" lvl="5" marL="2743200" algn="l">
              <a:lnSpc>
                <a:spcPct val="94000"/>
              </a:lnSpc>
              <a:spcBef>
                <a:spcPts val="1000"/>
              </a:spcBef>
              <a:spcAft>
                <a:spcPts val="0"/>
              </a:spcAft>
              <a:buClr>
                <a:srgbClr val="191B0E"/>
              </a:buClr>
              <a:buSzPts val="1800"/>
              <a:buChar char="–"/>
              <a:defRPr/>
            </a:lvl6pPr>
            <a:lvl7pPr indent="-342900" lvl="6" marL="3200400" algn="l">
              <a:lnSpc>
                <a:spcPct val="94000"/>
              </a:lnSpc>
              <a:spcBef>
                <a:spcPts val="1000"/>
              </a:spcBef>
              <a:spcAft>
                <a:spcPts val="0"/>
              </a:spcAft>
              <a:buClr>
                <a:srgbClr val="191B0E"/>
              </a:buClr>
              <a:buSzPts val="1800"/>
              <a:buChar char="■"/>
              <a:defRPr/>
            </a:lvl7pPr>
            <a:lvl8pPr indent="-342900" lvl="7" marL="3657600" algn="l">
              <a:lnSpc>
                <a:spcPct val="94000"/>
              </a:lnSpc>
              <a:spcBef>
                <a:spcPts val="1000"/>
              </a:spcBef>
              <a:spcAft>
                <a:spcPts val="0"/>
              </a:spcAft>
              <a:buClr>
                <a:srgbClr val="191B0E"/>
              </a:buClr>
              <a:buSzPts val="1800"/>
              <a:buChar char="–"/>
              <a:defRPr/>
            </a:lvl8pPr>
            <a:lvl9pPr indent="-342900" lvl="8" marL="4114800" algn="l">
              <a:lnSpc>
                <a:spcPct val="94000"/>
              </a:lnSpc>
              <a:spcBef>
                <a:spcPts val="1000"/>
              </a:spcBef>
              <a:spcAft>
                <a:spcPts val="0"/>
              </a:spcAft>
              <a:buClr>
                <a:srgbClr val="191B0E"/>
              </a:buClr>
              <a:buSzPts val="1800"/>
              <a:buChar char="■"/>
              <a:defRPr/>
            </a:lvl9pPr>
          </a:lstStyle>
          <a:p/>
        </p:txBody>
      </p:sp>
      <p:sp>
        <p:nvSpPr>
          <p:cNvPr id="33" name="Google Shape;33;p15"/>
          <p:cNvSpPr txBox="1"/>
          <p:nvPr>
            <p:ph idx="2" type="body"/>
          </p:nvPr>
        </p:nvSpPr>
        <p:spPr>
          <a:xfrm>
            <a:off x="6525014" y="2340864"/>
            <a:ext cx="4443985" cy="823913"/>
          </a:xfrm>
          <a:prstGeom prst="rect">
            <a:avLst/>
          </a:prstGeom>
          <a:noFill/>
          <a:ln>
            <a:noFill/>
          </a:ln>
        </p:spPr>
        <p:txBody>
          <a:bodyPr anchorCtr="0" anchor="b" bIns="45700" lIns="45700" spcFirstLastPara="1" rIns="45700" wrap="square" tIns="45700">
            <a:normAutofit/>
          </a:bodyPr>
          <a:lstStyle>
            <a:lvl1pPr indent="-342900" lvl="0" marL="457200" rtl="1" algn="l">
              <a:lnSpc>
                <a:spcPct val="94000"/>
              </a:lnSpc>
              <a:spcBef>
                <a:spcPts val="1000"/>
              </a:spcBef>
              <a:spcAft>
                <a:spcPts val="0"/>
              </a:spcAft>
              <a:buClr>
                <a:srgbClr val="191B0E"/>
              </a:buClr>
              <a:buSzPts val="1800"/>
              <a:buChar char="■"/>
              <a:defRPr/>
            </a:lvl1pPr>
            <a:lvl2pPr indent="-342900" lvl="1" marL="914400" rtl="1" algn="l">
              <a:lnSpc>
                <a:spcPct val="94000"/>
              </a:lnSpc>
              <a:spcBef>
                <a:spcPts val="1000"/>
              </a:spcBef>
              <a:spcAft>
                <a:spcPts val="0"/>
              </a:spcAft>
              <a:buClr>
                <a:srgbClr val="191B0E"/>
              </a:buClr>
              <a:buSzPts val="1800"/>
              <a:buChar char="–"/>
              <a:defRPr/>
            </a:lvl2pPr>
            <a:lvl3pPr indent="-342900" lvl="2" marL="1371600" rtl="1" algn="l">
              <a:lnSpc>
                <a:spcPct val="94000"/>
              </a:lnSpc>
              <a:spcBef>
                <a:spcPts val="1000"/>
              </a:spcBef>
              <a:spcAft>
                <a:spcPts val="0"/>
              </a:spcAft>
              <a:buClr>
                <a:srgbClr val="191B0E"/>
              </a:buClr>
              <a:buSzPts val="1800"/>
              <a:buChar char="■"/>
              <a:defRPr/>
            </a:lvl3pPr>
            <a:lvl4pPr indent="-342900" lvl="3" marL="1828800" rtl="1" algn="l">
              <a:lnSpc>
                <a:spcPct val="94000"/>
              </a:lnSpc>
              <a:spcBef>
                <a:spcPts val="1000"/>
              </a:spcBef>
              <a:spcAft>
                <a:spcPts val="0"/>
              </a:spcAft>
              <a:buClr>
                <a:srgbClr val="191B0E"/>
              </a:buClr>
              <a:buSzPts val="1800"/>
              <a:buChar char="–"/>
              <a:defRPr/>
            </a:lvl4pPr>
            <a:lvl5pPr indent="-342900" lvl="4" marL="2286000" rtl="1" algn="l">
              <a:lnSpc>
                <a:spcPct val="94000"/>
              </a:lnSpc>
              <a:spcBef>
                <a:spcPts val="1000"/>
              </a:spcBef>
              <a:spcAft>
                <a:spcPts val="0"/>
              </a:spcAft>
              <a:buClr>
                <a:srgbClr val="191B0E"/>
              </a:buClr>
              <a:buSzPts val="1800"/>
              <a:buChar char="■"/>
              <a:defRPr/>
            </a:lvl5pPr>
            <a:lvl6pPr indent="-342900" lvl="5" marL="2743200" algn="l">
              <a:lnSpc>
                <a:spcPct val="94000"/>
              </a:lnSpc>
              <a:spcBef>
                <a:spcPts val="1000"/>
              </a:spcBef>
              <a:spcAft>
                <a:spcPts val="0"/>
              </a:spcAft>
              <a:buClr>
                <a:srgbClr val="191B0E"/>
              </a:buClr>
              <a:buSzPts val="1800"/>
              <a:buChar char="–"/>
              <a:defRPr/>
            </a:lvl6pPr>
            <a:lvl7pPr indent="-342900" lvl="6" marL="3200400" algn="l">
              <a:lnSpc>
                <a:spcPct val="94000"/>
              </a:lnSpc>
              <a:spcBef>
                <a:spcPts val="1000"/>
              </a:spcBef>
              <a:spcAft>
                <a:spcPts val="0"/>
              </a:spcAft>
              <a:buClr>
                <a:srgbClr val="191B0E"/>
              </a:buClr>
              <a:buSzPts val="1800"/>
              <a:buChar char="■"/>
              <a:defRPr/>
            </a:lvl7pPr>
            <a:lvl8pPr indent="-342900" lvl="7" marL="3657600" algn="l">
              <a:lnSpc>
                <a:spcPct val="94000"/>
              </a:lnSpc>
              <a:spcBef>
                <a:spcPts val="1000"/>
              </a:spcBef>
              <a:spcAft>
                <a:spcPts val="0"/>
              </a:spcAft>
              <a:buClr>
                <a:srgbClr val="191B0E"/>
              </a:buClr>
              <a:buSzPts val="1800"/>
              <a:buChar char="–"/>
              <a:defRPr/>
            </a:lvl8pPr>
            <a:lvl9pPr indent="-342900" lvl="8" marL="4114800" algn="l">
              <a:lnSpc>
                <a:spcPct val="94000"/>
              </a:lnSpc>
              <a:spcBef>
                <a:spcPts val="1000"/>
              </a:spcBef>
              <a:spcAft>
                <a:spcPts val="0"/>
              </a:spcAft>
              <a:buClr>
                <a:srgbClr val="191B0E"/>
              </a:buClr>
              <a:buSzPts val="1800"/>
              <a:buChar char="■"/>
              <a:defRPr/>
            </a:lvl9pPr>
          </a:lstStyle>
          <a:p/>
        </p:txBody>
      </p:sp>
      <p:sp>
        <p:nvSpPr>
          <p:cNvPr id="34" name="Google Shape;34;p15"/>
          <p:cNvSpPr txBox="1"/>
          <p:nvPr>
            <p:ph idx="12" type="sldNum"/>
          </p:nvPr>
        </p:nvSpPr>
        <p:spPr>
          <a:xfrm>
            <a:off x="10795418" y="6523206"/>
            <a:ext cx="273610" cy="264974"/>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191B0E"/>
              </a:buClr>
              <a:buSzPts val="1200"/>
              <a:buFont typeface="Libre Franklin"/>
              <a:buNone/>
              <a:defRPr sz="1200">
                <a:solidFill>
                  <a:srgbClr val="191B0E"/>
                </a:solidFill>
              </a:defRPr>
            </a:lvl1pPr>
            <a:lvl2pPr indent="0" lvl="1" marL="0" algn="r">
              <a:lnSpc>
                <a:spcPct val="100000"/>
              </a:lnSpc>
              <a:spcBef>
                <a:spcPts val="0"/>
              </a:spcBef>
              <a:spcAft>
                <a:spcPts val="0"/>
              </a:spcAft>
              <a:buClr>
                <a:srgbClr val="191B0E"/>
              </a:buClr>
              <a:buSzPts val="1200"/>
              <a:buFont typeface="Libre Franklin"/>
              <a:buNone/>
              <a:defRPr sz="1200">
                <a:solidFill>
                  <a:srgbClr val="191B0E"/>
                </a:solidFill>
              </a:defRPr>
            </a:lvl2pPr>
            <a:lvl3pPr indent="0" lvl="2" marL="0" algn="r">
              <a:lnSpc>
                <a:spcPct val="100000"/>
              </a:lnSpc>
              <a:spcBef>
                <a:spcPts val="0"/>
              </a:spcBef>
              <a:spcAft>
                <a:spcPts val="0"/>
              </a:spcAft>
              <a:buClr>
                <a:srgbClr val="191B0E"/>
              </a:buClr>
              <a:buSzPts val="1200"/>
              <a:buFont typeface="Libre Franklin"/>
              <a:buNone/>
              <a:defRPr sz="1200">
                <a:solidFill>
                  <a:srgbClr val="191B0E"/>
                </a:solidFill>
              </a:defRPr>
            </a:lvl3pPr>
            <a:lvl4pPr indent="0" lvl="3" marL="0" algn="r">
              <a:lnSpc>
                <a:spcPct val="100000"/>
              </a:lnSpc>
              <a:spcBef>
                <a:spcPts val="0"/>
              </a:spcBef>
              <a:spcAft>
                <a:spcPts val="0"/>
              </a:spcAft>
              <a:buClr>
                <a:srgbClr val="191B0E"/>
              </a:buClr>
              <a:buSzPts val="1200"/>
              <a:buFont typeface="Libre Franklin"/>
              <a:buNone/>
              <a:defRPr sz="1200">
                <a:solidFill>
                  <a:srgbClr val="191B0E"/>
                </a:solidFill>
              </a:defRPr>
            </a:lvl4pPr>
            <a:lvl5pPr indent="0" lvl="4" marL="0" algn="r">
              <a:lnSpc>
                <a:spcPct val="100000"/>
              </a:lnSpc>
              <a:spcBef>
                <a:spcPts val="0"/>
              </a:spcBef>
              <a:spcAft>
                <a:spcPts val="0"/>
              </a:spcAft>
              <a:buClr>
                <a:srgbClr val="191B0E"/>
              </a:buClr>
              <a:buSzPts val="1200"/>
              <a:buFont typeface="Libre Franklin"/>
              <a:buNone/>
              <a:defRPr sz="1200">
                <a:solidFill>
                  <a:srgbClr val="191B0E"/>
                </a:solidFill>
              </a:defRPr>
            </a:lvl5pPr>
            <a:lvl6pPr indent="0" lvl="5" marL="0" algn="r">
              <a:lnSpc>
                <a:spcPct val="100000"/>
              </a:lnSpc>
              <a:spcBef>
                <a:spcPts val="0"/>
              </a:spcBef>
              <a:spcAft>
                <a:spcPts val="0"/>
              </a:spcAft>
              <a:buClr>
                <a:srgbClr val="191B0E"/>
              </a:buClr>
              <a:buSzPts val="1200"/>
              <a:buFont typeface="Libre Franklin"/>
              <a:buNone/>
              <a:defRPr sz="1200">
                <a:solidFill>
                  <a:srgbClr val="191B0E"/>
                </a:solidFill>
              </a:defRPr>
            </a:lvl6pPr>
            <a:lvl7pPr indent="0" lvl="6" marL="0" algn="r">
              <a:lnSpc>
                <a:spcPct val="100000"/>
              </a:lnSpc>
              <a:spcBef>
                <a:spcPts val="0"/>
              </a:spcBef>
              <a:spcAft>
                <a:spcPts val="0"/>
              </a:spcAft>
              <a:buClr>
                <a:srgbClr val="191B0E"/>
              </a:buClr>
              <a:buSzPts val="1200"/>
              <a:buFont typeface="Libre Franklin"/>
              <a:buNone/>
              <a:defRPr sz="1200">
                <a:solidFill>
                  <a:srgbClr val="191B0E"/>
                </a:solidFill>
              </a:defRPr>
            </a:lvl7pPr>
            <a:lvl8pPr indent="0" lvl="7" marL="0" algn="r">
              <a:lnSpc>
                <a:spcPct val="100000"/>
              </a:lnSpc>
              <a:spcBef>
                <a:spcPts val="0"/>
              </a:spcBef>
              <a:spcAft>
                <a:spcPts val="0"/>
              </a:spcAft>
              <a:buClr>
                <a:srgbClr val="191B0E"/>
              </a:buClr>
              <a:buSzPts val="1200"/>
              <a:buFont typeface="Libre Franklin"/>
              <a:buNone/>
              <a:defRPr sz="1200">
                <a:solidFill>
                  <a:srgbClr val="191B0E"/>
                </a:solidFill>
              </a:defRPr>
            </a:lvl8pPr>
            <a:lvl9pPr indent="0" lvl="8" marL="0" algn="r">
              <a:lnSpc>
                <a:spcPct val="100000"/>
              </a:lnSpc>
              <a:spcBef>
                <a:spcPts val="0"/>
              </a:spcBef>
              <a:spcAft>
                <a:spcPts val="0"/>
              </a:spcAft>
              <a:buClr>
                <a:srgbClr val="191B0E"/>
              </a:buClr>
              <a:buSzPts val="1200"/>
              <a:buFont typeface="Libre Franklin"/>
              <a:buNone/>
              <a:defRPr sz="1200">
                <a:solidFill>
                  <a:srgbClr val="191B0E"/>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5" name="Shape 35"/>
        <p:cNvGrpSpPr/>
        <p:nvPr/>
      </p:nvGrpSpPr>
      <p:grpSpPr>
        <a:xfrm>
          <a:off x="0" y="0"/>
          <a:ext cx="0" cy="0"/>
          <a:chOff x="0" y="0"/>
          <a:chExt cx="0" cy="0"/>
        </a:xfrm>
      </p:grpSpPr>
      <p:sp>
        <p:nvSpPr>
          <p:cNvPr id="36" name="Google Shape;36;p16"/>
          <p:cNvSpPr txBox="1"/>
          <p:nvPr>
            <p:ph type="title"/>
          </p:nvPr>
        </p:nvSpPr>
        <p:spPr>
          <a:xfrm>
            <a:off x="1371600" y="685800"/>
            <a:ext cx="9601200" cy="1485900"/>
          </a:xfrm>
          <a:prstGeom prst="rect">
            <a:avLst/>
          </a:prstGeom>
          <a:noFill/>
          <a:ln>
            <a:noFill/>
          </a:ln>
        </p:spPr>
        <p:txBody>
          <a:bodyPr anchorCtr="0" anchor="t" bIns="45700" lIns="45700" spcFirstLastPara="1" rIns="45700" wrap="square" tIns="45700">
            <a:normAutofit/>
          </a:bodyPr>
          <a:lstStyle>
            <a:lvl1pPr lvl="0" rtl="1" algn="l">
              <a:lnSpc>
                <a:spcPct val="89000"/>
              </a:lnSpc>
              <a:spcBef>
                <a:spcPts val="0"/>
              </a:spcBef>
              <a:spcAft>
                <a:spcPts val="0"/>
              </a:spcAft>
              <a:buClr>
                <a:srgbClr val="191B0E"/>
              </a:buClr>
              <a:buSzPts val="1800"/>
              <a:buNone/>
              <a:defRPr/>
            </a:lvl1pPr>
            <a:lvl2pPr lvl="1" algn="l">
              <a:lnSpc>
                <a:spcPct val="89000"/>
              </a:lnSpc>
              <a:spcBef>
                <a:spcPts val="0"/>
              </a:spcBef>
              <a:spcAft>
                <a:spcPts val="0"/>
              </a:spcAft>
              <a:buClr>
                <a:srgbClr val="191B0E"/>
              </a:buClr>
              <a:buSzPts val="1800"/>
              <a:buNone/>
              <a:defRPr/>
            </a:lvl2pPr>
            <a:lvl3pPr lvl="2" algn="l">
              <a:lnSpc>
                <a:spcPct val="89000"/>
              </a:lnSpc>
              <a:spcBef>
                <a:spcPts val="0"/>
              </a:spcBef>
              <a:spcAft>
                <a:spcPts val="0"/>
              </a:spcAft>
              <a:buClr>
                <a:srgbClr val="191B0E"/>
              </a:buClr>
              <a:buSzPts val="1800"/>
              <a:buNone/>
              <a:defRPr/>
            </a:lvl3pPr>
            <a:lvl4pPr lvl="3" algn="l">
              <a:lnSpc>
                <a:spcPct val="89000"/>
              </a:lnSpc>
              <a:spcBef>
                <a:spcPts val="0"/>
              </a:spcBef>
              <a:spcAft>
                <a:spcPts val="0"/>
              </a:spcAft>
              <a:buClr>
                <a:srgbClr val="191B0E"/>
              </a:buClr>
              <a:buSzPts val="1800"/>
              <a:buNone/>
              <a:defRPr/>
            </a:lvl4pPr>
            <a:lvl5pPr lvl="4" algn="l">
              <a:lnSpc>
                <a:spcPct val="89000"/>
              </a:lnSpc>
              <a:spcBef>
                <a:spcPts val="0"/>
              </a:spcBef>
              <a:spcAft>
                <a:spcPts val="0"/>
              </a:spcAft>
              <a:buClr>
                <a:srgbClr val="191B0E"/>
              </a:buClr>
              <a:buSzPts val="1800"/>
              <a:buNone/>
              <a:defRPr/>
            </a:lvl5pPr>
            <a:lvl6pPr lvl="5" algn="l">
              <a:lnSpc>
                <a:spcPct val="89000"/>
              </a:lnSpc>
              <a:spcBef>
                <a:spcPts val="0"/>
              </a:spcBef>
              <a:spcAft>
                <a:spcPts val="0"/>
              </a:spcAft>
              <a:buClr>
                <a:srgbClr val="191B0E"/>
              </a:buClr>
              <a:buSzPts val="1800"/>
              <a:buNone/>
              <a:defRPr/>
            </a:lvl6pPr>
            <a:lvl7pPr lvl="6" algn="l">
              <a:lnSpc>
                <a:spcPct val="89000"/>
              </a:lnSpc>
              <a:spcBef>
                <a:spcPts val="0"/>
              </a:spcBef>
              <a:spcAft>
                <a:spcPts val="0"/>
              </a:spcAft>
              <a:buClr>
                <a:srgbClr val="191B0E"/>
              </a:buClr>
              <a:buSzPts val="1800"/>
              <a:buNone/>
              <a:defRPr/>
            </a:lvl7pPr>
            <a:lvl8pPr lvl="7" algn="l">
              <a:lnSpc>
                <a:spcPct val="89000"/>
              </a:lnSpc>
              <a:spcBef>
                <a:spcPts val="0"/>
              </a:spcBef>
              <a:spcAft>
                <a:spcPts val="0"/>
              </a:spcAft>
              <a:buClr>
                <a:srgbClr val="191B0E"/>
              </a:buClr>
              <a:buSzPts val="1800"/>
              <a:buNone/>
              <a:defRPr/>
            </a:lvl8pPr>
            <a:lvl9pPr lvl="8" algn="l">
              <a:lnSpc>
                <a:spcPct val="89000"/>
              </a:lnSpc>
              <a:spcBef>
                <a:spcPts val="0"/>
              </a:spcBef>
              <a:spcAft>
                <a:spcPts val="0"/>
              </a:spcAft>
              <a:buClr>
                <a:srgbClr val="191B0E"/>
              </a:buClr>
              <a:buSzPts val="1800"/>
              <a:buNone/>
              <a:defRPr/>
            </a:lvl9pPr>
          </a:lstStyle>
          <a:p/>
        </p:txBody>
      </p:sp>
      <p:sp>
        <p:nvSpPr>
          <p:cNvPr id="37" name="Google Shape;37;p16"/>
          <p:cNvSpPr txBox="1"/>
          <p:nvPr>
            <p:ph idx="12" type="sldNum"/>
          </p:nvPr>
        </p:nvSpPr>
        <p:spPr>
          <a:xfrm>
            <a:off x="10795418" y="6523206"/>
            <a:ext cx="273610" cy="264974"/>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191B0E"/>
              </a:buClr>
              <a:buSzPts val="1200"/>
              <a:buFont typeface="Libre Franklin"/>
              <a:buNone/>
              <a:defRPr sz="1200">
                <a:solidFill>
                  <a:srgbClr val="191B0E"/>
                </a:solidFill>
              </a:defRPr>
            </a:lvl1pPr>
            <a:lvl2pPr indent="0" lvl="1" marL="0" algn="r">
              <a:lnSpc>
                <a:spcPct val="100000"/>
              </a:lnSpc>
              <a:spcBef>
                <a:spcPts val="0"/>
              </a:spcBef>
              <a:spcAft>
                <a:spcPts val="0"/>
              </a:spcAft>
              <a:buClr>
                <a:srgbClr val="191B0E"/>
              </a:buClr>
              <a:buSzPts val="1200"/>
              <a:buFont typeface="Libre Franklin"/>
              <a:buNone/>
              <a:defRPr sz="1200">
                <a:solidFill>
                  <a:srgbClr val="191B0E"/>
                </a:solidFill>
              </a:defRPr>
            </a:lvl2pPr>
            <a:lvl3pPr indent="0" lvl="2" marL="0" algn="r">
              <a:lnSpc>
                <a:spcPct val="100000"/>
              </a:lnSpc>
              <a:spcBef>
                <a:spcPts val="0"/>
              </a:spcBef>
              <a:spcAft>
                <a:spcPts val="0"/>
              </a:spcAft>
              <a:buClr>
                <a:srgbClr val="191B0E"/>
              </a:buClr>
              <a:buSzPts val="1200"/>
              <a:buFont typeface="Libre Franklin"/>
              <a:buNone/>
              <a:defRPr sz="1200">
                <a:solidFill>
                  <a:srgbClr val="191B0E"/>
                </a:solidFill>
              </a:defRPr>
            </a:lvl3pPr>
            <a:lvl4pPr indent="0" lvl="3" marL="0" algn="r">
              <a:lnSpc>
                <a:spcPct val="100000"/>
              </a:lnSpc>
              <a:spcBef>
                <a:spcPts val="0"/>
              </a:spcBef>
              <a:spcAft>
                <a:spcPts val="0"/>
              </a:spcAft>
              <a:buClr>
                <a:srgbClr val="191B0E"/>
              </a:buClr>
              <a:buSzPts val="1200"/>
              <a:buFont typeface="Libre Franklin"/>
              <a:buNone/>
              <a:defRPr sz="1200">
                <a:solidFill>
                  <a:srgbClr val="191B0E"/>
                </a:solidFill>
              </a:defRPr>
            </a:lvl4pPr>
            <a:lvl5pPr indent="0" lvl="4" marL="0" algn="r">
              <a:lnSpc>
                <a:spcPct val="100000"/>
              </a:lnSpc>
              <a:spcBef>
                <a:spcPts val="0"/>
              </a:spcBef>
              <a:spcAft>
                <a:spcPts val="0"/>
              </a:spcAft>
              <a:buClr>
                <a:srgbClr val="191B0E"/>
              </a:buClr>
              <a:buSzPts val="1200"/>
              <a:buFont typeface="Libre Franklin"/>
              <a:buNone/>
              <a:defRPr sz="1200">
                <a:solidFill>
                  <a:srgbClr val="191B0E"/>
                </a:solidFill>
              </a:defRPr>
            </a:lvl5pPr>
            <a:lvl6pPr indent="0" lvl="5" marL="0" algn="r">
              <a:lnSpc>
                <a:spcPct val="100000"/>
              </a:lnSpc>
              <a:spcBef>
                <a:spcPts val="0"/>
              </a:spcBef>
              <a:spcAft>
                <a:spcPts val="0"/>
              </a:spcAft>
              <a:buClr>
                <a:srgbClr val="191B0E"/>
              </a:buClr>
              <a:buSzPts val="1200"/>
              <a:buFont typeface="Libre Franklin"/>
              <a:buNone/>
              <a:defRPr sz="1200">
                <a:solidFill>
                  <a:srgbClr val="191B0E"/>
                </a:solidFill>
              </a:defRPr>
            </a:lvl6pPr>
            <a:lvl7pPr indent="0" lvl="6" marL="0" algn="r">
              <a:lnSpc>
                <a:spcPct val="100000"/>
              </a:lnSpc>
              <a:spcBef>
                <a:spcPts val="0"/>
              </a:spcBef>
              <a:spcAft>
                <a:spcPts val="0"/>
              </a:spcAft>
              <a:buClr>
                <a:srgbClr val="191B0E"/>
              </a:buClr>
              <a:buSzPts val="1200"/>
              <a:buFont typeface="Libre Franklin"/>
              <a:buNone/>
              <a:defRPr sz="1200">
                <a:solidFill>
                  <a:srgbClr val="191B0E"/>
                </a:solidFill>
              </a:defRPr>
            </a:lvl7pPr>
            <a:lvl8pPr indent="0" lvl="7" marL="0" algn="r">
              <a:lnSpc>
                <a:spcPct val="100000"/>
              </a:lnSpc>
              <a:spcBef>
                <a:spcPts val="0"/>
              </a:spcBef>
              <a:spcAft>
                <a:spcPts val="0"/>
              </a:spcAft>
              <a:buClr>
                <a:srgbClr val="191B0E"/>
              </a:buClr>
              <a:buSzPts val="1200"/>
              <a:buFont typeface="Libre Franklin"/>
              <a:buNone/>
              <a:defRPr sz="1200">
                <a:solidFill>
                  <a:srgbClr val="191B0E"/>
                </a:solidFill>
              </a:defRPr>
            </a:lvl8pPr>
            <a:lvl9pPr indent="0" lvl="8" marL="0" algn="r">
              <a:lnSpc>
                <a:spcPct val="100000"/>
              </a:lnSpc>
              <a:spcBef>
                <a:spcPts val="0"/>
              </a:spcBef>
              <a:spcAft>
                <a:spcPts val="0"/>
              </a:spcAft>
              <a:buClr>
                <a:srgbClr val="191B0E"/>
              </a:buClr>
              <a:buSzPts val="1200"/>
              <a:buFont typeface="Libre Franklin"/>
              <a:buNone/>
              <a:defRPr sz="1200">
                <a:solidFill>
                  <a:srgbClr val="191B0E"/>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8" name="Shape 38"/>
        <p:cNvGrpSpPr/>
        <p:nvPr/>
      </p:nvGrpSpPr>
      <p:grpSpPr>
        <a:xfrm>
          <a:off x="0" y="0"/>
          <a:ext cx="0" cy="0"/>
          <a:chOff x="0" y="0"/>
          <a:chExt cx="0" cy="0"/>
        </a:xfrm>
      </p:grpSpPr>
      <p:sp>
        <p:nvSpPr>
          <p:cNvPr id="39" name="Google Shape;39;p17"/>
          <p:cNvSpPr txBox="1"/>
          <p:nvPr>
            <p:ph idx="12" type="sldNum"/>
          </p:nvPr>
        </p:nvSpPr>
        <p:spPr>
          <a:xfrm>
            <a:off x="10795418" y="6523206"/>
            <a:ext cx="273610" cy="264974"/>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191B0E"/>
              </a:buClr>
              <a:buSzPts val="1200"/>
              <a:buFont typeface="Libre Franklin"/>
              <a:buNone/>
              <a:defRPr sz="1200">
                <a:solidFill>
                  <a:srgbClr val="191B0E"/>
                </a:solidFill>
              </a:defRPr>
            </a:lvl1pPr>
            <a:lvl2pPr indent="0" lvl="1" marL="0" algn="r">
              <a:lnSpc>
                <a:spcPct val="100000"/>
              </a:lnSpc>
              <a:spcBef>
                <a:spcPts val="0"/>
              </a:spcBef>
              <a:spcAft>
                <a:spcPts val="0"/>
              </a:spcAft>
              <a:buClr>
                <a:srgbClr val="191B0E"/>
              </a:buClr>
              <a:buSzPts val="1200"/>
              <a:buFont typeface="Libre Franklin"/>
              <a:buNone/>
              <a:defRPr sz="1200">
                <a:solidFill>
                  <a:srgbClr val="191B0E"/>
                </a:solidFill>
              </a:defRPr>
            </a:lvl2pPr>
            <a:lvl3pPr indent="0" lvl="2" marL="0" algn="r">
              <a:lnSpc>
                <a:spcPct val="100000"/>
              </a:lnSpc>
              <a:spcBef>
                <a:spcPts val="0"/>
              </a:spcBef>
              <a:spcAft>
                <a:spcPts val="0"/>
              </a:spcAft>
              <a:buClr>
                <a:srgbClr val="191B0E"/>
              </a:buClr>
              <a:buSzPts val="1200"/>
              <a:buFont typeface="Libre Franklin"/>
              <a:buNone/>
              <a:defRPr sz="1200">
                <a:solidFill>
                  <a:srgbClr val="191B0E"/>
                </a:solidFill>
              </a:defRPr>
            </a:lvl3pPr>
            <a:lvl4pPr indent="0" lvl="3" marL="0" algn="r">
              <a:lnSpc>
                <a:spcPct val="100000"/>
              </a:lnSpc>
              <a:spcBef>
                <a:spcPts val="0"/>
              </a:spcBef>
              <a:spcAft>
                <a:spcPts val="0"/>
              </a:spcAft>
              <a:buClr>
                <a:srgbClr val="191B0E"/>
              </a:buClr>
              <a:buSzPts val="1200"/>
              <a:buFont typeface="Libre Franklin"/>
              <a:buNone/>
              <a:defRPr sz="1200">
                <a:solidFill>
                  <a:srgbClr val="191B0E"/>
                </a:solidFill>
              </a:defRPr>
            </a:lvl4pPr>
            <a:lvl5pPr indent="0" lvl="4" marL="0" algn="r">
              <a:lnSpc>
                <a:spcPct val="100000"/>
              </a:lnSpc>
              <a:spcBef>
                <a:spcPts val="0"/>
              </a:spcBef>
              <a:spcAft>
                <a:spcPts val="0"/>
              </a:spcAft>
              <a:buClr>
                <a:srgbClr val="191B0E"/>
              </a:buClr>
              <a:buSzPts val="1200"/>
              <a:buFont typeface="Libre Franklin"/>
              <a:buNone/>
              <a:defRPr sz="1200">
                <a:solidFill>
                  <a:srgbClr val="191B0E"/>
                </a:solidFill>
              </a:defRPr>
            </a:lvl5pPr>
            <a:lvl6pPr indent="0" lvl="5" marL="0" algn="r">
              <a:lnSpc>
                <a:spcPct val="100000"/>
              </a:lnSpc>
              <a:spcBef>
                <a:spcPts val="0"/>
              </a:spcBef>
              <a:spcAft>
                <a:spcPts val="0"/>
              </a:spcAft>
              <a:buClr>
                <a:srgbClr val="191B0E"/>
              </a:buClr>
              <a:buSzPts val="1200"/>
              <a:buFont typeface="Libre Franklin"/>
              <a:buNone/>
              <a:defRPr sz="1200">
                <a:solidFill>
                  <a:srgbClr val="191B0E"/>
                </a:solidFill>
              </a:defRPr>
            </a:lvl6pPr>
            <a:lvl7pPr indent="0" lvl="6" marL="0" algn="r">
              <a:lnSpc>
                <a:spcPct val="100000"/>
              </a:lnSpc>
              <a:spcBef>
                <a:spcPts val="0"/>
              </a:spcBef>
              <a:spcAft>
                <a:spcPts val="0"/>
              </a:spcAft>
              <a:buClr>
                <a:srgbClr val="191B0E"/>
              </a:buClr>
              <a:buSzPts val="1200"/>
              <a:buFont typeface="Libre Franklin"/>
              <a:buNone/>
              <a:defRPr sz="1200">
                <a:solidFill>
                  <a:srgbClr val="191B0E"/>
                </a:solidFill>
              </a:defRPr>
            </a:lvl7pPr>
            <a:lvl8pPr indent="0" lvl="7" marL="0" algn="r">
              <a:lnSpc>
                <a:spcPct val="100000"/>
              </a:lnSpc>
              <a:spcBef>
                <a:spcPts val="0"/>
              </a:spcBef>
              <a:spcAft>
                <a:spcPts val="0"/>
              </a:spcAft>
              <a:buClr>
                <a:srgbClr val="191B0E"/>
              </a:buClr>
              <a:buSzPts val="1200"/>
              <a:buFont typeface="Libre Franklin"/>
              <a:buNone/>
              <a:defRPr sz="1200">
                <a:solidFill>
                  <a:srgbClr val="191B0E"/>
                </a:solidFill>
              </a:defRPr>
            </a:lvl8pPr>
            <a:lvl9pPr indent="0" lvl="8" marL="0" algn="r">
              <a:lnSpc>
                <a:spcPct val="100000"/>
              </a:lnSpc>
              <a:spcBef>
                <a:spcPts val="0"/>
              </a:spcBef>
              <a:spcAft>
                <a:spcPts val="0"/>
              </a:spcAft>
              <a:buClr>
                <a:srgbClr val="191B0E"/>
              </a:buClr>
              <a:buSzPts val="1200"/>
              <a:buFont typeface="Libre Franklin"/>
              <a:buNone/>
              <a:defRPr sz="1200">
                <a:solidFill>
                  <a:srgbClr val="191B0E"/>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p:cSld name="Content with Caption">
    <p:spTree>
      <p:nvGrpSpPr>
        <p:cNvPr id="40" name="Shape 40"/>
        <p:cNvGrpSpPr/>
        <p:nvPr/>
      </p:nvGrpSpPr>
      <p:grpSpPr>
        <a:xfrm>
          <a:off x="0" y="0"/>
          <a:ext cx="0" cy="0"/>
          <a:chOff x="0" y="0"/>
          <a:chExt cx="0" cy="0"/>
        </a:xfrm>
      </p:grpSpPr>
      <p:sp>
        <p:nvSpPr>
          <p:cNvPr id="41" name="Google Shape;41;p18"/>
          <p:cNvSpPr/>
          <p:nvPr/>
        </p:nvSpPr>
        <p:spPr>
          <a:xfrm>
            <a:off x="-1" y="375"/>
            <a:ext cx="5303522" cy="6857626"/>
          </a:xfrm>
          <a:prstGeom prst="rect">
            <a:avLst/>
          </a:pr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Libre Franklin"/>
              <a:buNone/>
            </a:pPr>
            <a:r>
              <a:t/>
            </a:r>
            <a:endParaRPr b="0" i="0" sz="1800" u="none" cap="none" strike="noStrike">
              <a:solidFill>
                <a:srgbClr val="000000"/>
              </a:solidFill>
              <a:latin typeface="Libre Franklin"/>
              <a:ea typeface="Libre Franklin"/>
              <a:cs typeface="Libre Franklin"/>
              <a:sym typeface="Libre Franklin"/>
            </a:endParaRPr>
          </a:p>
        </p:txBody>
      </p:sp>
      <p:sp>
        <p:nvSpPr>
          <p:cNvPr id="42" name="Google Shape;42;p18"/>
          <p:cNvSpPr txBox="1"/>
          <p:nvPr>
            <p:ph type="title"/>
          </p:nvPr>
        </p:nvSpPr>
        <p:spPr>
          <a:xfrm>
            <a:off x="723900" y="685800"/>
            <a:ext cx="3855721" cy="2157884"/>
          </a:xfrm>
          <a:prstGeom prst="rect">
            <a:avLst/>
          </a:prstGeom>
          <a:noFill/>
          <a:ln>
            <a:noFill/>
          </a:ln>
        </p:spPr>
        <p:txBody>
          <a:bodyPr anchorCtr="0" anchor="t" bIns="45700" lIns="45700" spcFirstLastPara="1" rIns="45700" wrap="square" tIns="45700">
            <a:normAutofit/>
          </a:bodyPr>
          <a:lstStyle>
            <a:lvl1pPr lvl="0" rtl="1" algn="l">
              <a:lnSpc>
                <a:spcPct val="84000"/>
              </a:lnSpc>
              <a:spcBef>
                <a:spcPts val="0"/>
              </a:spcBef>
              <a:spcAft>
                <a:spcPts val="0"/>
              </a:spcAft>
              <a:buClr>
                <a:srgbClr val="191B0E"/>
              </a:buClr>
              <a:buSzPts val="4800"/>
              <a:buFont typeface="Libre Franklin"/>
              <a:buNone/>
              <a:defRPr sz="4800"/>
            </a:lvl1pPr>
            <a:lvl2pPr lvl="1" algn="l">
              <a:lnSpc>
                <a:spcPct val="89000"/>
              </a:lnSpc>
              <a:spcBef>
                <a:spcPts val="0"/>
              </a:spcBef>
              <a:spcAft>
                <a:spcPts val="0"/>
              </a:spcAft>
              <a:buClr>
                <a:srgbClr val="191B0E"/>
              </a:buClr>
              <a:buSzPts val="1800"/>
              <a:buNone/>
              <a:defRPr/>
            </a:lvl2pPr>
            <a:lvl3pPr lvl="2" algn="l">
              <a:lnSpc>
                <a:spcPct val="89000"/>
              </a:lnSpc>
              <a:spcBef>
                <a:spcPts val="0"/>
              </a:spcBef>
              <a:spcAft>
                <a:spcPts val="0"/>
              </a:spcAft>
              <a:buClr>
                <a:srgbClr val="191B0E"/>
              </a:buClr>
              <a:buSzPts val="1800"/>
              <a:buNone/>
              <a:defRPr/>
            </a:lvl3pPr>
            <a:lvl4pPr lvl="3" algn="l">
              <a:lnSpc>
                <a:spcPct val="89000"/>
              </a:lnSpc>
              <a:spcBef>
                <a:spcPts val="0"/>
              </a:spcBef>
              <a:spcAft>
                <a:spcPts val="0"/>
              </a:spcAft>
              <a:buClr>
                <a:srgbClr val="191B0E"/>
              </a:buClr>
              <a:buSzPts val="1800"/>
              <a:buNone/>
              <a:defRPr/>
            </a:lvl4pPr>
            <a:lvl5pPr lvl="4" algn="l">
              <a:lnSpc>
                <a:spcPct val="89000"/>
              </a:lnSpc>
              <a:spcBef>
                <a:spcPts val="0"/>
              </a:spcBef>
              <a:spcAft>
                <a:spcPts val="0"/>
              </a:spcAft>
              <a:buClr>
                <a:srgbClr val="191B0E"/>
              </a:buClr>
              <a:buSzPts val="1800"/>
              <a:buNone/>
              <a:defRPr/>
            </a:lvl5pPr>
            <a:lvl6pPr lvl="5" algn="l">
              <a:lnSpc>
                <a:spcPct val="89000"/>
              </a:lnSpc>
              <a:spcBef>
                <a:spcPts val="0"/>
              </a:spcBef>
              <a:spcAft>
                <a:spcPts val="0"/>
              </a:spcAft>
              <a:buClr>
                <a:srgbClr val="191B0E"/>
              </a:buClr>
              <a:buSzPts val="1800"/>
              <a:buNone/>
              <a:defRPr/>
            </a:lvl6pPr>
            <a:lvl7pPr lvl="6" algn="l">
              <a:lnSpc>
                <a:spcPct val="89000"/>
              </a:lnSpc>
              <a:spcBef>
                <a:spcPts val="0"/>
              </a:spcBef>
              <a:spcAft>
                <a:spcPts val="0"/>
              </a:spcAft>
              <a:buClr>
                <a:srgbClr val="191B0E"/>
              </a:buClr>
              <a:buSzPts val="1800"/>
              <a:buNone/>
              <a:defRPr/>
            </a:lvl7pPr>
            <a:lvl8pPr lvl="7" algn="l">
              <a:lnSpc>
                <a:spcPct val="89000"/>
              </a:lnSpc>
              <a:spcBef>
                <a:spcPts val="0"/>
              </a:spcBef>
              <a:spcAft>
                <a:spcPts val="0"/>
              </a:spcAft>
              <a:buClr>
                <a:srgbClr val="191B0E"/>
              </a:buClr>
              <a:buSzPts val="1800"/>
              <a:buNone/>
              <a:defRPr/>
            </a:lvl8pPr>
            <a:lvl9pPr lvl="8" algn="l">
              <a:lnSpc>
                <a:spcPct val="89000"/>
              </a:lnSpc>
              <a:spcBef>
                <a:spcPts val="0"/>
              </a:spcBef>
              <a:spcAft>
                <a:spcPts val="0"/>
              </a:spcAft>
              <a:buClr>
                <a:srgbClr val="191B0E"/>
              </a:buClr>
              <a:buSzPts val="1800"/>
              <a:buNone/>
              <a:defRPr/>
            </a:lvl9pPr>
          </a:lstStyle>
          <a:p/>
        </p:txBody>
      </p:sp>
      <p:sp>
        <p:nvSpPr>
          <p:cNvPr id="43" name="Google Shape;43;p18"/>
          <p:cNvSpPr txBox="1"/>
          <p:nvPr>
            <p:ph idx="1" type="body"/>
          </p:nvPr>
        </p:nvSpPr>
        <p:spPr>
          <a:xfrm>
            <a:off x="6256020" y="685801"/>
            <a:ext cx="5212080" cy="5175251"/>
          </a:xfrm>
          <a:prstGeom prst="rect">
            <a:avLst/>
          </a:prstGeom>
          <a:noFill/>
          <a:ln>
            <a:noFill/>
          </a:ln>
        </p:spPr>
        <p:txBody>
          <a:bodyPr anchorCtr="0" anchor="t" bIns="45700" lIns="45700" spcFirstLastPara="1" rIns="45700" wrap="square" tIns="45700">
            <a:normAutofit/>
          </a:bodyPr>
          <a:lstStyle>
            <a:lvl1pPr indent="-342900" lvl="0" marL="457200" rtl="1" algn="l">
              <a:lnSpc>
                <a:spcPct val="94000"/>
              </a:lnSpc>
              <a:spcBef>
                <a:spcPts val="1000"/>
              </a:spcBef>
              <a:spcAft>
                <a:spcPts val="0"/>
              </a:spcAft>
              <a:buClr>
                <a:srgbClr val="191B0E"/>
              </a:buClr>
              <a:buSzPts val="1800"/>
              <a:buChar char="■"/>
              <a:defRPr/>
            </a:lvl1pPr>
            <a:lvl2pPr indent="-342900" lvl="1" marL="914400" rtl="1" algn="l">
              <a:lnSpc>
                <a:spcPct val="94000"/>
              </a:lnSpc>
              <a:spcBef>
                <a:spcPts val="1000"/>
              </a:spcBef>
              <a:spcAft>
                <a:spcPts val="0"/>
              </a:spcAft>
              <a:buClr>
                <a:srgbClr val="191B0E"/>
              </a:buClr>
              <a:buSzPts val="1800"/>
              <a:buChar char="–"/>
              <a:defRPr/>
            </a:lvl2pPr>
            <a:lvl3pPr indent="-342900" lvl="2" marL="1371600" rtl="1" algn="l">
              <a:lnSpc>
                <a:spcPct val="94000"/>
              </a:lnSpc>
              <a:spcBef>
                <a:spcPts val="1000"/>
              </a:spcBef>
              <a:spcAft>
                <a:spcPts val="0"/>
              </a:spcAft>
              <a:buClr>
                <a:srgbClr val="191B0E"/>
              </a:buClr>
              <a:buSzPts val="1800"/>
              <a:buChar char="■"/>
              <a:defRPr/>
            </a:lvl3pPr>
            <a:lvl4pPr indent="-342900" lvl="3" marL="1828800" rtl="1" algn="l">
              <a:lnSpc>
                <a:spcPct val="94000"/>
              </a:lnSpc>
              <a:spcBef>
                <a:spcPts val="1000"/>
              </a:spcBef>
              <a:spcAft>
                <a:spcPts val="0"/>
              </a:spcAft>
              <a:buClr>
                <a:srgbClr val="191B0E"/>
              </a:buClr>
              <a:buSzPts val="1800"/>
              <a:buChar char="–"/>
              <a:defRPr/>
            </a:lvl4pPr>
            <a:lvl5pPr indent="-342900" lvl="4" marL="2286000" rtl="1" algn="l">
              <a:lnSpc>
                <a:spcPct val="94000"/>
              </a:lnSpc>
              <a:spcBef>
                <a:spcPts val="1000"/>
              </a:spcBef>
              <a:spcAft>
                <a:spcPts val="0"/>
              </a:spcAft>
              <a:buClr>
                <a:srgbClr val="191B0E"/>
              </a:buClr>
              <a:buSzPts val="1800"/>
              <a:buChar char="■"/>
              <a:defRPr/>
            </a:lvl5pPr>
            <a:lvl6pPr indent="-342900" lvl="5" marL="2743200" algn="l">
              <a:lnSpc>
                <a:spcPct val="94000"/>
              </a:lnSpc>
              <a:spcBef>
                <a:spcPts val="1000"/>
              </a:spcBef>
              <a:spcAft>
                <a:spcPts val="0"/>
              </a:spcAft>
              <a:buClr>
                <a:srgbClr val="191B0E"/>
              </a:buClr>
              <a:buSzPts val="1800"/>
              <a:buChar char="–"/>
              <a:defRPr/>
            </a:lvl6pPr>
            <a:lvl7pPr indent="-342900" lvl="6" marL="3200400" algn="l">
              <a:lnSpc>
                <a:spcPct val="94000"/>
              </a:lnSpc>
              <a:spcBef>
                <a:spcPts val="1000"/>
              </a:spcBef>
              <a:spcAft>
                <a:spcPts val="0"/>
              </a:spcAft>
              <a:buClr>
                <a:srgbClr val="191B0E"/>
              </a:buClr>
              <a:buSzPts val="1800"/>
              <a:buChar char="■"/>
              <a:defRPr/>
            </a:lvl7pPr>
            <a:lvl8pPr indent="-342900" lvl="7" marL="3657600" algn="l">
              <a:lnSpc>
                <a:spcPct val="94000"/>
              </a:lnSpc>
              <a:spcBef>
                <a:spcPts val="1000"/>
              </a:spcBef>
              <a:spcAft>
                <a:spcPts val="0"/>
              </a:spcAft>
              <a:buClr>
                <a:srgbClr val="191B0E"/>
              </a:buClr>
              <a:buSzPts val="1800"/>
              <a:buChar char="–"/>
              <a:defRPr/>
            </a:lvl8pPr>
            <a:lvl9pPr indent="-342900" lvl="8" marL="4114800" algn="l">
              <a:lnSpc>
                <a:spcPct val="94000"/>
              </a:lnSpc>
              <a:spcBef>
                <a:spcPts val="1000"/>
              </a:spcBef>
              <a:spcAft>
                <a:spcPts val="0"/>
              </a:spcAft>
              <a:buClr>
                <a:srgbClr val="191B0E"/>
              </a:buClr>
              <a:buSzPts val="1800"/>
              <a:buChar char="■"/>
              <a:defRPr/>
            </a:lvl9pPr>
          </a:lstStyle>
          <a:p/>
        </p:txBody>
      </p:sp>
      <p:sp>
        <p:nvSpPr>
          <p:cNvPr id="44" name="Google Shape;44;p18"/>
          <p:cNvSpPr txBox="1"/>
          <p:nvPr>
            <p:ph idx="2" type="body"/>
          </p:nvPr>
        </p:nvSpPr>
        <p:spPr>
          <a:xfrm>
            <a:off x="723899" y="2856344"/>
            <a:ext cx="3855722" cy="3011057"/>
          </a:xfrm>
          <a:prstGeom prst="rect">
            <a:avLst/>
          </a:prstGeom>
          <a:noFill/>
          <a:ln>
            <a:noFill/>
          </a:ln>
        </p:spPr>
        <p:txBody>
          <a:bodyPr anchorCtr="0" anchor="t" bIns="45700" lIns="45700" spcFirstLastPara="1" rIns="45700" wrap="square" tIns="45700">
            <a:normAutofit/>
          </a:bodyPr>
          <a:lstStyle>
            <a:lvl1pPr indent="-342900" lvl="0" marL="457200" rtl="1" algn="l">
              <a:lnSpc>
                <a:spcPct val="94000"/>
              </a:lnSpc>
              <a:spcBef>
                <a:spcPts val="1000"/>
              </a:spcBef>
              <a:spcAft>
                <a:spcPts val="0"/>
              </a:spcAft>
              <a:buClr>
                <a:srgbClr val="191B0E"/>
              </a:buClr>
              <a:buSzPts val="1800"/>
              <a:buChar char="■"/>
              <a:defRPr/>
            </a:lvl1pPr>
            <a:lvl2pPr indent="-342900" lvl="1" marL="914400" rtl="1" algn="l">
              <a:lnSpc>
                <a:spcPct val="94000"/>
              </a:lnSpc>
              <a:spcBef>
                <a:spcPts val="1000"/>
              </a:spcBef>
              <a:spcAft>
                <a:spcPts val="0"/>
              </a:spcAft>
              <a:buClr>
                <a:srgbClr val="191B0E"/>
              </a:buClr>
              <a:buSzPts val="1800"/>
              <a:buChar char="–"/>
              <a:defRPr/>
            </a:lvl2pPr>
            <a:lvl3pPr indent="-342900" lvl="2" marL="1371600" rtl="1" algn="l">
              <a:lnSpc>
                <a:spcPct val="94000"/>
              </a:lnSpc>
              <a:spcBef>
                <a:spcPts val="1000"/>
              </a:spcBef>
              <a:spcAft>
                <a:spcPts val="0"/>
              </a:spcAft>
              <a:buClr>
                <a:srgbClr val="191B0E"/>
              </a:buClr>
              <a:buSzPts val="1800"/>
              <a:buChar char="■"/>
              <a:defRPr/>
            </a:lvl3pPr>
            <a:lvl4pPr indent="-342900" lvl="3" marL="1828800" rtl="1" algn="l">
              <a:lnSpc>
                <a:spcPct val="94000"/>
              </a:lnSpc>
              <a:spcBef>
                <a:spcPts val="1000"/>
              </a:spcBef>
              <a:spcAft>
                <a:spcPts val="0"/>
              </a:spcAft>
              <a:buClr>
                <a:srgbClr val="191B0E"/>
              </a:buClr>
              <a:buSzPts val="1800"/>
              <a:buChar char="–"/>
              <a:defRPr/>
            </a:lvl4pPr>
            <a:lvl5pPr indent="-342900" lvl="4" marL="2286000" rtl="1" algn="l">
              <a:lnSpc>
                <a:spcPct val="94000"/>
              </a:lnSpc>
              <a:spcBef>
                <a:spcPts val="1000"/>
              </a:spcBef>
              <a:spcAft>
                <a:spcPts val="0"/>
              </a:spcAft>
              <a:buClr>
                <a:srgbClr val="191B0E"/>
              </a:buClr>
              <a:buSzPts val="1800"/>
              <a:buChar char="■"/>
              <a:defRPr/>
            </a:lvl5pPr>
            <a:lvl6pPr indent="-342900" lvl="5" marL="2743200" algn="l">
              <a:lnSpc>
                <a:spcPct val="94000"/>
              </a:lnSpc>
              <a:spcBef>
                <a:spcPts val="1000"/>
              </a:spcBef>
              <a:spcAft>
                <a:spcPts val="0"/>
              </a:spcAft>
              <a:buClr>
                <a:srgbClr val="191B0E"/>
              </a:buClr>
              <a:buSzPts val="1800"/>
              <a:buChar char="–"/>
              <a:defRPr/>
            </a:lvl6pPr>
            <a:lvl7pPr indent="-342900" lvl="6" marL="3200400" algn="l">
              <a:lnSpc>
                <a:spcPct val="94000"/>
              </a:lnSpc>
              <a:spcBef>
                <a:spcPts val="1000"/>
              </a:spcBef>
              <a:spcAft>
                <a:spcPts val="0"/>
              </a:spcAft>
              <a:buClr>
                <a:srgbClr val="191B0E"/>
              </a:buClr>
              <a:buSzPts val="1800"/>
              <a:buChar char="■"/>
              <a:defRPr/>
            </a:lvl7pPr>
            <a:lvl8pPr indent="-342900" lvl="7" marL="3657600" algn="l">
              <a:lnSpc>
                <a:spcPct val="94000"/>
              </a:lnSpc>
              <a:spcBef>
                <a:spcPts val="1000"/>
              </a:spcBef>
              <a:spcAft>
                <a:spcPts val="0"/>
              </a:spcAft>
              <a:buClr>
                <a:srgbClr val="191B0E"/>
              </a:buClr>
              <a:buSzPts val="1800"/>
              <a:buChar char="–"/>
              <a:defRPr/>
            </a:lvl8pPr>
            <a:lvl9pPr indent="-342900" lvl="8" marL="4114800" algn="l">
              <a:lnSpc>
                <a:spcPct val="94000"/>
              </a:lnSpc>
              <a:spcBef>
                <a:spcPts val="1000"/>
              </a:spcBef>
              <a:spcAft>
                <a:spcPts val="0"/>
              </a:spcAft>
              <a:buClr>
                <a:srgbClr val="191B0E"/>
              </a:buClr>
              <a:buSzPts val="1800"/>
              <a:buChar char="■"/>
              <a:defRPr/>
            </a:lvl9pPr>
          </a:lstStyle>
          <a:p/>
        </p:txBody>
      </p:sp>
      <p:sp>
        <p:nvSpPr>
          <p:cNvPr id="45" name="Google Shape;45;p18"/>
          <p:cNvSpPr/>
          <p:nvPr/>
        </p:nvSpPr>
        <p:spPr>
          <a:xfrm>
            <a:off x="5303520" y="376"/>
            <a:ext cx="228601" cy="6858001"/>
          </a:xfrm>
          <a:prstGeom prst="rect">
            <a:avLst/>
          </a:prstGeom>
          <a:solidFill>
            <a:srgbClr val="191B0E"/>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Libre Franklin"/>
              <a:buNone/>
            </a:pPr>
            <a:r>
              <a:t/>
            </a:r>
            <a:endParaRPr b="0" i="0" sz="1800" u="none" cap="none" strike="noStrike">
              <a:solidFill>
                <a:srgbClr val="000000"/>
              </a:solidFill>
              <a:latin typeface="Libre Franklin"/>
              <a:ea typeface="Libre Franklin"/>
              <a:cs typeface="Libre Franklin"/>
              <a:sym typeface="Libre Franklin"/>
            </a:endParaRPr>
          </a:p>
        </p:txBody>
      </p:sp>
      <p:sp>
        <p:nvSpPr>
          <p:cNvPr id="46" name="Google Shape;46;p18"/>
          <p:cNvSpPr txBox="1"/>
          <p:nvPr>
            <p:ph idx="12" type="sldNum"/>
          </p:nvPr>
        </p:nvSpPr>
        <p:spPr>
          <a:xfrm>
            <a:off x="11205823" y="6523206"/>
            <a:ext cx="273609" cy="264974"/>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191B0E"/>
              </a:buClr>
              <a:buSzPts val="1200"/>
              <a:buFont typeface="Libre Franklin"/>
              <a:buNone/>
              <a:defRPr sz="1200">
                <a:solidFill>
                  <a:srgbClr val="191B0E"/>
                </a:solidFill>
              </a:defRPr>
            </a:lvl1pPr>
            <a:lvl2pPr indent="0" lvl="1" marL="0" algn="r">
              <a:lnSpc>
                <a:spcPct val="100000"/>
              </a:lnSpc>
              <a:spcBef>
                <a:spcPts val="0"/>
              </a:spcBef>
              <a:spcAft>
                <a:spcPts val="0"/>
              </a:spcAft>
              <a:buClr>
                <a:srgbClr val="191B0E"/>
              </a:buClr>
              <a:buSzPts val="1200"/>
              <a:buFont typeface="Libre Franklin"/>
              <a:buNone/>
              <a:defRPr sz="1200">
                <a:solidFill>
                  <a:srgbClr val="191B0E"/>
                </a:solidFill>
              </a:defRPr>
            </a:lvl2pPr>
            <a:lvl3pPr indent="0" lvl="2" marL="0" algn="r">
              <a:lnSpc>
                <a:spcPct val="100000"/>
              </a:lnSpc>
              <a:spcBef>
                <a:spcPts val="0"/>
              </a:spcBef>
              <a:spcAft>
                <a:spcPts val="0"/>
              </a:spcAft>
              <a:buClr>
                <a:srgbClr val="191B0E"/>
              </a:buClr>
              <a:buSzPts val="1200"/>
              <a:buFont typeface="Libre Franklin"/>
              <a:buNone/>
              <a:defRPr sz="1200">
                <a:solidFill>
                  <a:srgbClr val="191B0E"/>
                </a:solidFill>
              </a:defRPr>
            </a:lvl3pPr>
            <a:lvl4pPr indent="0" lvl="3" marL="0" algn="r">
              <a:lnSpc>
                <a:spcPct val="100000"/>
              </a:lnSpc>
              <a:spcBef>
                <a:spcPts val="0"/>
              </a:spcBef>
              <a:spcAft>
                <a:spcPts val="0"/>
              </a:spcAft>
              <a:buClr>
                <a:srgbClr val="191B0E"/>
              </a:buClr>
              <a:buSzPts val="1200"/>
              <a:buFont typeface="Libre Franklin"/>
              <a:buNone/>
              <a:defRPr sz="1200">
                <a:solidFill>
                  <a:srgbClr val="191B0E"/>
                </a:solidFill>
              </a:defRPr>
            </a:lvl4pPr>
            <a:lvl5pPr indent="0" lvl="4" marL="0" algn="r">
              <a:lnSpc>
                <a:spcPct val="100000"/>
              </a:lnSpc>
              <a:spcBef>
                <a:spcPts val="0"/>
              </a:spcBef>
              <a:spcAft>
                <a:spcPts val="0"/>
              </a:spcAft>
              <a:buClr>
                <a:srgbClr val="191B0E"/>
              </a:buClr>
              <a:buSzPts val="1200"/>
              <a:buFont typeface="Libre Franklin"/>
              <a:buNone/>
              <a:defRPr sz="1200">
                <a:solidFill>
                  <a:srgbClr val="191B0E"/>
                </a:solidFill>
              </a:defRPr>
            </a:lvl5pPr>
            <a:lvl6pPr indent="0" lvl="5" marL="0" algn="r">
              <a:lnSpc>
                <a:spcPct val="100000"/>
              </a:lnSpc>
              <a:spcBef>
                <a:spcPts val="0"/>
              </a:spcBef>
              <a:spcAft>
                <a:spcPts val="0"/>
              </a:spcAft>
              <a:buClr>
                <a:srgbClr val="191B0E"/>
              </a:buClr>
              <a:buSzPts val="1200"/>
              <a:buFont typeface="Libre Franklin"/>
              <a:buNone/>
              <a:defRPr sz="1200">
                <a:solidFill>
                  <a:srgbClr val="191B0E"/>
                </a:solidFill>
              </a:defRPr>
            </a:lvl6pPr>
            <a:lvl7pPr indent="0" lvl="6" marL="0" algn="r">
              <a:lnSpc>
                <a:spcPct val="100000"/>
              </a:lnSpc>
              <a:spcBef>
                <a:spcPts val="0"/>
              </a:spcBef>
              <a:spcAft>
                <a:spcPts val="0"/>
              </a:spcAft>
              <a:buClr>
                <a:srgbClr val="191B0E"/>
              </a:buClr>
              <a:buSzPts val="1200"/>
              <a:buFont typeface="Libre Franklin"/>
              <a:buNone/>
              <a:defRPr sz="1200">
                <a:solidFill>
                  <a:srgbClr val="191B0E"/>
                </a:solidFill>
              </a:defRPr>
            </a:lvl7pPr>
            <a:lvl8pPr indent="0" lvl="7" marL="0" algn="r">
              <a:lnSpc>
                <a:spcPct val="100000"/>
              </a:lnSpc>
              <a:spcBef>
                <a:spcPts val="0"/>
              </a:spcBef>
              <a:spcAft>
                <a:spcPts val="0"/>
              </a:spcAft>
              <a:buClr>
                <a:srgbClr val="191B0E"/>
              </a:buClr>
              <a:buSzPts val="1200"/>
              <a:buFont typeface="Libre Franklin"/>
              <a:buNone/>
              <a:defRPr sz="1200">
                <a:solidFill>
                  <a:srgbClr val="191B0E"/>
                </a:solidFill>
              </a:defRPr>
            </a:lvl8pPr>
            <a:lvl9pPr indent="0" lvl="8" marL="0" algn="r">
              <a:lnSpc>
                <a:spcPct val="100000"/>
              </a:lnSpc>
              <a:spcBef>
                <a:spcPts val="0"/>
              </a:spcBef>
              <a:spcAft>
                <a:spcPts val="0"/>
              </a:spcAft>
              <a:buClr>
                <a:srgbClr val="191B0E"/>
              </a:buClr>
              <a:buSzPts val="1200"/>
              <a:buFont typeface="Libre Franklin"/>
              <a:buNone/>
              <a:defRPr sz="1200">
                <a:solidFill>
                  <a:srgbClr val="191B0E"/>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p:cSld name="Picture with Caption">
    <p:spTree>
      <p:nvGrpSpPr>
        <p:cNvPr id="47" name="Shape 47"/>
        <p:cNvGrpSpPr/>
        <p:nvPr/>
      </p:nvGrpSpPr>
      <p:grpSpPr>
        <a:xfrm>
          <a:off x="0" y="0"/>
          <a:ext cx="0" cy="0"/>
          <a:chOff x="0" y="0"/>
          <a:chExt cx="0" cy="0"/>
        </a:xfrm>
      </p:grpSpPr>
      <p:sp>
        <p:nvSpPr>
          <p:cNvPr id="48" name="Google Shape;48;p19"/>
          <p:cNvSpPr/>
          <p:nvPr/>
        </p:nvSpPr>
        <p:spPr>
          <a:xfrm>
            <a:off x="-1" y="375"/>
            <a:ext cx="5303522" cy="6857626"/>
          </a:xfrm>
          <a:prstGeom prst="rect">
            <a:avLst/>
          </a:prstGeom>
          <a:solidFill>
            <a:schemeClr val="accent1"/>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Libre Franklin"/>
              <a:buNone/>
            </a:pPr>
            <a:r>
              <a:t/>
            </a:r>
            <a:endParaRPr b="0" i="0" sz="1800" u="none" cap="none" strike="noStrike">
              <a:solidFill>
                <a:srgbClr val="000000"/>
              </a:solidFill>
              <a:latin typeface="Libre Franklin"/>
              <a:ea typeface="Libre Franklin"/>
              <a:cs typeface="Libre Franklin"/>
              <a:sym typeface="Libre Franklin"/>
            </a:endParaRPr>
          </a:p>
        </p:txBody>
      </p:sp>
      <p:sp>
        <p:nvSpPr>
          <p:cNvPr id="49" name="Google Shape;49;p19"/>
          <p:cNvSpPr txBox="1"/>
          <p:nvPr>
            <p:ph type="title"/>
          </p:nvPr>
        </p:nvSpPr>
        <p:spPr>
          <a:xfrm>
            <a:off x="723900" y="685800"/>
            <a:ext cx="3855721" cy="2157884"/>
          </a:xfrm>
          <a:prstGeom prst="rect">
            <a:avLst/>
          </a:prstGeom>
          <a:noFill/>
          <a:ln>
            <a:noFill/>
          </a:ln>
        </p:spPr>
        <p:txBody>
          <a:bodyPr anchorCtr="0" anchor="t" bIns="45700" lIns="45700" spcFirstLastPara="1" rIns="45700" wrap="square" tIns="45700">
            <a:normAutofit/>
          </a:bodyPr>
          <a:lstStyle>
            <a:lvl1pPr lvl="0" rtl="1" algn="l">
              <a:lnSpc>
                <a:spcPct val="84000"/>
              </a:lnSpc>
              <a:spcBef>
                <a:spcPts val="0"/>
              </a:spcBef>
              <a:spcAft>
                <a:spcPts val="0"/>
              </a:spcAft>
              <a:buClr>
                <a:srgbClr val="191B0E"/>
              </a:buClr>
              <a:buSzPts val="4800"/>
              <a:buFont typeface="Libre Franklin"/>
              <a:buNone/>
              <a:defRPr sz="4800"/>
            </a:lvl1pPr>
            <a:lvl2pPr lvl="1" algn="l">
              <a:lnSpc>
                <a:spcPct val="89000"/>
              </a:lnSpc>
              <a:spcBef>
                <a:spcPts val="0"/>
              </a:spcBef>
              <a:spcAft>
                <a:spcPts val="0"/>
              </a:spcAft>
              <a:buClr>
                <a:srgbClr val="191B0E"/>
              </a:buClr>
              <a:buSzPts val="1800"/>
              <a:buNone/>
              <a:defRPr/>
            </a:lvl2pPr>
            <a:lvl3pPr lvl="2" algn="l">
              <a:lnSpc>
                <a:spcPct val="89000"/>
              </a:lnSpc>
              <a:spcBef>
                <a:spcPts val="0"/>
              </a:spcBef>
              <a:spcAft>
                <a:spcPts val="0"/>
              </a:spcAft>
              <a:buClr>
                <a:srgbClr val="191B0E"/>
              </a:buClr>
              <a:buSzPts val="1800"/>
              <a:buNone/>
              <a:defRPr/>
            </a:lvl3pPr>
            <a:lvl4pPr lvl="3" algn="l">
              <a:lnSpc>
                <a:spcPct val="89000"/>
              </a:lnSpc>
              <a:spcBef>
                <a:spcPts val="0"/>
              </a:spcBef>
              <a:spcAft>
                <a:spcPts val="0"/>
              </a:spcAft>
              <a:buClr>
                <a:srgbClr val="191B0E"/>
              </a:buClr>
              <a:buSzPts val="1800"/>
              <a:buNone/>
              <a:defRPr/>
            </a:lvl4pPr>
            <a:lvl5pPr lvl="4" algn="l">
              <a:lnSpc>
                <a:spcPct val="89000"/>
              </a:lnSpc>
              <a:spcBef>
                <a:spcPts val="0"/>
              </a:spcBef>
              <a:spcAft>
                <a:spcPts val="0"/>
              </a:spcAft>
              <a:buClr>
                <a:srgbClr val="191B0E"/>
              </a:buClr>
              <a:buSzPts val="1800"/>
              <a:buNone/>
              <a:defRPr/>
            </a:lvl5pPr>
            <a:lvl6pPr lvl="5" algn="l">
              <a:lnSpc>
                <a:spcPct val="89000"/>
              </a:lnSpc>
              <a:spcBef>
                <a:spcPts val="0"/>
              </a:spcBef>
              <a:spcAft>
                <a:spcPts val="0"/>
              </a:spcAft>
              <a:buClr>
                <a:srgbClr val="191B0E"/>
              </a:buClr>
              <a:buSzPts val="1800"/>
              <a:buNone/>
              <a:defRPr/>
            </a:lvl6pPr>
            <a:lvl7pPr lvl="6" algn="l">
              <a:lnSpc>
                <a:spcPct val="89000"/>
              </a:lnSpc>
              <a:spcBef>
                <a:spcPts val="0"/>
              </a:spcBef>
              <a:spcAft>
                <a:spcPts val="0"/>
              </a:spcAft>
              <a:buClr>
                <a:srgbClr val="191B0E"/>
              </a:buClr>
              <a:buSzPts val="1800"/>
              <a:buNone/>
              <a:defRPr/>
            </a:lvl7pPr>
            <a:lvl8pPr lvl="7" algn="l">
              <a:lnSpc>
                <a:spcPct val="89000"/>
              </a:lnSpc>
              <a:spcBef>
                <a:spcPts val="0"/>
              </a:spcBef>
              <a:spcAft>
                <a:spcPts val="0"/>
              </a:spcAft>
              <a:buClr>
                <a:srgbClr val="191B0E"/>
              </a:buClr>
              <a:buSzPts val="1800"/>
              <a:buNone/>
              <a:defRPr/>
            </a:lvl8pPr>
            <a:lvl9pPr lvl="8" algn="l">
              <a:lnSpc>
                <a:spcPct val="89000"/>
              </a:lnSpc>
              <a:spcBef>
                <a:spcPts val="0"/>
              </a:spcBef>
              <a:spcAft>
                <a:spcPts val="0"/>
              </a:spcAft>
              <a:buClr>
                <a:srgbClr val="191B0E"/>
              </a:buClr>
              <a:buSzPts val="1800"/>
              <a:buNone/>
              <a:defRPr/>
            </a:lvl9pPr>
          </a:lstStyle>
          <a:p/>
        </p:txBody>
      </p:sp>
      <p:sp>
        <p:nvSpPr>
          <p:cNvPr id="50" name="Google Shape;50;p19"/>
          <p:cNvSpPr/>
          <p:nvPr>
            <p:ph idx="2" type="pic"/>
          </p:nvPr>
        </p:nvSpPr>
        <p:spPr>
          <a:xfrm>
            <a:off x="5532120" y="0"/>
            <a:ext cx="6659881" cy="6858000"/>
          </a:xfrm>
          <a:prstGeom prst="rect">
            <a:avLst/>
          </a:prstGeom>
          <a:noFill/>
          <a:ln>
            <a:noFill/>
          </a:ln>
        </p:spPr>
      </p:sp>
      <p:sp>
        <p:nvSpPr>
          <p:cNvPr id="51" name="Google Shape;51;p19"/>
          <p:cNvSpPr txBox="1"/>
          <p:nvPr>
            <p:ph idx="1" type="body"/>
          </p:nvPr>
        </p:nvSpPr>
        <p:spPr>
          <a:xfrm>
            <a:off x="723900" y="2855967"/>
            <a:ext cx="3855721" cy="3011433"/>
          </a:xfrm>
          <a:prstGeom prst="rect">
            <a:avLst/>
          </a:prstGeom>
          <a:noFill/>
          <a:ln>
            <a:noFill/>
          </a:ln>
        </p:spPr>
        <p:txBody>
          <a:bodyPr anchorCtr="0" anchor="t" bIns="45700" lIns="45700" spcFirstLastPara="1" rIns="45700" wrap="square" tIns="45700">
            <a:normAutofit/>
          </a:bodyPr>
          <a:lstStyle>
            <a:lvl1pPr indent="-228600" lvl="0" marL="457200" rtl="1" algn="l">
              <a:lnSpc>
                <a:spcPct val="113000"/>
              </a:lnSpc>
              <a:spcBef>
                <a:spcPts val="1500"/>
              </a:spcBef>
              <a:spcAft>
                <a:spcPts val="0"/>
              </a:spcAft>
              <a:buClr>
                <a:srgbClr val="191B0E"/>
              </a:buClr>
              <a:buSzPts val="1600"/>
              <a:buFont typeface="Libre Franklin"/>
              <a:buNone/>
              <a:defRPr sz="1600"/>
            </a:lvl1pPr>
            <a:lvl2pPr indent="-228600" lvl="1" marL="914400" rtl="1" algn="l">
              <a:lnSpc>
                <a:spcPct val="113000"/>
              </a:lnSpc>
              <a:spcBef>
                <a:spcPts val="1500"/>
              </a:spcBef>
              <a:spcAft>
                <a:spcPts val="0"/>
              </a:spcAft>
              <a:buClr>
                <a:srgbClr val="191B0E"/>
              </a:buClr>
              <a:buSzPts val="1600"/>
              <a:buFont typeface="Libre Franklin"/>
              <a:buNone/>
              <a:defRPr sz="1600"/>
            </a:lvl2pPr>
            <a:lvl3pPr indent="-228600" lvl="2" marL="1371600" rtl="1" algn="l">
              <a:lnSpc>
                <a:spcPct val="113000"/>
              </a:lnSpc>
              <a:spcBef>
                <a:spcPts val="1500"/>
              </a:spcBef>
              <a:spcAft>
                <a:spcPts val="0"/>
              </a:spcAft>
              <a:buClr>
                <a:srgbClr val="191B0E"/>
              </a:buClr>
              <a:buSzPts val="1600"/>
              <a:buFont typeface="Libre Franklin"/>
              <a:buNone/>
              <a:defRPr sz="1600"/>
            </a:lvl3pPr>
            <a:lvl4pPr indent="-228600" lvl="3" marL="1828800" rtl="1" algn="l">
              <a:lnSpc>
                <a:spcPct val="113000"/>
              </a:lnSpc>
              <a:spcBef>
                <a:spcPts val="1500"/>
              </a:spcBef>
              <a:spcAft>
                <a:spcPts val="0"/>
              </a:spcAft>
              <a:buClr>
                <a:srgbClr val="191B0E"/>
              </a:buClr>
              <a:buSzPts val="1600"/>
              <a:buFont typeface="Libre Franklin"/>
              <a:buNone/>
              <a:defRPr sz="1600"/>
            </a:lvl4pPr>
            <a:lvl5pPr indent="-228600" lvl="4" marL="2286000" rtl="1" algn="l">
              <a:lnSpc>
                <a:spcPct val="113000"/>
              </a:lnSpc>
              <a:spcBef>
                <a:spcPts val="1500"/>
              </a:spcBef>
              <a:spcAft>
                <a:spcPts val="0"/>
              </a:spcAft>
              <a:buClr>
                <a:srgbClr val="191B0E"/>
              </a:buClr>
              <a:buSzPts val="1600"/>
              <a:buFont typeface="Libre Franklin"/>
              <a:buNone/>
              <a:defRPr sz="1600"/>
            </a:lvl5pPr>
            <a:lvl6pPr indent="-342900" lvl="5" marL="2743200" algn="l">
              <a:lnSpc>
                <a:spcPct val="94000"/>
              </a:lnSpc>
              <a:spcBef>
                <a:spcPts val="1000"/>
              </a:spcBef>
              <a:spcAft>
                <a:spcPts val="0"/>
              </a:spcAft>
              <a:buClr>
                <a:srgbClr val="191B0E"/>
              </a:buClr>
              <a:buSzPts val="1800"/>
              <a:buChar char="–"/>
              <a:defRPr/>
            </a:lvl6pPr>
            <a:lvl7pPr indent="-342900" lvl="6" marL="3200400" algn="l">
              <a:lnSpc>
                <a:spcPct val="94000"/>
              </a:lnSpc>
              <a:spcBef>
                <a:spcPts val="1000"/>
              </a:spcBef>
              <a:spcAft>
                <a:spcPts val="0"/>
              </a:spcAft>
              <a:buClr>
                <a:srgbClr val="191B0E"/>
              </a:buClr>
              <a:buSzPts val="1800"/>
              <a:buChar char="■"/>
              <a:defRPr/>
            </a:lvl7pPr>
            <a:lvl8pPr indent="-342900" lvl="7" marL="3657600" algn="l">
              <a:lnSpc>
                <a:spcPct val="94000"/>
              </a:lnSpc>
              <a:spcBef>
                <a:spcPts val="1000"/>
              </a:spcBef>
              <a:spcAft>
                <a:spcPts val="0"/>
              </a:spcAft>
              <a:buClr>
                <a:srgbClr val="191B0E"/>
              </a:buClr>
              <a:buSzPts val="1800"/>
              <a:buChar char="–"/>
              <a:defRPr/>
            </a:lvl8pPr>
            <a:lvl9pPr indent="-342900" lvl="8" marL="4114800" algn="l">
              <a:lnSpc>
                <a:spcPct val="94000"/>
              </a:lnSpc>
              <a:spcBef>
                <a:spcPts val="1000"/>
              </a:spcBef>
              <a:spcAft>
                <a:spcPts val="0"/>
              </a:spcAft>
              <a:buClr>
                <a:srgbClr val="191B0E"/>
              </a:buClr>
              <a:buSzPts val="1800"/>
              <a:buChar char="■"/>
              <a:defRPr/>
            </a:lvl9pPr>
          </a:lstStyle>
          <a:p/>
        </p:txBody>
      </p:sp>
      <p:sp>
        <p:nvSpPr>
          <p:cNvPr id="52" name="Google Shape;52;p19"/>
          <p:cNvSpPr/>
          <p:nvPr/>
        </p:nvSpPr>
        <p:spPr>
          <a:xfrm>
            <a:off x="5303520" y="376"/>
            <a:ext cx="228601" cy="6858001"/>
          </a:xfrm>
          <a:prstGeom prst="rect">
            <a:avLst/>
          </a:prstGeom>
          <a:solidFill>
            <a:srgbClr val="191B0E"/>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Libre Franklin"/>
              <a:buNone/>
            </a:pPr>
            <a:r>
              <a:t/>
            </a:r>
            <a:endParaRPr b="0" i="0" sz="1800" u="none" cap="none" strike="noStrike">
              <a:solidFill>
                <a:srgbClr val="000000"/>
              </a:solidFill>
              <a:latin typeface="Libre Franklin"/>
              <a:ea typeface="Libre Franklin"/>
              <a:cs typeface="Libre Franklin"/>
              <a:sym typeface="Libre Franklin"/>
            </a:endParaRPr>
          </a:p>
        </p:txBody>
      </p:sp>
      <p:sp>
        <p:nvSpPr>
          <p:cNvPr id="53" name="Google Shape;53;p19"/>
          <p:cNvSpPr txBox="1"/>
          <p:nvPr>
            <p:ph idx="12" type="sldNum"/>
          </p:nvPr>
        </p:nvSpPr>
        <p:spPr>
          <a:xfrm>
            <a:off x="11205823" y="6523206"/>
            <a:ext cx="273609" cy="264974"/>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rgbClr val="191B0E"/>
              </a:buClr>
              <a:buSzPts val="1200"/>
              <a:buFont typeface="Libre Franklin"/>
              <a:buNone/>
              <a:defRPr sz="1200">
                <a:solidFill>
                  <a:srgbClr val="191B0E"/>
                </a:solidFill>
              </a:defRPr>
            </a:lvl1pPr>
            <a:lvl2pPr indent="0" lvl="1" marL="0" algn="r">
              <a:lnSpc>
                <a:spcPct val="100000"/>
              </a:lnSpc>
              <a:spcBef>
                <a:spcPts val="0"/>
              </a:spcBef>
              <a:spcAft>
                <a:spcPts val="0"/>
              </a:spcAft>
              <a:buClr>
                <a:srgbClr val="191B0E"/>
              </a:buClr>
              <a:buSzPts val="1200"/>
              <a:buFont typeface="Libre Franklin"/>
              <a:buNone/>
              <a:defRPr sz="1200">
                <a:solidFill>
                  <a:srgbClr val="191B0E"/>
                </a:solidFill>
              </a:defRPr>
            </a:lvl2pPr>
            <a:lvl3pPr indent="0" lvl="2" marL="0" algn="r">
              <a:lnSpc>
                <a:spcPct val="100000"/>
              </a:lnSpc>
              <a:spcBef>
                <a:spcPts val="0"/>
              </a:spcBef>
              <a:spcAft>
                <a:spcPts val="0"/>
              </a:spcAft>
              <a:buClr>
                <a:srgbClr val="191B0E"/>
              </a:buClr>
              <a:buSzPts val="1200"/>
              <a:buFont typeface="Libre Franklin"/>
              <a:buNone/>
              <a:defRPr sz="1200">
                <a:solidFill>
                  <a:srgbClr val="191B0E"/>
                </a:solidFill>
              </a:defRPr>
            </a:lvl3pPr>
            <a:lvl4pPr indent="0" lvl="3" marL="0" algn="r">
              <a:lnSpc>
                <a:spcPct val="100000"/>
              </a:lnSpc>
              <a:spcBef>
                <a:spcPts val="0"/>
              </a:spcBef>
              <a:spcAft>
                <a:spcPts val="0"/>
              </a:spcAft>
              <a:buClr>
                <a:srgbClr val="191B0E"/>
              </a:buClr>
              <a:buSzPts val="1200"/>
              <a:buFont typeface="Libre Franklin"/>
              <a:buNone/>
              <a:defRPr sz="1200">
                <a:solidFill>
                  <a:srgbClr val="191B0E"/>
                </a:solidFill>
              </a:defRPr>
            </a:lvl4pPr>
            <a:lvl5pPr indent="0" lvl="4" marL="0" algn="r">
              <a:lnSpc>
                <a:spcPct val="100000"/>
              </a:lnSpc>
              <a:spcBef>
                <a:spcPts val="0"/>
              </a:spcBef>
              <a:spcAft>
                <a:spcPts val="0"/>
              </a:spcAft>
              <a:buClr>
                <a:srgbClr val="191B0E"/>
              </a:buClr>
              <a:buSzPts val="1200"/>
              <a:buFont typeface="Libre Franklin"/>
              <a:buNone/>
              <a:defRPr sz="1200">
                <a:solidFill>
                  <a:srgbClr val="191B0E"/>
                </a:solidFill>
              </a:defRPr>
            </a:lvl5pPr>
            <a:lvl6pPr indent="0" lvl="5" marL="0" algn="r">
              <a:lnSpc>
                <a:spcPct val="100000"/>
              </a:lnSpc>
              <a:spcBef>
                <a:spcPts val="0"/>
              </a:spcBef>
              <a:spcAft>
                <a:spcPts val="0"/>
              </a:spcAft>
              <a:buClr>
                <a:srgbClr val="191B0E"/>
              </a:buClr>
              <a:buSzPts val="1200"/>
              <a:buFont typeface="Libre Franklin"/>
              <a:buNone/>
              <a:defRPr sz="1200">
                <a:solidFill>
                  <a:srgbClr val="191B0E"/>
                </a:solidFill>
              </a:defRPr>
            </a:lvl6pPr>
            <a:lvl7pPr indent="0" lvl="6" marL="0" algn="r">
              <a:lnSpc>
                <a:spcPct val="100000"/>
              </a:lnSpc>
              <a:spcBef>
                <a:spcPts val="0"/>
              </a:spcBef>
              <a:spcAft>
                <a:spcPts val="0"/>
              </a:spcAft>
              <a:buClr>
                <a:srgbClr val="191B0E"/>
              </a:buClr>
              <a:buSzPts val="1200"/>
              <a:buFont typeface="Libre Franklin"/>
              <a:buNone/>
              <a:defRPr sz="1200">
                <a:solidFill>
                  <a:srgbClr val="191B0E"/>
                </a:solidFill>
              </a:defRPr>
            </a:lvl7pPr>
            <a:lvl8pPr indent="0" lvl="7" marL="0" algn="r">
              <a:lnSpc>
                <a:spcPct val="100000"/>
              </a:lnSpc>
              <a:spcBef>
                <a:spcPts val="0"/>
              </a:spcBef>
              <a:spcAft>
                <a:spcPts val="0"/>
              </a:spcAft>
              <a:buClr>
                <a:srgbClr val="191B0E"/>
              </a:buClr>
              <a:buSzPts val="1200"/>
              <a:buFont typeface="Libre Franklin"/>
              <a:buNone/>
              <a:defRPr sz="1200">
                <a:solidFill>
                  <a:srgbClr val="191B0E"/>
                </a:solidFill>
              </a:defRPr>
            </a:lvl8pPr>
            <a:lvl9pPr indent="0" lvl="8" marL="0" algn="r">
              <a:lnSpc>
                <a:spcPct val="100000"/>
              </a:lnSpc>
              <a:spcBef>
                <a:spcPts val="0"/>
              </a:spcBef>
              <a:spcAft>
                <a:spcPts val="0"/>
              </a:spcAft>
              <a:buClr>
                <a:srgbClr val="191B0E"/>
              </a:buClr>
              <a:buSzPts val="1200"/>
              <a:buFont typeface="Libre Franklin"/>
              <a:buNone/>
              <a:defRPr sz="1200">
                <a:solidFill>
                  <a:srgbClr val="191B0E"/>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2.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DE3"/>
        </a:solidFill>
      </p:bgPr>
    </p:bg>
    <p:spTree>
      <p:nvGrpSpPr>
        <p:cNvPr id="5" name="Shape 5"/>
        <p:cNvGrpSpPr/>
        <p:nvPr/>
      </p:nvGrpSpPr>
      <p:grpSpPr>
        <a:xfrm>
          <a:off x="0" y="0"/>
          <a:ext cx="0" cy="0"/>
          <a:chOff x="0" y="0"/>
          <a:chExt cx="0" cy="0"/>
        </a:xfrm>
      </p:grpSpPr>
      <p:sp>
        <p:nvSpPr>
          <p:cNvPr id="6" name="Google Shape;6;p10"/>
          <p:cNvSpPr/>
          <p:nvPr/>
        </p:nvSpPr>
        <p:spPr>
          <a:xfrm>
            <a:off x="478094" y="376"/>
            <a:ext cx="228601" cy="6858001"/>
          </a:xfrm>
          <a:prstGeom prst="rect">
            <a:avLst/>
          </a:prstGeom>
          <a:solidFill>
            <a:srgbClr val="191B0E"/>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Libre Franklin"/>
              <a:buNone/>
            </a:pPr>
            <a:r>
              <a:t/>
            </a:r>
            <a:endParaRPr b="0" i="0" sz="1800" u="none" cap="none" strike="noStrike">
              <a:solidFill>
                <a:srgbClr val="000000"/>
              </a:solidFill>
              <a:latin typeface="Libre Franklin"/>
              <a:ea typeface="Libre Franklin"/>
              <a:cs typeface="Libre Franklin"/>
              <a:sym typeface="Libre Franklin"/>
            </a:endParaRPr>
          </a:p>
        </p:txBody>
      </p:sp>
      <p:sp>
        <p:nvSpPr>
          <p:cNvPr id="7" name="Google Shape;7;p10"/>
          <p:cNvSpPr txBox="1"/>
          <p:nvPr>
            <p:ph type="title"/>
          </p:nvPr>
        </p:nvSpPr>
        <p:spPr>
          <a:xfrm>
            <a:off x="609600" y="274637"/>
            <a:ext cx="10972800" cy="1325563"/>
          </a:xfrm>
          <a:prstGeom prst="rect">
            <a:avLst/>
          </a:prstGeom>
          <a:noFill/>
          <a:ln>
            <a:noFill/>
          </a:ln>
        </p:spPr>
        <p:txBody>
          <a:bodyPr anchorCtr="0" anchor="t" bIns="45700" lIns="45700" spcFirstLastPara="1" rIns="45700" wrap="square" tIns="45700">
            <a:normAutofit/>
          </a:bodyPr>
          <a:lstStyle>
            <a:lvl1pPr lvl="0" marR="0" rtl="1" algn="l">
              <a:lnSpc>
                <a:spcPct val="89000"/>
              </a:lnSpc>
              <a:spcBef>
                <a:spcPts val="0"/>
              </a:spcBef>
              <a:spcAft>
                <a:spcPts val="0"/>
              </a:spcAft>
              <a:buClr>
                <a:srgbClr val="191B0E"/>
              </a:buClr>
              <a:buSzPts val="4400"/>
              <a:buFont typeface="Libre Franklin"/>
              <a:buNone/>
              <a:defRPr b="0" i="0" sz="4400" u="none" cap="none" strike="noStrike">
                <a:solidFill>
                  <a:srgbClr val="191B0E"/>
                </a:solidFill>
                <a:latin typeface="Libre Franklin"/>
                <a:ea typeface="Libre Franklin"/>
                <a:cs typeface="Libre Franklin"/>
                <a:sym typeface="Libre Franklin"/>
              </a:defRPr>
            </a:lvl1pPr>
            <a:lvl2pPr lvl="1" marR="0" rtl="0" algn="l">
              <a:lnSpc>
                <a:spcPct val="89000"/>
              </a:lnSpc>
              <a:spcBef>
                <a:spcPts val="0"/>
              </a:spcBef>
              <a:spcAft>
                <a:spcPts val="0"/>
              </a:spcAft>
              <a:buClr>
                <a:srgbClr val="191B0E"/>
              </a:buClr>
              <a:buSzPts val="4400"/>
              <a:buFont typeface="Libre Franklin"/>
              <a:buNone/>
              <a:defRPr b="0" i="0" sz="4400" u="none" cap="none" strike="noStrike">
                <a:solidFill>
                  <a:srgbClr val="191B0E"/>
                </a:solidFill>
                <a:latin typeface="Libre Franklin"/>
                <a:ea typeface="Libre Franklin"/>
                <a:cs typeface="Libre Franklin"/>
                <a:sym typeface="Libre Franklin"/>
              </a:defRPr>
            </a:lvl2pPr>
            <a:lvl3pPr lvl="2" marR="0" rtl="0" algn="l">
              <a:lnSpc>
                <a:spcPct val="89000"/>
              </a:lnSpc>
              <a:spcBef>
                <a:spcPts val="0"/>
              </a:spcBef>
              <a:spcAft>
                <a:spcPts val="0"/>
              </a:spcAft>
              <a:buClr>
                <a:srgbClr val="191B0E"/>
              </a:buClr>
              <a:buSzPts val="4400"/>
              <a:buFont typeface="Libre Franklin"/>
              <a:buNone/>
              <a:defRPr b="0" i="0" sz="4400" u="none" cap="none" strike="noStrike">
                <a:solidFill>
                  <a:srgbClr val="191B0E"/>
                </a:solidFill>
                <a:latin typeface="Libre Franklin"/>
                <a:ea typeface="Libre Franklin"/>
                <a:cs typeface="Libre Franklin"/>
                <a:sym typeface="Libre Franklin"/>
              </a:defRPr>
            </a:lvl3pPr>
            <a:lvl4pPr lvl="3" marR="0" rtl="0" algn="l">
              <a:lnSpc>
                <a:spcPct val="89000"/>
              </a:lnSpc>
              <a:spcBef>
                <a:spcPts val="0"/>
              </a:spcBef>
              <a:spcAft>
                <a:spcPts val="0"/>
              </a:spcAft>
              <a:buClr>
                <a:srgbClr val="191B0E"/>
              </a:buClr>
              <a:buSzPts val="4400"/>
              <a:buFont typeface="Libre Franklin"/>
              <a:buNone/>
              <a:defRPr b="0" i="0" sz="4400" u="none" cap="none" strike="noStrike">
                <a:solidFill>
                  <a:srgbClr val="191B0E"/>
                </a:solidFill>
                <a:latin typeface="Libre Franklin"/>
                <a:ea typeface="Libre Franklin"/>
                <a:cs typeface="Libre Franklin"/>
                <a:sym typeface="Libre Franklin"/>
              </a:defRPr>
            </a:lvl4pPr>
            <a:lvl5pPr lvl="4" marR="0" rtl="0" algn="l">
              <a:lnSpc>
                <a:spcPct val="89000"/>
              </a:lnSpc>
              <a:spcBef>
                <a:spcPts val="0"/>
              </a:spcBef>
              <a:spcAft>
                <a:spcPts val="0"/>
              </a:spcAft>
              <a:buClr>
                <a:srgbClr val="191B0E"/>
              </a:buClr>
              <a:buSzPts val="4400"/>
              <a:buFont typeface="Libre Franklin"/>
              <a:buNone/>
              <a:defRPr b="0" i="0" sz="4400" u="none" cap="none" strike="noStrike">
                <a:solidFill>
                  <a:srgbClr val="191B0E"/>
                </a:solidFill>
                <a:latin typeface="Libre Franklin"/>
                <a:ea typeface="Libre Franklin"/>
                <a:cs typeface="Libre Franklin"/>
                <a:sym typeface="Libre Franklin"/>
              </a:defRPr>
            </a:lvl5pPr>
            <a:lvl6pPr lvl="5" marR="0" rtl="0" algn="l">
              <a:lnSpc>
                <a:spcPct val="89000"/>
              </a:lnSpc>
              <a:spcBef>
                <a:spcPts val="0"/>
              </a:spcBef>
              <a:spcAft>
                <a:spcPts val="0"/>
              </a:spcAft>
              <a:buClr>
                <a:srgbClr val="191B0E"/>
              </a:buClr>
              <a:buSzPts val="4400"/>
              <a:buFont typeface="Libre Franklin"/>
              <a:buNone/>
              <a:defRPr b="0" i="0" sz="4400" u="none" cap="none" strike="noStrike">
                <a:solidFill>
                  <a:srgbClr val="191B0E"/>
                </a:solidFill>
                <a:latin typeface="Libre Franklin"/>
                <a:ea typeface="Libre Franklin"/>
                <a:cs typeface="Libre Franklin"/>
                <a:sym typeface="Libre Franklin"/>
              </a:defRPr>
            </a:lvl6pPr>
            <a:lvl7pPr lvl="6" marR="0" rtl="0" algn="l">
              <a:lnSpc>
                <a:spcPct val="89000"/>
              </a:lnSpc>
              <a:spcBef>
                <a:spcPts val="0"/>
              </a:spcBef>
              <a:spcAft>
                <a:spcPts val="0"/>
              </a:spcAft>
              <a:buClr>
                <a:srgbClr val="191B0E"/>
              </a:buClr>
              <a:buSzPts val="4400"/>
              <a:buFont typeface="Libre Franklin"/>
              <a:buNone/>
              <a:defRPr b="0" i="0" sz="4400" u="none" cap="none" strike="noStrike">
                <a:solidFill>
                  <a:srgbClr val="191B0E"/>
                </a:solidFill>
                <a:latin typeface="Libre Franklin"/>
                <a:ea typeface="Libre Franklin"/>
                <a:cs typeface="Libre Franklin"/>
                <a:sym typeface="Libre Franklin"/>
              </a:defRPr>
            </a:lvl7pPr>
            <a:lvl8pPr lvl="7" marR="0" rtl="0" algn="l">
              <a:lnSpc>
                <a:spcPct val="89000"/>
              </a:lnSpc>
              <a:spcBef>
                <a:spcPts val="0"/>
              </a:spcBef>
              <a:spcAft>
                <a:spcPts val="0"/>
              </a:spcAft>
              <a:buClr>
                <a:srgbClr val="191B0E"/>
              </a:buClr>
              <a:buSzPts val="4400"/>
              <a:buFont typeface="Libre Franklin"/>
              <a:buNone/>
              <a:defRPr b="0" i="0" sz="4400" u="none" cap="none" strike="noStrike">
                <a:solidFill>
                  <a:srgbClr val="191B0E"/>
                </a:solidFill>
                <a:latin typeface="Libre Franklin"/>
                <a:ea typeface="Libre Franklin"/>
                <a:cs typeface="Libre Franklin"/>
                <a:sym typeface="Libre Franklin"/>
              </a:defRPr>
            </a:lvl8pPr>
            <a:lvl9pPr lvl="8" marR="0" rtl="0" algn="l">
              <a:lnSpc>
                <a:spcPct val="89000"/>
              </a:lnSpc>
              <a:spcBef>
                <a:spcPts val="0"/>
              </a:spcBef>
              <a:spcAft>
                <a:spcPts val="0"/>
              </a:spcAft>
              <a:buClr>
                <a:srgbClr val="191B0E"/>
              </a:buClr>
              <a:buSzPts val="4400"/>
              <a:buFont typeface="Libre Franklin"/>
              <a:buNone/>
              <a:defRPr b="0" i="0" sz="4400" u="none" cap="none" strike="noStrike">
                <a:solidFill>
                  <a:srgbClr val="191B0E"/>
                </a:solidFill>
                <a:latin typeface="Libre Franklin"/>
                <a:ea typeface="Libre Franklin"/>
                <a:cs typeface="Libre Franklin"/>
                <a:sym typeface="Libre Franklin"/>
              </a:defRPr>
            </a:lvl9pPr>
          </a:lstStyle>
          <a:p/>
        </p:txBody>
      </p:sp>
      <p:sp>
        <p:nvSpPr>
          <p:cNvPr id="8" name="Google Shape;8;p10"/>
          <p:cNvSpPr txBox="1"/>
          <p:nvPr>
            <p:ph idx="1" type="body"/>
          </p:nvPr>
        </p:nvSpPr>
        <p:spPr>
          <a:xfrm>
            <a:off x="609600" y="1600200"/>
            <a:ext cx="10972800" cy="5257800"/>
          </a:xfrm>
          <a:prstGeom prst="rect">
            <a:avLst/>
          </a:prstGeom>
          <a:noFill/>
          <a:ln>
            <a:noFill/>
          </a:ln>
        </p:spPr>
        <p:txBody>
          <a:bodyPr anchorCtr="0" anchor="t" bIns="45700" lIns="45700" spcFirstLastPara="1" rIns="45700" wrap="square" tIns="45700">
            <a:normAutofit/>
          </a:bodyPr>
          <a:lstStyle>
            <a:lvl1pPr indent="-355600" lvl="0" marL="457200" marR="0" rtl="1" algn="l">
              <a:lnSpc>
                <a:spcPct val="94000"/>
              </a:lnSpc>
              <a:spcBef>
                <a:spcPts val="1000"/>
              </a:spcBef>
              <a:spcAft>
                <a:spcPts val="0"/>
              </a:spcAft>
              <a:buClr>
                <a:srgbClr val="191B0E"/>
              </a:buClr>
              <a:buSzPts val="2000"/>
              <a:buFont typeface="Helvetica Neue"/>
              <a:buChar char="■"/>
              <a:defRPr b="0" i="0" sz="2000" u="none" cap="none" strike="noStrike">
                <a:solidFill>
                  <a:srgbClr val="191B0E"/>
                </a:solidFill>
                <a:latin typeface="Libre Franklin"/>
                <a:ea typeface="Libre Franklin"/>
                <a:cs typeface="Libre Franklin"/>
                <a:sym typeface="Libre Franklin"/>
              </a:defRPr>
            </a:lvl1pPr>
            <a:lvl2pPr indent="-355600" lvl="1" marL="914400" marR="0" rtl="1" algn="l">
              <a:lnSpc>
                <a:spcPct val="94000"/>
              </a:lnSpc>
              <a:spcBef>
                <a:spcPts val="1000"/>
              </a:spcBef>
              <a:spcAft>
                <a:spcPts val="0"/>
              </a:spcAft>
              <a:buClr>
                <a:srgbClr val="191B0E"/>
              </a:buClr>
              <a:buSzPts val="2000"/>
              <a:buFont typeface="Helvetica Neue"/>
              <a:buChar char="–"/>
              <a:defRPr b="0" i="0" sz="2000" u="none" cap="none" strike="noStrike">
                <a:solidFill>
                  <a:srgbClr val="191B0E"/>
                </a:solidFill>
                <a:latin typeface="Libre Franklin"/>
                <a:ea typeface="Libre Franklin"/>
                <a:cs typeface="Libre Franklin"/>
                <a:sym typeface="Libre Franklin"/>
              </a:defRPr>
            </a:lvl2pPr>
            <a:lvl3pPr indent="-355600" lvl="2" marL="1371600" marR="0" rtl="1" algn="l">
              <a:lnSpc>
                <a:spcPct val="94000"/>
              </a:lnSpc>
              <a:spcBef>
                <a:spcPts val="1000"/>
              </a:spcBef>
              <a:spcAft>
                <a:spcPts val="0"/>
              </a:spcAft>
              <a:buClr>
                <a:srgbClr val="191B0E"/>
              </a:buClr>
              <a:buSzPts val="2000"/>
              <a:buFont typeface="Helvetica Neue"/>
              <a:buChar char="■"/>
              <a:defRPr b="0" i="0" sz="2000" u="none" cap="none" strike="noStrike">
                <a:solidFill>
                  <a:srgbClr val="191B0E"/>
                </a:solidFill>
                <a:latin typeface="Libre Franklin"/>
                <a:ea typeface="Libre Franklin"/>
                <a:cs typeface="Libre Franklin"/>
                <a:sym typeface="Libre Franklin"/>
              </a:defRPr>
            </a:lvl3pPr>
            <a:lvl4pPr indent="-355600" lvl="3" marL="1828800" marR="0" rtl="1" algn="l">
              <a:lnSpc>
                <a:spcPct val="94000"/>
              </a:lnSpc>
              <a:spcBef>
                <a:spcPts val="1000"/>
              </a:spcBef>
              <a:spcAft>
                <a:spcPts val="0"/>
              </a:spcAft>
              <a:buClr>
                <a:srgbClr val="191B0E"/>
              </a:buClr>
              <a:buSzPts val="2000"/>
              <a:buFont typeface="Helvetica Neue"/>
              <a:buChar char="–"/>
              <a:defRPr b="0" i="0" sz="2000" u="none" cap="none" strike="noStrike">
                <a:solidFill>
                  <a:srgbClr val="191B0E"/>
                </a:solidFill>
                <a:latin typeface="Libre Franklin"/>
                <a:ea typeface="Libre Franklin"/>
                <a:cs typeface="Libre Franklin"/>
                <a:sym typeface="Libre Franklin"/>
              </a:defRPr>
            </a:lvl4pPr>
            <a:lvl5pPr indent="-355600" lvl="4" marL="2286000" marR="0" rtl="1" algn="l">
              <a:lnSpc>
                <a:spcPct val="94000"/>
              </a:lnSpc>
              <a:spcBef>
                <a:spcPts val="1000"/>
              </a:spcBef>
              <a:spcAft>
                <a:spcPts val="0"/>
              </a:spcAft>
              <a:buClr>
                <a:srgbClr val="191B0E"/>
              </a:buClr>
              <a:buSzPts val="2000"/>
              <a:buFont typeface="Helvetica Neue"/>
              <a:buChar char="■"/>
              <a:defRPr b="0" i="0" sz="2000" u="none" cap="none" strike="noStrike">
                <a:solidFill>
                  <a:srgbClr val="191B0E"/>
                </a:solidFill>
                <a:latin typeface="Libre Franklin"/>
                <a:ea typeface="Libre Franklin"/>
                <a:cs typeface="Libre Franklin"/>
                <a:sym typeface="Libre Franklin"/>
              </a:defRPr>
            </a:lvl5pPr>
            <a:lvl6pPr indent="-355600" lvl="5" marL="2743200" marR="0" rtl="0" algn="l">
              <a:lnSpc>
                <a:spcPct val="94000"/>
              </a:lnSpc>
              <a:spcBef>
                <a:spcPts val="1000"/>
              </a:spcBef>
              <a:spcAft>
                <a:spcPts val="0"/>
              </a:spcAft>
              <a:buClr>
                <a:srgbClr val="191B0E"/>
              </a:buClr>
              <a:buSzPts val="2000"/>
              <a:buFont typeface="Helvetica Neue"/>
              <a:buChar char="–"/>
              <a:defRPr b="0" i="0" sz="2000" u="none" cap="none" strike="noStrike">
                <a:solidFill>
                  <a:srgbClr val="191B0E"/>
                </a:solidFill>
                <a:latin typeface="Libre Franklin"/>
                <a:ea typeface="Libre Franklin"/>
                <a:cs typeface="Libre Franklin"/>
                <a:sym typeface="Libre Franklin"/>
              </a:defRPr>
            </a:lvl6pPr>
            <a:lvl7pPr indent="-355600" lvl="6" marL="3200400" marR="0" rtl="0" algn="l">
              <a:lnSpc>
                <a:spcPct val="94000"/>
              </a:lnSpc>
              <a:spcBef>
                <a:spcPts val="1000"/>
              </a:spcBef>
              <a:spcAft>
                <a:spcPts val="0"/>
              </a:spcAft>
              <a:buClr>
                <a:srgbClr val="191B0E"/>
              </a:buClr>
              <a:buSzPts val="2000"/>
              <a:buFont typeface="Helvetica Neue"/>
              <a:buChar char="■"/>
              <a:defRPr b="0" i="0" sz="2000" u="none" cap="none" strike="noStrike">
                <a:solidFill>
                  <a:srgbClr val="191B0E"/>
                </a:solidFill>
                <a:latin typeface="Libre Franklin"/>
                <a:ea typeface="Libre Franklin"/>
                <a:cs typeface="Libre Franklin"/>
                <a:sym typeface="Libre Franklin"/>
              </a:defRPr>
            </a:lvl7pPr>
            <a:lvl8pPr indent="-355600" lvl="7" marL="3657600" marR="0" rtl="0" algn="l">
              <a:lnSpc>
                <a:spcPct val="94000"/>
              </a:lnSpc>
              <a:spcBef>
                <a:spcPts val="1000"/>
              </a:spcBef>
              <a:spcAft>
                <a:spcPts val="0"/>
              </a:spcAft>
              <a:buClr>
                <a:srgbClr val="191B0E"/>
              </a:buClr>
              <a:buSzPts val="2000"/>
              <a:buFont typeface="Helvetica Neue"/>
              <a:buChar char="–"/>
              <a:defRPr b="0" i="0" sz="2000" u="none" cap="none" strike="noStrike">
                <a:solidFill>
                  <a:srgbClr val="191B0E"/>
                </a:solidFill>
                <a:latin typeface="Libre Franklin"/>
                <a:ea typeface="Libre Franklin"/>
                <a:cs typeface="Libre Franklin"/>
                <a:sym typeface="Libre Franklin"/>
              </a:defRPr>
            </a:lvl8pPr>
            <a:lvl9pPr indent="-355600" lvl="8" marL="4114800" marR="0" rtl="0" algn="l">
              <a:lnSpc>
                <a:spcPct val="94000"/>
              </a:lnSpc>
              <a:spcBef>
                <a:spcPts val="1000"/>
              </a:spcBef>
              <a:spcAft>
                <a:spcPts val="0"/>
              </a:spcAft>
              <a:buClr>
                <a:srgbClr val="191B0E"/>
              </a:buClr>
              <a:buSzPts val="2000"/>
              <a:buFont typeface="Helvetica Neue"/>
              <a:buChar char="■"/>
              <a:defRPr b="0" i="0" sz="2000" u="none" cap="none" strike="noStrike">
                <a:solidFill>
                  <a:srgbClr val="191B0E"/>
                </a:solidFill>
                <a:latin typeface="Libre Franklin"/>
                <a:ea typeface="Libre Franklin"/>
                <a:cs typeface="Libre Franklin"/>
                <a:sym typeface="Libre Franklin"/>
              </a:defRPr>
            </a:lvl9pPr>
          </a:lstStyle>
          <a:p/>
        </p:txBody>
      </p:sp>
      <p:sp>
        <p:nvSpPr>
          <p:cNvPr id="9" name="Google Shape;9;p10"/>
          <p:cNvSpPr txBox="1"/>
          <p:nvPr>
            <p:ph idx="12" type="sldNum"/>
          </p:nvPr>
        </p:nvSpPr>
        <p:spPr>
          <a:xfrm>
            <a:off x="10795418" y="6523206"/>
            <a:ext cx="273610" cy="264974"/>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191B0E"/>
              </a:buClr>
              <a:buSzPts val="1200"/>
              <a:buFont typeface="Libre Franklin"/>
              <a:buNone/>
              <a:defRPr b="0" i="0" sz="1200" u="none" cap="none" strike="noStrike">
                <a:solidFill>
                  <a:srgbClr val="191B0E"/>
                </a:solidFill>
                <a:latin typeface="Libre Franklin"/>
                <a:ea typeface="Libre Franklin"/>
                <a:cs typeface="Libre Franklin"/>
                <a:sym typeface="Libre Franklin"/>
              </a:defRPr>
            </a:lvl1pPr>
            <a:lvl2pPr indent="0" lvl="1" marL="0" marR="0" rtl="0" algn="r">
              <a:lnSpc>
                <a:spcPct val="100000"/>
              </a:lnSpc>
              <a:spcBef>
                <a:spcPts val="0"/>
              </a:spcBef>
              <a:spcAft>
                <a:spcPts val="0"/>
              </a:spcAft>
              <a:buClr>
                <a:srgbClr val="191B0E"/>
              </a:buClr>
              <a:buSzPts val="1200"/>
              <a:buFont typeface="Libre Franklin"/>
              <a:buNone/>
              <a:defRPr b="0" i="0" sz="1200" u="none" cap="none" strike="noStrike">
                <a:solidFill>
                  <a:srgbClr val="191B0E"/>
                </a:solidFill>
                <a:latin typeface="Libre Franklin"/>
                <a:ea typeface="Libre Franklin"/>
                <a:cs typeface="Libre Franklin"/>
                <a:sym typeface="Libre Franklin"/>
              </a:defRPr>
            </a:lvl2pPr>
            <a:lvl3pPr indent="0" lvl="2" marL="0" marR="0" rtl="0" algn="r">
              <a:lnSpc>
                <a:spcPct val="100000"/>
              </a:lnSpc>
              <a:spcBef>
                <a:spcPts val="0"/>
              </a:spcBef>
              <a:spcAft>
                <a:spcPts val="0"/>
              </a:spcAft>
              <a:buClr>
                <a:srgbClr val="191B0E"/>
              </a:buClr>
              <a:buSzPts val="1200"/>
              <a:buFont typeface="Libre Franklin"/>
              <a:buNone/>
              <a:defRPr b="0" i="0" sz="1200" u="none" cap="none" strike="noStrike">
                <a:solidFill>
                  <a:srgbClr val="191B0E"/>
                </a:solidFill>
                <a:latin typeface="Libre Franklin"/>
                <a:ea typeface="Libre Franklin"/>
                <a:cs typeface="Libre Franklin"/>
                <a:sym typeface="Libre Franklin"/>
              </a:defRPr>
            </a:lvl3pPr>
            <a:lvl4pPr indent="0" lvl="3" marL="0" marR="0" rtl="0" algn="r">
              <a:lnSpc>
                <a:spcPct val="100000"/>
              </a:lnSpc>
              <a:spcBef>
                <a:spcPts val="0"/>
              </a:spcBef>
              <a:spcAft>
                <a:spcPts val="0"/>
              </a:spcAft>
              <a:buClr>
                <a:srgbClr val="191B0E"/>
              </a:buClr>
              <a:buSzPts val="1200"/>
              <a:buFont typeface="Libre Franklin"/>
              <a:buNone/>
              <a:defRPr b="0" i="0" sz="1200" u="none" cap="none" strike="noStrike">
                <a:solidFill>
                  <a:srgbClr val="191B0E"/>
                </a:solidFill>
                <a:latin typeface="Libre Franklin"/>
                <a:ea typeface="Libre Franklin"/>
                <a:cs typeface="Libre Franklin"/>
                <a:sym typeface="Libre Franklin"/>
              </a:defRPr>
            </a:lvl4pPr>
            <a:lvl5pPr indent="0" lvl="4" marL="0" marR="0" rtl="0" algn="r">
              <a:lnSpc>
                <a:spcPct val="100000"/>
              </a:lnSpc>
              <a:spcBef>
                <a:spcPts val="0"/>
              </a:spcBef>
              <a:spcAft>
                <a:spcPts val="0"/>
              </a:spcAft>
              <a:buClr>
                <a:srgbClr val="191B0E"/>
              </a:buClr>
              <a:buSzPts val="1200"/>
              <a:buFont typeface="Libre Franklin"/>
              <a:buNone/>
              <a:defRPr b="0" i="0" sz="1200" u="none" cap="none" strike="noStrike">
                <a:solidFill>
                  <a:srgbClr val="191B0E"/>
                </a:solidFill>
                <a:latin typeface="Libre Franklin"/>
                <a:ea typeface="Libre Franklin"/>
                <a:cs typeface="Libre Franklin"/>
                <a:sym typeface="Libre Franklin"/>
              </a:defRPr>
            </a:lvl5pPr>
            <a:lvl6pPr indent="0" lvl="5" marL="0" marR="0" rtl="0" algn="r">
              <a:lnSpc>
                <a:spcPct val="100000"/>
              </a:lnSpc>
              <a:spcBef>
                <a:spcPts val="0"/>
              </a:spcBef>
              <a:spcAft>
                <a:spcPts val="0"/>
              </a:spcAft>
              <a:buClr>
                <a:srgbClr val="191B0E"/>
              </a:buClr>
              <a:buSzPts val="1200"/>
              <a:buFont typeface="Libre Franklin"/>
              <a:buNone/>
              <a:defRPr b="0" i="0" sz="1200" u="none" cap="none" strike="noStrike">
                <a:solidFill>
                  <a:srgbClr val="191B0E"/>
                </a:solidFill>
                <a:latin typeface="Libre Franklin"/>
                <a:ea typeface="Libre Franklin"/>
                <a:cs typeface="Libre Franklin"/>
                <a:sym typeface="Libre Franklin"/>
              </a:defRPr>
            </a:lvl6pPr>
            <a:lvl7pPr indent="0" lvl="6" marL="0" marR="0" rtl="0" algn="r">
              <a:lnSpc>
                <a:spcPct val="100000"/>
              </a:lnSpc>
              <a:spcBef>
                <a:spcPts val="0"/>
              </a:spcBef>
              <a:spcAft>
                <a:spcPts val="0"/>
              </a:spcAft>
              <a:buClr>
                <a:srgbClr val="191B0E"/>
              </a:buClr>
              <a:buSzPts val="1200"/>
              <a:buFont typeface="Libre Franklin"/>
              <a:buNone/>
              <a:defRPr b="0" i="0" sz="1200" u="none" cap="none" strike="noStrike">
                <a:solidFill>
                  <a:srgbClr val="191B0E"/>
                </a:solidFill>
                <a:latin typeface="Libre Franklin"/>
                <a:ea typeface="Libre Franklin"/>
                <a:cs typeface="Libre Franklin"/>
                <a:sym typeface="Libre Franklin"/>
              </a:defRPr>
            </a:lvl7pPr>
            <a:lvl8pPr indent="0" lvl="7" marL="0" marR="0" rtl="0" algn="r">
              <a:lnSpc>
                <a:spcPct val="100000"/>
              </a:lnSpc>
              <a:spcBef>
                <a:spcPts val="0"/>
              </a:spcBef>
              <a:spcAft>
                <a:spcPts val="0"/>
              </a:spcAft>
              <a:buClr>
                <a:srgbClr val="191B0E"/>
              </a:buClr>
              <a:buSzPts val="1200"/>
              <a:buFont typeface="Libre Franklin"/>
              <a:buNone/>
              <a:defRPr b="0" i="0" sz="1200" u="none" cap="none" strike="noStrike">
                <a:solidFill>
                  <a:srgbClr val="191B0E"/>
                </a:solidFill>
                <a:latin typeface="Libre Franklin"/>
                <a:ea typeface="Libre Franklin"/>
                <a:cs typeface="Libre Franklin"/>
                <a:sym typeface="Libre Franklin"/>
              </a:defRPr>
            </a:lvl8pPr>
            <a:lvl9pPr indent="0" lvl="8" marL="0" marR="0" rtl="0" algn="r">
              <a:lnSpc>
                <a:spcPct val="100000"/>
              </a:lnSpc>
              <a:spcBef>
                <a:spcPts val="0"/>
              </a:spcBef>
              <a:spcAft>
                <a:spcPts val="0"/>
              </a:spcAft>
              <a:buClr>
                <a:srgbClr val="191B0E"/>
              </a:buClr>
              <a:buSzPts val="1200"/>
              <a:buFont typeface="Libre Franklin"/>
              <a:buNone/>
              <a:defRPr b="0" i="0" sz="1200" u="none" cap="none" strike="noStrike">
                <a:solidFill>
                  <a:srgbClr val="191B0E"/>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11.jpg"/><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hyperlink" Target="https://www.uptodate.com/contents/in-vitro-fertilization-procedure" TargetMode="External"/><Relationship Id="rId4" Type="http://schemas.openxmlformats.org/officeDocument/2006/relationships/hyperlink" Target="https://www.uptodate.com/contents/in-vitro-fertilization-overview-of-clinical-issues-and-questions" TargetMode="External"/><Relationship Id="rId5" Type="http://schemas.openxmlformats.org/officeDocument/2006/relationships/hyperlink" Target="https://www.uptodate.com/contents/assisted-reproductive-technology-pregnancy-and-maternal-outcomes" TargetMode="External"/><Relationship Id="rId6" Type="http://schemas.openxmlformats.org/officeDocument/2006/relationships/hyperlink" Target="https://www.uptodate.com/contents/assisted-reproductive-technology-pregnancy-and-maternal-outcome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4.xml"/><Relationship Id="rId3" Type="http://schemas.openxmlformats.org/officeDocument/2006/relationships/image" Target="../media/image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7.xml"/><Relationship Id="rId3" Type="http://schemas.openxmlformats.org/officeDocument/2006/relationships/image" Target="../media/image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29.xml"/><Relationship Id="rId3"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0.xml"/><Relationship Id="rId3" Type="http://schemas.openxmlformats.org/officeDocument/2006/relationships/image" Target="../media/image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1.xml"/><Relationship Id="rId3" Type="http://schemas.openxmlformats.org/officeDocument/2006/relationships/image" Target="../media/image1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3.xml"/><Relationship Id="rId3" Type="http://schemas.openxmlformats.org/officeDocument/2006/relationships/image" Target="../media/image7.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6.xml"/><Relationship Id="rId3" Type="http://schemas.openxmlformats.org/officeDocument/2006/relationships/image" Target="../media/image3.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10cf1e7124206983_0"/>
          <p:cNvSpPr txBox="1"/>
          <p:nvPr>
            <p:ph type="title"/>
          </p:nvPr>
        </p:nvSpPr>
        <p:spPr>
          <a:xfrm>
            <a:off x="1279555" y="1453580"/>
            <a:ext cx="9470400" cy="2098200"/>
          </a:xfrm>
          <a:prstGeom prst="rect">
            <a:avLst/>
          </a:prstGeom>
        </p:spPr>
        <p:txBody>
          <a:bodyPr anchorCtr="0" anchor="b" bIns="45700" lIns="45700" spcFirstLastPara="1" rIns="45700" wrap="square" tIns="45700">
            <a:normAutofit/>
          </a:bodyPr>
          <a:lstStyle/>
          <a:p>
            <a:pPr indent="0" lvl="0" marL="0" rtl="0" algn="ctr">
              <a:spcBef>
                <a:spcPts val="0"/>
              </a:spcBef>
              <a:spcAft>
                <a:spcPts val="0"/>
              </a:spcAft>
              <a:buNone/>
            </a:pPr>
            <a:r>
              <a:rPr lang="en-US"/>
              <a:t>Assisted reproductive techniques </a:t>
            </a:r>
            <a:endParaRPr/>
          </a:p>
        </p:txBody>
      </p:sp>
      <p:sp>
        <p:nvSpPr>
          <p:cNvPr id="109" name="Google Shape;109;g10cf1e7124206983_0"/>
          <p:cNvSpPr txBox="1"/>
          <p:nvPr>
            <p:ph idx="1" type="body"/>
          </p:nvPr>
        </p:nvSpPr>
        <p:spPr>
          <a:xfrm>
            <a:off x="1770025" y="3956275"/>
            <a:ext cx="7741500" cy="2296800"/>
          </a:xfrm>
          <a:prstGeom prst="rect">
            <a:avLst/>
          </a:prstGeom>
        </p:spPr>
        <p:txBody>
          <a:bodyPr anchorCtr="0" anchor="t" bIns="45700" lIns="45700" spcFirstLastPara="1" rIns="45700" wrap="square" tIns="45700">
            <a:normAutofit fontScale="92500" lnSpcReduction="20000"/>
          </a:bodyPr>
          <a:lstStyle/>
          <a:p>
            <a:pPr indent="0" lvl="0" marL="0" rtl="0" algn="l">
              <a:lnSpc>
                <a:spcPct val="100000"/>
              </a:lnSpc>
              <a:spcBef>
                <a:spcPts val="0"/>
              </a:spcBef>
              <a:spcAft>
                <a:spcPts val="0"/>
              </a:spcAft>
              <a:buClr>
                <a:schemeClr val="dk1"/>
              </a:buClr>
              <a:buSzPct val="55000"/>
              <a:buFont typeface="Arial"/>
              <a:buNone/>
            </a:pPr>
            <a:r>
              <a:rPr lang="en-US" sz="2000"/>
              <a:t>Presented by : </a:t>
            </a:r>
            <a:endParaRPr sz="2000"/>
          </a:p>
          <a:p>
            <a:pPr indent="0" lvl="0" marL="0" rtl="0" algn="l">
              <a:lnSpc>
                <a:spcPct val="100000"/>
              </a:lnSpc>
              <a:spcBef>
                <a:spcPts val="0"/>
              </a:spcBef>
              <a:spcAft>
                <a:spcPts val="0"/>
              </a:spcAft>
              <a:buClr>
                <a:schemeClr val="dk1"/>
              </a:buClr>
              <a:buSzPct val="55000"/>
              <a:buFont typeface="Arial"/>
              <a:buNone/>
            </a:pPr>
            <a:r>
              <a:rPr lang="en-US" sz="2000"/>
              <a:t>Raad Lababneh</a:t>
            </a:r>
            <a:endParaRPr sz="2000"/>
          </a:p>
          <a:p>
            <a:pPr indent="0" lvl="0" marL="0" rtl="0" algn="l">
              <a:lnSpc>
                <a:spcPct val="100000"/>
              </a:lnSpc>
              <a:spcBef>
                <a:spcPts val="0"/>
              </a:spcBef>
              <a:spcAft>
                <a:spcPts val="0"/>
              </a:spcAft>
              <a:buClr>
                <a:schemeClr val="dk1"/>
              </a:buClr>
              <a:buSzPct val="55000"/>
              <a:buFont typeface="Arial"/>
              <a:buNone/>
            </a:pPr>
            <a:r>
              <a:rPr lang="en-US" sz="2000"/>
              <a:t>Hisham Mahmoud </a:t>
            </a:r>
            <a:endParaRPr sz="2000"/>
          </a:p>
          <a:p>
            <a:pPr indent="0" lvl="0" marL="0" rtl="0" algn="l">
              <a:lnSpc>
                <a:spcPct val="100000"/>
              </a:lnSpc>
              <a:spcBef>
                <a:spcPts val="0"/>
              </a:spcBef>
              <a:spcAft>
                <a:spcPts val="0"/>
              </a:spcAft>
              <a:buClr>
                <a:schemeClr val="dk1"/>
              </a:buClr>
              <a:buSzPct val="55000"/>
              <a:buFont typeface="Arial"/>
              <a:buNone/>
            </a:pPr>
            <a:r>
              <a:rPr lang="en-US" sz="2000"/>
              <a:t>Hala darawi </a:t>
            </a:r>
            <a:endParaRPr sz="2000"/>
          </a:p>
          <a:p>
            <a:pPr indent="0" lvl="0" marL="0" rtl="0" algn="l">
              <a:lnSpc>
                <a:spcPct val="100000"/>
              </a:lnSpc>
              <a:spcBef>
                <a:spcPts val="0"/>
              </a:spcBef>
              <a:spcAft>
                <a:spcPts val="0"/>
              </a:spcAft>
              <a:buClr>
                <a:schemeClr val="dk1"/>
              </a:buClr>
              <a:buSzPct val="55000"/>
              <a:buFont typeface="Arial"/>
              <a:buNone/>
            </a:pPr>
            <a:r>
              <a:rPr lang="en-US" sz="2000"/>
              <a:t>Shatha Ababneh</a:t>
            </a:r>
            <a:endParaRPr sz="2000"/>
          </a:p>
          <a:p>
            <a:pPr indent="0" lvl="0" marL="0" rtl="0" algn="l">
              <a:lnSpc>
                <a:spcPct val="100000"/>
              </a:lnSpc>
              <a:spcBef>
                <a:spcPts val="0"/>
              </a:spcBef>
              <a:spcAft>
                <a:spcPts val="0"/>
              </a:spcAft>
              <a:buClr>
                <a:schemeClr val="dk1"/>
              </a:buClr>
              <a:buSzPct val="55000"/>
              <a:buFont typeface="Arial"/>
              <a:buNone/>
            </a:pPr>
            <a:r>
              <a:rPr lang="en-US" sz="2000"/>
              <a:t>Tayma shehab</a:t>
            </a:r>
            <a:endParaRPr sz="2000"/>
          </a:p>
          <a:p>
            <a:pPr indent="0" lvl="0" marL="0" rtl="0" algn="l">
              <a:lnSpc>
                <a:spcPct val="100000"/>
              </a:lnSpc>
              <a:spcBef>
                <a:spcPts val="0"/>
              </a:spcBef>
              <a:spcAft>
                <a:spcPts val="0"/>
              </a:spcAft>
              <a:buClr>
                <a:schemeClr val="dk1"/>
              </a:buClr>
              <a:buSzPct val="55000"/>
              <a:buFont typeface="Arial"/>
              <a:buNone/>
            </a:pPr>
            <a:r>
              <a:rPr lang="en-US" sz="2000"/>
              <a:t>Ali Alabed</a:t>
            </a:r>
            <a:endParaRPr sz="2000"/>
          </a:p>
          <a:p>
            <a:pPr indent="0" lvl="0" marL="0" rtl="0" algn="l">
              <a:lnSpc>
                <a:spcPct val="100000"/>
              </a:lnSpc>
              <a:spcBef>
                <a:spcPts val="0"/>
              </a:spcBef>
              <a:spcAft>
                <a:spcPts val="0"/>
              </a:spcAft>
              <a:buClr>
                <a:schemeClr val="dk1"/>
              </a:buClr>
              <a:buSzPct val="55000"/>
              <a:buFont typeface="Arial"/>
              <a:buNone/>
            </a:pPr>
            <a:r>
              <a:t/>
            </a:r>
            <a:endParaRPr sz="2000"/>
          </a:p>
          <a:p>
            <a:pPr indent="0" lvl="0" marL="0" rtl="0" algn="l">
              <a:lnSpc>
                <a:spcPct val="100000"/>
              </a:lnSpc>
              <a:spcBef>
                <a:spcPts val="0"/>
              </a:spcBef>
              <a:spcAft>
                <a:spcPts val="0"/>
              </a:spcAft>
              <a:buClr>
                <a:schemeClr val="dk1"/>
              </a:buClr>
              <a:buSzPct val="55000"/>
              <a:buFont typeface="Arial"/>
              <a:buNone/>
            </a:pPr>
            <a:r>
              <a:rPr lang="en-US" sz="2000"/>
              <a:t>Supervised by : Dr. Mohammad Ramadhneh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9"/>
          <p:cNvSpPr txBox="1"/>
          <p:nvPr>
            <p:ph idx="1" type="body"/>
          </p:nvPr>
        </p:nvSpPr>
        <p:spPr>
          <a:xfrm>
            <a:off x="1371600" y="2286000"/>
            <a:ext cx="9601200" cy="3581400"/>
          </a:xfrm>
          <a:prstGeom prst="rect">
            <a:avLst/>
          </a:prstGeom>
          <a:noFill/>
          <a:ln>
            <a:noFill/>
          </a:ln>
        </p:spPr>
        <p:txBody>
          <a:bodyPr anchorCtr="0" anchor="t" bIns="45700" lIns="45700" spcFirstLastPara="1" rIns="45700" wrap="square" tIns="45700">
            <a:normAutofit/>
          </a:bodyPr>
          <a:lstStyle/>
          <a:p>
            <a:pPr indent="-337962" lvl="0" marL="337962" rtl="0" algn="l">
              <a:lnSpc>
                <a:spcPct val="94000"/>
              </a:lnSpc>
              <a:spcBef>
                <a:spcPts val="0"/>
              </a:spcBef>
              <a:spcAft>
                <a:spcPts val="0"/>
              </a:spcAft>
              <a:buClr>
                <a:srgbClr val="191B0E"/>
              </a:buClr>
              <a:buSzPts val="2112"/>
              <a:buChar char="■"/>
            </a:pPr>
            <a:r>
              <a:rPr lang="en-US" sz="2112"/>
              <a:t>Success rate:</a:t>
            </a:r>
            <a:endParaRPr/>
          </a:p>
          <a:p>
            <a:pPr indent="-337962" lvl="0" marL="337962" rtl="0" algn="l">
              <a:lnSpc>
                <a:spcPct val="94000"/>
              </a:lnSpc>
              <a:spcBef>
                <a:spcPts val="800"/>
              </a:spcBef>
              <a:spcAft>
                <a:spcPts val="0"/>
              </a:spcAft>
              <a:buClr>
                <a:srgbClr val="191B0E"/>
              </a:buClr>
              <a:buSzPts val="2112"/>
              <a:buChar char="■"/>
            </a:pPr>
            <a:r>
              <a:rPr lang="en-US" sz="2112"/>
              <a:t> When exogenous gonadotropins are used appropriately, &gt; 95% of women treated with them ovulate, but the pregnancy rate is only 50 to 75%.</a:t>
            </a:r>
            <a:endParaRPr/>
          </a:p>
          <a:p>
            <a:pPr indent="-337962" lvl="0" marL="337962" rtl="0" algn="l">
              <a:lnSpc>
                <a:spcPct val="94000"/>
              </a:lnSpc>
              <a:spcBef>
                <a:spcPts val="800"/>
              </a:spcBef>
              <a:spcAft>
                <a:spcPts val="0"/>
              </a:spcAft>
              <a:buClr>
                <a:srgbClr val="191B0E"/>
              </a:buClr>
              <a:buSzPts val="2112"/>
              <a:buChar char="■"/>
            </a:pPr>
            <a:r>
              <a:rPr lang="en-US" sz="2112"/>
              <a:t>Side effects:</a:t>
            </a:r>
            <a:endParaRPr/>
          </a:p>
          <a:p>
            <a:pPr indent="-337962" lvl="0" marL="337962" rtl="0" algn="l">
              <a:lnSpc>
                <a:spcPct val="94000"/>
              </a:lnSpc>
              <a:spcBef>
                <a:spcPts val="800"/>
              </a:spcBef>
              <a:spcAft>
                <a:spcPts val="0"/>
              </a:spcAft>
              <a:buClr>
                <a:srgbClr val="191B0E"/>
              </a:buClr>
              <a:buSzPts val="2112"/>
              <a:buChar char="■"/>
            </a:pPr>
            <a:r>
              <a:rPr lang="en-US" sz="2112"/>
              <a:t>1. Multiple pregnancy (24–33%).</a:t>
            </a:r>
            <a:endParaRPr/>
          </a:p>
          <a:p>
            <a:pPr indent="-337962" lvl="0" marL="337962" rtl="0" algn="l">
              <a:lnSpc>
                <a:spcPct val="94000"/>
              </a:lnSpc>
              <a:spcBef>
                <a:spcPts val="800"/>
              </a:spcBef>
              <a:spcAft>
                <a:spcPts val="0"/>
              </a:spcAft>
              <a:buClr>
                <a:srgbClr val="191B0E"/>
              </a:buClr>
              <a:buSzPts val="2112"/>
              <a:buChar char="■"/>
            </a:pPr>
            <a:r>
              <a:rPr lang="en-US" sz="2112"/>
              <a:t>2. Ectopic pregnancy (5–8%).</a:t>
            </a:r>
            <a:endParaRPr/>
          </a:p>
          <a:p>
            <a:pPr indent="-337962" lvl="0" marL="337962" rtl="0" algn="l">
              <a:lnSpc>
                <a:spcPct val="94000"/>
              </a:lnSpc>
              <a:spcBef>
                <a:spcPts val="800"/>
              </a:spcBef>
              <a:spcAft>
                <a:spcPts val="0"/>
              </a:spcAft>
              <a:buClr>
                <a:srgbClr val="191B0E"/>
              </a:buClr>
              <a:buSzPts val="2112"/>
              <a:buChar char="■"/>
            </a:pPr>
            <a:r>
              <a:rPr lang="en-US" sz="2112"/>
              <a:t>3. Miscarriages (15–21%).</a:t>
            </a:r>
            <a:endParaRPr/>
          </a:p>
          <a:p>
            <a:pPr indent="-337962" lvl="0" marL="337962" rtl="0" algn="l">
              <a:lnSpc>
                <a:spcPct val="94000"/>
              </a:lnSpc>
              <a:spcBef>
                <a:spcPts val="800"/>
              </a:spcBef>
              <a:spcAft>
                <a:spcPts val="0"/>
              </a:spcAft>
              <a:buClr>
                <a:srgbClr val="191B0E"/>
              </a:buClr>
              <a:buSzPts val="2112"/>
              <a:buChar char="■"/>
            </a:pPr>
            <a:r>
              <a:rPr lang="en-US" sz="2112"/>
              <a:t>4. Ovarian torsion and rupture.5</a:t>
            </a:r>
            <a:endParaRPr/>
          </a:p>
          <a:p>
            <a:pPr indent="-337962" lvl="0" marL="337962" rtl="0" algn="l">
              <a:lnSpc>
                <a:spcPct val="94000"/>
              </a:lnSpc>
              <a:spcBef>
                <a:spcPts val="800"/>
              </a:spcBef>
              <a:spcAft>
                <a:spcPts val="0"/>
              </a:spcAft>
              <a:buClr>
                <a:srgbClr val="191B0E"/>
              </a:buClr>
              <a:buSzPts val="2112"/>
              <a:buChar char="■"/>
            </a:pPr>
            <a:r>
              <a:rPr lang="en-US" sz="2112"/>
              <a:t>. Ovarian hyperstimulation syndrome.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g3bfae3106ec6a79e_3"/>
          <p:cNvSpPr txBox="1"/>
          <p:nvPr>
            <p:ph type="ctrTitle"/>
          </p:nvPr>
        </p:nvSpPr>
        <p:spPr>
          <a:xfrm flipH="1">
            <a:off x="1605557" y="3900714"/>
            <a:ext cx="9590400" cy="19068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Calibri"/>
              <a:buNone/>
            </a:pPr>
            <a:r>
              <a:rPr lang="en-US">
                <a:solidFill>
                  <a:srgbClr val="FF0000"/>
                </a:solidFill>
              </a:rPr>
              <a:t>In Vitro Fertilization (IVF)</a:t>
            </a:r>
            <a:endParaRPr/>
          </a:p>
        </p:txBody>
      </p:sp>
      <p:pic>
        <p:nvPicPr>
          <p:cNvPr id="161" name="Google Shape;161;g3bfae3106ec6a79e_3"/>
          <p:cNvPicPr preferRelativeResize="0"/>
          <p:nvPr/>
        </p:nvPicPr>
        <p:blipFill rotWithShape="1">
          <a:blip r:embed="rId3">
            <a:alphaModFix/>
          </a:blip>
          <a:srcRect b="0" l="0" r="0" t="0"/>
          <a:stretch/>
        </p:blipFill>
        <p:spPr>
          <a:xfrm>
            <a:off x="780143" y="839108"/>
            <a:ext cx="10704283" cy="3175000"/>
          </a:xfrm>
          <a:prstGeom prst="rect">
            <a:avLst/>
          </a:prstGeom>
          <a:noFill/>
          <a:ln>
            <a:noFill/>
          </a:ln>
        </p:spPr>
      </p:pic>
      <p:sp>
        <p:nvSpPr>
          <p:cNvPr id="162" name="Google Shape;162;g3bfae3106ec6a79e_3"/>
          <p:cNvSpPr txBox="1"/>
          <p:nvPr/>
        </p:nvSpPr>
        <p:spPr>
          <a:xfrm>
            <a:off x="609600" y="6018892"/>
            <a:ext cx="6096000" cy="400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u="none" cap="none" strike="noStrike">
                <a:solidFill>
                  <a:schemeClr val="dk1"/>
                </a:solidFill>
                <a:latin typeface="Calibri"/>
                <a:ea typeface="Calibri"/>
                <a:cs typeface="Calibri"/>
                <a:sym typeface="Calibri"/>
              </a:rPr>
              <a:t>Hisham Al-hamaideh</a:t>
            </a:r>
            <a:endParaRPr sz="20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6" name="Shape 166"/>
        <p:cNvGrpSpPr/>
        <p:nvPr/>
      </p:nvGrpSpPr>
      <p:grpSpPr>
        <a:xfrm>
          <a:off x="0" y="0"/>
          <a:ext cx="0" cy="0"/>
          <a:chOff x="0" y="0"/>
          <a:chExt cx="0" cy="0"/>
        </a:xfrm>
      </p:grpSpPr>
      <p:sp>
        <p:nvSpPr>
          <p:cNvPr id="167" name="Google Shape;167;g3bfae3106ec6a79e_9"/>
          <p:cNvSpPr/>
          <p:nvPr/>
        </p:nvSpPr>
        <p:spPr>
          <a:xfrm>
            <a:off x="0" y="0"/>
            <a:ext cx="12192000" cy="685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68" name="Google Shape;168;g3bfae3106ec6a79e_9"/>
          <p:cNvGrpSpPr/>
          <p:nvPr/>
        </p:nvGrpSpPr>
        <p:grpSpPr>
          <a:xfrm>
            <a:off x="82" y="1216597"/>
            <a:ext cx="731548" cy="673456"/>
            <a:chOff x="3940602" y="308034"/>
            <a:chExt cx="2116748" cy="3429000"/>
          </a:xfrm>
        </p:grpSpPr>
        <p:sp>
          <p:nvSpPr>
            <p:cNvPr id="169" name="Google Shape;169;g3bfae3106ec6a79e_9"/>
            <p:cNvSpPr/>
            <p:nvPr/>
          </p:nvSpPr>
          <p:spPr>
            <a:xfrm>
              <a:off x="3940602" y="308034"/>
              <a:ext cx="566700" cy="3429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g3bfae3106ec6a79e_9"/>
            <p:cNvSpPr/>
            <p:nvPr/>
          </p:nvSpPr>
          <p:spPr>
            <a:xfrm>
              <a:off x="4715626" y="308034"/>
              <a:ext cx="566700" cy="3429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g3bfae3106ec6a79e_9"/>
            <p:cNvSpPr/>
            <p:nvPr/>
          </p:nvSpPr>
          <p:spPr>
            <a:xfrm>
              <a:off x="5490650" y="308034"/>
              <a:ext cx="566700" cy="3429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72" name="Google Shape;172;g3bfae3106ec6a79e_9"/>
          <p:cNvSpPr/>
          <p:nvPr/>
        </p:nvSpPr>
        <p:spPr>
          <a:xfrm>
            <a:off x="640079" y="613954"/>
            <a:ext cx="10907700" cy="1894200"/>
          </a:xfrm>
          <a:prstGeom prst="rect">
            <a:avLst/>
          </a:prstGeom>
          <a:solidFill>
            <a:schemeClr val="lt1"/>
          </a:solidFill>
          <a:ln>
            <a:noFill/>
          </a:ln>
          <a:effectLst>
            <a:outerShdw blurRad="139700" rotWithShape="0" algn="t" dir="5400000" dist="127000">
              <a:srgbClr val="000000">
                <a:alpha val="1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g3bfae3106ec6a79e_9"/>
          <p:cNvSpPr txBox="1"/>
          <p:nvPr>
            <p:ph type="title"/>
          </p:nvPr>
        </p:nvSpPr>
        <p:spPr>
          <a:xfrm>
            <a:off x="1043631" y="809898"/>
            <a:ext cx="9942900" cy="1554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200"/>
              <a:buFont typeface="Calibri"/>
              <a:buNone/>
            </a:pPr>
            <a:r>
              <a:rPr lang="en-US" sz="4200">
                <a:solidFill>
                  <a:schemeClr val="dk1"/>
                </a:solidFill>
                <a:latin typeface="Calibri"/>
                <a:ea typeface="Calibri"/>
                <a:cs typeface="Calibri"/>
                <a:sym typeface="Calibri"/>
              </a:rPr>
              <a:t>What is IVF?</a:t>
            </a:r>
            <a:endParaRPr/>
          </a:p>
        </p:txBody>
      </p:sp>
      <p:sp>
        <p:nvSpPr>
          <p:cNvPr id="174" name="Google Shape;174;g3bfae3106ec6a79e_9"/>
          <p:cNvSpPr txBox="1"/>
          <p:nvPr/>
        </p:nvSpPr>
        <p:spPr>
          <a:xfrm>
            <a:off x="1045028" y="3017522"/>
            <a:ext cx="9941100" cy="3124800"/>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chemeClr val="dk1"/>
              </a:buClr>
              <a:buSzPts val="1600"/>
              <a:buFont typeface="Arial"/>
              <a:buChar char="•"/>
            </a:pPr>
            <a:r>
              <a:rPr b="1" i="0" lang="en-US" sz="1600" u="none" strike="noStrike">
                <a:solidFill>
                  <a:schemeClr val="dk1"/>
                </a:solidFill>
                <a:latin typeface="Calibri"/>
                <a:ea typeface="Calibri"/>
                <a:cs typeface="Calibri"/>
                <a:sym typeface="Calibri"/>
              </a:rPr>
              <a:t>Definition</a:t>
            </a:r>
            <a:r>
              <a:rPr b="0" i="0" lang="en-US" sz="1600" u="none" strike="noStrike">
                <a:solidFill>
                  <a:schemeClr val="dk1"/>
                </a:solidFill>
                <a:latin typeface="Calibri"/>
                <a:ea typeface="Calibri"/>
                <a:cs typeface="Calibri"/>
                <a:sym typeface="Calibri"/>
              </a:rPr>
              <a:t>:</a:t>
            </a:r>
            <a:br>
              <a:rPr b="0" i="0" lang="en-US" sz="1600" u="none" strike="noStrike">
                <a:solidFill>
                  <a:schemeClr val="dk1"/>
                </a:solidFill>
                <a:latin typeface="Calibri"/>
                <a:ea typeface="Calibri"/>
                <a:cs typeface="Calibri"/>
                <a:sym typeface="Calibri"/>
              </a:rPr>
            </a:br>
            <a:r>
              <a:rPr b="0" i="0" lang="en-US" sz="1600" u="none" strike="noStrike">
                <a:solidFill>
                  <a:schemeClr val="dk1"/>
                </a:solidFill>
                <a:latin typeface="Calibri"/>
                <a:ea typeface="Calibri"/>
                <a:cs typeface="Calibri"/>
                <a:sym typeface="Calibri"/>
              </a:rPr>
              <a:t>In vitro fertilization (IVF) is a procedure aimed at overcoming infertility and achieving live birth as a direct result of the intervention.</a:t>
            </a:r>
            <a:endParaRPr b="1" i="0" sz="1600" u="none" strike="noStrike">
              <a:solidFill>
                <a:schemeClr val="dk1"/>
              </a:solidFill>
              <a:latin typeface="Calibri"/>
              <a:ea typeface="Calibri"/>
              <a:cs typeface="Calibri"/>
              <a:sym typeface="Calibri"/>
            </a:endParaRPr>
          </a:p>
          <a:p>
            <a:pPr indent="0" lvl="0" marL="0" marR="0" rtl="0" algn="l">
              <a:lnSpc>
                <a:spcPct val="90000"/>
              </a:lnSpc>
              <a:spcBef>
                <a:spcPts val="496"/>
              </a:spcBef>
              <a:spcAft>
                <a:spcPts val="0"/>
              </a:spcAft>
              <a:buClr>
                <a:schemeClr val="dk1"/>
              </a:buClr>
              <a:buSzPts val="1600"/>
              <a:buFont typeface="Arial"/>
              <a:buChar char="•"/>
            </a:pPr>
            <a:r>
              <a:rPr b="1" i="0" lang="en-US" sz="1600" u="none" strike="noStrike">
                <a:solidFill>
                  <a:schemeClr val="dk1"/>
                </a:solidFill>
                <a:latin typeface="Calibri"/>
                <a:ea typeface="Calibri"/>
                <a:cs typeface="Calibri"/>
                <a:sym typeface="Calibri"/>
              </a:rPr>
              <a:t>Type</a:t>
            </a:r>
            <a:r>
              <a:rPr b="0" i="0" lang="en-US" sz="1600" u="none" strike="noStrike">
                <a:solidFill>
                  <a:schemeClr val="dk1"/>
                </a:solidFill>
                <a:latin typeface="Calibri"/>
                <a:ea typeface="Calibri"/>
                <a:cs typeface="Calibri"/>
                <a:sym typeface="Calibri"/>
              </a:rPr>
              <a:t>:</a:t>
            </a:r>
            <a:br>
              <a:rPr b="0" i="0" lang="en-US" sz="1600" u="none" strike="noStrike">
                <a:solidFill>
                  <a:schemeClr val="dk1"/>
                </a:solidFill>
                <a:latin typeface="Calibri"/>
                <a:ea typeface="Calibri"/>
                <a:cs typeface="Calibri"/>
                <a:sym typeface="Calibri"/>
              </a:rPr>
            </a:br>
            <a:r>
              <a:rPr b="0" i="0" lang="en-US" sz="1600" u="none" strike="noStrike">
                <a:solidFill>
                  <a:schemeClr val="dk1"/>
                </a:solidFill>
                <a:latin typeface="Calibri"/>
                <a:ea typeface="Calibri"/>
                <a:cs typeface="Calibri"/>
                <a:sym typeface="Calibri"/>
              </a:rPr>
              <a:t>IVF is one form of assisted reproductive technology (ART).</a:t>
            </a:r>
            <a:endParaRPr b="1" i="0" sz="1600" u="none" strike="noStrike">
              <a:solidFill>
                <a:schemeClr val="dk1"/>
              </a:solidFill>
              <a:latin typeface="Calibri"/>
              <a:ea typeface="Calibri"/>
              <a:cs typeface="Calibri"/>
              <a:sym typeface="Calibri"/>
            </a:endParaRPr>
          </a:p>
          <a:p>
            <a:pPr indent="0" lvl="0" marL="0" marR="0" rtl="0" algn="l">
              <a:lnSpc>
                <a:spcPct val="90000"/>
              </a:lnSpc>
              <a:spcBef>
                <a:spcPts val="496"/>
              </a:spcBef>
              <a:spcAft>
                <a:spcPts val="0"/>
              </a:spcAft>
              <a:buClr>
                <a:schemeClr val="dk1"/>
              </a:buClr>
              <a:buSzPts val="1600"/>
              <a:buFont typeface="Arial"/>
              <a:buChar char="•"/>
            </a:pPr>
            <a:r>
              <a:rPr b="1" i="0" lang="en-US" sz="1600" u="none" strike="noStrike">
                <a:solidFill>
                  <a:schemeClr val="dk1"/>
                </a:solidFill>
                <a:latin typeface="Calibri"/>
                <a:ea typeface="Calibri"/>
                <a:cs typeface="Calibri"/>
                <a:sym typeface="Calibri"/>
              </a:rPr>
              <a:t>Current</a:t>
            </a:r>
            <a:r>
              <a:rPr b="0" i="0" lang="en-US" sz="1600" u="none" strike="noStrike">
                <a:solidFill>
                  <a:schemeClr val="dk1"/>
                </a:solidFill>
                <a:latin typeface="Calibri"/>
                <a:ea typeface="Calibri"/>
                <a:cs typeface="Calibri"/>
                <a:sym typeface="Calibri"/>
              </a:rPr>
              <a:t> </a:t>
            </a:r>
            <a:r>
              <a:rPr b="1" i="0" lang="en-US" sz="1600" u="none" strike="noStrike">
                <a:solidFill>
                  <a:schemeClr val="dk1"/>
                </a:solidFill>
                <a:latin typeface="Calibri"/>
                <a:ea typeface="Calibri"/>
                <a:cs typeface="Calibri"/>
                <a:sym typeface="Calibri"/>
              </a:rPr>
              <a:t>Uses</a:t>
            </a:r>
            <a:r>
              <a:rPr b="0" i="0" lang="en-US" sz="1600" u="none" strike="noStrike">
                <a:solidFill>
                  <a:schemeClr val="dk1"/>
                </a:solidFill>
                <a:latin typeface="Calibri"/>
                <a:ea typeface="Calibri"/>
                <a:cs typeface="Calibri"/>
                <a:sym typeface="Calibri"/>
              </a:rPr>
              <a:t>:</a:t>
            </a:r>
            <a:br>
              <a:rPr b="0" i="0" lang="en-US" sz="1600" u="none" strike="noStrike">
                <a:solidFill>
                  <a:schemeClr val="dk1"/>
                </a:solidFill>
                <a:latin typeface="Calibri"/>
                <a:ea typeface="Calibri"/>
                <a:cs typeface="Calibri"/>
                <a:sym typeface="Calibri"/>
              </a:rPr>
            </a:br>
            <a:r>
              <a:rPr b="0" i="0" lang="en-US" sz="1600" u="none" strike="noStrike">
                <a:solidFill>
                  <a:schemeClr val="dk1"/>
                </a:solidFill>
                <a:latin typeface="Calibri"/>
                <a:ea typeface="Calibri"/>
                <a:cs typeface="Calibri"/>
                <a:sym typeface="Calibri"/>
              </a:rPr>
              <a:t>Although primarily used to treat infertility, IVF is now also used for other medical indications beyond infertility such as : Preimplantation Genetic Testing (PGT</a:t>
            </a:r>
            <a:endParaRPr/>
          </a:p>
          <a:p>
            <a:pPr indent="0" lvl="0" marL="0" marR="0" rtl="0" algn="l">
              <a:lnSpc>
                <a:spcPct val="90000"/>
              </a:lnSpc>
              <a:spcBef>
                <a:spcPts val="496"/>
              </a:spcBef>
              <a:spcAft>
                <a:spcPts val="0"/>
              </a:spcAft>
              <a:buClr>
                <a:schemeClr val="dk1"/>
              </a:buClr>
              <a:buSzPts val="1600"/>
              <a:buFont typeface="Arial"/>
              <a:buChar char="•"/>
            </a:pPr>
            <a:r>
              <a:rPr b="1" lang="en-US" sz="1600">
                <a:solidFill>
                  <a:schemeClr val="dk1"/>
                </a:solidFill>
                <a:latin typeface="Calibri"/>
                <a:ea typeface="Calibri"/>
                <a:cs typeface="Calibri"/>
                <a:sym typeface="Calibri"/>
              </a:rPr>
              <a:t>Involves</a:t>
            </a:r>
            <a:r>
              <a:rPr lang="en-US" sz="1600">
                <a:solidFill>
                  <a:schemeClr val="dk1"/>
                </a:solidFill>
                <a:latin typeface="Calibri"/>
                <a:ea typeface="Calibri"/>
                <a:cs typeface="Calibri"/>
                <a:sym typeface="Calibri"/>
              </a:rPr>
              <a:t> ovarian stimulation, oocyte retrieval, fertilization, and embryo transfer</a:t>
            </a:r>
            <a:endParaRPr b="1" i="0" sz="1600" u="none" strike="noStrike">
              <a:solidFill>
                <a:schemeClr val="dk1"/>
              </a:solidFill>
              <a:latin typeface="Calibri"/>
              <a:ea typeface="Calibri"/>
              <a:cs typeface="Calibri"/>
              <a:sym typeface="Calibri"/>
            </a:endParaRPr>
          </a:p>
          <a:p>
            <a:pPr indent="0" lvl="0" marL="0" marR="0" rtl="0" algn="l">
              <a:lnSpc>
                <a:spcPct val="90000"/>
              </a:lnSpc>
              <a:spcBef>
                <a:spcPts val="496"/>
              </a:spcBef>
              <a:spcAft>
                <a:spcPts val="0"/>
              </a:spcAft>
              <a:buClr>
                <a:schemeClr val="dk1"/>
              </a:buClr>
              <a:buSzPts val="1600"/>
              <a:buFont typeface="Arial"/>
              <a:buChar char="•"/>
            </a:pPr>
            <a:r>
              <a:rPr b="1" i="0" lang="en-US" sz="1600" u="none" strike="noStrike">
                <a:solidFill>
                  <a:schemeClr val="dk1"/>
                </a:solidFill>
                <a:latin typeface="Calibri"/>
                <a:ea typeface="Calibri"/>
                <a:cs typeface="Calibri"/>
                <a:sym typeface="Calibri"/>
              </a:rPr>
              <a:t>Timing</a:t>
            </a:r>
            <a:r>
              <a:rPr b="0" i="0" lang="en-US" sz="1600" u="none" strike="noStrike">
                <a:solidFill>
                  <a:schemeClr val="dk1"/>
                </a:solidFill>
                <a:latin typeface="Calibri"/>
                <a:ea typeface="Calibri"/>
                <a:cs typeface="Calibri"/>
                <a:sym typeface="Calibri"/>
              </a:rPr>
              <a:t>:</a:t>
            </a:r>
            <a:endParaRPr b="1" i="0" sz="1600" u="none" strike="noStrike">
              <a:solidFill>
                <a:schemeClr val="dk1"/>
              </a:solidFill>
              <a:latin typeface="Calibri"/>
              <a:ea typeface="Calibri"/>
              <a:cs typeface="Calibri"/>
              <a:sym typeface="Calibri"/>
            </a:endParaRPr>
          </a:p>
          <a:p>
            <a:pPr indent="0" lvl="0" marL="0" marR="0" rtl="0" algn="l">
              <a:lnSpc>
                <a:spcPct val="90000"/>
              </a:lnSpc>
              <a:spcBef>
                <a:spcPts val="496"/>
              </a:spcBef>
              <a:spcAft>
                <a:spcPts val="0"/>
              </a:spcAft>
              <a:buClr>
                <a:schemeClr val="dk1"/>
              </a:buClr>
              <a:buSzPts val="1600"/>
              <a:buFont typeface="Arial"/>
              <a:buChar char="•"/>
            </a:pPr>
            <a:r>
              <a:rPr b="0" i="0" lang="en-US" sz="1600" u="none" strike="noStrike">
                <a:solidFill>
                  <a:schemeClr val="dk1"/>
                </a:solidFill>
                <a:latin typeface="Calibri"/>
                <a:ea typeface="Calibri"/>
                <a:cs typeface="Calibri"/>
                <a:sym typeface="Calibri"/>
              </a:rPr>
              <a:t>These steps are typically completed within approximately two weeks, referred to as an IVF cycle.</a:t>
            </a:r>
            <a:endParaRPr/>
          </a:p>
        </p:txBody>
      </p:sp>
      <p:cxnSp>
        <p:nvCxnSpPr>
          <p:cNvPr id="175" name="Google Shape;175;g3bfae3106ec6a79e_9"/>
          <p:cNvCxnSpPr/>
          <p:nvPr/>
        </p:nvCxnSpPr>
        <p:spPr>
          <a:xfrm rot="10800000">
            <a:off x="838200" y="6485313"/>
            <a:ext cx="10515600" cy="0"/>
          </a:xfrm>
          <a:prstGeom prst="straightConnector1">
            <a:avLst/>
          </a:prstGeom>
          <a:noFill/>
          <a:ln cap="flat" cmpd="sng" w="57150">
            <a:solidFill>
              <a:schemeClr val="accent4"/>
            </a:solidFill>
            <a:prstDash val="solid"/>
            <a:round/>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3bfae3106ec6a79e_2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Who Needs IVF?</a:t>
            </a:r>
            <a:endParaRPr/>
          </a:p>
        </p:txBody>
      </p:sp>
      <p:grpSp>
        <p:nvGrpSpPr>
          <p:cNvPr id="181" name="Google Shape;181;g3bfae3106ec6a79e_21"/>
          <p:cNvGrpSpPr/>
          <p:nvPr/>
        </p:nvGrpSpPr>
        <p:grpSpPr>
          <a:xfrm>
            <a:off x="609600" y="2191543"/>
            <a:ext cx="10972324" cy="3343426"/>
            <a:chOff x="0" y="591343"/>
            <a:chExt cx="8229449" cy="3343426"/>
          </a:xfrm>
        </p:grpSpPr>
        <p:sp>
          <p:nvSpPr>
            <p:cNvPr id="182" name="Google Shape;182;g3bfae3106ec6a79e_21"/>
            <p:cNvSpPr/>
            <p:nvPr/>
          </p:nvSpPr>
          <p:spPr>
            <a:xfrm>
              <a:off x="0" y="591343"/>
              <a:ext cx="2571600" cy="1543200"/>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g3bfae3106ec6a79e_21"/>
            <p:cNvSpPr txBox="1"/>
            <p:nvPr/>
          </p:nvSpPr>
          <p:spPr>
            <a:xfrm>
              <a:off x="0" y="591343"/>
              <a:ext cx="2571600" cy="1543200"/>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Unexplained infertility</a:t>
              </a:r>
              <a:endParaRPr/>
            </a:p>
          </p:txBody>
        </p:sp>
        <p:sp>
          <p:nvSpPr>
            <p:cNvPr id="184" name="Google Shape;184;g3bfae3106ec6a79e_21"/>
            <p:cNvSpPr/>
            <p:nvPr/>
          </p:nvSpPr>
          <p:spPr>
            <a:xfrm>
              <a:off x="2828925" y="591343"/>
              <a:ext cx="2571600" cy="1543200"/>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g3bfae3106ec6a79e_21"/>
            <p:cNvSpPr txBox="1"/>
            <p:nvPr/>
          </p:nvSpPr>
          <p:spPr>
            <a:xfrm>
              <a:off x="2828925" y="591343"/>
              <a:ext cx="2571600" cy="1543200"/>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Male factor infertility (e.g., low sperm count)</a:t>
              </a:r>
              <a:endParaRPr/>
            </a:p>
          </p:txBody>
        </p:sp>
        <p:sp>
          <p:nvSpPr>
            <p:cNvPr id="186" name="Google Shape;186;g3bfae3106ec6a79e_21"/>
            <p:cNvSpPr/>
            <p:nvPr/>
          </p:nvSpPr>
          <p:spPr>
            <a:xfrm>
              <a:off x="5657849" y="591343"/>
              <a:ext cx="2571600" cy="1543200"/>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g3bfae3106ec6a79e_21"/>
            <p:cNvSpPr txBox="1"/>
            <p:nvPr/>
          </p:nvSpPr>
          <p:spPr>
            <a:xfrm>
              <a:off x="5657849" y="591343"/>
              <a:ext cx="2571600" cy="1543200"/>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Ovulatory disorders (e.g., PCOS)</a:t>
              </a:r>
              <a:endParaRPr/>
            </a:p>
          </p:txBody>
        </p:sp>
        <p:sp>
          <p:nvSpPr>
            <p:cNvPr id="188" name="Google Shape;188;g3bfae3106ec6a79e_21"/>
            <p:cNvSpPr/>
            <p:nvPr/>
          </p:nvSpPr>
          <p:spPr>
            <a:xfrm>
              <a:off x="0" y="2391569"/>
              <a:ext cx="2571600" cy="1543200"/>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g3bfae3106ec6a79e_21"/>
            <p:cNvSpPr txBox="1"/>
            <p:nvPr/>
          </p:nvSpPr>
          <p:spPr>
            <a:xfrm>
              <a:off x="0" y="2391569"/>
              <a:ext cx="2571600" cy="1543200"/>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Tubal blockage or damage</a:t>
              </a:r>
              <a:endParaRPr/>
            </a:p>
          </p:txBody>
        </p:sp>
        <p:sp>
          <p:nvSpPr>
            <p:cNvPr id="190" name="Google Shape;190;g3bfae3106ec6a79e_21"/>
            <p:cNvSpPr/>
            <p:nvPr/>
          </p:nvSpPr>
          <p:spPr>
            <a:xfrm>
              <a:off x="2828925" y="2391569"/>
              <a:ext cx="2571600" cy="1543200"/>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g3bfae3106ec6a79e_21"/>
            <p:cNvSpPr txBox="1"/>
            <p:nvPr/>
          </p:nvSpPr>
          <p:spPr>
            <a:xfrm>
              <a:off x="2828925" y="2391569"/>
              <a:ext cx="2571600" cy="1543200"/>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Advanced maternal age</a:t>
              </a:r>
              <a:endParaRPr/>
            </a:p>
          </p:txBody>
        </p:sp>
        <p:sp>
          <p:nvSpPr>
            <p:cNvPr id="192" name="Google Shape;192;g3bfae3106ec6a79e_21"/>
            <p:cNvSpPr/>
            <p:nvPr/>
          </p:nvSpPr>
          <p:spPr>
            <a:xfrm>
              <a:off x="5657849" y="2391569"/>
              <a:ext cx="2571600" cy="1543200"/>
            </a:xfrm>
            <a:prstGeom prst="rect">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g3bfae3106ec6a79e_21"/>
            <p:cNvSpPr txBox="1"/>
            <p:nvPr/>
          </p:nvSpPr>
          <p:spPr>
            <a:xfrm>
              <a:off x="5657849" y="2391569"/>
              <a:ext cx="2571600" cy="1543200"/>
            </a:xfrm>
            <a:prstGeom prst="rect">
              <a:avLst/>
            </a:prstGeom>
            <a:noFill/>
            <a:ln>
              <a:noFill/>
            </a:ln>
          </p:spPr>
          <p:txBody>
            <a:bodyPr anchorCtr="0" anchor="ctr" bIns="99050" lIns="99050" spcFirstLastPara="1" rIns="99050" wrap="square" tIns="99050">
              <a:noAutofit/>
            </a:bodyPr>
            <a:lstStyle/>
            <a:p>
              <a:pPr indent="0" lvl="0" marL="0" marR="0" rtl="0" algn="ctr">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Endometriosis</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 name="Shape 197"/>
        <p:cNvGrpSpPr/>
        <p:nvPr/>
      </p:nvGrpSpPr>
      <p:grpSpPr>
        <a:xfrm>
          <a:off x="0" y="0"/>
          <a:ext cx="0" cy="0"/>
          <a:chOff x="0" y="0"/>
          <a:chExt cx="0" cy="0"/>
        </a:xfrm>
      </p:grpSpPr>
      <p:sp>
        <p:nvSpPr>
          <p:cNvPr id="198" name="Google Shape;198;g3bfae3106ec6a79e_3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g3bfae3106ec6a79e_38"/>
          <p:cNvSpPr/>
          <p:nvPr/>
        </p:nvSpPr>
        <p:spPr>
          <a:xfrm flipH="1" rot="5400000">
            <a:off x="-1410166" y="1410001"/>
            <a:ext cx="6858000" cy="4038000"/>
          </a:xfrm>
          <a:prstGeom prst="rect">
            <a:avLst/>
          </a:prstGeom>
          <a:gradFill>
            <a:gsLst>
              <a:gs pos="0">
                <a:srgbClr val="000000"/>
              </a:gs>
              <a:gs pos="8000">
                <a:srgbClr val="000000"/>
              </a:gs>
              <a:gs pos="100000">
                <a:srgbClr val="366092"/>
              </a:gs>
            </a:gsLst>
            <a:lin ang="300012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g3bfae3106ec6a79e_38"/>
          <p:cNvSpPr/>
          <p:nvPr/>
        </p:nvSpPr>
        <p:spPr>
          <a:xfrm flipH="1" rot="5400000">
            <a:off x="-1410167" y="1420138"/>
            <a:ext cx="6858000" cy="4038000"/>
          </a:xfrm>
          <a:prstGeom prst="rect">
            <a:avLst/>
          </a:prstGeom>
          <a:gradFill>
            <a:gsLst>
              <a:gs pos="0">
                <a:srgbClr val="000000">
                  <a:alpha val="0"/>
                </a:srgbClr>
              </a:gs>
              <a:gs pos="99000">
                <a:srgbClr val="4F81BD">
                  <a:alpha val="45882"/>
                </a:srgbClr>
              </a:gs>
              <a:gs pos="100000">
                <a:srgbClr val="4F81BD">
                  <a:alpha val="45882"/>
                </a:srgbClr>
              </a:gs>
            </a:gsLst>
            <a:lin ang="1800004"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g3bfae3106ec6a79e_38"/>
          <p:cNvSpPr/>
          <p:nvPr/>
        </p:nvSpPr>
        <p:spPr>
          <a:xfrm flipH="1" rot="5400000">
            <a:off x="767833" y="3587995"/>
            <a:ext cx="2502000" cy="4038000"/>
          </a:xfrm>
          <a:prstGeom prst="rect">
            <a:avLst/>
          </a:prstGeom>
          <a:gradFill>
            <a:gsLst>
              <a:gs pos="0">
                <a:srgbClr val="4F81BD">
                  <a:alpha val="28627"/>
                </a:srgbClr>
              </a:gs>
              <a:gs pos="2000">
                <a:srgbClr val="4F81BD">
                  <a:alpha val="28627"/>
                </a:srgbClr>
              </a:gs>
              <a:gs pos="100000">
                <a:srgbClr val="000000">
                  <a:alpha val="29803"/>
                </a:srgbClr>
              </a:gs>
            </a:gsLst>
            <a:lin ang="7799903"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g3bfae3106ec6a79e_38"/>
          <p:cNvSpPr/>
          <p:nvPr/>
        </p:nvSpPr>
        <p:spPr>
          <a:xfrm rot="-731797">
            <a:off x="-467088" y="907973"/>
            <a:ext cx="3830810" cy="4299455"/>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F81BD">
                  <a:alpha val="42745"/>
                </a:srgbClr>
              </a:gs>
            </a:gsLst>
            <a:lin ang="1800004"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g3bfae3106ec6a79e_38"/>
          <p:cNvSpPr/>
          <p:nvPr/>
        </p:nvSpPr>
        <p:spPr>
          <a:xfrm flipH="1" rot="5400000">
            <a:off x="-1410177" y="1409998"/>
            <a:ext cx="6858000" cy="4038000"/>
          </a:xfrm>
          <a:prstGeom prst="rect">
            <a:avLst/>
          </a:prstGeom>
          <a:gradFill>
            <a:gsLst>
              <a:gs pos="0">
                <a:srgbClr val="000000">
                  <a:alpha val="0"/>
                </a:srgbClr>
              </a:gs>
              <a:gs pos="99000">
                <a:srgbClr val="93B3D7">
                  <a:alpha val="10980"/>
                </a:srgbClr>
              </a:gs>
              <a:gs pos="100000">
                <a:srgbClr val="93B3D7">
                  <a:alpha val="10980"/>
                </a:srgbClr>
              </a:gs>
            </a:gsLst>
            <a:lin ang="7200017"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g3bfae3106ec6a79e_38"/>
          <p:cNvSpPr txBox="1"/>
          <p:nvPr>
            <p:ph type="title"/>
          </p:nvPr>
        </p:nvSpPr>
        <p:spPr>
          <a:xfrm>
            <a:off x="586477" y="1683756"/>
            <a:ext cx="3115200" cy="2396400"/>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Clr>
                <a:srgbClr val="FFFFFF"/>
              </a:buClr>
              <a:buSzPts val="3500"/>
              <a:buFont typeface="Calibri"/>
              <a:buNone/>
            </a:pPr>
            <a:r>
              <a:rPr lang="en-US" sz="3500">
                <a:solidFill>
                  <a:srgbClr val="FFFFFF"/>
                </a:solidFill>
              </a:rPr>
              <a:t>Alternative Indications for IVF</a:t>
            </a:r>
            <a:endParaRPr/>
          </a:p>
        </p:txBody>
      </p:sp>
      <p:grpSp>
        <p:nvGrpSpPr>
          <p:cNvPr id="205" name="Google Shape;205;g3bfae3106ec6a79e_38"/>
          <p:cNvGrpSpPr/>
          <p:nvPr/>
        </p:nvGrpSpPr>
        <p:grpSpPr>
          <a:xfrm>
            <a:off x="4905052" y="1413249"/>
            <a:ext cx="6666633" cy="4128361"/>
            <a:chOff x="0" y="662809"/>
            <a:chExt cx="5000100" cy="4128361"/>
          </a:xfrm>
        </p:grpSpPr>
        <p:sp>
          <p:nvSpPr>
            <p:cNvPr id="206" name="Google Shape;206;g3bfae3106ec6a79e_38"/>
            <p:cNvSpPr/>
            <p:nvPr/>
          </p:nvSpPr>
          <p:spPr>
            <a:xfrm>
              <a:off x="0" y="662809"/>
              <a:ext cx="5000100" cy="1312800"/>
            </a:xfrm>
            <a:prstGeom prst="roundRect">
              <a:avLst>
                <a:gd fmla="val 16667" name="adj"/>
              </a:avLst>
            </a:prstGeom>
            <a:gradFill>
              <a:gsLst>
                <a:gs pos="0">
                  <a:srgbClr val="36B7D7"/>
                </a:gs>
                <a:gs pos="100000">
                  <a:srgbClr val="90EFFF"/>
                </a:gs>
              </a:gsLst>
              <a:lin ang="16200038" scaled="0"/>
            </a:gra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g3bfae3106ec6a79e_38"/>
            <p:cNvSpPr txBox="1"/>
            <p:nvPr/>
          </p:nvSpPr>
          <p:spPr>
            <a:xfrm>
              <a:off x="64083" y="726892"/>
              <a:ext cx="4872000" cy="1184700"/>
            </a:xfrm>
            <a:prstGeom prst="rect">
              <a:avLst/>
            </a:prstGeom>
            <a:noFill/>
            <a:ln>
              <a:noFill/>
            </a:ln>
          </p:spPr>
          <p:txBody>
            <a:bodyPr anchorCtr="0" anchor="ctr" bIns="125725" lIns="125725" spcFirstLastPara="1" rIns="125725" wrap="square" tIns="125725">
              <a:noAutofit/>
            </a:bodyPr>
            <a:lstStyle/>
            <a:p>
              <a:pPr indent="0" lvl="0" marL="0" marR="0" rtl="0" algn="l">
                <a:lnSpc>
                  <a:spcPct val="90000"/>
                </a:lnSpc>
                <a:spcBef>
                  <a:spcPts val="0"/>
                </a:spcBef>
                <a:spcAft>
                  <a:spcPts val="0"/>
                </a:spcAft>
                <a:buClr>
                  <a:schemeClr val="lt1"/>
                </a:buClr>
                <a:buSzPts val="3300"/>
                <a:buFont typeface="Calibri"/>
                <a:buNone/>
              </a:pPr>
              <a:r>
                <a:rPr lang="en-US" sz="3300">
                  <a:solidFill>
                    <a:schemeClr val="lt1"/>
                  </a:solidFill>
                  <a:latin typeface="Calibri"/>
                  <a:ea typeface="Calibri"/>
                  <a:cs typeface="Calibri"/>
                  <a:sym typeface="Calibri"/>
                </a:rPr>
                <a:t>Preimplantation Genetic Testing (PGT)</a:t>
              </a:r>
              <a:endParaRPr/>
            </a:p>
          </p:txBody>
        </p:sp>
        <p:sp>
          <p:nvSpPr>
            <p:cNvPr id="208" name="Google Shape;208;g3bfae3106ec6a79e_38"/>
            <p:cNvSpPr/>
            <p:nvPr/>
          </p:nvSpPr>
          <p:spPr>
            <a:xfrm>
              <a:off x="0" y="2070589"/>
              <a:ext cx="5000100" cy="1312800"/>
            </a:xfrm>
            <a:prstGeom prst="roundRect">
              <a:avLst>
                <a:gd fmla="val 16667" name="adj"/>
              </a:avLst>
            </a:prstGeom>
            <a:gradFill>
              <a:gsLst>
                <a:gs pos="0">
                  <a:srgbClr val="4FF62D"/>
                </a:gs>
                <a:gs pos="100000">
                  <a:srgbClr val="8FFF81"/>
                </a:gs>
              </a:gsLst>
              <a:lin ang="16200038" scaled="0"/>
            </a:gra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g3bfae3106ec6a79e_38"/>
            <p:cNvSpPr txBox="1"/>
            <p:nvPr/>
          </p:nvSpPr>
          <p:spPr>
            <a:xfrm>
              <a:off x="64083" y="2134672"/>
              <a:ext cx="4872000" cy="1184700"/>
            </a:xfrm>
            <a:prstGeom prst="rect">
              <a:avLst/>
            </a:prstGeom>
            <a:noFill/>
            <a:ln>
              <a:noFill/>
            </a:ln>
          </p:spPr>
          <p:txBody>
            <a:bodyPr anchorCtr="0" anchor="ctr" bIns="125725" lIns="125725" spcFirstLastPara="1" rIns="125725" wrap="square" tIns="125725">
              <a:noAutofit/>
            </a:bodyPr>
            <a:lstStyle/>
            <a:p>
              <a:pPr indent="0" lvl="0" marL="0" marR="0" rtl="0" algn="l">
                <a:lnSpc>
                  <a:spcPct val="90000"/>
                </a:lnSpc>
                <a:spcBef>
                  <a:spcPts val="0"/>
                </a:spcBef>
                <a:spcAft>
                  <a:spcPts val="0"/>
                </a:spcAft>
                <a:buClr>
                  <a:schemeClr val="lt1"/>
                </a:buClr>
                <a:buSzPts val="3300"/>
                <a:buFont typeface="Calibri"/>
                <a:buNone/>
              </a:pPr>
              <a:r>
                <a:rPr lang="en-US" sz="3300">
                  <a:solidFill>
                    <a:schemeClr val="lt1"/>
                  </a:solidFill>
                  <a:latin typeface="Calibri"/>
                  <a:ea typeface="Calibri"/>
                  <a:cs typeface="Calibri"/>
                  <a:sym typeface="Calibri"/>
                </a:rPr>
                <a:t>Fertility preservation (e.g., before cancer treatment)</a:t>
              </a:r>
              <a:endParaRPr/>
            </a:p>
          </p:txBody>
        </p:sp>
        <p:sp>
          <p:nvSpPr>
            <p:cNvPr id="210" name="Google Shape;210;g3bfae3106ec6a79e_38"/>
            <p:cNvSpPr/>
            <p:nvPr/>
          </p:nvSpPr>
          <p:spPr>
            <a:xfrm>
              <a:off x="0" y="3478370"/>
              <a:ext cx="5000100" cy="1312800"/>
            </a:xfrm>
            <a:prstGeom prst="roundRect">
              <a:avLst>
                <a:gd fmla="val 16667" name="adj"/>
              </a:avLst>
            </a:prstGeom>
            <a:gradFill>
              <a:gsLst>
                <a:gs pos="0">
                  <a:srgbClr val="FF9129"/>
                </a:gs>
                <a:gs pos="100000">
                  <a:srgbClr val="FFB673"/>
                </a:gs>
              </a:gsLst>
              <a:lin ang="16200038" scaled="0"/>
            </a:gradFill>
            <a:ln>
              <a:noFill/>
            </a:ln>
            <a:effectLst>
              <a:outerShdw blurRad="40000" rotWithShape="0" dir="5400000" dist="23000">
                <a:srgbClr val="000000">
                  <a:alpha val="3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g3bfae3106ec6a79e_38"/>
            <p:cNvSpPr txBox="1"/>
            <p:nvPr/>
          </p:nvSpPr>
          <p:spPr>
            <a:xfrm>
              <a:off x="64083" y="3542453"/>
              <a:ext cx="4872000" cy="1184700"/>
            </a:xfrm>
            <a:prstGeom prst="rect">
              <a:avLst/>
            </a:prstGeom>
            <a:noFill/>
            <a:ln>
              <a:noFill/>
            </a:ln>
          </p:spPr>
          <p:txBody>
            <a:bodyPr anchorCtr="0" anchor="ctr" bIns="125725" lIns="125725" spcFirstLastPara="1" rIns="125725" wrap="square" tIns="125725">
              <a:noAutofit/>
            </a:bodyPr>
            <a:lstStyle/>
            <a:p>
              <a:pPr indent="0" lvl="0" marL="0" marR="0" rtl="0" algn="l">
                <a:lnSpc>
                  <a:spcPct val="90000"/>
                </a:lnSpc>
                <a:spcBef>
                  <a:spcPts val="0"/>
                </a:spcBef>
                <a:spcAft>
                  <a:spcPts val="0"/>
                </a:spcAft>
                <a:buClr>
                  <a:schemeClr val="lt1"/>
                </a:buClr>
                <a:buSzPts val="3300"/>
                <a:buFont typeface="Calibri"/>
                <a:buNone/>
              </a:pPr>
              <a:r>
                <a:rPr lang="en-US" sz="3300">
                  <a:solidFill>
                    <a:schemeClr val="lt1"/>
                  </a:solidFill>
                  <a:latin typeface="Calibri"/>
                  <a:ea typeface="Calibri"/>
                  <a:cs typeface="Calibri"/>
                  <a:sym typeface="Calibri"/>
                </a:rPr>
                <a:t>LGBTQ+ family building</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g3bfae3106ec6a79e_5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Components of an IVF Cycle</a:t>
            </a:r>
            <a:endParaRPr/>
          </a:p>
        </p:txBody>
      </p:sp>
      <p:sp>
        <p:nvSpPr>
          <p:cNvPr id="217" name="Google Shape;217;g3bfae3106ec6a79e_55"/>
          <p:cNvSpPr txBox="1"/>
          <p:nvPr/>
        </p:nvSpPr>
        <p:spPr>
          <a:xfrm>
            <a:off x="609599" y="1782396"/>
            <a:ext cx="10972800" cy="3709500"/>
          </a:xfrm>
          <a:prstGeom prst="rect">
            <a:avLst/>
          </a:prstGeom>
          <a:noFill/>
          <a:ln>
            <a:noFill/>
          </a:ln>
        </p:spPr>
        <p:txBody>
          <a:bodyPr anchorCtr="0" anchor="t" bIns="45700" lIns="91425" spcFirstLastPara="1" rIns="91425" wrap="square" tIns="45700">
            <a:spAutoFit/>
          </a:bodyPr>
          <a:lstStyle/>
          <a:p>
            <a:pPr indent="-177800" lvl="0" marL="0" marR="0" rtl="0" algn="l">
              <a:spcBef>
                <a:spcPts val="0"/>
              </a:spcBef>
              <a:spcAft>
                <a:spcPts val="0"/>
              </a:spcAft>
              <a:buClr>
                <a:srgbClr val="000000"/>
              </a:buClr>
              <a:buSzPts val="2800"/>
              <a:buFont typeface="Arial"/>
              <a:buChar char="•"/>
            </a:pPr>
            <a:r>
              <a:rPr b="0" i="0" lang="en-US" sz="2800" u="none" strike="noStrike">
                <a:solidFill>
                  <a:srgbClr val="000000"/>
                </a:solidFill>
                <a:latin typeface="Calibri"/>
                <a:ea typeface="Calibri"/>
                <a:cs typeface="Calibri"/>
                <a:sym typeface="Calibri"/>
              </a:rPr>
              <a:t>1. </a:t>
            </a:r>
            <a:r>
              <a:rPr b="1" i="0" lang="en-US" sz="2800" u="none" strike="noStrike">
                <a:solidFill>
                  <a:srgbClr val="000000"/>
                </a:solidFill>
                <a:latin typeface="Calibri"/>
                <a:ea typeface="Calibri"/>
                <a:cs typeface="Calibri"/>
                <a:sym typeface="Calibri"/>
              </a:rPr>
              <a:t>Ovarian Stimulation</a:t>
            </a:r>
            <a:r>
              <a:rPr b="0" i="0" lang="en-US" sz="2800" u="none" strike="noStrike">
                <a:solidFill>
                  <a:srgbClr val="000000"/>
                </a:solidFill>
                <a:latin typeface="Calibri"/>
                <a:ea typeface="Calibri"/>
                <a:cs typeface="Calibri"/>
                <a:sym typeface="Calibri"/>
              </a:rPr>
              <a:t>: Fertility medications are given to stimulate the ovaries to produce multiple follicles.</a:t>
            </a:r>
            <a:endParaRPr b="0" i="0" sz="2800" u="none" strike="noStrike">
              <a:solidFill>
                <a:srgbClr val="000000"/>
              </a:solidFill>
              <a:latin typeface="Arial"/>
              <a:ea typeface="Arial"/>
              <a:cs typeface="Arial"/>
              <a:sym typeface="Arial"/>
            </a:endParaRPr>
          </a:p>
          <a:p>
            <a:pPr indent="-177800" lvl="0" marL="0" marR="0" rtl="0" algn="l">
              <a:spcBef>
                <a:spcPts val="640"/>
              </a:spcBef>
              <a:spcAft>
                <a:spcPts val="0"/>
              </a:spcAft>
              <a:buClr>
                <a:srgbClr val="000000"/>
              </a:buClr>
              <a:buSzPts val="2800"/>
              <a:buFont typeface="Arial"/>
              <a:buChar char="•"/>
            </a:pPr>
            <a:r>
              <a:rPr b="0" i="0" lang="en-US" sz="2800" u="none" strike="noStrike">
                <a:solidFill>
                  <a:srgbClr val="000000"/>
                </a:solidFill>
                <a:latin typeface="Calibri"/>
                <a:ea typeface="Calibri"/>
                <a:cs typeface="Calibri"/>
                <a:sym typeface="Calibri"/>
              </a:rPr>
              <a:t>2. </a:t>
            </a:r>
            <a:r>
              <a:rPr b="1" i="0" lang="en-US" sz="2800" u="none" strike="noStrike">
                <a:solidFill>
                  <a:srgbClr val="000000"/>
                </a:solidFill>
                <a:latin typeface="Calibri"/>
                <a:ea typeface="Calibri"/>
                <a:cs typeface="Calibri"/>
                <a:sym typeface="Calibri"/>
              </a:rPr>
              <a:t>Monitoring</a:t>
            </a:r>
            <a:r>
              <a:rPr b="0" i="0" lang="en-US" sz="2800" u="none" strike="noStrike">
                <a:solidFill>
                  <a:srgbClr val="000000"/>
                </a:solidFill>
                <a:latin typeface="Calibri"/>
                <a:ea typeface="Calibri"/>
                <a:cs typeface="Calibri"/>
                <a:sym typeface="Calibri"/>
              </a:rPr>
              <a:t>: Ultrasounds and blood tests are used to monitor follicle growth and hormone levels.</a:t>
            </a:r>
            <a:endParaRPr b="0" i="0" sz="2800" u="none" strike="noStrike">
              <a:solidFill>
                <a:srgbClr val="000000"/>
              </a:solidFill>
              <a:latin typeface="Arial"/>
              <a:ea typeface="Arial"/>
              <a:cs typeface="Arial"/>
              <a:sym typeface="Arial"/>
            </a:endParaRPr>
          </a:p>
          <a:p>
            <a:pPr indent="-177800" lvl="0" marL="0" marR="0" rtl="0" algn="l">
              <a:spcBef>
                <a:spcPts val="640"/>
              </a:spcBef>
              <a:spcAft>
                <a:spcPts val="0"/>
              </a:spcAft>
              <a:buClr>
                <a:srgbClr val="000000"/>
              </a:buClr>
              <a:buSzPts val="2800"/>
              <a:buFont typeface="Arial"/>
              <a:buChar char="•"/>
            </a:pPr>
            <a:r>
              <a:rPr b="0" i="0" lang="en-US" sz="2800" u="none" strike="noStrike">
                <a:solidFill>
                  <a:srgbClr val="000000"/>
                </a:solidFill>
                <a:latin typeface="Calibri"/>
                <a:ea typeface="Calibri"/>
                <a:cs typeface="Calibri"/>
                <a:sym typeface="Calibri"/>
              </a:rPr>
              <a:t>3. </a:t>
            </a:r>
            <a:r>
              <a:rPr b="1" i="0" lang="en-US" sz="2800" u="none" strike="noStrike">
                <a:solidFill>
                  <a:srgbClr val="000000"/>
                </a:solidFill>
                <a:latin typeface="Calibri"/>
                <a:ea typeface="Calibri"/>
                <a:cs typeface="Calibri"/>
                <a:sym typeface="Calibri"/>
              </a:rPr>
              <a:t>Final</a:t>
            </a:r>
            <a:r>
              <a:rPr b="0" i="0" lang="en-US" sz="2800" u="none" strike="noStrike">
                <a:solidFill>
                  <a:srgbClr val="000000"/>
                </a:solidFill>
                <a:latin typeface="Calibri"/>
                <a:ea typeface="Calibri"/>
                <a:cs typeface="Calibri"/>
                <a:sym typeface="Calibri"/>
              </a:rPr>
              <a:t> </a:t>
            </a:r>
            <a:r>
              <a:rPr b="1" i="0" lang="en-US" sz="2800" u="none" strike="noStrike">
                <a:solidFill>
                  <a:srgbClr val="000000"/>
                </a:solidFill>
                <a:latin typeface="Calibri"/>
                <a:ea typeface="Calibri"/>
                <a:cs typeface="Calibri"/>
                <a:sym typeface="Calibri"/>
              </a:rPr>
              <a:t>Maturation</a:t>
            </a:r>
            <a:r>
              <a:rPr b="0" i="0" lang="en-US" sz="2800" u="none" strike="noStrike">
                <a:solidFill>
                  <a:srgbClr val="000000"/>
                </a:solidFill>
                <a:latin typeface="Calibri"/>
                <a:ea typeface="Calibri"/>
                <a:cs typeface="Calibri"/>
                <a:sym typeface="Calibri"/>
              </a:rPr>
              <a:t> </a:t>
            </a:r>
            <a:r>
              <a:rPr b="1" i="0" lang="en-US" sz="2800" u="none" strike="noStrike">
                <a:solidFill>
                  <a:srgbClr val="000000"/>
                </a:solidFill>
                <a:latin typeface="Calibri"/>
                <a:ea typeface="Calibri"/>
                <a:cs typeface="Calibri"/>
                <a:sym typeface="Calibri"/>
              </a:rPr>
              <a:t>Induction</a:t>
            </a:r>
            <a:r>
              <a:rPr b="0" i="0" lang="en-US" sz="2800" u="none" strike="noStrike">
                <a:solidFill>
                  <a:srgbClr val="000000"/>
                </a:solidFill>
                <a:latin typeface="Calibri"/>
                <a:ea typeface="Calibri"/>
                <a:cs typeface="Calibri"/>
                <a:sym typeface="Calibri"/>
              </a:rPr>
              <a:t>: An injection (usually hCG) is given to mature the oocytes.</a:t>
            </a:r>
            <a:endParaRPr b="0" i="0" sz="2800" u="none" strike="noStrike">
              <a:solidFill>
                <a:srgbClr val="000000"/>
              </a:solidFill>
              <a:latin typeface="Arial"/>
              <a:ea typeface="Arial"/>
              <a:cs typeface="Arial"/>
              <a:sym typeface="Arial"/>
            </a:endParaRPr>
          </a:p>
          <a:p>
            <a:pPr indent="0" lvl="0" marL="0" marR="0" rtl="0" algn="l">
              <a:spcBef>
                <a:spcPts val="0"/>
              </a:spcBef>
              <a:spcAft>
                <a:spcPts val="0"/>
              </a:spcAft>
              <a:buClr>
                <a:srgbClr val="000000"/>
              </a:buClr>
              <a:buSzPts val="2800"/>
              <a:buFont typeface="Calibri"/>
              <a:buNone/>
            </a:pPr>
            <a:r>
              <a:rPr b="0" i="0" lang="en-US" sz="2800" u="none" strike="noStrike">
                <a:solidFill>
                  <a:srgbClr val="000000"/>
                </a:solidFill>
                <a:latin typeface="Calibri"/>
                <a:ea typeface="Calibri"/>
                <a:cs typeface="Calibri"/>
                <a:sym typeface="Calibri"/>
              </a:rPr>
              <a:t>4. </a:t>
            </a:r>
            <a:r>
              <a:rPr b="1" i="0" lang="en-US" sz="2800" u="none" strike="noStrike">
                <a:solidFill>
                  <a:srgbClr val="000000"/>
                </a:solidFill>
                <a:latin typeface="Calibri"/>
                <a:ea typeface="Calibri"/>
                <a:cs typeface="Calibri"/>
                <a:sym typeface="Calibri"/>
              </a:rPr>
              <a:t>Oocyte</a:t>
            </a:r>
            <a:r>
              <a:rPr b="0" i="0" lang="en-US" sz="2800" u="none" strike="noStrike">
                <a:solidFill>
                  <a:srgbClr val="000000"/>
                </a:solidFill>
                <a:latin typeface="Calibri"/>
                <a:ea typeface="Calibri"/>
                <a:cs typeface="Calibri"/>
                <a:sym typeface="Calibri"/>
              </a:rPr>
              <a:t> </a:t>
            </a:r>
            <a:r>
              <a:rPr b="1" i="0" lang="en-US" sz="2800" u="none" strike="noStrike">
                <a:solidFill>
                  <a:srgbClr val="000000"/>
                </a:solidFill>
                <a:latin typeface="Calibri"/>
                <a:ea typeface="Calibri"/>
                <a:cs typeface="Calibri"/>
                <a:sym typeface="Calibri"/>
              </a:rPr>
              <a:t>Retrieval</a:t>
            </a:r>
            <a:r>
              <a:rPr b="0" i="0" lang="en-US" sz="2800" u="none" strike="noStrike">
                <a:solidFill>
                  <a:srgbClr val="000000"/>
                </a:solidFill>
                <a:latin typeface="Calibri"/>
                <a:ea typeface="Calibri"/>
                <a:cs typeface="Calibri"/>
                <a:sym typeface="Calibri"/>
              </a:rPr>
              <a:t>: Mature eggs are collected from the ovaries using a needle under ultrasound guidance.</a:t>
            </a:r>
            <a:endParaRPr sz="2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3bfae3106ec6a79e_6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223" name="Google Shape;223;g3bfae3106ec6a79e_60"/>
          <p:cNvSpPr txBox="1"/>
          <p:nvPr/>
        </p:nvSpPr>
        <p:spPr>
          <a:xfrm>
            <a:off x="870856" y="1641311"/>
            <a:ext cx="10972800" cy="4101900"/>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rgbClr val="000000"/>
              </a:buClr>
              <a:buSzPts val="2400"/>
              <a:buFont typeface="Arial"/>
              <a:buChar char="•"/>
            </a:pPr>
            <a:r>
              <a:rPr b="0" i="0" lang="en-US" sz="2400" u="none" strike="noStrike">
                <a:solidFill>
                  <a:srgbClr val="000000"/>
                </a:solidFill>
                <a:latin typeface="Calibri"/>
                <a:ea typeface="Calibri"/>
                <a:cs typeface="Calibri"/>
                <a:sym typeface="Calibri"/>
              </a:rPr>
              <a:t>5. </a:t>
            </a:r>
            <a:r>
              <a:rPr b="1" i="0" lang="en-US" sz="2400" u="none" strike="noStrike">
                <a:solidFill>
                  <a:srgbClr val="000000"/>
                </a:solidFill>
                <a:latin typeface="Calibri"/>
                <a:ea typeface="Calibri"/>
                <a:cs typeface="Calibri"/>
                <a:sym typeface="Calibri"/>
              </a:rPr>
              <a:t>Sperm</a:t>
            </a:r>
            <a:r>
              <a:rPr b="0" i="0" lang="en-US" sz="2400" u="none" strike="noStrike">
                <a:solidFill>
                  <a:srgbClr val="000000"/>
                </a:solidFill>
                <a:latin typeface="Calibri"/>
                <a:ea typeface="Calibri"/>
                <a:cs typeface="Calibri"/>
                <a:sym typeface="Calibri"/>
              </a:rPr>
              <a:t> </a:t>
            </a:r>
            <a:r>
              <a:rPr b="1" i="0" lang="en-US" sz="2400" u="none" strike="noStrike">
                <a:solidFill>
                  <a:srgbClr val="000000"/>
                </a:solidFill>
                <a:latin typeface="Calibri"/>
                <a:ea typeface="Calibri"/>
                <a:cs typeface="Calibri"/>
                <a:sym typeface="Calibri"/>
              </a:rPr>
              <a:t>Collection</a:t>
            </a:r>
            <a:r>
              <a:rPr b="0" i="0" lang="en-US" sz="2400" u="none" strike="noStrike">
                <a:solidFill>
                  <a:srgbClr val="000000"/>
                </a:solidFill>
                <a:latin typeface="Calibri"/>
                <a:ea typeface="Calibri"/>
                <a:cs typeface="Calibri"/>
                <a:sym typeface="Calibri"/>
              </a:rPr>
              <a:t> and </a:t>
            </a:r>
            <a:r>
              <a:rPr b="1" i="0" lang="en-US" sz="2400" u="none" strike="noStrike">
                <a:solidFill>
                  <a:srgbClr val="000000"/>
                </a:solidFill>
                <a:latin typeface="Calibri"/>
                <a:ea typeface="Calibri"/>
                <a:cs typeface="Calibri"/>
                <a:sym typeface="Calibri"/>
              </a:rPr>
              <a:t>Preparation</a:t>
            </a:r>
            <a:r>
              <a:rPr b="0" i="0" lang="en-US" sz="2400" u="none" strike="noStrike">
                <a:solidFill>
                  <a:srgbClr val="000000"/>
                </a:solidFill>
                <a:latin typeface="Calibri"/>
                <a:ea typeface="Calibri"/>
                <a:cs typeface="Calibri"/>
                <a:sym typeface="Calibri"/>
              </a:rPr>
              <a:t>: A sperm sample is collected and processed to isolate the best sperm.</a:t>
            </a:r>
            <a:endParaRPr b="0" i="0" sz="2400" u="none" strike="noStrike">
              <a:solidFill>
                <a:srgbClr val="000000"/>
              </a:solidFill>
              <a:latin typeface="Arial"/>
              <a:ea typeface="Arial"/>
              <a:cs typeface="Arial"/>
              <a:sym typeface="Arial"/>
            </a:endParaRPr>
          </a:p>
          <a:p>
            <a:pPr indent="-152400" lvl="0" marL="0" marR="0" rtl="0" algn="l">
              <a:spcBef>
                <a:spcPts val="640"/>
              </a:spcBef>
              <a:spcAft>
                <a:spcPts val="0"/>
              </a:spcAft>
              <a:buClr>
                <a:srgbClr val="000000"/>
              </a:buClr>
              <a:buSzPts val="2400"/>
              <a:buFont typeface="Arial"/>
              <a:buChar char="•"/>
            </a:pPr>
            <a:r>
              <a:rPr b="0" i="0" lang="en-US" sz="2400" u="none" strike="noStrike">
                <a:solidFill>
                  <a:srgbClr val="000000"/>
                </a:solidFill>
                <a:latin typeface="Calibri"/>
                <a:ea typeface="Calibri"/>
                <a:cs typeface="Calibri"/>
                <a:sym typeface="Calibri"/>
              </a:rPr>
              <a:t>6. </a:t>
            </a:r>
            <a:r>
              <a:rPr b="1" i="0" lang="en-US" sz="2400" u="none" strike="noStrike">
                <a:solidFill>
                  <a:srgbClr val="000000"/>
                </a:solidFill>
                <a:latin typeface="Calibri"/>
                <a:ea typeface="Calibri"/>
                <a:cs typeface="Calibri"/>
                <a:sym typeface="Calibri"/>
              </a:rPr>
              <a:t>Fertilization</a:t>
            </a:r>
            <a:r>
              <a:rPr b="0" i="0" lang="en-US" sz="2400" u="none" strike="noStrike">
                <a:solidFill>
                  <a:srgbClr val="000000"/>
                </a:solidFill>
                <a:latin typeface="Calibri"/>
                <a:ea typeface="Calibri"/>
                <a:cs typeface="Calibri"/>
                <a:sym typeface="Calibri"/>
              </a:rPr>
              <a:t>: Eggs and sperm are combined in the lab using conventional insemination or ICSI (intracytoplasmic sperm injection).</a:t>
            </a:r>
            <a:endParaRPr b="0" i="0" sz="2400" u="none" strike="noStrike">
              <a:solidFill>
                <a:srgbClr val="000000"/>
              </a:solidFill>
              <a:latin typeface="Arial"/>
              <a:ea typeface="Arial"/>
              <a:cs typeface="Arial"/>
              <a:sym typeface="Arial"/>
            </a:endParaRPr>
          </a:p>
          <a:p>
            <a:pPr indent="-152400" lvl="0" marL="0" marR="0" rtl="0" algn="l">
              <a:spcBef>
                <a:spcPts val="640"/>
              </a:spcBef>
              <a:spcAft>
                <a:spcPts val="0"/>
              </a:spcAft>
              <a:buClr>
                <a:srgbClr val="000000"/>
              </a:buClr>
              <a:buSzPts val="2400"/>
              <a:buFont typeface="Arial"/>
              <a:buChar char="•"/>
            </a:pPr>
            <a:r>
              <a:rPr b="0" i="0" lang="en-US" sz="2400" u="none" strike="noStrike">
                <a:solidFill>
                  <a:srgbClr val="000000"/>
                </a:solidFill>
                <a:latin typeface="Calibri"/>
                <a:ea typeface="Calibri"/>
                <a:cs typeface="Calibri"/>
                <a:sym typeface="Calibri"/>
              </a:rPr>
              <a:t>7. </a:t>
            </a:r>
            <a:r>
              <a:rPr b="1" i="0" lang="en-US" sz="2400" u="none" strike="noStrike">
                <a:solidFill>
                  <a:srgbClr val="000000"/>
                </a:solidFill>
                <a:latin typeface="Calibri"/>
                <a:ea typeface="Calibri"/>
                <a:cs typeface="Calibri"/>
                <a:sym typeface="Calibri"/>
              </a:rPr>
              <a:t>Embryo</a:t>
            </a:r>
            <a:r>
              <a:rPr b="0" i="0" lang="en-US" sz="2400" u="none" strike="noStrike">
                <a:solidFill>
                  <a:srgbClr val="000000"/>
                </a:solidFill>
                <a:latin typeface="Calibri"/>
                <a:ea typeface="Calibri"/>
                <a:cs typeface="Calibri"/>
                <a:sym typeface="Calibri"/>
              </a:rPr>
              <a:t> </a:t>
            </a:r>
            <a:r>
              <a:rPr b="1" i="0" lang="en-US" sz="2400" u="none" strike="noStrike">
                <a:solidFill>
                  <a:srgbClr val="000000"/>
                </a:solidFill>
                <a:latin typeface="Calibri"/>
                <a:ea typeface="Calibri"/>
                <a:cs typeface="Calibri"/>
                <a:sym typeface="Calibri"/>
              </a:rPr>
              <a:t>Culture</a:t>
            </a:r>
            <a:r>
              <a:rPr b="0" i="0" lang="en-US" sz="2400" u="none" strike="noStrike">
                <a:solidFill>
                  <a:srgbClr val="000000"/>
                </a:solidFill>
                <a:latin typeface="Calibri"/>
                <a:ea typeface="Calibri"/>
                <a:cs typeface="Calibri"/>
                <a:sym typeface="Calibri"/>
              </a:rPr>
              <a:t>: Fertilized eggs are cultured for several days to monitor development.</a:t>
            </a:r>
            <a:endParaRPr b="0" i="0" sz="2400" u="none" strike="noStrike">
              <a:solidFill>
                <a:srgbClr val="000000"/>
              </a:solidFill>
              <a:latin typeface="Arial"/>
              <a:ea typeface="Arial"/>
              <a:cs typeface="Arial"/>
              <a:sym typeface="Arial"/>
            </a:endParaRPr>
          </a:p>
          <a:p>
            <a:pPr indent="-152400" lvl="0" marL="0" marR="0" rtl="0" algn="l">
              <a:spcBef>
                <a:spcPts val="640"/>
              </a:spcBef>
              <a:spcAft>
                <a:spcPts val="0"/>
              </a:spcAft>
              <a:buClr>
                <a:srgbClr val="000000"/>
              </a:buClr>
              <a:buSzPts val="2400"/>
              <a:buFont typeface="Arial"/>
              <a:buChar char="•"/>
            </a:pPr>
            <a:r>
              <a:rPr b="0" i="0" lang="en-US" sz="2400" u="none" strike="noStrike">
                <a:solidFill>
                  <a:srgbClr val="000000"/>
                </a:solidFill>
                <a:latin typeface="Calibri"/>
                <a:ea typeface="Calibri"/>
                <a:cs typeface="Calibri"/>
                <a:sym typeface="Calibri"/>
              </a:rPr>
              <a:t>8. </a:t>
            </a:r>
            <a:r>
              <a:rPr b="1" i="0" lang="en-US" sz="2400" u="none" strike="noStrike">
                <a:solidFill>
                  <a:srgbClr val="000000"/>
                </a:solidFill>
                <a:latin typeface="Calibri"/>
                <a:ea typeface="Calibri"/>
                <a:cs typeface="Calibri"/>
                <a:sym typeface="Calibri"/>
              </a:rPr>
              <a:t>Embryo</a:t>
            </a:r>
            <a:r>
              <a:rPr b="0" i="0" lang="en-US" sz="2400" u="none" strike="noStrike">
                <a:solidFill>
                  <a:srgbClr val="000000"/>
                </a:solidFill>
                <a:latin typeface="Calibri"/>
                <a:ea typeface="Calibri"/>
                <a:cs typeface="Calibri"/>
                <a:sym typeface="Calibri"/>
              </a:rPr>
              <a:t> </a:t>
            </a:r>
            <a:r>
              <a:rPr b="1" i="0" lang="en-US" sz="2400" u="none" strike="noStrike">
                <a:solidFill>
                  <a:srgbClr val="000000"/>
                </a:solidFill>
                <a:latin typeface="Calibri"/>
                <a:ea typeface="Calibri"/>
                <a:cs typeface="Calibri"/>
                <a:sym typeface="Calibri"/>
              </a:rPr>
              <a:t>Transfer</a:t>
            </a:r>
            <a:r>
              <a:rPr b="0" i="0" lang="en-US" sz="2400" u="none" strike="noStrike">
                <a:solidFill>
                  <a:srgbClr val="000000"/>
                </a:solidFill>
                <a:latin typeface="Calibri"/>
                <a:ea typeface="Calibri"/>
                <a:cs typeface="Calibri"/>
                <a:sym typeface="Calibri"/>
              </a:rPr>
              <a:t>: Selected embryos are transferred into the uterus under ultrasound guidance.</a:t>
            </a:r>
            <a:endParaRPr b="0" i="0" sz="2400" u="none" strike="noStrike">
              <a:solidFill>
                <a:srgbClr val="000000"/>
              </a:solidFill>
              <a:latin typeface="Arial"/>
              <a:ea typeface="Arial"/>
              <a:cs typeface="Arial"/>
              <a:sym typeface="Arial"/>
            </a:endParaRPr>
          </a:p>
          <a:p>
            <a:pPr indent="-152400" lvl="0" marL="0" marR="0" rtl="0" algn="l">
              <a:spcBef>
                <a:spcPts val="640"/>
              </a:spcBef>
              <a:spcAft>
                <a:spcPts val="0"/>
              </a:spcAft>
              <a:buClr>
                <a:srgbClr val="000000"/>
              </a:buClr>
              <a:buSzPts val="2400"/>
              <a:buFont typeface="Arial"/>
              <a:buChar char="•"/>
            </a:pPr>
            <a:r>
              <a:rPr b="0" i="0" lang="en-US" sz="2400" u="none" strike="noStrike">
                <a:solidFill>
                  <a:srgbClr val="000000"/>
                </a:solidFill>
                <a:latin typeface="Calibri"/>
                <a:ea typeface="Calibri"/>
                <a:cs typeface="Calibri"/>
                <a:sym typeface="Calibri"/>
              </a:rPr>
              <a:t>9. </a:t>
            </a:r>
            <a:r>
              <a:rPr b="1" i="0" lang="en-US" sz="2400" u="none" strike="noStrike">
                <a:solidFill>
                  <a:srgbClr val="000000"/>
                </a:solidFill>
                <a:latin typeface="Calibri"/>
                <a:ea typeface="Calibri"/>
                <a:cs typeface="Calibri"/>
                <a:sym typeface="Calibri"/>
              </a:rPr>
              <a:t>Luteal</a:t>
            </a:r>
            <a:r>
              <a:rPr b="0" i="0" lang="en-US" sz="2400" u="none" strike="noStrike">
                <a:solidFill>
                  <a:srgbClr val="000000"/>
                </a:solidFill>
                <a:latin typeface="Calibri"/>
                <a:ea typeface="Calibri"/>
                <a:cs typeface="Calibri"/>
                <a:sym typeface="Calibri"/>
              </a:rPr>
              <a:t> </a:t>
            </a:r>
            <a:r>
              <a:rPr b="1" i="0" lang="en-US" sz="2400" u="none" strike="noStrike">
                <a:solidFill>
                  <a:srgbClr val="000000"/>
                </a:solidFill>
                <a:latin typeface="Calibri"/>
                <a:ea typeface="Calibri"/>
                <a:cs typeface="Calibri"/>
                <a:sym typeface="Calibri"/>
              </a:rPr>
              <a:t>Phase</a:t>
            </a:r>
            <a:r>
              <a:rPr b="0" i="0" lang="en-US" sz="2400" u="none" strike="noStrike">
                <a:solidFill>
                  <a:srgbClr val="000000"/>
                </a:solidFill>
                <a:latin typeface="Calibri"/>
                <a:ea typeface="Calibri"/>
                <a:cs typeface="Calibri"/>
                <a:sym typeface="Calibri"/>
              </a:rPr>
              <a:t> </a:t>
            </a:r>
            <a:r>
              <a:rPr b="1" i="0" lang="en-US" sz="2400" u="none" strike="noStrike">
                <a:solidFill>
                  <a:srgbClr val="000000"/>
                </a:solidFill>
                <a:latin typeface="Calibri"/>
                <a:ea typeface="Calibri"/>
                <a:cs typeface="Calibri"/>
                <a:sym typeface="Calibri"/>
              </a:rPr>
              <a:t>Support</a:t>
            </a:r>
            <a:r>
              <a:rPr b="0" i="0" lang="en-US" sz="2400" u="none" strike="noStrike">
                <a:solidFill>
                  <a:srgbClr val="000000"/>
                </a:solidFill>
                <a:latin typeface="Calibri"/>
                <a:ea typeface="Calibri"/>
                <a:cs typeface="Calibri"/>
                <a:sym typeface="Calibri"/>
              </a:rPr>
              <a:t>: Hormonal support (usually progesterone) is given to help the uterine lining support pregnancy.</a:t>
            </a:r>
            <a:endParaRPr b="0" i="0" sz="2400" u="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g3bfae3106ec6a79e_6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t/>
            </a:r>
            <a:endParaRPr/>
          </a:p>
        </p:txBody>
      </p:sp>
      <p:sp>
        <p:nvSpPr>
          <p:cNvPr id="229" name="Google Shape;229;g3bfae3106ec6a79e_65"/>
          <p:cNvSpPr txBox="1"/>
          <p:nvPr/>
        </p:nvSpPr>
        <p:spPr>
          <a:xfrm>
            <a:off x="3048000" y="3244334"/>
            <a:ext cx="6096000" cy="371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 </a:t>
            </a:r>
            <a:endParaRPr/>
          </a:p>
        </p:txBody>
      </p:sp>
      <p:pic>
        <p:nvPicPr>
          <p:cNvPr id="230" name="Google Shape;230;g3bfae3106ec6a79e_65"/>
          <p:cNvPicPr preferRelativeResize="0"/>
          <p:nvPr/>
        </p:nvPicPr>
        <p:blipFill rotWithShape="1">
          <a:blip r:embed="rId3">
            <a:alphaModFix/>
          </a:blip>
          <a:srcRect b="0" l="0" r="0" t="0"/>
          <a:stretch/>
        </p:blipFill>
        <p:spPr>
          <a:xfrm>
            <a:off x="6454423" y="1217613"/>
            <a:ext cx="5379154" cy="5365747"/>
          </a:xfrm>
          <a:prstGeom prst="rect">
            <a:avLst/>
          </a:prstGeom>
          <a:noFill/>
          <a:ln>
            <a:noFill/>
          </a:ln>
        </p:spPr>
      </p:pic>
      <p:pic>
        <p:nvPicPr>
          <p:cNvPr id="231" name="Google Shape;231;g3bfae3106ec6a79e_65"/>
          <p:cNvPicPr preferRelativeResize="0"/>
          <p:nvPr/>
        </p:nvPicPr>
        <p:blipFill rotWithShape="1">
          <a:blip r:embed="rId4">
            <a:alphaModFix/>
          </a:blip>
          <a:srcRect b="0" l="0" r="0" t="0"/>
          <a:stretch/>
        </p:blipFill>
        <p:spPr>
          <a:xfrm>
            <a:off x="0" y="2136152"/>
            <a:ext cx="6549141" cy="372869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3bfae3106ec6a79e_72"/>
          <p:cNvSpPr txBox="1"/>
          <p:nvPr/>
        </p:nvSpPr>
        <p:spPr>
          <a:xfrm>
            <a:off x="453572" y="335846"/>
            <a:ext cx="11085300" cy="5583300"/>
          </a:xfrm>
          <a:prstGeom prst="rect">
            <a:avLst/>
          </a:prstGeom>
          <a:noFill/>
          <a:ln>
            <a:noFill/>
          </a:ln>
        </p:spPr>
        <p:txBody>
          <a:bodyPr anchorCtr="0" anchor="t" bIns="45700" lIns="91425" spcFirstLastPara="1" rIns="91425" wrap="square" tIns="45700">
            <a:spAutoFit/>
          </a:bodyPr>
          <a:lstStyle/>
          <a:p>
            <a:pPr indent="-152400" lvl="0" marL="0" marR="0" rtl="0" algn="l">
              <a:spcBef>
                <a:spcPts val="0"/>
              </a:spcBef>
              <a:spcAft>
                <a:spcPts val="0"/>
              </a:spcAft>
              <a:buClr>
                <a:srgbClr val="000000"/>
              </a:buClr>
              <a:buSzPts val="2400"/>
              <a:buFont typeface="Arial"/>
              <a:buChar char="•"/>
            </a:pPr>
            <a:r>
              <a:rPr b="0" i="0" lang="en-US" sz="2400" u="none" strike="noStrike">
                <a:solidFill>
                  <a:srgbClr val="000000"/>
                </a:solidFill>
                <a:latin typeface="Calibri"/>
                <a:ea typeface="Calibri"/>
                <a:cs typeface="Calibri"/>
                <a:sym typeface="Calibri"/>
              </a:rPr>
              <a:t>There are two main protocols for ovarian stimulation used in in vitro fertilization (IVF):</a:t>
            </a:r>
            <a:br>
              <a:rPr b="0" i="0" lang="en-US" sz="2400" u="none" strike="noStrike">
                <a:solidFill>
                  <a:srgbClr val="000000"/>
                </a:solidFill>
                <a:latin typeface="Calibri"/>
                <a:ea typeface="Calibri"/>
                <a:cs typeface="Calibri"/>
                <a:sym typeface="Calibri"/>
              </a:rPr>
            </a:br>
            <a:br>
              <a:rPr b="0" i="0" lang="en-US" sz="2400" u="none" strike="noStrike">
                <a:solidFill>
                  <a:srgbClr val="000000"/>
                </a:solidFill>
                <a:latin typeface="Calibri"/>
                <a:ea typeface="Calibri"/>
                <a:cs typeface="Calibri"/>
                <a:sym typeface="Calibri"/>
              </a:rPr>
            </a:br>
            <a:r>
              <a:rPr b="0" i="0" lang="en-US" sz="2400" u="none" strike="noStrike">
                <a:solidFill>
                  <a:srgbClr val="000000"/>
                </a:solidFill>
                <a:latin typeface="Calibri"/>
                <a:ea typeface="Calibri"/>
                <a:cs typeface="Calibri"/>
                <a:sym typeface="Calibri"/>
              </a:rPr>
              <a:t>1. </a:t>
            </a:r>
            <a:r>
              <a:rPr b="1" i="0" lang="en-US" sz="2400" u="none" strike="noStrike">
                <a:solidFill>
                  <a:srgbClr val="000000"/>
                </a:solidFill>
                <a:latin typeface="Calibri"/>
                <a:ea typeface="Calibri"/>
                <a:cs typeface="Calibri"/>
                <a:sym typeface="Calibri"/>
              </a:rPr>
              <a:t>Gonadotropin-Releasing Hormone (GnRH) Agonist Protocol</a:t>
            </a:r>
            <a:r>
              <a:rPr b="0" i="0" lang="en-US" sz="2400" u="none" strike="noStrike">
                <a:solidFill>
                  <a:srgbClr val="000000"/>
                </a:solidFill>
                <a:latin typeface="Calibri"/>
                <a:ea typeface="Calibri"/>
                <a:cs typeface="Calibri"/>
                <a:sym typeface="Calibri"/>
              </a:rPr>
              <a:t>: This involves the administration of GnRH agonists to initially stimulate and then suppress the pituitary gland. This suppression prevents premature ovulation and allows for better control of the ovarian stimulation process. After suppression, gonadotropins are administered to stimulate the ovaries to produce multiple follicles.</a:t>
            </a:r>
            <a:br>
              <a:rPr b="0" i="0" lang="en-US" sz="2400" u="none" strike="noStrike">
                <a:solidFill>
                  <a:srgbClr val="000000"/>
                </a:solidFill>
                <a:latin typeface="Calibri"/>
                <a:ea typeface="Calibri"/>
                <a:cs typeface="Calibri"/>
                <a:sym typeface="Calibri"/>
              </a:rPr>
            </a:br>
            <a:br>
              <a:rPr b="0" i="0" lang="en-US" sz="2400" u="none" strike="noStrike">
                <a:solidFill>
                  <a:srgbClr val="000000"/>
                </a:solidFill>
                <a:latin typeface="Calibri"/>
                <a:ea typeface="Calibri"/>
                <a:cs typeface="Calibri"/>
                <a:sym typeface="Calibri"/>
              </a:rPr>
            </a:br>
            <a:r>
              <a:rPr b="0" i="0" lang="en-US" sz="2400" u="none" strike="noStrike">
                <a:solidFill>
                  <a:srgbClr val="000000"/>
                </a:solidFill>
                <a:latin typeface="Calibri"/>
                <a:ea typeface="Calibri"/>
                <a:cs typeface="Calibri"/>
                <a:sym typeface="Calibri"/>
              </a:rPr>
              <a:t>2. </a:t>
            </a:r>
            <a:r>
              <a:rPr b="1" i="0" lang="en-US" sz="2400" u="none" strike="noStrike">
                <a:solidFill>
                  <a:srgbClr val="000000"/>
                </a:solidFill>
                <a:latin typeface="Calibri"/>
                <a:ea typeface="Calibri"/>
                <a:cs typeface="Calibri"/>
                <a:sym typeface="Calibri"/>
              </a:rPr>
              <a:t>Gonadotropin-Releasing Hormone (GnRH) Antagonist Protocol</a:t>
            </a:r>
            <a:r>
              <a:rPr b="0" i="0" lang="en-US" sz="2400" u="none" strike="noStrike">
                <a:solidFill>
                  <a:srgbClr val="000000"/>
                </a:solidFill>
                <a:latin typeface="Calibri"/>
                <a:ea typeface="Calibri"/>
                <a:cs typeface="Calibri"/>
                <a:sym typeface="Calibri"/>
              </a:rPr>
              <a:t>: This protocol uses GnRH antagonists to directly and immediately suppress the pituitary gland, preventing premature ovulation. Gonadotropins are administered simultaneously to stimulate the ovaries. This protocol is often shorter and may reduce the risk of ovarian hyperstimulation syndrome (OHSS).</a:t>
            </a:r>
            <a:endParaRPr b="0" i="0" sz="2400" u="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0" name="Shape 240"/>
        <p:cNvGrpSpPr/>
        <p:nvPr/>
      </p:nvGrpSpPr>
      <p:grpSpPr>
        <a:xfrm>
          <a:off x="0" y="0"/>
          <a:ext cx="0" cy="0"/>
          <a:chOff x="0" y="0"/>
          <a:chExt cx="0" cy="0"/>
        </a:xfrm>
      </p:grpSpPr>
      <p:sp>
        <p:nvSpPr>
          <p:cNvPr id="241" name="Google Shape;241;g3bfae3106ec6a79e_76"/>
          <p:cNvSpPr/>
          <p:nvPr/>
        </p:nvSpPr>
        <p:spPr>
          <a:xfrm>
            <a:off x="0" y="0"/>
            <a:ext cx="12192000" cy="6857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42" name="Google Shape;242;g3bfae3106ec6a79e_76"/>
          <p:cNvGrpSpPr/>
          <p:nvPr/>
        </p:nvGrpSpPr>
        <p:grpSpPr>
          <a:xfrm>
            <a:off x="82" y="1216597"/>
            <a:ext cx="731548" cy="673456"/>
            <a:chOff x="3940602" y="308034"/>
            <a:chExt cx="2116748" cy="3429000"/>
          </a:xfrm>
        </p:grpSpPr>
        <p:sp>
          <p:nvSpPr>
            <p:cNvPr id="243" name="Google Shape;243;g3bfae3106ec6a79e_76"/>
            <p:cNvSpPr/>
            <p:nvPr/>
          </p:nvSpPr>
          <p:spPr>
            <a:xfrm>
              <a:off x="3940602" y="308034"/>
              <a:ext cx="566700" cy="3429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g3bfae3106ec6a79e_76"/>
            <p:cNvSpPr/>
            <p:nvPr/>
          </p:nvSpPr>
          <p:spPr>
            <a:xfrm>
              <a:off x="4715626" y="308034"/>
              <a:ext cx="566700" cy="3429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g3bfae3106ec6a79e_76"/>
            <p:cNvSpPr/>
            <p:nvPr/>
          </p:nvSpPr>
          <p:spPr>
            <a:xfrm>
              <a:off x="5490650" y="308034"/>
              <a:ext cx="566700" cy="34290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6" name="Google Shape;246;g3bfae3106ec6a79e_76"/>
          <p:cNvSpPr/>
          <p:nvPr/>
        </p:nvSpPr>
        <p:spPr>
          <a:xfrm>
            <a:off x="640079" y="613954"/>
            <a:ext cx="10907700" cy="1894200"/>
          </a:xfrm>
          <a:prstGeom prst="rect">
            <a:avLst/>
          </a:prstGeom>
          <a:solidFill>
            <a:schemeClr val="lt1"/>
          </a:solidFill>
          <a:ln>
            <a:noFill/>
          </a:ln>
          <a:effectLst>
            <a:outerShdw blurRad="139700" rotWithShape="0" algn="t" dir="5400000" dist="127000">
              <a:srgbClr val="000000">
                <a:alpha val="1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g3bfae3106ec6a79e_76"/>
          <p:cNvSpPr txBox="1"/>
          <p:nvPr>
            <p:ph type="title"/>
          </p:nvPr>
        </p:nvSpPr>
        <p:spPr>
          <a:xfrm>
            <a:off x="1043631" y="809898"/>
            <a:ext cx="10173300" cy="15546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200"/>
              <a:buFont typeface="Calibri"/>
              <a:buNone/>
            </a:pPr>
            <a:r>
              <a:rPr lang="en-US" sz="4200"/>
              <a:t>Success Rates and Risks</a:t>
            </a:r>
            <a:endParaRPr/>
          </a:p>
        </p:txBody>
      </p:sp>
      <p:cxnSp>
        <p:nvCxnSpPr>
          <p:cNvPr id="248" name="Google Shape;248;g3bfae3106ec6a79e_76"/>
          <p:cNvCxnSpPr/>
          <p:nvPr/>
        </p:nvCxnSpPr>
        <p:spPr>
          <a:xfrm rot="10800000">
            <a:off x="838200" y="6485313"/>
            <a:ext cx="10515600" cy="0"/>
          </a:xfrm>
          <a:prstGeom prst="straightConnector1">
            <a:avLst/>
          </a:prstGeom>
          <a:noFill/>
          <a:ln cap="flat" cmpd="sng" w="57150">
            <a:solidFill>
              <a:schemeClr val="accent4"/>
            </a:solidFill>
            <a:prstDash val="solid"/>
            <a:round/>
            <a:headEnd len="sm" w="sm" type="none"/>
            <a:tailEnd len="sm" w="sm" type="none"/>
          </a:ln>
        </p:spPr>
      </p:cxnSp>
      <p:grpSp>
        <p:nvGrpSpPr>
          <p:cNvPr id="249" name="Google Shape;249;g3bfae3106ec6a79e_76"/>
          <p:cNvGrpSpPr/>
          <p:nvPr/>
        </p:nvGrpSpPr>
        <p:grpSpPr>
          <a:xfrm>
            <a:off x="905868" y="3387551"/>
            <a:ext cx="10375630" cy="2469740"/>
            <a:chOff x="950" y="370032"/>
            <a:chExt cx="7781917" cy="2469740"/>
          </a:xfrm>
        </p:grpSpPr>
        <p:sp>
          <p:nvSpPr>
            <p:cNvPr id="250" name="Google Shape;250;g3bfae3106ec6a79e_76"/>
            <p:cNvSpPr/>
            <p:nvPr/>
          </p:nvSpPr>
          <p:spPr>
            <a:xfrm>
              <a:off x="950" y="370032"/>
              <a:ext cx="3335100" cy="2117700"/>
            </a:xfrm>
            <a:prstGeom prst="roundRect">
              <a:avLst>
                <a:gd fmla="val 10000" name="adj"/>
              </a:avLst>
            </a:prstGeom>
            <a:solidFill>
              <a:srgbClr val="1D497D"/>
            </a:solidFill>
            <a:ln cap="flat" cmpd="sng" w="25400">
              <a:solidFill>
                <a:srgbClr val="EEEC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g3bfae3106ec6a79e_76"/>
            <p:cNvSpPr/>
            <p:nvPr/>
          </p:nvSpPr>
          <p:spPr>
            <a:xfrm>
              <a:off x="371518" y="722072"/>
              <a:ext cx="3335100" cy="2117700"/>
            </a:xfrm>
            <a:prstGeom prst="roundRect">
              <a:avLst>
                <a:gd fmla="val 10000" name="adj"/>
              </a:avLst>
            </a:prstGeom>
            <a:solidFill>
              <a:srgbClr val="EEECE0">
                <a:alpha val="89800"/>
              </a:srgbClr>
            </a:solidFill>
            <a:ln cap="flat" cmpd="sng" w="25400">
              <a:solidFill>
                <a:srgbClr val="1D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g3bfae3106ec6a79e_76"/>
            <p:cNvSpPr txBox="1"/>
            <p:nvPr/>
          </p:nvSpPr>
          <p:spPr>
            <a:xfrm>
              <a:off x="433546" y="784100"/>
              <a:ext cx="3211200" cy="1993800"/>
            </a:xfrm>
            <a:prstGeom prst="rect">
              <a:avLst/>
            </a:prstGeom>
            <a:noFill/>
            <a:ln>
              <a:noFill/>
            </a:ln>
          </p:spPr>
          <p:txBody>
            <a:bodyPr anchorCtr="0" anchor="ctr" bIns="118100" lIns="118100" spcFirstLastPara="1" rIns="118100" wrap="square" tIns="118100">
              <a:noAutofit/>
            </a:bodyPr>
            <a:lstStyle/>
            <a:p>
              <a:pPr indent="0" lvl="0" marL="0" marR="0" rtl="0" algn="ctr">
                <a:lnSpc>
                  <a:spcPct val="90000"/>
                </a:lnSpc>
                <a:spcBef>
                  <a:spcPts val="0"/>
                </a:spcBef>
                <a:spcAft>
                  <a:spcPts val="0"/>
                </a:spcAft>
                <a:buClr>
                  <a:schemeClr val="dk1"/>
                </a:buClr>
                <a:buSzPts val="3100"/>
                <a:buFont typeface="Calibri"/>
                <a:buNone/>
              </a:pPr>
              <a:r>
                <a:rPr lang="en-US" sz="3100">
                  <a:solidFill>
                    <a:schemeClr val="dk1"/>
                  </a:solidFill>
                  <a:latin typeface="Calibri"/>
                  <a:ea typeface="Calibri"/>
                  <a:cs typeface="Calibri"/>
                  <a:sym typeface="Calibri"/>
                </a:rPr>
                <a:t>Success ~30% per cycle depending on age and cause of infertility</a:t>
              </a:r>
              <a:endParaRPr/>
            </a:p>
          </p:txBody>
        </p:sp>
        <p:sp>
          <p:nvSpPr>
            <p:cNvPr id="253" name="Google Shape;253;g3bfae3106ec6a79e_76"/>
            <p:cNvSpPr/>
            <p:nvPr/>
          </p:nvSpPr>
          <p:spPr>
            <a:xfrm>
              <a:off x="4077199" y="370032"/>
              <a:ext cx="3335100" cy="2117700"/>
            </a:xfrm>
            <a:prstGeom prst="roundRect">
              <a:avLst>
                <a:gd fmla="val 10000" name="adj"/>
              </a:avLst>
            </a:prstGeom>
            <a:solidFill>
              <a:srgbClr val="1D497D"/>
            </a:solidFill>
            <a:ln cap="flat" cmpd="sng" w="25400">
              <a:solidFill>
                <a:srgbClr val="EEEC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g3bfae3106ec6a79e_76"/>
            <p:cNvSpPr/>
            <p:nvPr/>
          </p:nvSpPr>
          <p:spPr>
            <a:xfrm>
              <a:off x="4447767" y="722072"/>
              <a:ext cx="3335100" cy="2117700"/>
            </a:xfrm>
            <a:prstGeom prst="roundRect">
              <a:avLst>
                <a:gd fmla="val 10000" name="adj"/>
              </a:avLst>
            </a:prstGeom>
            <a:solidFill>
              <a:srgbClr val="EEECE0">
                <a:alpha val="89800"/>
              </a:srgbClr>
            </a:solidFill>
            <a:ln cap="flat" cmpd="sng" w="25400">
              <a:solidFill>
                <a:srgbClr val="1D497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3bfae3106ec6a79e_76"/>
            <p:cNvSpPr txBox="1"/>
            <p:nvPr/>
          </p:nvSpPr>
          <p:spPr>
            <a:xfrm>
              <a:off x="4509795" y="784100"/>
              <a:ext cx="3211200" cy="1993800"/>
            </a:xfrm>
            <a:prstGeom prst="rect">
              <a:avLst/>
            </a:prstGeom>
            <a:noFill/>
            <a:ln>
              <a:noFill/>
            </a:ln>
          </p:spPr>
          <p:txBody>
            <a:bodyPr anchorCtr="0" anchor="ctr" bIns="118100" lIns="118100" spcFirstLastPara="1" rIns="118100" wrap="square" tIns="118100">
              <a:noAutofit/>
            </a:bodyPr>
            <a:lstStyle/>
            <a:p>
              <a:pPr indent="0" lvl="0" marL="0" marR="0" rtl="0" algn="ctr">
                <a:lnSpc>
                  <a:spcPct val="90000"/>
                </a:lnSpc>
                <a:spcBef>
                  <a:spcPts val="0"/>
                </a:spcBef>
                <a:spcAft>
                  <a:spcPts val="0"/>
                </a:spcAft>
                <a:buClr>
                  <a:schemeClr val="dk1"/>
                </a:buClr>
                <a:buSzPts val="3100"/>
                <a:buFont typeface="Calibri"/>
                <a:buNone/>
              </a:pPr>
              <a:r>
                <a:rPr lang="en-US" sz="3100">
                  <a:solidFill>
                    <a:schemeClr val="dk1"/>
                  </a:solidFill>
                  <a:latin typeface="Calibri"/>
                  <a:ea typeface="Calibri"/>
                  <a:cs typeface="Calibri"/>
                  <a:sym typeface="Calibri"/>
                </a:rPr>
                <a:t>Risks: OHSS, multiple pregnancy, infection, bleeding</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
          <p:cNvSpPr txBox="1"/>
          <p:nvPr>
            <p:ph idx="4294967295" type="subTitle"/>
          </p:nvPr>
        </p:nvSpPr>
        <p:spPr>
          <a:xfrm>
            <a:off x="-849600" y="2284129"/>
            <a:ext cx="13716000" cy="1268400"/>
          </a:xfrm>
          <a:prstGeom prst="rect">
            <a:avLst/>
          </a:prstGeom>
          <a:noFill/>
          <a:ln>
            <a:noFill/>
          </a:ln>
        </p:spPr>
        <p:txBody>
          <a:bodyPr anchorCtr="0" anchor="t" bIns="45700" lIns="45700" spcFirstLastPara="1" rIns="45700" wrap="square" tIns="45700">
            <a:normAutofit/>
          </a:bodyPr>
          <a:lstStyle/>
          <a:p>
            <a:pPr indent="-342900" lvl="0" marL="342900" marR="0" rtl="0" algn="ctr">
              <a:lnSpc>
                <a:spcPct val="112000"/>
              </a:lnSpc>
              <a:spcBef>
                <a:spcPts val="0"/>
              </a:spcBef>
              <a:spcAft>
                <a:spcPts val="0"/>
              </a:spcAft>
              <a:buClr>
                <a:srgbClr val="191B0E"/>
              </a:buClr>
              <a:buSzPts val="3200"/>
              <a:buFont typeface="Arial"/>
              <a:buChar char="•"/>
            </a:pPr>
            <a:r>
              <a:rPr b="0" i="0" lang="en-US" sz="3200" u="none" cap="none" strike="noStrike">
                <a:solidFill>
                  <a:srgbClr val="191B0E"/>
                </a:solidFill>
                <a:latin typeface="Libre Franklin"/>
                <a:ea typeface="Libre Franklin"/>
                <a:cs typeface="Libre Franklin"/>
                <a:sym typeface="Libre Franklin"/>
              </a:rPr>
              <a:t>Female Infertility: Ovulation Induction Agents</a:t>
            </a:r>
            <a:endParaRPr/>
          </a:p>
        </p:txBody>
      </p:sp>
      <p:sp>
        <p:nvSpPr>
          <p:cNvPr id="115" name="Google Shape;115;p1"/>
          <p:cNvSpPr txBox="1"/>
          <p:nvPr/>
        </p:nvSpPr>
        <p:spPr>
          <a:xfrm>
            <a:off x="1627800" y="3471725"/>
            <a:ext cx="87612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000">
              <a:solidFill>
                <a:srgbClr val="191B0E"/>
              </a:solidFill>
              <a:latin typeface="Libre Franklin"/>
              <a:ea typeface="Libre Franklin"/>
              <a:cs typeface="Libre Franklin"/>
              <a:sym typeface="Libre Frankli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9" name="Shape 259"/>
        <p:cNvGrpSpPr/>
        <p:nvPr/>
      </p:nvGrpSpPr>
      <p:grpSpPr>
        <a:xfrm>
          <a:off x="0" y="0"/>
          <a:ext cx="0" cy="0"/>
          <a:chOff x="0" y="0"/>
          <a:chExt cx="0" cy="0"/>
        </a:xfrm>
      </p:grpSpPr>
      <p:sp>
        <p:nvSpPr>
          <p:cNvPr id="260" name="Google Shape;260;g3bfae3106ec6a79e_9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g3bfae3106ec6a79e_94"/>
          <p:cNvSpPr/>
          <p:nvPr/>
        </p:nvSpPr>
        <p:spPr>
          <a:xfrm flipH="1" rot="5400000">
            <a:off x="-1410166" y="1410001"/>
            <a:ext cx="6858000" cy="4038000"/>
          </a:xfrm>
          <a:prstGeom prst="rect">
            <a:avLst/>
          </a:prstGeom>
          <a:gradFill>
            <a:gsLst>
              <a:gs pos="0">
                <a:srgbClr val="000000"/>
              </a:gs>
              <a:gs pos="8000">
                <a:srgbClr val="000000"/>
              </a:gs>
              <a:gs pos="100000">
                <a:srgbClr val="366092"/>
              </a:gs>
            </a:gsLst>
            <a:lin ang="3000122"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g3bfae3106ec6a79e_94"/>
          <p:cNvSpPr/>
          <p:nvPr/>
        </p:nvSpPr>
        <p:spPr>
          <a:xfrm flipH="1" rot="5400000">
            <a:off x="-1410167" y="1420138"/>
            <a:ext cx="6858000" cy="4038000"/>
          </a:xfrm>
          <a:prstGeom prst="rect">
            <a:avLst/>
          </a:prstGeom>
          <a:gradFill>
            <a:gsLst>
              <a:gs pos="0">
                <a:srgbClr val="000000">
                  <a:alpha val="0"/>
                </a:srgbClr>
              </a:gs>
              <a:gs pos="99000">
                <a:srgbClr val="4F81BD">
                  <a:alpha val="45882"/>
                </a:srgbClr>
              </a:gs>
              <a:gs pos="100000">
                <a:srgbClr val="4F81BD">
                  <a:alpha val="45882"/>
                </a:srgbClr>
              </a:gs>
            </a:gsLst>
            <a:lin ang="1800004"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g3bfae3106ec6a79e_94"/>
          <p:cNvSpPr/>
          <p:nvPr/>
        </p:nvSpPr>
        <p:spPr>
          <a:xfrm flipH="1" rot="5400000">
            <a:off x="767833" y="3587995"/>
            <a:ext cx="2502000" cy="4038000"/>
          </a:xfrm>
          <a:prstGeom prst="rect">
            <a:avLst/>
          </a:prstGeom>
          <a:gradFill>
            <a:gsLst>
              <a:gs pos="0">
                <a:srgbClr val="4F81BD">
                  <a:alpha val="28627"/>
                </a:srgbClr>
              </a:gs>
              <a:gs pos="2000">
                <a:srgbClr val="4F81BD">
                  <a:alpha val="28627"/>
                </a:srgbClr>
              </a:gs>
              <a:gs pos="100000">
                <a:srgbClr val="000000">
                  <a:alpha val="29803"/>
                </a:srgbClr>
              </a:gs>
            </a:gsLst>
            <a:lin ang="7799903"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g3bfae3106ec6a79e_94"/>
          <p:cNvSpPr/>
          <p:nvPr/>
        </p:nvSpPr>
        <p:spPr>
          <a:xfrm rot="-731797">
            <a:off x="-467088" y="907973"/>
            <a:ext cx="3830810" cy="4299455"/>
          </a:xfrm>
          <a:custGeom>
            <a:rect b="b" l="l" r="r" t="t"/>
            <a:pathLst>
              <a:path extrusionOk="0" h="4178958" w="3900357">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0">
                <a:srgbClr val="000000">
                  <a:alpha val="0"/>
                </a:srgbClr>
              </a:gs>
              <a:gs pos="29000">
                <a:srgbClr val="000000">
                  <a:alpha val="0"/>
                </a:srgbClr>
              </a:gs>
              <a:gs pos="100000">
                <a:srgbClr val="4F81BD">
                  <a:alpha val="42745"/>
                </a:srgbClr>
              </a:gs>
            </a:gsLst>
            <a:lin ang="1800004"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g3bfae3106ec6a79e_94"/>
          <p:cNvSpPr/>
          <p:nvPr/>
        </p:nvSpPr>
        <p:spPr>
          <a:xfrm flipH="1" rot="5400000">
            <a:off x="-1410177" y="1409998"/>
            <a:ext cx="6858000" cy="4038000"/>
          </a:xfrm>
          <a:prstGeom prst="rect">
            <a:avLst/>
          </a:prstGeom>
          <a:gradFill>
            <a:gsLst>
              <a:gs pos="0">
                <a:srgbClr val="000000">
                  <a:alpha val="0"/>
                </a:srgbClr>
              </a:gs>
              <a:gs pos="99000">
                <a:srgbClr val="93B3D7">
                  <a:alpha val="10980"/>
                </a:srgbClr>
              </a:gs>
              <a:gs pos="100000">
                <a:srgbClr val="93B3D7">
                  <a:alpha val="10980"/>
                </a:srgbClr>
              </a:gs>
            </a:gsLst>
            <a:lin ang="7200017"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g3bfae3106ec6a79e_94"/>
          <p:cNvSpPr txBox="1"/>
          <p:nvPr>
            <p:ph type="title"/>
          </p:nvPr>
        </p:nvSpPr>
        <p:spPr>
          <a:xfrm>
            <a:off x="586477" y="1683756"/>
            <a:ext cx="3115200" cy="2396400"/>
          </a:xfrm>
          <a:prstGeom prst="rect">
            <a:avLst/>
          </a:prstGeom>
          <a:noFill/>
          <a:ln>
            <a:noFill/>
          </a:ln>
        </p:spPr>
        <p:txBody>
          <a:bodyPr anchorCtr="0" anchor="b" bIns="45700" lIns="91425" spcFirstLastPara="1" rIns="91425" wrap="square" tIns="45700">
            <a:normAutofit/>
          </a:bodyPr>
          <a:lstStyle/>
          <a:p>
            <a:pPr indent="0" lvl="0" marL="0" rtl="0" algn="r">
              <a:spcBef>
                <a:spcPts val="0"/>
              </a:spcBef>
              <a:spcAft>
                <a:spcPts val="0"/>
              </a:spcAft>
              <a:buClr>
                <a:srgbClr val="FFFFFF"/>
              </a:buClr>
              <a:buSzPts val="3500"/>
              <a:buFont typeface="Calibri"/>
              <a:buNone/>
            </a:pPr>
            <a:r>
              <a:rPr lang="en-US" sz="3500">
                <a:solidFill>
                  <a:srgbClr val="FFFFFF"/>
                </a:solidFill>
              </a:rPr>
              <a:t>Ethical and Emotional Aspects</a:t>
            </a:r>
            <a:endParaRPr/>
          </a:p>
        </p:txBody>
      </p:sp>
      <p:grpSp>
        <p:nvGrpSpPr>
          <p:cNvPr id="267" name="Google Shape;267;g3bfae3106ec6a79e_94"/>
          <p:cNvGrpSpPr/>
          <p:nvPr/>
        </p:nvGrpSpPr>
        <p:grpSpPr>
          <a:xfrm>
            <a:off x="4905052" y="753103"/>
            <a:ext cx="6666633" cy="5448595"/>
            <a:chOff x="0" y="2663"/>
            <a:chExt cx="5000100" cy="5448595"/>
          </a:xfrm>
        </p:grpSpPr>
        <p:cxnSp>
          <p:nvCxnSpPr>
            <p:cNvPr id="268" name="Google Shape;268;g3bfae3106ec6a79e_94"/>
            <p:cNvCxnSpPr/>
            <p:nvPr/>
          </p:nvCxnSpPr>
          <p:spPr>
            <a:xfrm>
              <a:off x="0" y="2663"/>
              <a:ext cx="5000100" cy="0"/>
            </a:xfrm>
            <a:prstGeom prst="straightConnector1">
              <a:avLst/>
            </a:prstGeom>
            <a:gradFill>
              <a:gsLst>
                <a:gs pos="0">
                  <a:srgbClr val="0E478B"/>
                </a:gs>
                <a:gs pos="100000">
                  <a:srgbClr val="A7B5DF"/>
                </a:gs>
              </a:gsLst>
              <a:lin ang="16200038" scaled="0"/>
            </a:gradFill>
            <a:ln cap="flat" cmpd="sng" w="9525">
              <a:solidFill>
                <a:srgbClr val="1D497D"/>
              </a:solidFill>
              <a:prstDash val="solid"/>
              <a:round/>
              <a:headEnd len="sm" w="sm" type="none"/>
              <a:tailEnd len="sm" w="sm" type="none"/>
            </a:ln>
            <a:effectLst>
              <a:outerShdw blurRad="40000" rotWithShape="0" dir="5400000" dist="23000">
                <a:srgbClr val="000000">
                  <a:alpha val="34900"/>
                </a:srgbClr>
              </a:outerShdw>
            </a:effectLst>
          </p:spPr>
        </p:cxnSp>
        <p:sp>
          <p:nvSpPr>
            <p:cNvPr id="269" name="Google Shape;269;g3bfae3106ec6a79e_94"/>
            <p:cNvSpPr/>
            <p:nvPr/>
          </p:nvSpPr>
          <p:spPr>
            <a:xfrm>
              <a:off x="0" y="2663"/>
              <a:ext cx="50001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g3bfae3106ec6a79e_94"/>
            <p:cNvSpPr txBox="1"/>
            <p:nvPr/>
          </p:nvSpPr>
          <p:spPr>
            <a:xfrm>
              <a:off x="0" y="2663"/>
              <a:ext cx="5000100" cy="1816200"/>
            </a:xfrm>
            <a:prstGeom prst="rect">
              <a:avLst/>
            </a:prstGeom>
            <a:noFill/>
            <a:ln>
              <a:noFill/>
            </a:ln>
          </p:spPr>
          <p:txBody>
            <a:bodyPr anchorCtr="0" anchor="t" bIns="137150" lIns="137150" spcFirstLastPara="1" rIns="137150" wrap="square" tIns="137150">
              <a:noAutofit/>
            </a:bodyPr>
            <a:lstStyle/>
            <a:p>
              <a:pPr indent="0" lvl="0" marL="0" marR="0" rtl="0" algn="l">
                <a:lnSpc>
                  <a:spcPct val="9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Emotional stress, financial burden</a:t>
              </a:r>
              <a:endParaRPr/>
            </a:p>
          </p:txBody>
        </p:sp>
        <p:cxnSp>
          <p:nvCxnSpPr>
            <p:cNvPr id="271" name="Google Shape;271;g3bfae3106ec6a79e_94"/>
            <p:cNvCxnSpPr/>
            <p:nvPr/>
          </p:nvCxnSpPr>
          <p:spPr>
            <a:xfrm>
              <a:off x="0" y="1818861"/>
              <a:ext cx="5000100" cy="0"/>
            </a:xfrm>
            <a:prstGeom prst="straightConnector1">
              <a:avLst/>
            </a:prstGeom>
            <a:gradFill>
              <a:gsLst>
                <a:gs pos="0">
                  <a:srgbClr val="0E478B"/>
                </a:gs>
                <a:gs pos="100000">
                  <a:srgbClr val="A7B5DF"/>
                </a:gs>
              </a:gsLst>
              <a:lin ang="16200038" scaled="0"/>
            </a:gradFill>
            <a:ln cap="flat" cmpd="sng" w="9525">
              <a:solidFill>
                <a:srgbClr val="1D497D"/>
              </a:solidFill>
              <a:prstDash val="solid"/>
              <a:round/>
              <a:headEnd len="sm" w="sm" type="none"/>
              <a:tailEnd len="sm" w="sm" type="none"/>
            </a:ln>
            <a:effectLst>
              <a:outerShdw blurRad="40000" rotWithShape="0" dir="5400000" dist="23000">
                <a:srgbClr val="000000">
                  <a:alpha val="34900"/>
                </a:srgbClr>
              </a:outerShdw>
            </a:effectLst>
          </p:spPr>
        </p:cxnSp>
        <p:sp>
          <p:nvSpPr>
            <p:cNvPr id="272" name="Google Shape;272;g3bfae3106ec6a79e_94"/>
            <p:cNvSpPr/>
            <p:nvPr/>
          </p:nvSpPr>
          <p:spPr>
            <a:xfrm>
              <a:off x="0" y="1818861"/>
              <a:ext cx="50001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g3bfae3106ec6a79e_94"/>
            <p:cNvSpPr txBox="1"/>
            <p:nvPr/>
          </p:nvSpPr>
          <p:spPr>
            <a:xfrm>
              <a:off x="0" y="1818861"/>
              <a:ext cx="5000100" cy="1816200"/>
            </a:xfrm>
            <a:prstGeom prst="rect">
              <a:avLst/>
            </a:prstGeom>
            <a:noFill/>
            <a:ln>
              <a:noFill/>
            </a:ln>
          </p:spPr>
          <p:txBody>
            <a:bodyPr anchorCtr="0" anchor="t" bIns="137150" lIns="137150" spcFirstLastPara="1" rIns="137150" wrap="square" tIns="137150">
              <a:noAutofit/>
            </a:bodyPr>
            <a:lstStyle/>
            <a:p>
              <a:pPr indent="0" lvl="0" marL="0" marR="0" rtl="0" algn="l">
                <a:lnSpc>
                  <a:spcPct val="9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Ethical concerns: embryo use, genetic testing, donors</a:t>
              </a:r>
              <a:endParaRPr/>
            </a:p>
          </p:txBody>
        </p:sp>
        <p:cxnSp>
          <p:nvCxnSpPr>
            <p:cNvPr id="274" name="Google Shape;274;g3bfae3106ec6a79e_94"/>
            <p:cNvCxnSpPr/>
            <p:nvPr/>
          </p:nvCxnSpPr>
          <p:spPr>
            <a:xfrm>
              <a:off x="0" y="3635058"/>
              <a:ext cx="5000100" cy="0"/>
            </a:xfrm>
            <a:prstGeom prst="straightConnector1">
              <a:avLst/>
            </a:prstGeom>
            <a:gradFill>
              <a:gsLst>
                <a:gs pos="0">
                  <a:srgbClr val="0E478B"/>
                </a:gs>
                <a:gs pos="100000">
                  <a:srgbClr val="A7B5DF"/>
                </a:gs>
              </a:gsLst>
              <a:lin ang="16200038" scaled="0"/>
            </a:gradFill>
            <a:ln cap="flat" cmpd="sng" w="9525">
              <a:solidFill>
                <a:srgbClr val="1D497D"/>
              </a:solidFill>
              <a:prstDash val="solid"/>
              <a:round/>
              <a:headEnd len="sm" w="sm" type="none"/>
              <a:tailEnd len="sm" w="sm" type="none"/>
            </a:ln>
            <a:effectLst>
              <a:outerShdw blurRad="40000" rotWithShape="0" dir="5400000" dist="23000">
                <a:srgbClr val="000000">
                  <a:alpha val="34900"/>
                </a:srgbClr>
              </a:outerShdw>
            </a:effectLst>
          </p:spPr>
        </p:cxnSp>
        <p:sp>
          <p:nvSpPr>
            <p:cNvPr id="275" name="Google Shape;275;g3bfae3106ec6a79e_94"/>
            <p:cNvSpPr/>
            <p:nvPr/>
          </p:nvSpPr>
          <p:spPr>
            <a:xfrm>
              <a:off x="0" y="3635058"/>
              <a:ext cx="5000100" cy="1816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g3bfae3106ec6a79e_94"/>
            <p:cNvSpPr txBox="1"/>
            <p:nvPr/>
          </p:nvSpPr>
          <p:spPr>
            <a:xfrm>
              <a:off x="0" y="3635058"/>
              <a:ext cx="5000100" cy="1816200"/>
            </a:xfrm>
            <a:prstGeom prst="rect">
              <a:avLst/>
            </a:prstGeom>
            <a:noFill/>
            <a:ln>
              <a:noFill/>
            </a:ln>
          </p:spPr>
          <p:txBody>
            <a:bodyPr anchorCtr="0" anchor="t" bIns="137150" lIns="137150" spcFirstLastPara="1" rIns="137150" wrap="square" tIns="137150">
              <a:noAutofit/>
            </a:bodyPr>
            <a:lstStyle/>
            <a:p>
              <a:pPr indent="0" lvl="0" marL="0" marR="0" rtl="0" algn="l">
                <a:lnSpc>
                  <a:spcPct val="90000"/>
                </a:lnSpc>
                <a:spcBef>
                  <a:spcPts val="0"/>
                </a:spcBef>
                <a:spcAft>
                  <a:spcPts val="0"/>
                </a:spcAft>
                <a:buClr>
                  <a:schemeClr val="dk1"/>
                </a:buClr>
                <a:buSzPts val="3600"/>
                <a:buFont typeface="Calibri"/>
                <a:buNone/>
              </a:pPr>
              <a:r>
                <a:rPr lang="en-US" sz="3600">
                  <a:solidFill>
                    <a:schemeClr val="dk1"/>
                  </a:solidFill>
                  <a:latin typeface="Calibri"/>
                  <a:ea typeface="Calibri"/>
                  <a:cs typeface="Calibri"/>
                  <a:sym typeface="Calibri"/>
                </a:rPr>
                <a:t>Need for counseling and support</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g3bfae3106ec6a79e_11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References (UpToDate)</a:t>
            </a:r>
            <a:endParaRPr/>
          </a:p>
        </p:txBody>
      </p:sp>
      <p:sp>
        <p:nvSpPr>
          <p:cNvPr id="282" name="Google Shape;282;g3bfae3106ec6a79e_114"/>
          <p:cNvSpPr txBox="1"/>
          <p:nvPr>
            <p:ph idx="1" type="body"/>
          </p:nvPr>
        </p:nvSpPr>
        <p:spPr>
          <a:xfrm>
            <a:off x="609600" y="1600200"/>
            <a:ext cx="10972800" cy="4526100"/>
          </a:xfrm>
          <a:prstGeom prst="rect">
            <a:avLst/>
          </a:prstGeom>
          <a:noFill/>
          <a:ln>
            <a:noFill/>
          </a:ln>
        </p:spPr>
        <p:txBody>
          <a:bodyPr anchorCtr="0" anchor="t" bIns="45700" lIns="91425" spcFirstLastPara="1" rIns="91425" wrap="square" tIns="45700">
            <a:normAutofit/>
          </a:bodyPr>
          <a:lstStyle/>
          <a:p>
            <a:pPr indent="-139700" lvl="0" marL="342900" rtl="0" algn="l">
              <a:spcBef>
                <a:spcPts val="0"/>
              </a:spcBef>
              <a:spcAft>
                <a:spcPts val="0"/>
              </a:spcAft>
              <a:buClr>
                <a:schemeClr val="dk1"/>
              </a:buClr>
              <a:buSzPts val="3200"/>
              <a:buNone/>
            </a:pPr>
            <a:r>
              <a:t/>
            </a:r>
            <a:endParaRPr sz="3200">
              <a:solidFill>
                <a:schemeClr val="dk1"/>
              </a:solidFill>
              <a:latin typeface="Calibri"/>
              <a:ea typeface="Calibri"/>
              <a:cs typeface="Calibri"/>
              <a:sym typeface="Calibri"/>
            </a:endParaRPr>
          </a:p>
          <a:p>
            <a:pPr indent="-291465" lvl="0" marL="342900" rtl="0" algn="l">
              <a:spcBef>
                <a:spcPts val="360"/>
              </a:spcBef>
              <a:spcAft>
                <a:spcPts val="0"/>
              </a:spcAft>
              <a:buClr>
                <a:schemeClr val="dk1"/>
              </a:buClr>
              <a:buSzPts val="1800"/>
              <a:buChar char="•"/>
            </a:pPr>
            <a:r>
              <a:rPr lang="en-US" sz="1800">
                <a:latin typeface="Arial"/>
                <a:ea typeface="Arial"/>
                <a:cs typeface="Arial"/>
                <a:sym typeface="Arial"/>
              </a:rPr>
              <a:t>UpToDate: </a:t>
            </a:r>
            <a:r>
              <a:rPr lang="en-US" sz="1800" u="sng">
                <a:solidFill>
                  <a:schemeClr val="hlink"/>
                </a:solidFill>
                <a:latin typeface="Arial"/>
                <a:ea typeface="Arial"/>
                <a:cs typeface="Arial"/>
                <a:sym typeface="Arial"/>
                <a:hlinkClick r:id="rId3"/>
              </a:rPr>
              <a:t>IVF Procedure Overview (Mar 2025) </a:t>
            </a:r>
            <a:endParaRPr/>
          </a:p>
          <a:p>
            <a:pPr indent="-291465" lvl="0" marL="342900" rtl="0" algn="l">
              <a:spcBef>
                <a:spcPts val="360"/>
              </a:spcBef>
              <a:spcAft>
                <a:spcPts val="0"/>
              </a:spcAft>
              <a:buClr>
                <a:schemeClr val="dk1"/>
              </a:buClr>
              <a:buSzPts val="1800"/>
              <a:buChar char="•"/>
            </a:pPr>
            <a:r>
              <a:rPr lang="en-US" sz="1800">
                <a:latin typeface="Arial"/>
                <a:ea typeface="Arial"/>
                <a:cs typeface="Arial"/>
                <a:sym typeface="Arial"/>
              </a:rPr>
              <a:t>UpToDate: </a:t>
            </a:r>
            <a:r>
              <a:rPr lang="en-US" sz="1800" u="sng">
                <a:solidFill>
                  <a:schemeClr val="hlink"/>
                </a:solidFill>
                <a:latin typeface="Arial"/>
                <a:ea typeface="Arial"/>
                <a:cs typeface="Arial"/>
                <a:sym typeface="Arial"/>
                <a:hlinkClick r:id="rId4"/>
              </a:rPr>
              <a:t>Infertility and IVF Indications (Mar 2025)</a:t>
            </a:r>
            <a:endParaRPr/>
          </a:p>
          <a:p>
            <a:pPr indent="-291465" lvl="0" marL="342900" rtl="0" algn="l">
              <a:spcBef>
                <a:spcPts val="360"/>
              </a:spcBef>
              <a:spcAft>
                <a:spcPts val="0"/>
              </a:spcAft>
              <a:buClr>
                <a:schemeClr val="dk1"/>
              </a:buClr>
              <a:buSzPts val="1800"/>
              <a:buChar char="•"/>
            </a:pPr>
            <a:r>
              <a:rPr lang="en-US" sz="1800">
                <a:latin typeface="Arial"/>
                <a:ea typeface="Arial"/>
                <a:cs typeface="Arial"/>
                <a:sym typeface="Arial"/>
              </a:rPr>
              <a:t>UpToDate: </a:t>
            </a:r>
            <a:r>
              <a:rPr lang="en-US" sz="1800" u="sng">
                <a:solidFill>
                  <a:schemeClr val="hlink"/>
                </a:solidFill>
                <a:latin typeface="Arial"/>
                <a:ea typeface="Arial"/>
                <a:cs typeface="Arial"/>
                <a:sym typeface="Arial"/>
                <a:hlinkClick r:id="rId5"/>
              </a:rPr>
              <a:t>IVF Risks and Outcomes (Mar 2025)</a:t>
            </a:r>
            <a:endParaRPr/>
          </a:p>
          <a:p>
            <a:pPr indent="-291465" lvl="0" marL="342900" rtl="0" algn="l">
              <a:spcBef>
                <a:spcPts val="360"/>
              </a:spcBef>
              <a:spcAft>
                <a:spcPts val="0"/>
              </a:spcAft>
              <a:buClr>
                <a:schemeClr val="dk1"/>
              </a:buClr>
              <a:buSzPts val="1800"/>
              <a:buChar char="•"/>
            </a:pPr>
            <a:r>
              <a:rPr lang="en-US" sz="1800">
                <a:latin typeface="Arial"/>
                <a:ea typeface="Arial"/>
                <a:cs typeface="Arial"/>
                <a:sym typeface="Arial"/>
              </a:rPr>
              <a:t>UpToDate: </a:t>
            </a:r>
            <a:r>
              <a:rPr lang="en-US" sz="1800" u="sng">
                <a:solidFill>
                  <a:schemeClr val="hlink"/>
                </a:solidFill>
                <a:latin typeface="Arial"/>
                <a:ea typeface="Arial"/>
                <a:cs typeface="Arial"/>
                <a:sym typeface="Arial"/>
                <a:hlinkClick r:id="rId6"/>
              </a:rPr>
              <a:t>Ethics in Assisted Reproduction (Mar 2025)</a:t>
            </a:r>
            <a:endParaRPr sz="1800">
              <a:latin typeface="Arial"/>
              <a:ea typeface="Arial"/>
              <a:cs typeface="Arial"/>
              <a:sym typeface="Arial"/>
            </a:endParaRPr>
          </a:p>
          <a:p>
            <a:pPr indent="0" lvl="0" marL="0" rtl="0" algn="l">
              <a:spcBef>
                <a:spcPts val="360"/>
              </a:spcBef>
              <a:spcAft>
                <a:spcPts val="0"/>
              </a:spcAft>
              <a:buClr>
                <a:schemeClr val="dk1"/>
              </a:buClr>
              <a:buSzPts val="1800"/>
              <a:buNone/>
            </a:pPr>
            <a:r>
              <a:t/>
            </a:r>
            <a:endParaRPr sz="180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6" name="Shape 286"/>
        <p:cNvGrpSpPr/>
        <p:nvPr/>
      </p:nvGrpSpPr>
      <p:grpSpPr>
        <a:xfrm>
          <a:off x="0" y="0"/>
          <a:ext cx="0" cy="0"/>
          <a:chOff x="0" y="0"/>
          <a:chExt cx="0" cy="0"/>
        </a:xfrm>
      </p:grpSpPr>
      <p:pic>
        <p:nvPicPr>
          <p:cNvPr id="287" name="Google Shape;287;gf157d24e991f_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88" name="Google Shape;288;gf157d24e991f_4"/>
          <p:cNvSpPr/>
          <p:nvPr/>
        </p:nvSpPr>
        <p:spPr>
          <a:xfrm>
            <a:off x="1219200" y="0"/>
            <a:ext cx="2132267" cy="6858000"/>
          </a:xfrm>
          <a:custGeom>
            <a:rect b="b" l="l" r="r" t="t"/>
            <a:pathLst>
              <a:path extrusionOk="0" h="6858000" w="1600200">
                <a:moveTo>
                  <a:pt x="1600200" y="0"/>
                </a:moveTo>
                <a:lnTo>
                  <a:pt x="0" y="0"/>
                </a:lnTo>
                <a:lnTo>
                  <a:pt x="0" y="6858000"/>
                </a:lnTo>
                <a:lnTo>
                  <a:pt x="1600200" y="6858000"/>
                </a:lnTo>
                <a:lnTo>
                  <a:pt x="1600200" y="0"/>
                </a:lnTo>
                <a:close/>
              </a:path>
            </a:pathLst>
          </a:custGeom>
          <a:solidFill>
            <a:srgbClr val="FFFFFF">
              <a:alpha val="9800"/>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89" name="Google Shape;289;gf157d24e991f_4"/>
          <p:cNvSpPr/>
          <p:nvPr/>
        </p:nvSpPr>
        <p:spPr>
          <a:xfrm>
            <a:off x="0" y="0"/>
            <a:ext cx="1319975" cy="6858000"/>
          </a:xfrm>
          <a:custGeom>
            <a:rect b="b" l="l" r="r" t="t"/>
            <a:pathLst>
              <a:path extrusionOk="0" h="6858000" w="990600">
                <a:moveTo>
                  <a:pt x="990600" y="0"/>
                </a:moveTo>
                <a:lnTo>
                  <a:pt x="457200" y="0"/>
                </a:lnTo>
                <a:lnTo>
                  <a:pt x="228600" y="0"/>
                </a:lnTo>
                <a:lnTo>
                  <a:pt x="0" y="0"/>
                </a:lnTo>
                <a:lnTo>
                  <a:pt x="0" y="6858000"/>
                </a:lnTo>
                <a:lnTo>
                  <a:pt x="228600" y="6858000"/>
                </a:lnTo>
                <a:lnTo>
                  <a:pt x="457200" y="6858000"/>
                </a:lnTo>
                <a:lnTo>
                  <a:pt x="990600" y="6858000"/>
                </a:lnTo>
                <a:lnTo>
                  <a:pt x="990600" y="0"/>
                </a:lnTo>
                <a:close/>
              </a:path>
            </a:pathLst>
          </a:custGeom>
          <a:solidFill>
            <a:srgbClr val="FFFFFF">
              <a:alpha val="9800"/>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90" name="Google Shape;290;gf157d24e991f_4"/>
          <p:cNvSpPr/>
          <p:nvPr/>
        </p:nvSpPr>
        <p:spPr>
          <a:xfrm>
            <a:off x="1783080" y="0"/>
            <a:ext cx="2132266" cy="6858000"/>
          </a:xfrm>
          <a:custGeom>
            <a:rect b="b" l="l" r="r" t="t"/>
            <a:pathLst>
              <a:path extrusionOk="0" h="6858000" w="1600200">
                <a:moveTo>
                  <a:pt x="1600200" y="0"/>
                </a:moveTo>
                <a:lnTo>
                  <a:pt x="0" y="0"/>
                </a:lnTo>
                <a:lnTo>
                  <a:pt x="0" y="6858000"/>
                </a:lnTo>
                <a:lnTo>
                  <a:pt x="1600200" y="6858000"/>
                </a:lnTo>
                <a:lnTo>
                  <a:pt x="1600200" y="0"/>
                </a:lnTo>
                <a:close/>
              </a:path>
            </a:pathLst>
          </a:custGeom>
          <a:solidFill>
            <a:srgbClr val="FFFFFF">
              <a:alpha val="9800"/>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91" name="Google Shape;291;gf157d24e991f_4"/>
          <p:cNvSpPr/>
          <p:nvPr/>
        </p:nvSpPr>
        <p:spPr>
          <a:xfrm>
            <a:off x="563880" y="0"/>
            <a:ext cx="1319975" cy="6858000"/>
          </a:xfrm>
          <a:custGeom>
            <a:rect b="b" l="l" r="r" t="t"/>
            <a:pathLst>
              <a:path extrusionOk="0" h="6858000" w="990600">
                <a:moveTo>
                  <a:pt x="990600" y="0"/>
                </a:moveTo>
                <a:lnTo>
                  <a:pt x="457200" y="0"/>
                </a:lnTo>
                <a:lnTo>
                  <a:pt x="228600" y="0"/>
                </a:lnTo>
                <a:lnTo>
                  <a:pt x="0" y="0"/>
                </a:lnTo>
                <a:lnTo>
                  <a:pt x="0" y="6858000"/>
                </a:lnTo>
                <a:lnTo>
                  <a:pt x="228600" y="6858000"/>
                </a:lnTo>
                <a:lnTo>
                  <a:pt x="457200" y="6858000"/>
                </a:lnTo>
                <a:lnTo>
                  <a:pt x="990600" y="6858000"/>
                </a:lnTo>
                <a:lnTo>
                  <a:pt x="990600" y="0"/>
                </a:lnTo>
                <a:close/>
              </a:path>
            </a:pathLst>
          </a:custGeom>
          <a:solidFill>
            <a:srgbClr val="FFFFFF">
              <a:alpha val="9800"/>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92" name="Google Shape;292;gf157d24e991f_4"/>
          <p:cNvSpPr/>
          <p:nvPr/>
        </p:nvSpPr>
        <p:spPr>
          <a:xfrm>
            <a:off x="8839200" y="0"/>
            <a:ext cx="2132267" cy="6858000"/>
          </a:xfrm>
          <a:custGeom>
            <a:rect b="b" l="l" r="r" t="t"/>
            <a:pathLst>
              <a:path extrusionOk="0" h="6858000" w="1600200">
                <a:moveTo>
                  <a:pt x="1600200" y="0"/>
                </a:moveTo>
                <a:lnTo>
                  <a:pt x="0" y="0"/>
                </a:lnTo>
                <a:lnTo>
                  <a:pt x="0" y="6858000"/>
                </a:lnTo>
                <a:lnTo>
                  <a:pt x="1600200" y="6858000"/>
                </a:lnTo>
                <a:lnTo>
                  <a:pt x="1600200" y="0"/>
                </a:lnTo>
                <a:close/>
              </a:path>
            </a:pathLst>
          </a:custGeom>
          <a:solidFill>
            <a:srgbClr val="FFFFFF">
              <a:alpha val="9800"/>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93" name="Google Shape;293;gf157d24e991f_4"/>
          <p:cNvSpPr/>
          <p:nvPr/>
        </p:nvSpPr>
        <p:spPr>
          <a:xfrm>
            <a:off x="10871200" y="0"/>
            <a:ext cx="1319974" cy="6858000"/>
          </a:xfrm>
          <a:custGeom>
            <a:rect b="b" l="l" r="r" t="t"/>
            <a:pathLst>
              <a:path extrusionOk="0" h="6858000" w="990600">
                <a:moveTo>
                  <a:pt x="990600" y="0"/>
                </a:moveTo>
                <a:lnTo>
                  <a:pt x="762000" y="0"/>
                </a:lnTo>
                <a:lnTo>
                  <a:pt x="533400" y="0"/>
                </a:lnTo>
                <a:lnTo>
                  <a:pt x="0" y="0"/>
                </a:lnTo>
                <a:lnTo>
                  <a:pt x="0" y="6858000"/>
                </a:lnTo>
                <a:lnTo>
                  <a:pt x="533400" y="6858000"/>
                </a:lnTo>
                <a:lnTo>
                  <a:pt x="762000" y="6858000"/>
                </a:lnTo>
                <a:lnTo>
                  <a:pt x="990600" y="6858000"/>
                </a:lnTo>
                <a:lnTo>
                  <a:pt x="990600" y="0"/>
                </a:lnTo>
                <a:close/>
              </a:path>
            </a:pathLst>
          </a:custGeom>
          <a:solidFill>
            <a:srgbClr val="FFFFFF">
              <a:alpha val="9800"/>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94" name="Google Shape;294;gf157d24e991f_4"/>
          <p:cNvSpPr/>
          <p:nvPr/>
        </p:nvSpPr>
        <p:spPr>
          <a:xfrm>
            <a:off x="5080000" y="0"/>
            <a:ext cx="3756851" cy="6858000"/>
          </a:xfrm>
          <a:custGeom>
            <a:rect b="b" l="l" r="r" t="t"/>
            <a:pathLst>
              <a:path extrusionOk="0" h="6858000" w="2819400">
                <a:moveTo>
                  <a:pt x="2819400" y="0"/>
                </a:moveTo>
                <a:lnTo>
                  <a:pt x="0" y="0"/>
                </a:lnTo>
                <a:lnTo>
                  <a:pt x="0" y="6858000"/>
                </a:lnTo>
                <a:lnTo>
                  <a:pt x="2819400" y="6858000"/>
                </a:lnTo>
                <a:lnTo>
                  <a:pt x="2819400" y="0"/>
                </a:lnTo>
                <a:close/>
              </a:path>
            </a:pathLst>
          </a:custGeom>
          <a:solidFill>
            <a:srgbClr val="FFFFFF">
              <a:alpha val="9800"/>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nvGrpSpPr>
          <p:cNvPr id="295" name="Google Shape;295;gf157d24e991f_4"/>
          <p:cNvGrpSpPr/>
          <p:nvPr/>
        </p:nvGrpSpPr>
        <p:grpSpPr>
          <a:xfrm>
            <a:off x="-8465" y="0"/>
            <a:ext cx="12208630" cy="6864350"/>
            <a:chOff x="-6349" y="0"/>
            <a:chExt cx="9156701" cy="6864350"/>
          </a:xfrm>
        </p:grpSpPr>
        <p:sp>
          <p:nvSpPr>
            <p:cNvPr id="296" name="Google Shape;296;gf157d24e991f_4"/>
            <p:cNvSpPr/>
            <p:nvPr/>
          </p:nvSpPr>
          <p:spPr>
            <a:xfrm>
              <a:off x="2895600" y="0"/>
              <a:ext cx="990600" cy="6858000"/>
            </a:xfrm>
            <a:custGeom>
              <a:rect b="b" l="l" r="r" t="t"/>
              <a:pathLst>
                <a:path extrusionOk="0" h="6858000" w="990600">
                  <a:moveTo>
                    <a:pt x="990600" y="0"/>
                  </a:moveTo>
                  <a:lnTo>
                    <a:pt x="457200" y="0"/>
                  </a:lnTo>
                  <a:lnTo>
                    <a:pt x="228600" y="0"/>
                  </a:lnTo>
                  <a:lnTo>
                    <a:pt x="0" y="0"/>
                  </a:lnTo>
                  <a:lnTo>
                    <a:pt x="0" y="6858000"/>
                  </a:lnTo>
                  <a:lnTo>
                    <a:pt x="228600" y="6858000"/>
                  </a:lnTo>
                  <a:lnTo>
                    <a:pt x="457200" y="6858000"/>
                  </a:lnTo>
                  <a:lnTo>
                    <a:pt x="990600" y="6858000"/>
                  </a:lnTo>
                  <a:lnTo>
                    <a:pt x="990600" y="0"/>
                  </a:lnTo>
                  <a:close/>
                </a:path>
              </a:pathLst>
            </a:custGeom>
            <a:solidFill>
              <a:srgbClr val="FFFFFF">
                <a:alpha val="9800"/>
              </a:srgbClr>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pic>
          <p:nvPicPr>
            <p:cNvPr id="297" name="Google Shape;297;gf157d24e991f_4"/>
            <p:cNvPicPr preferRelativeResize="0"/>
            <p:nvPr/>
          </p:nvPicPr>
          <p:blipFill rotWithShape="1">
            <a:blip r:embed="rId4">
              <a:alphaModFix/>
            </a:blip>
            <a:srcRect b="0" l="0" r="0" t="0"/>
            <a:stretch/>
          </p:blipFill>
          <p:spPr>
            <a:xfrm>
              <a:off x="-6349" y="210058"/>
              <a:ext cx="9156701" cy="6654292"/>
            </a:xfrm>
            <a:prstGeom prst="rect">
              <a:avLst/>
            </a:prstGeom>
            <a:noFill/>
            <a:ln>
              <a:noFill/>
            </a:ln>
          </p:spPr>
        </p:pic>
        <p:sp>
          <p:nvSpPr>
            <p:cNvPr id="298" name="Google Shape;298;gf157d24e991f_4"/>
            <p:cNvSpPr/>
            <p:nvPr/>
          </p:nvSpPr>
          <p:spPr>
            <a:xfrm>
              <a:off x="4561204" y="0"/>
              <a:ext cx="3679190" cy="6250940"/>
            </a:xfrm>
            <a:custGeom>
              <a:rect b="b" l="l" r="r" t="t"/>
              <a:pathLst>
                <a:path extrusionOk="0" h="6250940" w="3679190">
                  <a:moveTo>
                    <a:pt x="3679062" y="0"/>
                  </a:moveTo>
                  <a:lnTo>
                    <a:pt x="0" y="0"/>
                  </a:lnTo>
                  <a:lnTo>
                    <a:pt x="0" y="6250330"/>
                  </a:lnTo>
                  <a:lnTo>
                    <a:pt x="3679062" y="6250330"/>
                  </a:lnTo>
                  <a:lnTo>
                    <a:pt x="3679062" y="0"/>
                  </a:lnTo>
                  <a:close/>
                </a:path>
              </a:pathLst>
            </a:custGeom>
            <a:solidFill>
              <a:srgbClr val="F5F5F5"/>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299" name="Google Shape;299;gf157d24e991f_4"/>
            <p:cNvSpPr/>
            <p:nvPr/>
          </p:nvSpPr>
          <p:spPr>
            <a:xfrm>
              <a:off x="4561204" y="0"/>
              <a:ext cx="3679190" cy="6250940"/>
            </a:xfrm>
            <a:custGeom>
              <a:rect b="b" l="l" r="r" t="t"/>
              <a:pathLst>
                <a:path extrusionOk="0" h="6250940" w="3679190">
                  <a:moveTo>
                    <a:pt x="0" y="0"/>
                  </a:moveTo>
                  <a:lnTo>
                    <a:pt x="0" y="6250330"/>
                  </a:lnTo>
                  <a:lnTo>
                    <a:pt x="3679062" y="6250330"/>
                  </a:lnTo>
                  <a:lnTo>
                    <a:pt x="3679062" y="0"/>
                  </a:lnTo>
                </a:path>
              </a:pathLst>
            </a:custGeom>
            <a:noFill/>
            <a:ln cap="flat" cmpd="sng" w="15875">
              <a:solidFill>
                <a:srgbClr val="74A40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00" name="Google Shape;300;gf157d24e991f_4"/>
            <p:cNvSpPr/>
            <p:nvPr/>
          </p:nvSpPr>
          <p:spPr>
            <a:xfrm>
              <a:off x="4649089" y="0"/>
              <a:ext cx="3505200" cy="2291715"/>
            </a:xfrm>
            <a:custGeom>
              <a:rect b="b" l="l" r="r" t="t"/>
              <a:pathLst>
                <a:path extrusionOk="0" h="2291715" w="3505200">
                  <a:moveTo>
                    <a:pt x="3505199" y="0"/>
                  </a:moveTo>
                  <a:lnTo>
                    <a:pt x="0" y="0"/>
                  </a:lnTo>
                  <a:lnTo>
                    <a:pt x="0" y="2291334"/>
                  </a:lnTo>
                  <a:lnTo>
                    <a:pt x="3505199" y="2291334"/>
                  </a:lnTo>
                  <a:lnTo>
                    <a:pt x="3505199" y="0"/>
                  </a:lnTo>
                  <a:close/>
                </a:path>
              </a:pathLst>
            </a:custGeom>
            <a:solidFill>
              <a:srgbClr val="70685A"/>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01" name="Google Shape;301;gf157d24e991f_4"/>
            <p:cNvSpPr/>
            <p:nvPr/>
          </p:nvSpPr>
          <p:spPr>
            <a:xfrm>
              <a:off x="4650866" y="6088288"/>
              <a:ext cx="3505200" cy="81914"/>
            </a:xfrm>
            <a:custGeom>
              <a:rect b="b" l="l" r="r" t="t"/>
              <a:pathLst>
                <a:path extrusionOk="0" h="81914" w="3505200">
                  <a:moveTo>
                    <a:pt x="3505200" y="0"/>
                  </a:moveTo>
                  <a:lnTo>
                    <a:pt x="0" y="0"/>
                  </a:lnTo>
                  <a:lnTo>
                    <a:pt x="0" y="81739"/>
                  </a:lnTo>
                  <a:lnTo>
                    <a:pt x="3505200" y="81739"/>
                  </a:lnTo>
                  <a:lnTo>
                    <a:pt x="3505200" y="0"/>
                  </a:lnTo>
                  <a:close/>
                </a:path>
              </a:pathLst>
            </a:custGeom>
            <a:solidFill>
              <a:srgbClr val="93C5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302" name="Google Shape;302;gf157d24e991f_4"/>
          <p:cNvSpPr txBox="1"/>
          <p:nvPr/>
        </p:nvSpPr>
        <p:spPr>
          <a:xfrm>
            <a:off x="6092189" y="3578486"/>
            <a:ext cx="4884300" cy="1173000"/>
          </a:xfrm>
          <a:prstGeom prst="rect">
            <a:avLst/>
          </a:prstGeom>
          <a:noFill/>
          <a:ln>
            <a:noFill/>
          </a:ln>
        </p:spPr>
        <p:txBody>
          <a:bodyPr anchorCtr="0" anchor="t" bIns="0" lIns="0" spcFirstLastPara="1" rIns="0" wrap="square" tIns="227950">
            <a:spAutoFit/>
          </a:bodyPr>
          <a:lstStyle/>
          <a:p>
            <a:pPr indent="0" lvl="0" marL="255903" rtl="0" algn="l">
              <a:lnSpc>
                <a:spcPct val="100000"/>
              </a:lnSpc>
              <a:spcBef>
                <a:spcPts val="0"/>
              </a:spcBef>
              <a:spcAft>
                <a:spcPts val="0"/>
              </a:spcAft>
              <a:buNone/>
            </a:pPr>
            <a:r>
              <a:rPr lang="en-US" sz="3600">
                <a:solidFill>
                  <a:srgbClr val="93C500"/>
                </a:solidFill>
                <a:latin typeface="Verdana"/>
                <a:ea typeface="Verdana"/>
                <a:cs typeface="Verdana"/>
                <a:sym typeface="Verdana"/>
              </a:rPr>
              <a:t>ICSI</a:t>
            </a:r>
            <a:endParaRPr sz="3600">
              <a:latin typeface="Verdana"/>
              <a:ea typeface="Verdana"/>
              <a:cs typeface="Verdana"/>
              <a:sym typeface="Verdana"/>
            </a:endParaRPr>
          </a:p>
          <a:p>
            <a:pPr indent="0" lvl="0" marL="255903" rtl="0" algn="l">
              <a:lnSpc>
                <a:spcPct val="100000"/>
              </a:lnSpc>
              <a:spcBef>
                <a:spcPts val="850"/>
              </a:spcBef>
              <a:spcAft>
                <a:spcPts val="0"/>
              </a:spcAft>
              <a:buNone/>
            </a:pPr>
            <a:r>
              <a:rPr lang="en-US" sz="1800">
                <a:solidFill>
                  <a:srgbClr val="424242"/>
                </a:solidFill>
                <a:latin typeface="Verdana"/>
                <a:ea typeface="Verdana"/>
                <a:cs typeface="Verdana"/>
                <a:sym typeface="Verdana"/>
              </a:rPr>
              <a:t>Hala Darawi</a:t>
            </a:r>
            <a:endParaRPr sz="1800">
              <a:latin typeface="Verdana"/>
              <a:ea typeface="Verdana"/>
              <a:cs typeface="Verdana"/>
              <a:sym typeface="Verdan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f157d24e991f_23"/>
          <p:cNvSpPr txBox="1"/>
          <p:nvPr/>
        </p:nvSpPr>
        <p:spPr>
          <a:xfrm>
            <a:off x="1619232" y="2237358"/>
            <a:ext cx="8730900" cy="2707500"/>
          </a:xfrm>
          <a:prstGeom prst="rect">
            <a:avLst/>
          </a:prstGeom>
          <a:noFill/>
          <a:ln>
            <a:noFill/>
          </a:ln>
        </p:spPr>
        <p:txBody>
          <a:bodyPr anchorCtr="0" anchor="t" bIns="0" lIns="0" spcFirstLastPara="1" rIns="0" wrap="square" tIns="12050">
            <a:spAutoFit/>
          </a:bodyPr>
          <a:lstStyle/>
          <a:p>
            <a:pPr indent="-274319" lvl="0" marL="286385" marR="5080" rtl="0" algn="l">
              <a:lnSpc>
                <a:spcPct val="100000"/>
              </a:lnSpc>
              <a:spcBef>
                <a:spcPts val="0"/>
              </a:spcBef>
              <a:spcAft>
                <a:spcPts val="0"/>
              </a:spcAft>
              <a:buNone/>
            </a:pPr>
            <a:r>
              <a:rPr lang="en-US" sz="1650">
                <a:solidFill>
                  <a:srgbClr val="93C500"/>
                </a:solidFill>
                <a:latin typeface="Arial"/>
                <a:ea typeface="Arial"/>
                <a:cs typeface="Arial"/>
                <a:sym typeface="Arial"/>
              </a:rPr>
              <a:t>🞇 </a:t>
            </a:r>
            <a:r>
              <a:rPr lang="en-US" sz="2200">
                <a:solidFill>
                  <a:srgbClr val="3D3C2C"/>
                </a:solidFill>
                <a:latin typeface="Verdana"/>
                <a:ea typeface="Verdana"/>
                <a:cs typeface="Verdana"/>
                <a:sym typeface="Verdana"/>
              </a:rPr>
              <a:t>Intracytoplasmic sperm injection (ICSI) refers to a technique in </a:t>
            </a:r>
            <a:r>
              <a:rPr lang="en-US" sz="2200">
                <a:solidFill>
                  <a:srgbClr val="FF0000"/>
                </a:solidFill>
                <a:latin typeface="Verdana"/>
                <a:ea typeface="Verdana"/>
                <a:cs typeface="Verdana"/>
                <a:sym typeface="Verdana"/>
              </a:rPr>
              <a:t>which a single sperm is injected directly into the cytoplasm of a mature oocyte. </a:t>
            </a:r>
            <a:r>
              <a:rPr lang="en-US" sz="2200">
                <a:solidFill>
                  <a:srgbClr val="3D3C2C"/>
                </a:solidFill>
                <a:latin typeface="Verdana"/>
                <a:ea typeface="Verdana"/>
                <a:cs typeface="Verdana"/>
                <a:sym typeface="Verdana"/>
              </a:rPr>
              <a:t>This procedure is performed as part of an in vitro fertilization (IVF) cycle and provides an effective method for assisting fertilization in men with suboptimal semen parameters or who experienced no or low fertilization rates after conventional insemination.</a:t>
            </a:r>
            <a:endParaRPr sz="2200">
              <a:latin typeface="Verdana"/>
              <a:ea typeface="Verdana"/>
              <a:cs typeface="Verdana"/>
              <a:sym typeface="Verdana"/>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grpSp>
        <p:nvGrpSpPr>
          <p:cNvPr id="312" name="Google Shape;312;gf157d24e991f_27"/>
          <p:cNvGrpSpPr/>
          <p:nvPr/>
        </p:nvGrpSpPr>
        <p:grpSpPr>
          <a:xfrm>
            <a:off x="1117572" y="762000"/>
            <a:ext cx="10058149" cy="5334000"/>
            <a:chOff x="838200" y="762000"/>
            <a:chExt cx="7543800" cy="5334000"/>
          </a:xfrm>
        </p:grpSpPr>
        <p:pic>
          <p:nvPicPr>
            <p:cNvPr id="313" name="Google Shape;313;gf157d24e991f_27"/>
            <p:cNvPicPr preferRelativeResize="0"/>
            <p:nvPr/>
          </p:nvPicPr>
          <p:blipFill rotWithShape="1">
            <a:blip r:embed="rId3">
              <a:alphaModFix/>
            </a:blip>
            <a:srcRect b="0" l="0" r="0" t="0"/>
            <a:stretch/>
          </p:blipFill>
          <p:spPr>
            <a:xfrm>
              <a:off x="838200" y="762000"/>
              <a:ext cx="7543800" cy="4841875"/>
            </a:xfrm>
            <a:prstGeom prst="rect">
              <a:avLst/>
            </a:prstGeom>
            <a:noFill/>
            <a:ln>
              <a:noFill/>
            </a:ln>
          </p:spPr>
        </p:pic>
        <p:sp>
          <p:nvSpPr>
            <p:cNvPr id="314" name="Google Shape;314;gf157d24e991f_27"/>
            <p:cNvSpPr/>
            <p:nvPr/>
          </p:nvSpPr>
          <p:spPr>
            <a:xfrm>
              <a:off x="4876800" y="5257800"/>
              <a:ext cx="2667000" cy="838200"/>
            </a:xfrm>
            <a:custGeom>
              <a:rect b="b" l="l" r="r" t="t"/>
              <a:pathLst>
                <a:path extrusionOk="0" h="838200" w="2667000">
                  <a:moveTo>
                    <a:pt x="1333500" y="0"/>
                  </a:moveTo>
                  <a:lnTo>
                    <a:pt x="1262679" y="580"/>
                  </a:lnTo>
                  <a:lnTo>
                    <a:pt x="1192820" y="2303"/>
                  </a:lnTo>
                  <a:lnTo>
                    <a:pt x="1124017" y="5139"/>
                  </a:lnTo>
                  <a:lnTo>
                    <a:pt x="1056361" y="9060"/>
                  </a:lnTo>
                  <a:lnTo>
                    <a:pt x="989944" y="14036"/>
                  </a:lnTo>
                  <a:lnTo>
                    <a:pt x="924859" y="20039"/>
                  </a:lnTo>
                  <a:lnTo>
                    <a:pt x="861197" y="27039"/>
                  </a:lnTo>
                  <a:lnTo>
                    <a:pt x="799051" y="35008"/>
                  </a:lnTo>
                  <a:lnTo>
                    <a:pt x="738513" y="43916"/>
                  </a:lnTo>
                  <a:lnTo>
                    <a:pt x="679675" y="53735"/>
                  </a:lnTo>
                  <a:lnTo>
                    <a:pt x="622629" y="64437"/>
                  </a:lnTo>
                  <a:lnTo>
                    <a:pt x="567468" y="75991"/>
                  </a:lnTo>
                  <a:lnTo>
                    <a:pt x="514283" y="88369"/>
                  </a:lnTo>
                  <a:lnTo>
                    <a:pt x="463166" y="101542"/>
                  </a:lnTo>
                  <a:lnTo>
                    <a:pt x="414211" y="115481"/>
                  </a:lnTo>
                  <a:lnTo>
                    <a:pt x="367508" y="130158"/>
                  </a:lnTo>
                  <a:lnTo>
                    <a:pt x="323151" y="145543"/>
                  </a:lnTo>
                  <a:lnTo>
                    <a:pt x="281231" y="161607"/>
                  </a:lnTo>
                  <a:lnTo>
                    <a:pt x="241841" y="178321"/>
                  </a:lnTo>
                  <a:lnTo>
                    <a:pt x="205072" y="195657"/>
                  </a:lnTo>
                  <a:lnTo>
                    <a:pt x="171017" y="213586"/>
                  </a:lnTo>
                  <a:lnTo>
                    <a:pt x="111416" y="251105"/>
                  </a:lnTo>
                  <a:lnTo>
                    <a:pt x="63777" y="290648"/>
                  </a:lnTo>
                  <a:lnTo>
                    <a:pt x="28837" y="331982"/>
                  </a:lnTo>
                  <a:lnTo>
                    <a:pt x="7332" y="374876"/>
                  </a:lnTo>
                  <a:lnTo>
                    <a:pt x="0" y="419100"/>
                  </a:lnTo>
                  <a:lnTo>
                    <a:pt x="1848" y="441357"/>
                  </a:lnTo>
                  <a:lnTo>
                    <a:pt x="16359" y="484935"/>
                  </a:lnTo>
                  <a:lnTo>
                    <a:pt x="44674" y="527072"/>
                  </a:lnTo>
                  <a:lnTo>
                    <a:pt x="86056" y="567535"/>
                  </a:lnTo>
                  <a:lnTo>
                    <a:pt x="139767" y="606093"/>
                  </a:lnTo>
                  <a:lnTo>
                    <a:pt x="205072" y="642514"/>
                  </a:lnTo>
                  <a:lnTo>
                    <a:pt x="241841" y="659850"/>
                  </a:lnTo>
                  <a:lnTo>
                    <a:pt x="281231" y="676565"/>
                  </a:lnTo>
                  <a:lnTo>
                    <a:pt x="323151" y="692631"/>
                  </a:lnTo>
                  <a:lnTo>
                    <a:pt x="367508" y="708017"/>
                  </a:lnTo>
                  <a:lnTo>
                    <a:pt x="414211" y="722695"/>
                  </a:lnTo>
                  <a:lnTo>
                    <a:pt x="463166" y="736636"/>
                  </a:lnTo>
                  <a:lnTo>
                    <a:pt x="514283" y="749811"/>
                  </a:lnTo>
                  <a:lnTo>
                    <a:pt x="567468" y="762191"/>
                  </a:lnTo>
                  <a:lnTo>
                    <a:pt x="622629" y="773747"/>
                  </a:lnTo>
                  <a:lnTo>
                    <a:pt x="679675" y="784450"/>
                  </a:lnTo>
                  <a:lnTo>
                    <a:pt x="738513" y="794271"/>
                  </a:lnTo>
                  <a:lnTo>
                    <a:pt x="799051" y="803182"/>
                  </a:lnTo>
                  <a:lnTo>
                    <a:pt x="861197" y="811153"/>
                  </a:lnTo>
                  <a:lnTo>
                    <a:pt x="924859" y="818155"/>
                  </a:lnTo>
                  <a:lnTo>
                    <a:pt x="989944" y="824159"/>
                  </a:lnTo>
                  <a:lnTo>
                    <a:pt x="1056361" y="829136"/>
                  </a:lnTo>
                  <a:lnTo>
                    <a:pt x="1124017" y="833058"/>
                  </a:lnTo>
                  <a:lnTo>
                    <a:pt x="1192820" y="835895"/>
                  </a:lnTo>
                  <a:lnTo>
                    <a:pt x="1262679" y="837619"/>
                  </a:lnTo>
                  <a:lnTo>
                    <a:pt x="1333500" y="838200"/>
                  </a:lnTo>
                  <a:lnTo>
                    <a:pt x="1404320" y="837619"/>
                  </a:lnTo>
                  <a:lnTo>
                    <a:pt x="1474179" y="835895"/>
                  </a:lnTo>
                  <a:lnTo>
                    <a:pt x="1542982" y="833058"/>
                  </a:lnTo>
                  <a:lnTo>
                    <a:pt x="1610638" y="829136"/>
                  </a:lnTo>
                  <a:lnTo>
                    <a:pt x="1677055" y="824159"/>
                  </a:lnTo>
                  <a:lnTo>
                    <a:pt x="1742140" y="818155"/>
                  </a:lnTo>
                  <a:lnTo>
                    <a:pt x="1805802" y="811153"/>
                  </a:lnTo>
                  <a:lnTo>
                    <a:pt x="1867948" y="803182"/>
                  </a:lnTo>
                  <a:lnTo>
                    <a:pt x="1928486" y="794271"/>
                  </a:lnTo>
                  <a:lnTo>
                    <a:pt x="1987324" y="784450"/>
                  </a:lnTo>
                  <a:lnTo>
                    <a:pt x="2044370" y="773747"/>
                  </a:lnTo>
                  <a:lnTo>
                    <a:pt x="2099531" y="762191"/>
                  </a:lnTo>
                  <a:lnTo>
                    <a:pt x="2152716" y="749811"/>
                  </a:lnTo>
                  <a:lnTo>
                    <a:pt x="2203833" y="736636"/>
                  </a:lnTo>
                  <a:lnTo>
                    <a:pt x="2252788" y="722695"/>
                  </a:lnTo>
                  <a:lnTo>
                    <a:pt x="2299491" y="708017"/>
                  </a:lnTo>
                  <a:lnTo>
                    <a:pt x="2343848" y="692631"/>
                  </a:lnTo>
                  <a:lnTo>
                    <a:pt x="2385768" y="676565"/>
                  </a:lnTo>
                  <a:lnTo>
                    <a:pt x="2425158" y="659850"/>
                  </a:lnTo>
                  <a:lnTo>
                    <a:pt x="2461927" y="642514"/>
                  </a:lnTo>
                  <a:lnTo>
                    <a:pt x="2495982" y="624585"/>
                  </a:lnTo>
                  <a:lnTo>
                    <a:pt x="2555583" y="587067"/>
                  </a:lnTo>
                  <a:lnTo>
                    <a:pt x="2603222" y="547527"/>
                  </a:lnTo>
                  <a:lnTo>
                    <a:pt x="2638162" y="506198"/>
                  </a:lnTo>
                  <a:lnTo>
                    <a:pt x="2659667" y="463312"/>
                  </a:lnTo>
                  <a:lnTo>
                    <a:pt x="2667000" y="419100"/>
                  </a:lnTo>
                  <a:lnTo>
                    <a:pt x="2665151" y="396836"/>
                  </a:lnTo>
                  <a:lnTo>
                    <a:pt x="2650640" y="353248"/>
                  </a:lnTo>
                  <a:lnTo>
                    <a:pt x="2622325" y="311105"/>
                  </a:lnTo>
                  <a:lnTo>
                    <a:pt x="2580943" y="270638"/>
                  </a:lnTo>
                  <a:lnTo>
                    <a:pt x="2527232" y="232078"/>
                  </a:lnTo>
                  <a:lnTo>
                    <a:pt x="2461927" y="195657"/>
                  </a:lnTo>
                  <a:lnTo>
                    <a:pt x="2425158" y="178321"/>
                  </a:lnTo>
                  <a:lnTo>
                    <a:pt x="2385768" y="161607"/>
                  </a:lnTo>
                  <a:lnTo>
                    <a:pt x="2343848" y="145543"/>
                  </a:lnTo>
                  <a:lnTo>
                    <a:pt x="2299491" y="130158"/>
                  </a:lnTo>
                  <a:lnTo>
                    <a:pt x="2252788" y="115481"/>
                  </a:lnTo>
                  <a:lnTo>
                    <a:pt x="2203833" y="101542"/>
                  </a:lnTo>
                  <a:lnTo>
                    <a:pt x="2152716" y="88369"/>
                  </a:lnTo>
                  <a:lnTo>
                    <a:pt x="2099531" y="75991"/>
                  </a:lnTo>
                  <a:lnTo>
                    <a:pt x="2044370" y="64437"/>
                  </a:lnTo>
                  <a:lnTo>
                    <a:pt x="1987324" y="53735"/>
                  </a:lnTo>
                  <a:lnTo>
                    <a:pt x="1928486" y="43916"/>
                  </a:lnTo>
                  <a:lnTo>
                    <a:pt x="1867948" y="35008"/>
                  </a:lnTo>
                  <a:lnTo>
                    <a:pt x="1805802" y="27039"/>
                  </a:lnTo>
                  <a:lnTo>
                    <a:pt x="1742140" y="20039"/>
                  </a:lnTo>
                  <a:lnTo>
                    <a:pt x="1677055" y="14036"/>
                  </a:lnTo>
                  <a:lnTo>
                    <a:pt x="1610638" y="9060"/>
                  </a:lnTo>
                  <a:lnTo>
                    <a:pt x="1542982" y="5139"/>
                  </a:lnTo>
                  <a:lnTo>
                    <a:pt x="1474179" y="2303"/>
                  </a:lnTo>
                  <a:lnTo>
                    <a:pt x="1404320" y="580"/>
                  </a:lnTo>
                  <a:lnTo>
                    <a:pt x="1333500" y="0"/>
                  </a:lnTo>
                  <a:close/>
                </a:path>
              </a:pathLst>
            </a:custGeom>
            <a:solidFill>
              <a:srgbClr val="93C5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315" name="Google Shape;315;gf157d24e991f_27"/>
            <p:cNvSpPr/>
            <p:nvPr/>
          </p:nvSpPr>
          <p:spPr>
            <a:xfrm>
              <a:off x="4876800" y="5257800"/>
              <a:ext cx="2667000" cy="838200"/>
            </a:xfrm>
            <a:custGeom>
              <a:rect b="b" l="l" r="r" t="t"/>
              <a:pathLst>
                <a:path extrusionOk="0" h="838200" w="2667000">
                  <a:moveTo>
                    <a:pt x="0" y="419100"/>
                  </a:moveTo>
                  <a:lnTo>
                    <a:pt x="7332" y="374876"/>
                  </a:lnTo>
                  <a:lnTo>
                    <a:pt x="28837" y="331982"/>
                  </a:lnTo>
                  <a:lnTo>
                    <a:pt x="63777" y="290648"/>
                  </a:lnTo>
                  <a:lnTo>
                    <a:pt x="111416" y="251105"/>
                  </a:lnTo>
                  <a:lnTo>
                    <a:pt x="171017" y="213586"/>
                  </a:lnTo>
                  <a:lnTo>
                    <a:pt x="205072" y="195657"/>
                  </a:lnTo>
                  <a:lnTo>
                    <a:pt x="241841" y="178321"/>
                  </a:lnTo>
                  <a:lnTo>
                    <a:pt x="281231" y="161607"/>
                  </a:lnTo>
                  <a:lnTo>
                    <a:pt x="323151" y="145543"/>
                  </a:lnTo>
                  <a:lnTo>
                    <a:pt x="367508" y="130158"/>
                  </a:lnTo>
                  <a:lnTo>
                    <a:pt x="414211" y="115481"/>
                  </a:lnTo>
                  <a:lnTo>
                    <a:pt x="463166" y="101542"/>
                  </a:lnTo>
                  <a:lnTo>
                    <a:pt x="514283" y="88369"/>
                  </a:lnTo>
                  <a:lnTo>
                    <a:pt x="567468" y="75991"/>
                  </a:lnTo>
                  <a:lnTo>
                    <a:pt x="622629" y="64437"/>
                  </a:lnTo>
                  <a:lnTo>
                    <a:pt x="679675" y="53735"/>
                  </a:lnTo>
                  <a:lnTo>
                    <a:pt x="738513" y="43916"/>
                  </a:lnTo>
                  <a:lnTo>
                    <a:pt x="799051" y="35008"/>
                  </a:lnTo>
                  <a:lnTo>
                    <a:pt x="861197" y="27039"/>
                  </a:lnTo>
                  <a:lnTo>
                    <a:pt x="924859" y="20039"/>
                  </a:lnTo>
                  <a:lnTo>
                    <a:pt x="989944" y="14036"/>
                  </a:lnTo>
                  <a:lnTo>
                    <a:pt x="1056361" y="9060"/>
                  </a:lnTo>
                  <a:lnTo>
                    <a:pt x="1124017" y="5139"/>
                  </a:lnTo>
                  <a:lnTo>
                    <a:pt x="1192820" y="2303"/>
                  </a:lnTo>
                  <a:lnTo>
                    <a:pt x="1262679" y="580"/>
                  </a:lnTo>
                  <a:lnTo>
                    <a:pt x="1333500" y="0"/>
                  </a:lnTo>
                  <a:lnTo>
                    <a:pt x="1404320" y="580"/>
                  </a:lnTo>
                  <a:lnTo>
                    <a:pt x="1474179" y="2303"/>
                  </a:lnTo>
                  <a:lnTo>
                    <a:pt x="1542982" y="5139"/>
                  </a:lnTo>
                  <a:lnTo>
                    <a:pt x="1610638" y="9060"/>
                  </a:lnTo>
                  <a:lnTo>
                    <a:pt x="1677055" y="14036"/>
                  </a:lnTo>
                  <a:lnTo>
                    <a:pt x="1742140" y="20039"/>
                  </a:lnTo>
                  <a:lnTo>
                    <a:pt x="1805802" y="27039"/>
                  </a:lnTo>
                  <a:lnTo>
                    <a:pt x="1867948" y="35008"/>
                  </a:lnTo>
                  <a:lnTo>
                    <a:pt x="1928486" y="43916"/>
                  </a:lnTo>
                  <a:lnTo>
                    <a:pt x="1987324" y="53735"/>
                  </a:lnTo>
                  <a:lnTo>
                    <a:pt x="2044370" y="64437"/>
                  </a:lnTo>
                  <a:lnTo>
                    <a:pt x="2099531" y="75991"/>
                  </a:lnTo>
                  <a:lnTo>
                    <a:pt x="2152716" y="88369"/>
                  </a:lnTo>
                  <a:lnTo>
                    <a:pt x="2203833" y="101542"/>
                  </a:lnTo>
                  <a:lnTo>
                    <a:pt x="2252788" y="115481"/>
                  </a:lnTo>
                  <a:lnTo>
                    <a:pt x="2299491" y="130158"/>
                  </a:lnTo>
                  <a:lnTo>
                    <a:pt x="2343848" y="145543"/>
                  </a:lnTo>
                  <a:lnTo>
                    <a:pt x="2385768" y="161607"/>
                  </a:lnTo>
                  <a:lnTo>
                    <a:pt x="2425158" y="178321"/>
                  </a:lnTo>
                  <a:lnTo>
                    <a:pt x="2461927" y="195657"/>
                  </a:lnTo>
                  <a:lnTo>
                    <a:pt x="2495982" y="213586"/>
                  </a:lnTo>
                  <a:lnTo>
                    <a:pt x="2555583" y="251105"/>
                  </a:lnTo>
                  <a:lnTo>
                    <a:pt x="2603222" y="290648"/>
                  </a:lnTo>
                  <a:lnTo>
                    <a:pt x="2638162" y="331982"/>
                  </a:lnTo>
                  <a:lnTo>
                    <a:pt x="2659667" y="374876"/>
                  </a:lnTo>
                  <a:lnTo>
                    <a:pt x="2667000" y="419100"/>
                  </a:lnTo>
                  <a:lnTo>
                    <a:pt x="2665151" y="441357"/>
                  </a:lnTo>
                  <a:lnTo>
                    <a:pt x="2650640" y="484935"/>
                  </a:lnTo>
                  <a:lnTo>
                    <a:pt x="2622325" y="527072"/>
                  </a:lnTo>
                  <a:lnTo>
                    <a:pt x="2580943" y="567535"/>
                  </a:lnTo>
                  <a:lnTo>
                    <a:pt x="2527232" y="606093"/>
                  </a:lnTo>
                  <a:lnTo>
                    <a:pt x="2461927" y="642514"/>
                  </a:lnTo>
                  <a:lnTo>
                    <a:pt x="2425158" y="659850"/>
                  </a:lnTo>
                  <a:lnTo>
                    <a:pt x="2385768" y="676565"/>
                  </a:lnTo>
                  <a:lnTo>
                    <a:pt x="2343848" y="692631"/>
                  </a:lnTo>
                  <a:lnTo>
                    <a:pt x="2299491" y="708017"/>
                  </a:lnTo>
                  <a:lnTo>
                    <a:pt x="2252788" y="722695"/>
                  </a:lnTo>
                  <a:lnTo>
                    <a:pt x="2203833" y="736636"/>
                  </a:lnTo>
                  <a:lnTo>
                    <a:pt x="2152716" y="749811"/>
                  </a:lnTo>
                  <a:lnTo>
                    <a:pt x="2099531" y="762191"/>
                  </a:lnTo>
                  <a:lnTo>
                    <a:pt x="2044370" y="773747"/>
                  </a:lnTo>
                  <a:lnTo>
                    <a:pt x="1987324" y="784450"/>
                  </a:lnTo>
                  <a:lnTo>
                    <a:pt x="1928486" y="794271"/>
                  </a:lnTo>
                  <a:lnTo>
                    <a:pt x="1867948" y="803182"/>
                  </a:lnTo>
                  <a:lnTo>
                    <a:pt x="1805802" y="811153"/>
                  </a:lnTo>
                  <a:lnTo>
                    <a:pt x="1742140" y="818155"/>
                  </a:lnTo>
                  <a:lnTo>
                    <a:pt x="1677055" y="824159"/>
                  </a:lnTo>
                  <a:lnTo>
                    <a:pt x="1610638" y="829136"/>
                  </a:lnTo>
                  <a:lnTo>
                    <a:pt x="1542982" y="833058"/>
                  </a:lnTo>
                  <a:lnTo>
                    <a:pt x="1474179" y="835895"/>
                  </a:lnTo>
                  <a:lnTo>
                    <a:pt x="1404320" y="837619"/>
                  </a:lnTo>
                  <a:lnTo>
                    <a:pt x="1333500" y="838200"/>
                  </a:lnTo>
                  <a:lnTo>
                    <a:pt x="1262679" y="837619"/>
                  </a:lnTo>
                  <a:lnTo>
                    <a:pt x="1192820" y="835895"/>
                  </a:lnTo>
                  <a:lnTo>
                    <a:pt x="1124017" y="833058"/>
                  </a:lnTo>
                  <a:lnTo>
                    <a:pt x="1056361" y="829136"/>
                  </a:lnTo>
                  <a:lnTo>
                    <a:pt x="989944" y="824159"/>
                  </a:lnTo>
                  <a:lnTo>
                    <a:pt x="924859" y="818155"/>
                  </a:lnTo>
                  <a:lnTo>
                    <a:pt x="861197" y="811153"/>
                  </a:lnTo>
                  <a:lnTo>
                    <a:pt x="799051" y="803182"/>
                  </a:lnTo>
                  <a:lnTo>
                    <a:pt x="738513" y="794271"/>
                  </a:lnTo>
                  <a:lnTo>
                    <a:pt x="679675" y="784450"/>
                  </a:lnTo>
                  <a:lnTo>
                    <a:pt x="622629" y="773747"/>
                  </a:lnTo>
                  <a:lnTo>
                    <a:pt x="567468" y="762191"/>
                  </a:lnTo>
                  <a:lnTo>
                    <a:pt x="514283" y="749811"/>
                  </a:lnTo>
                  <a:lnTo>
                    <a:pt x="463166" y="736636"/>
                  </a:lnTo>
                  <a:lnTo>
                    <a:pt x="414211" y="722695"/>
                  </a:lnTo>
                  <a:lnTo>
                    <a:pt x="367508" y="708017"/>
                  </a:lnTo>
                  <a:lnTo>
                    <a:pt x="323151" y="692631"/>
                  </a:lnTo>
                  <a:lnTo>
                    <a:pt x="281231" y="676565"/>
                  </a:lnTo>
                  <a:lnTo>
                    <a:pt x="241841" y="659850"/>
                  </a:lnTo>
                  <a:lnTo>
                    <a:pt x="205072" y="642514"/>
                  </a:lnTo>
                  <a:lnTo>
                    <a:pt x="171017" y="624585"/>
                  </a:lnTo>
                  <a:lnTo>
                    <a:pt x="111416" y="587067"/>
                  </a:lnTo>
                  <a:lnTo>
                    <a:pt x="63777" y="547527"/>
                  </a:lnTo>
                  <a:lnTo>
                    <a:pt x="28837" y="506198"/>
                  </a:lnTo>
                  <a:lnTo>
                    <a:pt x="7332" y="463312"/>
                  </a:lnTo>
                  <a:lnTo>
                    <a:pt x="0" y="419100"/>
                  </a:lnTo>
                  <a:close/>
                </a:path>
              </a:pathLst>
            </a:custGeom>
            <a:noFill/>
            <a:ln cap="flat" cmpd="sng" w="15875">
              <a:solidFill>
                <a:srgbClr val="6B91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a:p>
          </p:txBody>
        </p:sp>
      </p:grpSp>
      <p:sp>
        <p:nvSpPr>
          <p:cNvPr id="316" name="Google Shape;316;gf157d24e991f_27"/>
          <p:cNvSpPr txBox="1"/>
          <p:nvPr/>
        </p:nvSpPr>
        <p:spPr>
          <a:xfrm>
            <a:off x="7181256" y="5386527"/>
            <a:ext cx="2202000" cy="570900"/>
          </a:xfrm>
          <a:prstGeom prst="rect">
            <a:avLst/>
          </a:prstGeom>
          <a:noFill/>
          <a:ln>
            <a:noFill/>
          </a:ln>
        </p:spPr>
        <p:txBody>
          <a:bodyPr anchorCtr="0" anchor="t" bIns="0" lIns="0" spcFirstLastPara="1" rIns="0" wrap="square" tIns="12700">
            <a:spAutoFit/>
          </a:bodyPr>
          <a:lstStyle/>
          <a:p>
            <a:pPr indent="0" lvl="0" marL="62864" rtl="0" algn="l">
              <a:lnSpc>
                <a:spcPct val="100000"/>
              </a:lnSpc>
              <a:spcBef>
                <a:spcPts val="0"/>
              </a:spcBef>
              <a:spcAft>
                <a:spcPts val="0"/>
              </a:spcAft>
              <a:buNone/>
            </a:pPr>
            <a:r>
              <a:rPr lang="en-US" sz="1800">
                <a:solidFill>
                  <a:srgbClr val="FF0000"/>
                </a:solidFill>
                <a:latin typeface="Verdana"/>
                <a:ea typeface="Verdana"/>
                <a:cs typeface="Verdana"/>
                <a:sym typeface="Verdana"/>
              </a:rPr>
              <a:t>Used for male</a:t>
            </a:r>
            <a:endParaRPr sz="1800">
              <a:latin typeface="Verdana"/>
              <a:ea typeface="Verdana"/>
              <a:cs typeface="Verdana"/>
              <a:sym typeface="Verdana"/>
            </a:endParaRPr>
          </a:p>
          <a:p>
            <a:pPr indent="0" lvl="0" marL="12700" rtl="0" algn="l">
              <a:lnSpc>
                <a:spcPct val="100000"/>
              </a:lnSpc>
              <a:spcBef>
                <a:spcPts val="0"/>
              </a:spcBef>
              <a:spcAft>
                <a:spcPts val="0"/>
              </a:spcAft>
              <a:buNone/>
            </a:pPr>
            <a:r>
              <a:rPr lang="en-US" sz="1800">
                <a:solidFill>
                  <a:srgbClr val="FF0000"/>
                </a:solidFill>
                <a:latin typeface="Verdana"/>
                <a:ea typeface="Verdana"/>
                <a:cs typeface="Verdana"/>
                <a:sym typeface="Verdana"/>
              </a:rPr>
              <a:t>factor infertility</a:t>
            </a:r>
            <a:endParaRPr sz="1800">
              <a:latin typeface="Verdana"/>
              <a:ea typeface="Verdana"/>
              <a:cs typeface="Verdana"/>
              <a:sym typeface="Verdana"/>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gf157d24e991f_35"/>
          <p:cNvSpPr txBox="1"/>
          <p:nvPr/>
        </p:nvSpPr>
        <p:spPr>
          <a:xfrm>
            <a:off x="1587940" y="2350973"/>
            <a:ext cx="8553900" cy="2213100"/>
          </a:xfrm>
          <a:prstGeom prst="rect">
            <a:avLst/>
          </a:prstGeom>
          <a:noFill/>
          <a:ln>
            <a:noFill/>
          </a:ln>
        </p:spPr>
        <p:txBody>
          <a:bodyPr anchorCtr="0" anchor="t" bIns="0" lIns="0" spcFirstLastPara="1" rIns="0" wrap="square" tIns="12700">
            <a:spAutoFit/>
          </a:bodyPr>
          <a:lstStyle/>
          <a:p>
            <a:pPr indent="-274955" lvl="0" marL="287020" marR="5080" rtl="0" algn="l">
              <a:lnSpc>
                <a:spcPct val="100000"/>
              </a:lnSpc>
              <a:spcBef>
                <a:spcPts val="0"/>
              </a:spcBef>
              <a:spcAft>
                <a:spcPts val="0"/>
              </a:spcAft>
              <a:buNone/>
            </a:pPr>
            <a:r>
              <a:rPr lang="en-US" sz="1800">
                <a:solidFill>
                  <a:srgbClr val="93C500"/>
                </a:solidFill>
                <a:latin typeface="Arial"/>
                <a:ea typeface="Arial"/>
                <a:cs typeface="Arial"/>
                <a:sym typeface="Arial"/>
              </a:rPr>
              <a:t>🞇 </a:t>
            </a:r>
            <a:r>
              <a:rPr lang="en-US" sz="2400">
                <a:solidFill>
                  <a:srgbClr val="3D3C2C"/>
                </a:solidFill>
                <a:latin typeface="Verdana"/>
                <a:ea typeface="Verdana"/>
                <a:cs typeface="Verdana"/>
                <a:sym typeface="Verdana"/>
              </a:rPr>
              <a:t>ICSI is a type of IVF. </a:t>
            </a:r>
            <a:r>
              <a:rPr lang="en-US" sz="2400">
                <a:solidFill>
                  <a:srgbClr val="FF0000"/>
                </a:solidFill>
                <a:latin typeface="Verdana"/>
                <a:ea typeface="Verdana"/>
                <a:cs typeface="Verdana"/>
                <a:sym typeface="Verdana"/>
              </a:rPr>
              <a:t>Intracytoplasmic sperm injection differs from conventionl in vitro fertilization in that the embryologist selects a single sperm to be injected directly into an oocyte </a:t>
            </a:r>
            <a:r>
              <a:rPr lang="en-US" sz="2400">
                <a:solidFill>
                  <a:srgbClr val="3D3C2C"/>
                </a:solidFill>
                <a:latin typeface="Verdana"/>
                <a:ea typeface="Verdana"/>
                <a:cs typeface="Verdana"/>
                <a:sym typeface="Verdana"/>
              </a:rPr>
              <a:t>instead of fertilization taking place in a dish where many sperm are placed near an egg</a:t>
            </a:r>
            <a:endParaRPr sz="2400">
              <a:latin typeface="Verdana"/>
              <a:ea typeface="Verdana"/>
              <a:cs typeface="Verdana"/>
              <a:sym typeface="Verdana"/>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f157d24e991f_39"/>
          <p:cNvSpPr txBox="1"/>
          <p:nvPr/>
        </p:nvSpPr>
        <p:spPr>
          <a:xfrm>
            <a:off x="1587940" y="2246399"/>
            <a:ext cx="4135200" cy="539400"/>
          </a:xfrm>
          <a:prstGeom prst="rect">
            <a:avLst/>
          </a:prstGeom>
          <a:noFill/>
          <a:ln>
            <a:noFill/>
          </a:ln>
        </p:spPr>
        <p:txBody>
          <a:bodyPr anchorCtr="0" anchor="t" bIns="0" lIns="0" spcFirstLastPara="1" rIns="0" wrap="square" tIns="73025">
            <a:spAutoFit/>
          </a:bodyPr>
          <a:lstStyle/>
          <a:p>
            <a:pPr indent="0" lvl="0" marL="12700" rtl="0" algn="l">
              <a:lnSpc>
                <a:spcPct val="100000"/>
              </a:lnSpc>
              <a:spcBef>
                <a:spcPts val="0"/>
              </a:spcBef>
              <a:spcAft>
                <a:spcPts val="0"/>
              </a:spcAft>
              <a:buNone/>
            </a:pPr>
            <a:r>
              <a:rPr lang="en-US" sz="1150">
                <a:solidFill>
                  <a:srgbClr val="93C500"/>
                </a:solidFill>
                <a:latin typeface="Arial"/>
                <a:ea typeface="Arial"/>
                <a:cs typeface="Arial"/>
                <a:sym typeface="Arial"/>
              </a:rPr>
              <a:t>🞇	</a:t>
            </a:r>
            <a:r>
              <a:rPr lang="en-US" sz="1500">
                <a:solidFill>
                  <a:srgbClr val="FF0000"/>
                </a:solidFill>
                <a:latin typeface="Verdana"/>
                <a:ea typeface="Verdana"/>
                <a:cs typeface="Verdana"/>
                <a:sym typeface="Verdana"/>
              </a:rPr>
              <a:t>The Process of ICSI Treatment:-</a:t>
            </a:r>
            <a:endParaRPr sz="1500">
              <a:latin typeface="Verdana"/>
              <a:ea typeface="Verdana"/>
              <a:cs typeface="Verdana"/>
              <a:sym typeface="Verdana"/>
            </a:endParaRPr>
          </a:p>
          <a:p>
            <a:pPr indent="0" lvl="0" marL="12700" rtl="0" algn="l">
              <a:lnSpc>
                <a:spcPct val="100000"/>
              </a:lnSpc>
              <a:spcBef>
                <a:spcPts val="395"/>
              </a:spcBef>
              <a:spcAft>
                <a:spcPts val="0"/>
              </a:spcAft>
              <a:buNone/>
            </a:pPr>
            <a:r>
              <a:rPr lang="en-US" sz="1200">
                <a:solidFill>
                  <a:srgbClr val="93C500"/>
                </a:solidFill>
                <a:latin typeface="Arial"/>
                <a:ea typeface="Arial"/>
                <a:cs typeface="Arial"/>
                <a:sym typeface="Arial"/>
              </a:rPr>
              <a:t>🞇</a:t>
            </a:r>
            <a:endParaRPr sz="1200">
              <a:latin typeface="Arial"/>
              <a:ea typeface="Arial"/>
              <a:cs typeface="Arial"/>
              <a:sym typeface="Arial"/>
            </a:endParaRPr>
          </a:p>
        </p:txBody>
      </p:sp>
      <p:sp>
        <p:nvSpPr>
          <p:cNvPr id="327" name="Google Shape;327;gf157d24e991f_39"/>
          <p:cNvSpPr txBox="1"/>
          <p:nvPr/>
        </p:nvSpPr>
        <p:spPr>
          <a:xfrm>
            <a:off x="1953767" y="2535681"/>
            <a:ext cx="8302500" cy="2622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1600">
                <a:solidFill>
                  <a:srgbClr val="FF0000"/>
                </a:solidFill>
                <a:latin typeface="Verdana"/>
                <a:ea typeface="Verdana"/>
                <a:cs typeface="Verdana"/>
                <a:sym typeface="Verdana"/>
              </a:rPr>
              <a:t>1-Ovarian Stimulation</a:t>
            </a:r>
            <a:r>
              <a:rPr lang="en-US" sz="1600">
                <a:solidFill>
                  <a:srgbClr val="3D3C2C"/>
                </a:solidFill>
                <a:latin typeface="Verdana"/>
                <a:ea typeface="Verdana"/>
                <a:cs typeface="Verdana"/>
                <a:sym typeface="Verdana"/>
              </a:rPr>
              <a:t>: The female partner undergoes hormonal</a:t>
            </a:r>
            <a:endParaRPr sz="1600">
              <a:latin typeface="Verdana"/>
              <a:ea typeface="Verdana"/>
              <a:cs typeface="Verdana"/>
              <a:sym typeface="Verdana"/>
            </a:endParaRPr>
          </a:p>
        </p:txBody>
      </p:sp>
      <p:sp>
        <p:nvSpPr>
          <p:cNvPr id="328" name="Google Shape;328;gf157d24e991f_39"/>
          <p:cNvSpPr txBox="1"/>
          <p:nvPr/>
        </p:nvSpPr>
        <p:spPr>
          <a:xfrm>
            <a:off x="1587940" y="2730754"/>
            <a:ext cx="8728500" cy="2907900"/>
          </a:xfrm>
          <a:prstGeom prst="rect">
            <a:avLst/>
          </a:prstGeom>
          <a:noFill/>
          <a:ln>
            <a:noFill/>
          </a:ln>
        </p:spPr>
        <p:txBody>
          <a:bodyPr anchorCtr="0" anchor="t" bIns="0" lIns="0" spcFirstLastPara="1" rIns="0" wrap="square" tIns="12050">
            <a:spAutoFit/>
          </a:bodyPr>
          <a:lstStyle/>
          <a:p>
            <a:pPr indent="0" lvl="0" marL="287020" rtl="0" algn="l">
              <a:lnSpc>
                <a:spcPct val="100000"/>
              </a:lnSpc>
              <a:spcBef>
                <a:spcPts val="0"/>
              </a:spcBef>
              <a:spcAft>
                <a:spcPts val="0"/>
              </a:spcAft>
              <a:buNone/>
            </a:pPr>
            <a:r>
              <a:rPr lang="en-US" sz="1600">
                <a:solidFill>
                  <a:srgbClr val="3D3C2C"/>
                </a:solidFill>
                <a:latin typeface="Verdana"/>
                <a:ea typeface="Verdana"/>
                <a:cs typeface="Verdana"/>
                <a:sym typeface="Verdana"/>
              </a:rPr>
              <a:t>medication to stimulate the ovaries to produce multiple eggs.</a:t>
            </a:r>
            <a:endParaRPr sz="1600">
              <a:latin typeface="Verdana"/>
              <a:ea typeface="Verdana"/>
              <a:cs typeface="Verdana"/>
              <a:sym typeface="Verdana"/>
            </a:endParaRPr>
          </a:p>
          <a:p>
            <a:pPr indent="-274955" lvl="0" marL="287020" marR="361315" rtl="0" algn="l">
              <a:lnSpc>
                <a:spcPct val="96250"/>
              </a:lnSpc>
              <a:spcBef>
                <a:spcPts val="365"/>
              </a:spcBef>
              <a:spcAft>
                <a:spcPts val="0"/>
              </a:spcAft>
              <a:buNone/>
            </a:pPr>
            <a:r>
              <a:rPr lang="en-US" sz="1200">
                <a:solidFill>
                  <a:srgbClr val="93C500"/>
                </a:solidFill>
                <a:latin typeface="Arial"/>
                <a:ea typeface="Arial"/>
                <a:cs typeface="Arial"/>
                <a:sym typeface="Arial"/>
              </a:rPr>
              <a:t>🞇	</a:t>
            </a:r>
            <a:r>
              <a:rPr lang="en-US" sz="1600">
                <a:solidFill>
                  <a:srgbClr val="FF0000"/>
                </a:solidFill>
                <a:latin typeface="Verdana"/>
                <a:ea typeface="Verdana"/>
                <a:cs typeface="Verdana"/>
                <a:sym typeface="Verdana"/>
              </a:rPr>
              <a:t>2-Egg Retrieval</a:t>
            </a:r>
            <a:r>
              <a:rPr lang="en-US" sz="1600">
                <a:solidFill>
                  <a:srgbClr val="3D3C2C"/>
                </a:solidFill>
                <a:latin typeface="Verdana"/>
                <a:ea typeface="Verdana"/>
                <a:cs typeface="Verdana"/>
                <a:sym typeface="Verdana"/>
              </a:rPr>
              <a:t>: Eggs are retrieved from the ovaries using a </a:t>
            </a:r>
            <a:r>
              <a:rPr lang="en-US" sz="1600">
                <a:solidFill>
                  <a:srgbClr val="FF0000"/>
                </a:solidFill>
                <a:latin typeface="Verdana"/>
                <a:ea typeface="Verdana"/>
                <a:cs typeface="Verdana"/>
                <a:sym typeface="Verdana"/>
              </a:rPr>
              <a:t>minimally invasive procedure called transvaginal ultrasound aspiration.</a:t>
            </a:r>
            <a:endParaRPr sz="1600">
              <a:latin typeface="Verdana"/>
              <a:ea typeface="Verdana"/>
              <a:cs typeface="Verdana"/>
              <a:sym typeface="Verdana"/>
            </a:endParaRPr>
          </a:p>
          <a:p>
            <a:pPr indent="-274955" lvl="0" marL="287020" marR="5080" rtl="0" algn="l">
              <a:lnSpc>
                <a:spcPct val="96250"/>
              </a:lnSpc>
              <a:spcBef>
                <a:spcPts val="375"/>
              </a:spcBef>
              <a:spcAft>
                <a:spcPts val="0"/>
              </a:spcAft>
              <a:buNone/>
            </a:pPr>
            <a:r>
              <a:rPr lang="en-US" sz="1200">
                <a:solidFill>
                  <a:srgbClr val="93C500"/>
                </a:solidFill>
                <a:latin typeface="Arial"/>
                <a:ea typeface="Arial"/>
                <a:cs typeface="Arial"/>
                <a:sym typeface="Arial"/>
              </a:rPr>
              <a:t>🞇	</a:t>
            </a:r>
            <a:r>
              <a:rPr lang="en-US" sz="1600">
                <a:solidFill>
                  <a:srgbClr val="FF0000"/>
                </a:solidFill>
                <a:latin typeface="Verdana"/>
                <a:ea typeface="Verdana"/>
                <a:cs typeface="Verdana"/>
                <a:sym typeface="Verdana"/>
              </a:rPr>
              <a:t>3-Sperm Collection</a:t>
            </a:r>
            <a:r>
              <a:rPr lang="en-US" sz="1600">
                <a:solidFill>
                  <a:srgbClr val="3D3C2C"/>
                </a:solidFill>
                <a:latin typeface="Verdana"/>
                <a:ea typeface="Verdana"/>
                <a:cs typeface="Verdana"/>
                <a:sym typeface="Verdana"/>
              </a:rPr>
              <a:t>: A semen sample is collected from the male partner, which is then processed in the laboratory to isolate healthy, motile sperm.</a:t>
            </a:r>
            <a:endParaRPr sz="1600">
              <a:latin typeface="Verdana"/>
              <a:ea typeface="Verdana"/>
              <a:cs typeface="Verdana"/>
              <a:sym typeface="Verdana"/>
            </a:endParaRPr>
          </a:p>
          <a:p>
            <a:pPr indent="-274955" lvl="0" marL="287020" marR="316230" rtl="0" algn="l">
              <a:lnSpc>
                <a:spcPct val="96250"/>
              </a:lnSpc>
              <a:spcBef>
                <a:spcPts val="375"/>
              </a:spcBef>
              <a:spcAft>
                <a:spcPts val="0"/>
              </a:spcAft>
              <a:buNone/>
            </a:pPr>
            <a:r>
              <a:rPr lang="en-US" sz="1200">
                <a:solidFill>
                  <a:srgbClr val="93C500"/>
                </a:solidFill>
                <a:latin typeface="Arial"/>
                <a:ea typeface="Arial"/>
                <a:cs typeface="Arial"/>
                <a:sym typeface="Arial"/>
              </a:rPr>
              <a:t>🞇	</a:t>
            </a:r>
            <a:r>
              <a:rPr lang="en-US" sz="1600">
                <a:solidFill>
                  <a:srgbClr val="FF0000"/>
                </a:solidFill>
                <a:latin typeface="Verdana"/>
                <a:ea typeface="Verdana"/>
                <a:cs typeface="Verdana"/>
                <a:sym typeface="Verdana"/>
              </a:rPr>
              <a:t>4-ICSI Procedure</a:t>
            </a:r>
            <a:r>
              <a:rPr lang="en-US" sz="1600">
                <a:solidFill>
                  <a:srgbClr val="3D3C2C"/>
                </a:solidFill>
                <a:latin typeface="Verdana"/>
                <a:ea typeface="Verdana"/>
                <a:cs typeface="Verdana"/>
                <a:sym typeface="Verdana"/>
              </a:rPr>
              <a:t>: A single sperm is carefully selected and injected directly into each mature egg under a microscope.</a:t>
            </a:r>
            <a:endParaRPr sz="1600">
              <a:latin typeface="Verdana"/>
              <a:ea typeface="Verdana"/>
              <a:cs typeface="Verdana"/>
              <a:sym typeface="Verdana"/>
            </a:endParaRPr>
          </a:p>
          <a:p>
            <a:pPr indent="0" lvl="0" marL="12700" rtl="0" algn="l">
              <a:lnSpc>
                <a:spcPct val="108125"/>
              </a:lnSpc>
              <a:spcBef>
                <a:spcPts val="5"/>
              </a:spcBef>
              <a:spcAft>
                <a:spcPts val="0"/>
              </a:spcAft>
              <a:buNone/>
            </a:pPr>
            <a:r>
              <a:rPr lang="en-US" sz="1200">
                <a:solidFill>
                  <a:srgbClr val="93C500"/>
                </a:solidFill>
                <a:latin typeface="Arial"/>
                <a:ea typeface="Arial"/>
                <a:cs typeface="Arial"/>
                <a:sym typeface="Arial"/>
              </a:rPr>
              <a:t>🞇	</a:t>
            </a:r>
            <a:r>
              <a:rPr lang="en-US" sz="1600">
                <a:solidFill>
                  <a:srgbClr val="FF0000"/>
                </a:solidFill>
                <a:latin typeface="Verdana"/>
                <a:ea typeface="Verdana"/>
                <a:cs typeface="Verdana"/>
                <a:sym typeface="Verdana"/>
              </a:rPr>
              <a:t>5-Embryo Culture</a:t>
            </a:r>
            <a:r>
              <a:rPr lang="en-US" sz="1600">
                <a:solidFill>
                  <a:srgbClr val="3D3C2C"/>
                </a:solidFill>
                <a:latin typeface="Verdana"/>
                <a:ea typeface="Verdana"/>
                <a:cs typeface="Verdana"/>
                <a:sym typeface="Verdana"/>
              </a:rPr>
              <a:t>: Fertilized eggs (embryos) are cultured in the</a:t>
            </a:r>
            <a:endParaRPr sz="1600">
              <a:latin typeface="Verdana"/>
              <a:ea typeface="Verdana"/>
              <a:cs typeface="Verdana"/>
              <a:sym typeface="Verdana"/>
            </a:endParaRPr>
          </a:p>
          <a:p>
            <a:pPr indent="0" lvl="0" marL="287020" rtl="0" algn="l">
              <a:lnSpc>
                <a:spcPct val="108125"/>
              </a:lnSpc>
              <a:spcBef>
                <a:spcPts val="0"/>
              </a:spcBef>
              <a:spcAft>
                <a:spcPts val="0"/>
              </a:spcAft>
              <a:buNone/>
            </a:pPr>
            <a:r>
              <a:rPr lang="en-US" sz="1600">
                <a:solidFill>
                  <a:srgbClr val="3D3C2C"/>
                </a:solidFill>
                <a:latin typeface="Verdana"/>
                <a:ea typeface="Verdana"/>
                <a:cs typeface="Verdana"/>
                <a:sym typeface="Verdana"/>
              </a:rPr>
              <a:t>laboratory for a few days to monitor their development.</a:t>
            </a:r>
            <a:endParaRPr sz="1600">
              <a:latin typeface="Verdana"/>
              <a:ea typeface="Verdana"/>
              <a:cs typeface="Verdana"/>
              <a:sym typeface="Verdana"/>
            </a:endParaRPr>
          </a:p>
          <a:p>
            <a:pPr indent="-274955" lvl="0" marL="287020" marR="411480" rtl="0" algn="l">
              <a:lnSpc>
                <a:spcPct val="96250"/>
              </a:lnSpc>
              <a:spcBef>
                <a:spcPts val="370"/>
              </a:spcBef>
              <a:spcAft>
                <a:spcPts val="0"/>
              </a:spcAft>
              <a:buNone/>
            </a:pPr>
            <a:r>
              <a:rPr lang="en-US" sz="1200">
                <a:solidFill>
                  <a:srgbClr val="93C500"/>
                </a:solidFill>
                <a:latin typeface="Arial"/>
                <a:ea typeface="Arial"/>
                <a:cs typeface="Arial"/>
                <a:sym typeface="Arial"/>
              </a:rPr>
              <a:t>🞇	</a:t>
            </a:r>
            <a:r>
              <a:rPr lang="en-US" sz="1600">
                <a:solidFill>
                  <a:srgbClr val="FF0000"/>
                </a:solidFill>
                <a:latin typeface="Verdana"/>
                <a:ea typeface="Verdana"/>
                <a:cs typeface="Verdana"/>
                <a:sym typeface="Verdana"/>
              </a:rPr>
              <a:t>6-Embryo Transfer</a:t>
            </a:r>
            <a:r>
              <a:rPr lang="en-US" sz="1600">
                <a:solidFill>
                  <a:srgbClr val="3D3C2C"/>
                </a:solidFill>
                <a:latin typeface="Verdana"/>
                <a:ea typeface="Verdana"/>
                <a:cs typeface="Verdana"/>
                <a:sym typeface="Verdana"/>
              </a:rPr>
              <a:t>: The healthiest embryos are selected and transferred into the woman’s uterus to establish pregnancy</a:t>
            </a:r>
            <a:r>
              <a:rPr lang="en-US" sz="1500">
                <a:solidFill>
                  <a:srgbClr val="3D3C2C"/>
                </a:solidFill>
                <a:latin typeface="Verdana"/>
                <a:ea typeface="Verdana"/>
                <a:cs typeface="Verdana"/>
                <a:sym typeface="Verdana"/>
              </a:rPr>
              <a:t>.</a:t>
            </a:r>
            <a:endParaRPr sz="1500">
              <a:latin typeface="Verdana"/>
              <a:ea typeface="Verdana"/>
              <a:cs typeface="Verdana"/>
              <a:sym typeface="Verdan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id="333" name="Google Shape;333;gf157d24e991f_45"/>
          <p:cNvPicPr preferRelativeResize="0"/>
          <p:nvPr/>
        </p:nvPicPr>
        <p:blipFill rotWithShape="1">
          <a:blip r:embed="rId3">
            <a:alphaModFix/>
          </a:blip>
          <a:srcRect b="0" l="0" r="0" t="0"/>
          <a:stretch/>
        </p:blipFill>
        <p:spPr>
          <a:xfrm>
            <a:off x="1320799" y="838200"/>
            <a:ext cx="9550400" cy="4953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gf157d24e991f_49"/>
          <p:cNvSpPr txBox="1"/>
          <p:nvPr>
            <p:ph type="title"/>
          </p:nvPr>
        </p:nvSpPr>
        <p:spPr>
          <a:xfrm>
            <a:off x="714573" y="1058925"/>
            <a:ext cx="10828200" cy="9651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6200"/>
              <a:t>how-sperm-is-collected-for ICSI</a:t>
            </a:r>
            <a:endParaRPr sz="6200"/>
          </a:p>
        </p:txBody>
      </p:sp>
      <p:sp>
        <p:nvSpPr>
          <p:cNvPr id="339" name="Google Shape;339;gf157d24e991f_49"/>
          <p:cNvSpPr txBox="1"/>
          <p:nvPr>
            <p:ph idx="1" type="body"/>
          </p:nvPr>
        </p:nvSpPr>
        <p:spPr>
          <a:xfrm>
            <a:off x="970450" y="2465075"/>
            <a:ext cx="10828200" cy="3069000"/>
          </a:xfrm>
          <a:prstGeom prst="rect">
            <a:avLst/>
          </a:prstGeom>
          <a:noFill/>
          <a:ln>
            <a:noFill/>
          </a:ln>
        </p:spPr>
        <p:txBody>
          <a:bodyPr anchorCtr="0" anchor="t" bIns="0" lIns="0" spcFirstLastPara="1" rIns="0" wrap="square" tIns="47625">
            <a:spAutoFit/>
          </a:bodyPr>
          <a:lstStyle/>
          <a:p>
            <a:pPr indent="-274955" lvl="0" marL="287020" marR="13970" rtl="0" algn="just">
              <a:lnSpc>
                <a:spcPct val="108000"/>
              </a:lnSpc>
              <a:spcBef>
                <a:spcPts val="0"/>
              </a:spcBef>
              <a:spcAft>
                <a:spcPts val="0"/>
              </a:spcAft>
              <a:buNone/>
            </a:pPr>
            <a:r>
              <a:rPr b="0" i="0" lang="en-US" sz="1500">
                <a:solidFill>
                  <a:srgbClr val="93C500"/>
                </a:solidFill>
                <a:latin typeface="Arial"/>
                <a:ea typeface="Arial"/>
                <a:cs typeface="Arial"/>
                <a:sym typeface="Arial"/>
              </a:rPr>
              <a:t>🞇  </a:t>
            </a:r>
            <a:r>
              <a:rPr lang="en-US">
                <a:solidFill>
                  <a:srgbClr val="FF0000"/>
                </a:solidFill>
              </a:rPr>
              <a:t>1- Percutaneous Epididymal Sperm Aspiration</a:t>
            </a:r>
            <a:r>
              <a:rPr lang="en-US"/>
              <a:t>{A small 30- Ga needle is inserted percutaneously into the epididymis and its contents are aspirated}</a:t>
            </a:r>
            <a:endParaRPr sz="1500">
              <a:latin typeface="Arial"/>
              <a:ea typeface="Arial"/>
              <a:cs typeface="Arial"/>
              <a:sym typeface="Arial"/>
            </a:endParaRPr>
          </a:p>
          <a:p>
            <a:pPr indent="0" lvl="0" marL="12700" rtl="0" algn="just">
              <a:lnSpc>
                <a:spcPct val="113958"/>
              </a:lnSpc>
              <a:spcBef>
                <a:spcPts val="240"/>
              </a:spcBef>
              <a:spcAft>
                <a:spcPts val="0"/>
              </a:spcAft>
              <a:buNone/>
            </a:pPr>
            <a:r>
              <a:rPr b="0" i="0" lang="en-US" sz="1800">
                <a:solidFill>
                  <a:srgbClr val="93C500"/>
                </a:solidFill>
                <a:latin typeface="Arial"/>
                <a:ea typeface="Arial"/>
                <a:cs typeface="Arial"/>
                <a:sym typeface="Arial"/>
              </a:rPr>
              <a:t>🞇 </a:t>
            </a:r>
            <a:r>
              <a:rPr i="0" lang="en-US" sz="2400">
                <a:solidFill>
                  <a:srgbClr val="FF0000"/>
                </a:solidFill>
                <a:latin typeface="Tahoma"/>
                <a:ea typeface="Tahoma"/>
                <a:cs typeface="Tahoma"/>
                <a:sym typeface="Tahoma"/>
              </a:rPr>
              <a:t>2-Microsurgical Epididymal Sperm Aspiration</a:t>
            </a:r>
            <a:endParaRPr sz="2400">
              <a:latin typeface="Tahoma"/>
              <a:ea typeface="Tahoma"/>
              <a:cs typeface="Tahoma"/>
              <a:sym typeface="Tahoma"/>
            </a:endParaRPr>
          </a:p>
          <a:p>
            <a:pPr indent="0" lvl="0" marL="287020" marR="419100" rtl="0" algn="just">
              <a:lnSpc>
                <a:spcPct val="107916"/>
              </a:lnSpc>
              <a:spcBef>
                <a:spcPts val="185"/>
              </a:spcBef>
              <a:spcAft>
                <a:spcPts val="0"/>
              </a:spcAft>
              <a:buNone/>
            </a:pPr>
            <a:r>
              <a:rPr i="0" lang="en-US" sz="2400">
                <a:latin typeface="Tahoma"/>
                <a:ea typeface="Tahoma"/>
                <a:cs typeface="Tahoma"/>
                <a:sym typeface="Tahoma"/>
              </a:rPr>
              <a:t>{similar manner to percutaneous epididymal sperm aspiration, except that it uses an open incision and surgical microscope.}</a:t>
            </a:r>
            <a:endParaRPr sz="2400">
              <a:latin typeface="Tahoma"/>
              <a:ea typeface="Tahoma"/>
              <a:cs typeface="Tahoma"/>
              <a:sym typeface="Tahoma"/>
            </a:endParaRPr>
          </a:p>
          <a:p>
            <a:pPr indent="-274955" lvl="0" marL="287020" marR="5080" rtl="0" algn="l">
              <a:lnSpc>
                <a:spcPct val="90000"/>
              </a:lnSpc>
              <a:spcBef>
                <a:spcPts val="545"/>
              </a:spcBef>
              <a:spcAft>
                <a:spcPts val="0"/>
              </a:spcAft>
              <a:buNone/>
            </a:pPr>
            <a:r>
              <a:rPr b="0" i="0" lang="en-US" sz="1800">
                <a:solidFill>
                  <a:srgbClr val="93C500"/>
                </a:solidFill>
                <a:latin typeface="Arial"/>
                <a:ea typeface="Arial"/>
                <a:cs typeface="Arial"/>
                <a:sym typeface="Arial"/>
              </a:rPr>
              <a:t>🞇 </a:t>
            </a:r>
            <a:r>
              <a:rPr i="0" lang="en-US" sz="2400">
                <a:solidFill>
                  <a:srgbClr val="FF0000"/>
                </a:solidFill>
                <a:latin typeface="Tahoma"/>
                <a:ea typeface="Tahoma"/>
                <a:cs typeface="Tahoma"/>
                <a:sym typeface="Tahoma"/>
              </a:rPr>
              <a:t>3-Testicular Sperm Extraction{A </a:t>
            </a:r>
            <a:r>
              <a:rPr i="0" lang="en-US" sz="2400">
                <a:latin typeface="Tahoma"/>
                <a:ea typeface="Tahoma"/>
                <a:cs typeface="Tahoma"/>
                <a:sym typeface="Tahoma"/>
              </a:rPr>
              <a:t>testicular biopsy (or testicular sperm extraction) is executed through an open scrotal incision. It can be performed with or without the use of a surgical microscope.</a:t>
            </a:r>
            <a:endParaRPr sz="2400">
              <a:latin typeface="Tahoma"/>
              <a:ea typeface="Tahoma"/>
              <a:cs typeface="Tahoma"/>
              <a:sym typeface="Tahoma"/>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id="344" name="Google Shape;344;gf157d24e991f_54"/>
          <p:cNvPicPr preferRelativeResize="0"/>
          <p:nvPr/>
        </p:nvPicPr>
        <p:blipFill rotWithShape="1">
          <a:blip r:embed="rId3">
            <a:alphaModFix/>
          </a:blip>
          <a:srcRect b="0" l="0" r="0" t="0"/>
          <a:stretch/>
        </p:blipFill>
        <p:spPr>
          <a:xfrm>
            <a:off x="812800" y="914400"/>
            <a:ext cx="10566397" cy="48006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
          <p:cNvSpPr txBox="1"/>
          <p:nvPr>
            <p:ph idx="1" type="body"/>
          </p:nvPr>
        </p:nvSpPr>
        <p:spPr>
          <a:xfrm>
            <a:off x="677333" y="1169938"/>
            <a:ext cx="8596670" cy="3682233"/>
          </a:xfrm>
          <a:prstGeom prst="rect">
            <a:avLst/>
          </a:prstGeom>
          <a:noFill/>
          <a:ln>
            <a:noFill/>
          </a:ln>
        </p:spPr>
        <p:txBody>
          <a:bodyPr anchorCtr="0" anchor="t" bIns="45700" lIns="45700" spcFirstLastPara="1" rIns="45700" wrap="square" tIns="45700">
            <a:normAutofit/>
          </a:bodyPr>
          <a:lstStyle/>
          <a:p>
            <a:pPr indent="-337962" lvl="0" marL="337962" rtl="0" algn="l">
              <a:lnSpc>
                <a:spcPct val="94000"/>
              </a:lnSpc>
              <a:spcBef>
                <a:spcPts val="0"/>
              </a:spcBef>
              <a:spcAft>
                <a:spcPts val="0"/>
              </a:spcAft>
              <a:buClr>
                <a:srgbClr val="000000"/>
              </a:buClr>
              <a:buSzPts val="2112"/>
              <a:buChar char="■"/>
            </a:pPr>
            <a:r>
              <a:rPr lang="en-US" sz="2112">
                <a:solidFill>
                  <a:srgbClr val="000000"/>
                </a:solidFill>
              </a:rPr>
              <a:t>Female infertility is often due to problems with ovulation, where the ovaries fail to release mature eggs, leading to difficulties in conception. </a:t>
            </a:r>
            <a:endParaRPr/>
          </a:p>
          <a:p>
            <a:pPr indent="-337962" lvl="0" marL="337962" rtl="0" algn="l">
              <a:lnSpc>
                <a:spcPct val="94000"/>
              </a:lnSpc>
              <a:spcBef>
                <a:spcPts val="800"/>
              </a:spcBef>
              <a:spcAft>
                <a:spcPts val="0"/>
              </a:spcAft>
              <a:buClr>
                <a:srgbClr val="000000"/>
              </a:buClr>
              <a:buSzPts val="2112"/>
              <a:buChar char="■"/>
            </a:pPr>
            <a:r>
              <a:rPr lang="en-US" sz="2112">
                <a:solidFill>
                  <a:srgbClr val="000000"/>
                </a:solidFill>
              </a:rPr>
              <a:t>Ovulation induction is a common and effective treatment for women with ovulatory disorders, aiming to stimulate the ovaries to produce and release eggs. </a:t>
            </a:r>
            <a:endParaRPr/>
          </a:p>
          <a:p>
            <a:pPr indent="-337962" lvl="0" marL="337962" rtl="0" algn="l">
              <a:lnSpc>
                <a:spcPct val="94000"/>
              </a:lnSpc>
              <a:spcBef>
                <a:spcPts val="800"/>
              </a:spcBef>
              <a:spcAft>
                <a:spcPts val="0"/>
              </a:spcAft>
              <a:buClr>
                <a:srgbClr val="000000"/>
              </a:buClr>
              <a:buSzPts val="2112"/>
              <a:buChar char="■"/>
            </a:pPr>
            <a:r>
              <a:rPr lang="en-US" sz="2112">
                <a:solidFill>
                  <a:srgbClr val="000000"/>
                </a:solidFill>
              </a:rPr>
              <a:t>Several medications, known as ovulation induction agents, play a pivotal role in this process, targeting hormonal pathways to trigger ovulation. Here, we’ll explore the primary agents used, their mechanisms, and complementary therapies that support successful ovulation and conception.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gf157d24e991f_58"/>
          <p:cNvSpPr txBox="1"/>
          <p:nvPr>
            <p:ph type="title"/>
          </p:nvPr>
        </p:nvSpPr>
        <p:spPr>
          <a:xfrm>
            <a:off x="1321858" y="671361"/>
            <a:ext cx="9104400" cy="7824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5000"/>
              <a:t>What are the risks of ICSI to the</a:t>
            </a:r>
            <a:endParaRPr sz="5000"/>
          </a:p>
        </p:txBody>
      </p:sp>
      <p:sp>
        <p:nvSpPr>
          <p:cNvPr id="350" name="Google Shape;350;gf157d24e991f_58"/>
          <p:cNvSpPr txBox="1"/>
          <p:nvPr/>
        </p:nvSpPr>
        <p:spPr>
          <a:xfrm>
            <a:off x="1629400" y="1453750"/>
            <a:ext cx="1971300" cy="5709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3600">
                <a:solidFill>
                  <a:srgbClr val="93C500"/>
                </a:solidFill>
                <a:latin typeface="Verdana"/>
                <a:ea typeface="Verdana"/>
                <a:cs typeface="Verdana"/>
                <a:sym typeface="Verdana"/>
              </a:rPr>
              <a:t>baby?</a:t>
            </a:r>
            <a:endParaRPr sz="3600">
              <a:latin typeface="Verdana"/>
              <a:ea typeface="Verdana"/>
              <a:cs typeface="Verdana"/>
              <a:sym typeface="Verdana"/>
            </a:endParaRPr>
          </a:p>
        </p:txBody>
      </p:sp>
      <p:sp>
        <p:nvSpPr>
          <p:cNvPr id="351" name="Google Shape;351;gf157d24e991f_58"/>
          <p:cNvSpPr txBox="1"/>
          <p:nvPr/>
        </p:nvSpPr>
        <p:spPr>
          <a:xfrm>
            <a:off x="1953767" y="2585973"/>
            <a:ext cx="5610900" cy="3009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b="1" lang="en-US" sz="1900">
                <a:solidFill>
                  <a:srgbClr val="3D3C2C"/>
                </a:solidFill>
                <a:latin typeface="Tahoma"/>
                <a:ea typeface="Tahoma"/>
                <a:cs typeface="Tahoma"/>
                <a:sym typeface="Tahoma"/>
              </a:rPr>
              <a:t>The risk of congenital abnormalities.</a:t>
            </a:r>
            <a:endParaRPr sz="1900">
              <a:latin typeface="Tahoma"/>
              <a:ea typeface="Tahoma"/>
              <a:cs typeface="Tahoma"/>
              <a:sym typeface="Tahoma"/>
            </a:endParaRPr>
          </a:p>
        </p:txBody>
      </p:sp>
      <p:sp>
        <p:nvSpPr>
          <p:cNvPr id="352" name="Google Shape;352;gf157d24e991f_58"/>
          <p:cNvSpPr txBox="1"/>
          <p:nvPr/>
        </p:nvSpPr>
        <p:spPr>
          <a:xfrm>
            <a:off x="1587940" y="2215505"/>
            <a:ext cx="8069700" cy="959100"/>
          </a:xfrm>
          <a:prstGeom prst="rect">
            <a:avLst/>
          </a:prstGeom>
          <a:noFill/>
          <a:ln>
            <a:noFill/>
          </a:ln>
        </p:spPr>
        <p:txBody>
          <a:bodyPr anchorCtr="0" anchor="t" bIns="0" lIns="0" spcFirstLastPara="1" rIns="0" wrap="square" tIns="91425">
            <a:spAutoFit/>
          </a:bodyPr>
          <a:lstStyle/>
          <a:p>
            <a:pPr indent="0" lvl="0" marL="12700" rtl="0" algn="l">
              <a:lnSpc>
                <a:spcPct val="100000"/>
              </a:lnSpc>
              <a:spcBef>
                <a:spcPts val="0"/>
              </a:spcBef>
              <a:spcAft>
                <a:spcPts val="0"/>
              </a:spcAft>
              <a:buNone/>
            </a:pPr>
            <a:r>
              <a:rPr lang="en-US" sz="1450">
                <a:solidFill>
                  <a:srgbClr val="93C500"/>
                </a:solidFill>
                <a:latin typeface="Arial"/>
                <a:ea typeface="Arial"/>
                <a:cs typeface="Arial"/>
                <a:sym typeface="Arial"/>
              </a:rPr>
              <a:t>🞇  </a:t>
            </a:r>
            <a:r>
              <a:rPr b="1" lang="en-US" sz="1900">
                <a:solidFill>
                  <a:srgbClr val="3D3C2C"/>
                </a:solidFill>
                <a:latin typeface="Tahoma"/>
                <a:ea typeface="Tahoma"/>
                <a:cs typeface="Tahoma"/>
                <a:sym typeface="Tahoma"/>
              </a:rPr>
              <a:t>The risk of multiple births and ectopic pregnancy</a:t>
            </a:r>
            <a:r>
              <a:rPr lang="en-US" sz="1900">
                <a:solidFill>
                  <a:srgbClr val="3D3C2C"/>
                </a:solidFill>
                <a:latin typeface="Verdana"/>
                <a:ea typeface="Verdana"/>
                <a:cs typeface="Verdana"/>
                <a:sym typeface="Verdana"/>
              </a:rPr>
              <a:t>.</a:t>
            </a:r>
            <a:endParaRPr sz="1900">
              <a:latin typeface="Verdana"/>
              <a:ea typeface="Verdana"/>
              <a:cs typeface="Verdana"/>
              <a:sym typeface="Verdana"/>
            </a:endParaRPr>
          </a:p>
          <a:p>
            <a:pPr indent="0" lvl="0" marL="12700" rtl="0" algn="l">
              <a:lnSpc>
                <a:spcPct val="100000"/>
              </a:lnSpc>
              <a:spcBef>
                <a:spcPts val="459"/>
              </a:spcBef>
              <a:spcAft>
                <a:spcPts val="0"/>
              </a:spcAft>
              <a:buNone/>
            </a:pPr>
            <a:r>
              <a:rPr lang="en-US" sz="1450">
                <a:solidFill>
                  <a:srgbClr val="93C500"/>
                </a:solidFill>
                <a:latin typeface="Arial"/>
                <a:ea typeface="Arial"/>
                <a:cs typeface="Arial"/>
                <a:sym typeface="Arial"/>
              </a:rPr>
              <a:t>🞇</a:t>
            </a:r>
            <a:endParaRPr sz="1450">
              <a:latin typeface="Arial"/>
              <a:ea typeface="Arial"/>
              <a:cs typeface="Arial"/>
              <a:sym typeface="Arial"/>
            </a:endParaRPr>
          </a:p>
          <a:p>
            <a:pPr indent="0" lvl="0" marL="12700" rtl="0" algn="l">
              <a:lnSpc>
                <a:spcPct val="100000"/>
              </a:lnSpc>
              <a:spcBef>
                <a:spcPts val="540"/>
              </a:spcBef>
              <a:spcAft>
                <a:spcPts val="0"/>
              </a:spcAft>
              <a:buNone/>
            </a:pPr>
            <a:r>
              <a:rPr lang="en-US" sz="1450">
                <a:solidFill>
                  <a:srgbClr val="93C500"/>
                </a:solidFill>
                <a:latin typeface="Arial"/>
                <a:ea typeface="Arial"/>
                <a:cs typeface="Arial"/>
                <a:sym typeface="Arial"/>
              </a:rPr>
              <a:t>🞇</a:t>
            </a:r>
            <a:endParaRPr sz="1450">
              <a:latin typeface="Arial"/>
              <a:ea typeface="Arial"/>
              <a:cs typeface="Arial"/>
              <a:sym typeface="Arial"/>
            </a:endParaRPr>
          </a:p>
        </p:txBody>
      </p:sp>
      <p:sp>
        <p:nvSpPr>
          <p:cNvPr id="353" name="Google Shape;353;gf157d24e991f_58"/>
          <p:cNvSpPr txBox="1"/>
          <p:nvPr/>
        </p:nvSpPr>
        <p:spPr>
          <a:xfrm>
            <a:off x="1953767" y="2875533"/>
            <a:ext cx="8210700" cy="3009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b="1" lang="en-US" sz="1900">
                <a:latin typeface="Tahoma"/>
                <a:ea typeface="Tahoma"/>
                <a:cs typeface="Tahoma"/>
                <a:sym typeface="Tahoma"/>
              </a:rPr>
              <a:t>There is an increased risk of genetic problem carried</a:t>
            </a:r>
            <a:endParaRPr sz="1900">
              <a:latin typeface="Tahoma"/>
              <a:ea typeface="Tahoma"/>
              <a:cs typeface="Tahoma"/>
              <a:sym typeface="Tahoma"/>
            </a:endParaRPr>
          </a:p>
        </p:txBody>
      </p:sp>
      <p:sp>
        <p:nvSpPr>
          <p:cNvPr id="354" name="Google Shape;354;gf157d24e991f_58"/>
          <p:cNvSpPr txBox="1"/>
          <p:nvPr/>
        </p:nvSpPr>
        <p:spPr>
          <a:xfrm>
            <a:off x="1953767" y="3107181"/>
            <a:ext cx="8216100" cy="314700"/>
          </a:xfrm>
          <a:prstGeom prst="rect">
            <a:avLst/>
          </a:prstGeom>
          <a:noFill/>
          <a:ln>
            <a:noFill/>
          </a:ln>
        </p:spPr>
        <p:txBody>
          <a:bodyPr anchorCtr="0" anchor="t" bIns="0" lIns="0" spcFirstLastPara="1" rIns="0" wrap="square" tIns="69850">
            <a:spAutoFit/>
          </a:bodyPr>
          <a:lstStyle/>
          <a:p>
            <a:pPr indent="0" lvl="0" marL="12700" marR="5080" rtl="0" algn="l">
              <a:lnSpc>
                <a:spcPct val="80000"/>
              </a:lnSpc>
              <a:spcBef>
                <a:spcPts val="0"/>
              </a:spcBef>
              <a:spcAft>
                <a:spcPts val="0"/>
              </a:spcAft>
              <a:buNone/>
            </a:pPr>
            <a:r>
              <a:rPr b="1" lang="en-US" sz="1900">
                <a:latin typeface="Tahoma"/>
                <a:ea typeface="Tahoma"/>
                <a:cs typeface="Tahoma"/>
                <a:sym typeface="Tahoma"/>
              </a:rPr>
              <a:t>by the sperm. ICSI may slightly increase a child’s risk of:</a:t>
            </a:r>
            <a:endParaRPr sz="1900">
              <a:latin typeface="Tahoma"/>
              <a:ea typeface="Tahoma"/>
              <a:cs typeface="Tahoma"/>
              <a:sym typeface="Tahoma"/>
            </a:endParaRPr>
          </a:p>
        </p:txBody>
      </p:sp>
      <p:sp>
        <p:nvSpPr>
          <p:cNvPr id="355" name="Google Shape;355;gf157d24e991f_58"/>
          <p:cNvSpPr txBox="1"/>
          <p:nvPr/>
        </p:nvSpPr>
        <p:spPr>
          <a:xfrm>
            <a:off x="1953767" y="4206366"/>
            <a:ext cx="1157100" cy="3009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1900">
                <a:solidFill>
                  <a:srgbClr val="3D3C2C"/>
                </a:solidFill>
                <a:latin typeface="Verdana"/>
                <a:ea typeface="Verdana"/>
                <a:cs typeface="Verdana"/>
                <a:sym typeface="Verdana"/>
              </a:rPr>
              <a:t>Autism.</a:t>
            </a:r>
            <a:endParaRPr sz="1900">
              <a:latin typeface="Verdana"/>
              <a:ea typeface="Verdana"/>
              <a:cs typeface="Verdana"/>
              <a:sym typeface="Verdana"/>
            </a:endParaRPr>
          </a:p>
        </p:txBody>
      </p:sp>
      <p:sp>
        <p:nvSpPr>
          <p:cNvPr id="356" name="Google Shape;356;gf157d24e991f_58"/>
          <p:cNvSpPr txBox="1"/>
          <p:nvPr/>
        </p:nvSpPr>
        <p:spPr>
          <a:xfrm>
            <a:off x="1953767" y="4495927"/>
            <a:ext cx="8239500" cy="3009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1900">
                <a:solidFill>
                  <a:srgbClr val="3D3C2C"/>
                </a:solidFill>
                <a:latin typeface="Verdana"/>
                <a:ea typeface="Verdana"/>
                <a:cs typeface="Verdana"/>
                <a:sym typeface="Verdana"/>
              </a:rPr>
              <a:t>Beckwith-Wiedemann syndrome (a growth disorder).</a:t>
            </a:r>
            <a:endParaRPr sz="1900">
              <a:latin typeface="Verdana"/>
              <a:ea typeface="Verdana"/>
              <a:cs typeface="Verdana"/>
              <a:sym typeface="Verdana"/>
            </a:endParaRPr>
          </a:p>
        </p:txBody>
      </p:sp>
      <p:sp>
        <p:nvSpPr>
          <p:cNvPr id="357" name="Google Shape;357;gf157d24e991f_58"/>
          <p:cNvSpPr txBox="1"/>
          <p:nvPr/>
        </p:nvSpPr>
        <p:spPr>
          <a:xfrm>
            <a:off x="1953767" y="4785436"/>
            <a:ext cx="4755600" cy="3009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1900">
                <a:solidFill>
                  <a:srgbClr val="3D3C2C"/>
                </a:solidFill>
                <a:latin typeface="Verdana"/>
                <a:ea typeface="Verdana"/>
                <a:cs typeface="Verdana"/>
                <a:sym typeface="Verdana"/>
              </a:rPr>
              <a:t>Disorders of sex differentiation.</a:t>
            </a:r>
            <a:endParaRPr sz="1900">
              <a:latin typeface="Verdana"/>
              <a:ea typeface="Verdana"/>
              <a:cs typeface="Verdana"/>
              <a:sym typeface="Verdana"/>
            </a:endParaRPr>
          </a:p>
        </p:txBody>
      </p:sp>
      <p:sp>
        <p:nvSpPr>
          <p:cNvPr id="358" name="Google Shape;358;gf157d24e991f_58"/>
          <p:cNvSpPr txBox="1"/>
          <p:nvPr/>
        </p:nvSpPr>
        <p:spPr>
          <a:xfrm>
            <a:off x="1953767" y="5075301"/>
            <a:ext cx="2135100" cy="3009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1900">
                <a:solidFill>
                  <a:srgbClr val="3D3C2C"/>
                </a:solidFill>
                <a:latin typeface="Verdana"/>
                <a:ea typeface="Verdana"/>
                <a:cs typeface="Verdana"/>
                <a:sym typeface="Verdana"/>
              </a:rPr>
              <a:t>Hypospadias.</a:t>
            </a:r>
            <a:endParaRPr sz="1900">
              <a:latin typeface="Verdana"/>
              <a:ea typeface="Verdana"/>
              <a:cs typeface="Verdana"/>
              <a:sym typeface="Verdana"/>
            </a:endParaRPr>
          </a:p>
        </p:txBody>
      </p:sp>
      <p:sp>
        <p:nvSpPr>
          <p:cNvPr id="359" name="Google Shape;359;gf157d24e991f_58"/>
          <p:cNvSpPr txBox="1"/>
          <p:nvPr/>
        </p:nvSpPr>
        <p:spPr>
          <a:xfrm>
            <a:off x="1587940" y="3839753"/>
            <a:ext cx="3746400" cy="1822500"/>
          </a:xfrm>
          <a:prstGeom prst="rect">
            <a:avLst/>
          </a:prstGeom>
          <a:noFill/>
          <a:ln>
            <a:noFill/>
          </a:ln>
        </p:spPr>
        <p:txBody>
          <a:bodyPr anchorCtr="0" anchor="t" bIns="0" lIns="0" spcFirstLastPara="1" rIns="0" wrap="square" tIns="88900">
            <a:spAutoFit/>
          </a:bodyPr>
          <a:lstStyle/>
          <a:p>
            <a:pPr indent="0" lvl="0" marL="12700" rtl="0" algn="l">
              <a:lnSpc>
                <a:spcPct val="100000"/>
              </a:lnSpc>
              <a:spcBef>
                <a:spcPts val="0"/>
              </a:spcBef>
              <a:spcAft>
                <a:spcPts val="0"/>
              </a:spcAft>
              <a:buNone/>
            </a:pPr>
            <a:r>
              <a:rPr lang="en-US" sz="1450">
                <a:solidFill>
                  <a:srgbClr val="93C500"/>
                </a:solidFill>
                <a:latin typeface="Arial"/>
                <a:ea typeface="Arial"/>
                <a:cs typeface="Arial"/>
                <a:sym typeface="Arial"/>
              </a:rPr>
              <a:t>🞇 </a:t>
            </a:r>
            <a:r>
              <a:rPr lang="en-US" sz="1900">
                <a:solidFill>
                  <a:srgbClr val="3D3C2C"/>
                </a:solidFill>
                <a:latin typeface="Verdana"/>
                <a:ea typeface="Verdana"/>
                <a:cs typeface="Verdana"/>
                <a:sym typeface="Verdana"/>
              </a:rPr>
              <a:t>Angelman syndrome.</a:t>
            </a:r>
            <a:endParaRPr sz="1900">
              <a:latin typeface="Verdana"/>
              <a:ea typeface="Verdana"/>
              <a:cs typeface="Verdana"/>
              <a:sym typeface="Verdana"/>
            </a:endParaRPr>
          </a:p>
          <a:p>
            <a:pPr indent="0" lvl="0" marL="12700" rtl="0" algn="l">
              <a:lnSpc>
                <a:spcPct val="100000"/>
              </a:lnSpc>
              <a:spcBef>
                <a:spcPts val="450"/>
              </a:spcBef>
              <a:spcAft>
                <a:spcPts val="0"/>
              </a:spcAft>
              <a:buNone/>
            </a:pPr>
            <a:r>
              <a:rPr lang="en-US" sz="1450">
                <a:solidFill>
                  <a:srgbClr val="93C500"/>
                </a:solidFill>
                <a:latin typeface="Arial"/>
                <a:ea typeface="Arial"/>
                <a:cs typeface="Arial"/>
                <a:sym typeface="Arial"/>
              </a:rPr>
              <a:t>🞇</a:t>
            </a:r>
            <a:endParaRPr sz="1450">
              <a:latin typeface="Arial"/>
              <a:ea typeface="Arial"/>
              <a:cs typeface="Arial"/>
              <a:sym typeface="Arial"/>
            </a:endParaRPr>
          </a:p>
          <a:p>
            <a:pPr indent="0" lvl="0" marL="12700" rtl="0" algn="l">
              <a:lnSpc>
                <a:spcPct val="100000"/>
              </a:lnSpc>
              <a:spcBef>
                <a:spcPts val="540"/>
              </a:spcBef>
              <a:spcAft>
                <a:spcPts val="0"/>
              </a:spcAft>
              <a:buNone/>
            </a:pPr>
            <a:r>
              <a:rPr lang="en-US" sz="1450">
                <a:solidFill>
                  <a:srgbClr val="93C500"/>
                </a:solidFill>
                <a:latin typeface="Arial"/>
                <a:ea typeface="Arial"/>
                <a:cs typeface="Arial"/>
                <a:sym typeface="Arial"/>
              </a:rPr>
              <a:t>🞇</a:t>
            </a:r>
            <a:endParaRPr sz="1450">
              <a:latin typeface="Arial"/>
              <a:ea typeface="Arial"/>
              <a:cs typeface="Arial"/>
              <a:sym typeface="Arial"/>
            </a:endParaRPr>
          </a:p>
          <a:p>
            <a:pPr indent="0" lvl="0" marL="12700" rtl="0" algn="l">
              <a:lnSpc>
                <a:spcPct val="100000"/>
              </a:lnSpc>
              <a:spcBef>
                <a:spcPts val="545"/>
              </a:spcBef>
              <a:spcAft>
                <a:spcPts val="0"/>
              </a:spcAft>
              <a:buNone/>
            </a:pPr>
            <a:r>
              <a:rPr lang="en-US" sz="1450">
                <a:solidFill>
                  <a:srgbClr val="93C500"/>
                </a:solidFill>
                <a:latin typeface="Arial"/>
                <a:ea typeface="Arial"/>
                <a:cs typeface="Arial"/>
                <a:sym typeface="Arial"/>
              </a:rPr>
              <a:t>🞇</a:t>
            </a:r>
            <a:endParaRPr sz="1450">
              <a:latin typeface="Arial"/>
              <a:ea typeface="Arial"/>
              <a:cs typeface="Arial"/>
              <a:sym typeface="Arial"/>
            </a:endParaRPr>
          </a:p>
          <a:p>
            <a:pPr indent="0" lvl="0" marL="12700" rtl="0" algn="l">
              <a:lnSpc>
                <a:spcPct val="100000"/>
              </a:lnSpc>
              <a:spcBef>
                <a:spcPts val="540"/>
              </a:spcBef>
              <a:spcAft>
                <a:spcPts val="0"/>
              </a:spcAft>
              <a:buNone/>
            </a:pPr>
            <a:r>
              <a:rPr lang="en-US" sz="1450">
                <a:solidFill>
                  <a:srgbClr val="93C500"/>
                </a:solidFill>
                <a:latin typeface="Arial"/>
                <a:ea typeface="Arial"/>
                <a:cs typeface="Arial"/>
                <a:sym typeface="Arial"/>
              </a:rPr>
              <a:t>🞇</a:t>
            </a:r>
            <a:endParaRPr sz="1450">
              <a:latin typeface="Arial"/>
              <a:ea typeface="Arial"/>
              <a:cs typeface="Arial"/>
              <a:sym typeface="Arial"/>
            </a:endParaRPr>
          </a:p>
          <a:p>
            <a:pPr indent="0" lvl="0" marL="12700" rtl="0" algn="l">
              <a:lnSpc>
                <a:spcPct val="100000"/>
              </a:lnSpc>
              <a:spcBef>
                <a:spcPts val="540"/>
              </a:spcBef>
              <a:spcAft>
                <a:spcPts val="0"/>
              </a:spcAft>
              <a:buNone/>
            </a:pPr>
            <a:r>
              <a:rPr lang="en-US" sz="1450">
                <a:solidFill>
                  <a:srgbClr val="93C500"/>
                </a:solidFill>
                <a:latin typeface="Arial"/>
                <a:ea typeface="Arial"/>
                <a:cs typeface="Arial"/>
                <a:sym typeface="Arial"/>
              </a:rPr>
              <a:t>🞇</a:t>
            </a:r>
            <a:endParaRPr sz="1450">
              <a:latin typeface="Arial"/>
              <a:ea typeface="Arial"/>
              <a:cs typeface="Arial"/>
              <a:sym typeface="Arial"/>
            </a:endParaRPr>
          </a:p>
        </p:txBody>
      </p:sp>
      <p:sp>
        <p:nvSpPr>
          <p:cNvPr id="360" name="Google Shape;360;gf157d24e991f_58"/>
          <p:cNvSpPr txBox="1"/>
          <p:nvPr/>
        </p:nvSpPr>
        <p:spPr>
          <a:xfrm>
            <a:off x="1953767" y="5364886"/>
            <a:ext cx="3483900" cy="300900"/>
          </a:xfrm>
          <a:prstGeom prst="rect">
            <a:avLst/>
          </a:prstGeom>
          <a:noFill/>
          <a:ln>
            <a:noFill/>
          </a:ln>
        </p:spPr>
        <p:txBody>
          <a:bodyPr anchorCtr="0" anchor="t" bIns="0" lIns="0" spcFirstLastPara="1" rIns="0" wrap="square" tIns="12050">
            <a:spAutoFit/>
          </a:bodyPr>
          <a:lstStyle/>
          <a:p>
            <a:pPr indent="0" lvl="0" marL="12700" rtl="0" algn="l">
              <a:lnSpc>
                <a:spcPct val="100000"/>
              </a:lnSpc>
              <a:spcBef>
                <a:spcPts val="0"/>
              </a:spcBef>
              <a:spcAft>
                <a:spcPts val="0"/>
              </a:spcAft>
              <a:buNone/>
            </a:pPr>
            <a:r>
              <a:rPr lang="en-US" sz="1900">
                <a:solidFill>
                  <a:srgbClr val="3D3C2C"/>
                </a:solidFill>
                <a:latin typeface="Verdana"/>
                <a:ea typeface="Verdana"/>
                <a:cs typeface="Verdana"/>
                <a:sym typeface="Verdana"/>
              </a:rPr>
              <a:t>Intellectual disabilities.</a:t>
            </a:r>
            <a:endParaRPr sz="1900">
              <a:latin typeface="Verdana"/>
              <a:ea typeface="Verdana"/>
              <a:cs typeface="Verdana"/>
              <a:sym typeface="Verdana"/>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gf157d24e991f_73"/>
          <p:cNvSpPr txBox="1"/>
          <p:nvPr/>
        </p:nvSpPr>
        <p:spPr>
          <a:xfrm>
            <a:off x="1587940" y="2350973"/>
            <a:ext cx="8589600" cy="28776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1800">
                <a:solidFill>
                  <a:srgbClr val="93C500"/>
                </a:solidFill>
                <a:latin typeface="Arial"/>
                <a:ea typeface="Arial"/>
                <a:cs typeface="Arial"/>
                <a:sym typeface="Arial"/>
              </a:rPr>
              <a:t>🞇 </a:t>
            </a:r>
            <a:r>
              <a:rPr lang="en-US" sz="2400">
                <a:solidFill>
                  <a:srgbClr val="FF0000"/>
                </a:solidFill>
                <a:latin typeface="Verdana"/>
                <a:ea typeface="Verdana"/>
                <a:cs typeface="Verdana"/>
                <a:sym typeface="Verdana"/>
              </a:rPr>
              <a:t>these complications may occur with ICSI:</a:t>
            </a:r>
            <a:endParaRPr sz="2400">
              <a:latin typeface="Verdana"/>
              <a:ea typeface="Verdana"/>
              <a:cs typeface="Verdana"/>
              <a:sym typeface="Verdana"/>
            </a:endParaRPr>
          </a:p>
          <a:p>
            <a:pPr indent="0" lvl="0" marL="0" rtl="0" algn="l">
              <a:lnSpc>
                <a:spcPct val="100000"/>
              </a:lnSpc>
              <a:spcBef>
                <a:spcPts val="1115"/>
              </a:spcBef>
              <a:spcAft>
                <a:spcPts val="0"/>
              </a:spcAft>
              <a:buNone/>
            </a:pPr>
            <a:r>
              <a:t/>
            </a:r>
            <a:endParaRPr sz="2400">
              <a:latin typeface="Verdana"/>
              <a:ea typeface="Verdana"/>
              <a:cs typeface="Verdana"/>
              <a:sym typeface="Verdana"/>
            </a:endParaRPr>
          </a:p>
          <a:p>
            <a:pPr indent="-274955" lvl="0" marL="287020" marR="5080" rtl="0" algn="l">
              <a:lnSpc>
                <a:spcPct val="100000"/>
              </a:lnSpc>
              <a:spcBef>
                <a:spcPts val="0"/>
              </a:spcBef>
              <a:spcAft>
                <a:spcPts val="0"/>
              </a:spcAft>
              <a:buNone/>
            </a:pPr>
            <a:r>
              <a:rPr lang="en-US" sz="1800">
                <a:solidFill>
                  <a:srgbClr val="93C500"/>
                </a:solidFill>
                <a:latin typeface="Arial"/>
                <a:ea typeface="Arial"/>
                <a:cs typeface="Arial"/>
                <a:sym typeface="Arial"/>
              </a:rPr>
              <a:t>🞇 </a:t>
            </a:r>
            <a:r>
              <a:rPr b="1" lang="en-US" sz="2400">
                <a:solidFill>
                  <a:srgbClr val="3D3C2C"/>
                </a:solidFill>
                <a:latin typeface="Tahoma"/>
                <a:ea typeface="Tahoma"/>
                <a:cs typeface="Tahoma"/>
                <a:sym typeface="Tahoma"/>
              </a:rPr>
              <a:t>Damage to some or all of the eggs during needle penetration.</a:t>
            </a:r>
            <a:endParaRPr sz="2400">
              <a:latin typeface="Tahoma"/>
              <a:ea typeface="Tahoma"/>
              <a:cs typeface="Tahoma"/>
              <a:sym typeface="Tahoma"/>
            </a:endParaRPr>
          </a:p>
          <a:p>
            <a:pPr indent="-274955" lvl="0" marL="287020" marR="462280" rtl="0" algn="l">
              <a:lnSpc>
                <a:spcPct val="100000"/>
              </a:lnSpc>
              <a:spcBef>
                <a:spcPts val="580"/>
              </a:spcBef>
              <a:spcAft>
                <a:spcPts val="0"/>
              </a:spcAft>
              <a:buNone/>
            </a:pPr>
            <a:r>
              <a:rPr lang="en-US" sz="1800">
                <a:solidFill>
                  <a:srgbClr val="93C500"/>
                </a:solidFill>
                <a:latin typeface="Arial"/>
                <a:ea typeface="Arial"/>
                <a:cs typeface="Arial"/>
                <a:sym typeface="Arial"/>
              </a:rPr>
              <a:t>🞇 </a:t>
            </a:r>
            <a:r>
              <a:rPr b="1" lang="en-US" sz="2400">
                <a:solidFill>
                  <a:srgbClr val="3D3C2C"/>
                </a:solidFill>
                <a:latin typeface="Tahoma"/>
                <a:ea typeface="Tahoma"/>
                <a:cs typeface="Tahoma"/>
                <a:sym typeface="Tahoma"/>
              </a:rPr>
              <a:t>An egg doesn’t fertilize after the sperm injection.</a:t>
            </a:r>
            <a:endParaRPr sz="2400">
              <a:latin typeface="Tahoma"/>
              <a:ea typeface="Tahoma"/>
              <a:cs typeface="Tahoma"/>
              <a:sym typeface="Tahoma"/>
            </a:endParaRPr>
          </a:p>
          <a:p>
            <a:pPr indent="0" lvl="0" marL="12700" rtl="0" algn="l">
              <a:lnSpc>
                <a:spcPct val="100000"/>
              </a:lnSpc>
              <a:spcBef>
                <a:spcPts val="580"/>
              </a:spcBef>
              <a:spcAft>
                <a:spcPts val="0"/>
              </a:spcAft>
              <a:buNone/>
            </a:pPr>
            <a:r>
              <a:rPr lang="en-US" sz="1800">
                <a:solidFill>
                  <a:srgbClr val="93C500"/>
                </a:solidFill>
                <a:latin typeface="Arial"/>
                <a:ea typeface="Arial"/>
                <a:cs typeface="Arial"/>
                <a:sym typeface="Arial"/>
              </a:rPr>
              <a:t>🞇 </a:t>
            </a:r>
            <a:r>
              <a:rPr b="1" lang="en-US" sz="2400">
                <a:solidFill>
                  <a:srgbClr val="3D3C2C"/>
                </a:solidFill>
                <a:latin typeface="Tahoma"/>
                <a:ea typeface="Tahoma"/>
                <a:cs typeface="Tahoma"/>
                <a:sym typeface="Tahoma"/>
              </a:rPr>
              <a:t>An embryo stops developing in the lab or</a:t>
            </a:r>
            <a:endParaRPr sz="2400">
              <a:latin typeface="Tahoma"/>
              <a:ea typeface="Tahoma"/>
              <a:cs typeface="Tahoma"/>
              <a:sym typeface="Tahoma"/>
            </a:endParaRPr>
          </a:p>
          <a:p>
            <a:pPr indent="0" lvl="0" marL="287020" rtl="0" algn="l">
              <a:lnSpc>
                <a:spcPct val="100000"/>
              </a:lnSpc>
              <a:spcBef>
                <a:spcPts val="0"/>
              </a:spcBef>
              <a:spcAft>
                <a:spcPts val="0"/>
              </a:spcAft>
              <a:buNone/>
            </a:pPr>
            <a:r>
              <a:rPr b="1" lang="en-US" sz="2400">
                <a:solidFill>
                  <a:srgbClr val="3D3C2C"/>
                </a:solidFill>
                <a:latin typeface="Tahoma"/>
                <a:ea typeface="Tahoma"/>
                <a:cs typeface="Tahoma"/>
                <a:sym typeface="Tahoma"/>
              </a:rPr>
              <a:t>after embryo transfer</a:t>
            </a:r>
            <a:r>
              <a:rPr lang="en-US" sz="2400">
                <a:solidFill>
                  <a:srgbClr val="3D3C2C"/>
                </a:solidFill>
                <a:latin typeface="Verdana"/>
                <a:ea typeface="Verdana"/>
                <a:cs typeface="Verdana"/>
                <a:sym typeface="Verdana"/>
              </a:rPr>
              <a:t>.</a:t>
            </a:r>
            <a:endParaRPr sz="2400">
              <a:latin typeface="Verdana"/>
              <a:ea typeface="Verdana"/>
              <a:cs typeface="Verdana"/>
              <a:sym typeface="Verdan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gf157d24e991f_77"/>
          <p:cNvSpPr txBox="1"/>
          <p:nvPr>
            <p:ph type="title"/>
          </p:nvPr>
        </p:nvSpPr>
        <p:spPr>
          <a:xfrm>
            <a:off x="1242592" y="876144"/>
            <a:ext cx="11337900" cy="1119300"/>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None/>
            </a:pPr>
            <a:r>
              <a:rPr lang="en-US" sz="4800"/>
              <a:t>Age </a:t>
            </a:r>
            <a:r>
              <a:rPr lang="en-US"/>
              <a:t>and ICSI Success Rates</a:t>
            </a:r>
            <a:endParaRPr sz="4800"/>
          </a:p>
        </p:txBody>
      </p:sp>
      <p:sp>
        <p:nvSpPr>
          <p:cNvPr id="371" name="Google Shape;371;gf157d24e991f_77"/>
          <p:cNvSpPr txBox="1"/>
          <p:nvPr/>
        </p:nvSpPr>
        <p:spPr>
          <a:xfrm>
            <a:off x="1587940" y="2350973"/>
            <a:ext cx="8733300" cy="3176700"/>
          </a:xfrm>
          <a:prstGeom prst="rect">
            <a:avLst/>
          </a:prstGeom>
          <a:noFill/>
          <a:ln>
            <a:noFill/>
          </a:ln>
        </p:spPr>
        <p:txBody>
          <a:bodyPr anchorCtr="0" anchor="t" bIns="0" lIns="0" spcFirstLastPara="1" rIns="0" wrap="square" tIns="11425">
            <a:spAutoFit/>
          </a:bodyPr>
          <a:lstStyle/>
          <a:p>
            <a:pPr indent="-274955" lvl="0" marL="287020" marR="59689" rtl="0" algn="l">
              <a:lnSpc>
                <a:spcPct val="100200"/>
              </a:lnSpc>
              <a:spcBef>
                <a:spcPts val="0"/>
              </a:spcBef>
              <a:spcAft>
                <a:spcPts val="0"/>
              </a:spcAft>
              <a:buNone/>
            </a:pPr>
            <a:r>
              <a:rPr lang="en-US" sz="1650">
                <a:solidFill>
                  <a:srgbClr val="93C500"/>
                </a:solidFill>
                <a:latin typeface="Arial"/>
                <a:ea typeface="Arial"/>
                <a:cs typeface="Arial"/>
                <a:sym typeface="Arial"/>
              </a:rPr>
              <a:t>🞇 </a:t>
            </a:r>
            <a:r>
              <a:rPr b="1" lang="en-US" sz="2200">
                <a:solidFill>
                  <a:srgbClr val="3D3C2C"/>
                </a:solidFill>
                <a:latin typeface="Tahoma"/>
                <a:ea typeface="Tahoma"/>
                <a:cs typeface="Tahoma"/>
                <a:sym typeface="Tahoma"/>
              </a:rPr>
              <a:t>women in the 30-35 age group </a:t>
            </a:r>
            <a:r>
              <a:rPr lang="en-US" sz="2200">
                <a:solidFill>
                  <a:srgbClr val="3D3C2C"/>
                </a:solidFill>
                <a:latin typeface="Verdana"/>
                <a:ea typeface="Verdana"/>
                <a:cs typeface="Verdana"/>
                <a:sym typeface="Verdana"/>
              </a:rPr>
              <a:t>have a high ICSI success rate that frequently </a:t>
            </a:r>
            <a:r>
              <a:rPr b="1" lang="en-US" sz="2200">
                <a:solidFill>
                  <a:srgbClr val="3D3C2C"/>
                </a:solidFill>
                <a:latin typeface="Tahoma"/>
                <a:ea typeface="Tahoma"/>
                <a:cs typeface="Tahoma"/>
                <a:sym typeface="Tahoma"/>
              </a:rPr>
              <a:t>exceeds 40% per cycle of ICSI treatment.</a:t>
            </a:r>
            <a:endParaRPr sz="2200">
              <a:latin typeface="Tahoma"/>
              <a:ea typeface="Tahoma"/>
              <a:cs typeface="Tahoma"/>
              <a:sym typeface="Tahoma"/>
            </a:endParaRPr>
          </a:p>
          <a:p>
            <a:pPr indent="-274955" lvl="0" marL="287020" marR="5080" rtl="0" algn="l">
              <a:lnSpc>
                <a:spcPct val="100299"/>
              </a:lnSpc>
              <a:spcBef>
                <a:spcPts val="509"/>
              </a:spcBef>
              <a:spcAft>
                <a:spcPts val="0"/>
              </a:spcAft>
              <a:buNone/>
            </a:pPr>
            <a:r>
              <a:rPr lang="en-US" sz="1650">
                <a:solidFill>
                  <a:srgbClr val="93C500"/>
                </a:solidFill>
                <a:latin typeface="Arial"/>
                <a:ea typeface="Arial"/>
                <a:cs typeface="Arial"/>
                <a:sym typeface="Arial"/>
              </a:rPr>
              <a:t>🞇		</a:t>
            </a:r>
            <a:r>
              <a:rPr b="1" lang="en-US" sz="2200">
                <a:solidFill>
                  <a:srgbClr val="3D3C2C"/>
                </a:solidFill>
                <a:latin typeface="Tahoma"/>
                <a:ea typeface="Tahoma"/>
                <a:cs typeface="Tahoma"/>
                <a:sym typeface="Tahoma"/>
              </a:rPr>
              <a:t>Women in the 35-37 age group </a:t>
            </a:r>
            <a:r>
              <a:rPr lang="en-US" sz="2200">
                <a:solidFill>
                  <a:srgbClr val="3D3C2C"/>
                </a:solidFill>
                <a:latin typeface="Verdana"/>
                <a:ea typeface="Verdana"/>
                <a:cs typeface="Verdana"/>
                <a:sym typeface="Verdana"/>
              </a:rPr>
              <a:t>also have high chances of success when using ICSI. </a:t>
            </a:r>
            <a:r>
              <a:rPr b="1" lang="en-US" sz="2200">
                <a:solidFill>
                  <a:srgbClr val="3D3C2C"/>
                </a:solidFill>
                <a:latin typeface="Tahoma"/>
                <a:ea typeface="Tahoma"/>
                <a:cs typeface="Tahoma"/>
                <a:sym typeface="Tahoma"/>
              </a:rPr>
              <a:t>Their success rate is between 35% and 40%</a:t>
            </a:r>
            <a:endParaRPr sz="2200">
              <a:latin typeface="Tahoma"/>
              <a:ea typeface="Tahoma"/>
              <a:cs typeface="Tahoma"/>
              <a:sym typeface="Tahoma"/>
            </a:endParaRPr>
          </a:p>
          <a:p>
            <a:pPr indent="-274955" lvl="0" marL="287020" marR="59689" rtl="0" algn="l">
              <a:lnSpc>
                <a:spcPct val="100000"/>
              </a:lnSpc>
              <a:spcBef>
                <a:spcPts val="530"/>
              </a:spcBef>
              <a:spcAft>
                <a:spcPts val="0"/>
              </a:spcAft>
              <a:buNone/>
            </a:pPr>
            <a:r>
              <a:rPr lang="en-US" sz="1650">
                <a:solidFill>
                  <a:srgbClr val="93C500"/>
                </a:solidFill>
                <a:latin typeface="Arial"/>
                <a:ea typeface="Arial"/>
                <a:cs typeface="Arial"/>
                <a:sym typeface="Arial"/>
              </a:rPr>
              <a:t>🞇 </a:t>
            </a:r>
            <a:r>
              <a:rPr b="1" lang="en-US" sz="2200">
                <a:solidFill>
                  <a:srgbClr val="3D3C2C"/>
                </a:solidFill>
                <a:latin typeface="Tahoma"/>
                <a:ea typeface="Tahoma"/>
                <a:cs typeface="Tahoma"/>
                <a:sym typeface="Tahoma"/>
              </a:rPr>
              <a:t>Conception rates for women using ICSI in the 38 to 40 age group </a:t>
            </a:r>
            <a:r>
              <a:rPr lang="en-US" sz="2200">
                <a:solidFill>
                  <a:srgbClr val="3D3C2C"/>
                </a:solidFill>
                <a:latin typeface="Verdana"/>
                <a:ea typeface="Verdana"/>
                <a:cs typeface="Verdana"/>
                <a:sym typeface="Verdana"/>
              </a:rPr>
              <a:t>start to </a:t>
            </a:r>
            <a:r>
              <a:rPr b="1" lang="en-US" sz="2200">
                <a:solidFill>
                  <a:srgbClr val="3D3C2C"/>
                </a:solidFill>
                <a:latin typeface="Tahoma"/>
                <a:ea typeface="Tahoma"/>
                <a:cs typeface="Tahoma"/>
                <a:sym typeface="Tahoma"/>
              </a:rPr>
              <a:t>decline but are still an encouraging 30% per cycle</a:t>
            </a:r>
            <a:endParaRPr sz="2200">
              <a:latin typeface="Tahoma"/>
              <a:ea typeface="Tahoma"/>
              <a:cs typeface="Tahoma"/>
              <a:sym typeface="Tahoma"/>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5" name="Shape 375"/>
        <p:cNvGrpSpPr/>
        <p:nvPr/>
      </p:nvGrpSpPr>
      <p:grpSpPr>
        <a:xfrm>
          <a:off x="0" y="0"/>
          <a:ext cx="0" cy="0"/>
          <a:chOff x="0" y="0"/>
          <a:chExt cx="0" cy="0"/>
        </a:xfrm>
      </p:grpSpPr>
      <p:sp>
        <p:nvSpPr>
          <p:cNvPr id="376" name="Google Shape;376;gb4fd5174b2fdf87_7"/>
          <p:cNvSpPr txBox="1"/>
          <p:nvPr/>
        </p:nvSpPr>
        <p:spPr>
          <a:xfrm>
            <a:off x="184000" y="848800"/>
            <a:ext cx="11048100" cy="72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500">
                <a:solidFill>
                  <a:schemeClr val="dk1"/>
                </a:solidFill>
                <a:latin typeface="Calibri"/>
                <a:ea typeface="Calibri"/>
                <a:cs typeface="Calibri"/>
                <a:sym typeface="Calibri"/>
              </a:rPr>
              <a:t>Preimplantation genetic test </a:t>
            </a:r>
            <a:r>
              <a:rPr lang="en-US" sz="3500">
                <a:solidFill>
                  <a:srgbClr val="8E7CC3"/>
                </a:solidFill>
                <a:latin typeface="Calibri"/>
                <a:ea typeface="Calibri"/>
                <a:cs typeface="Calibri"/>
                <a:sym typeface="Calibri"/>
              </a:rPr>
              <a:t>PGT</a:t>
            </a:r>
            <a:endParaRPr sz="3500">
              <a:solidFill>
                <a:srgbClr val="8E7CC3"/>
              </a:solidFill>
              <a:latin typeface="Calibri"/>
              <a:ea typeface="Calibri"/>
              <a:cs typeface="Calibri"/>
              <a:sym typeface="Calibri"/>
            </a:endParaRPr>
          </a:p>
        </p:txBody>
      </p:sp>
      <p:sp>
        <p:nvSpPr>
          <p:cNvPr id="377" name="Google Shape;377;gb4fd5174b2fdf87_7"/>
          <p:cNvSpPr txBox="1"/>
          <p:nvPr/>
        </p:nvSpPr>
        <p:spPr>
          <a:xfrm>
            <a:off x="363100" y="3974550"/>
            <a:ext cx="10869000" cy="120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chemeClr val="dk1"/>
                </a:solidFill>
                <a:latin typeface="Calibri"/>
                <a:ea typeface="Calibri"/>
                <a:cs typeface="Calibri"/>
                <a:sym typeface="Calibri"/>
              </a:rPr>
              <a:t>PGT is widely used today in in-vitro fertilization (IVF) centers over the world for selecting euploid embryos for transfer and to improve clinical outcomes in terms of embryo implantation, clinical pregnancy, and live birth rates</a:t>
            </a:r>
            <a:endParaRPr sz="2200">
              <a:solidFill>
                <a:schemeClr val="dk1"/>
              </a:solidFill>
              <a:latin typeface="Calibri"/>
              <a:ea typeface="Calibri"/>
              <a:cs typeface="Calibri"/>
              <a:sym typeface="Calibri"/>
            </a:endParaRPr>
          </a:p>
        </p:txBody>
      </p:sp>
      <p:sp>
        <p:nvSpPr>
          <p:cNvPr id="378" name="Google Shape;378;gb4fd5174b2fdf87_7"/>
          <p:cNvSpPr txBox="1"/>
          <p:nvPr/>
        </p:nvSpPr>
        <p:spPr>
          <a:xfrm>
            <a:off x="363100" y="2776000"/>
            <a:ext cx="10393500" cy="87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200">
                <a:solidFill>
                  <a:schemeClr val="dk1"/>
                </a:solidFill>
                <a:latin typeface="Calibri"/>
                <a:ea typeface="Calibri"/>
                <a:cs typeface="Calibri"/>
                <a:sym typeface="Calibri"/>
              </a:rPr>
              <a:t>Preimplantation genetic testing is a technique used to identify chromosomal genetic abnormalities in embryos created through in vitro fertilization before pregnancy.</a:t>
            </a:r>
            <a:endParaRPr sz="22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gb4fd5174b2fdf87_13"/>
          <p:cNvSpPr txBox="1"/>
          <p:nvPr/>
        </p:nvSpPr>
        <p:spPr>
          <a:xfrm>
            <a:off x="795000" y="2720800"/>
            <a:ext cx="11397000" cy="166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solidFill>
                  <a:schemeClr val="dk1"/>
                </a:solidFill>
                <a:latin typeface="Calibri"/>
                <a:ea typeface="Calibri"/>
                <a:cs typeface="Calibri"/>
                <a:sym typeface="Calibri"/>
              </a:rPr>
              <a:t>PGT involves:</a:t>
            </a:r>
            <a:endParaRPr sz="2400">
              <a:solidFill>
                <a:schemeClr val="dk1"/>
              </a:solidFill>
              <a:latin typeface="Calibri"/>
              <a:ea typeface="Calibri"/>
              <a:cs typeface="Calibri"/>
              <a:sym typeface="Calibri"/>
            </a:endParaRPr>
          </a:p>
          <a:p>
            <a:pPr indent="0" lvl="0" marL="0" rtl="0" algn="l">
              <a:spcBef>
                <a:spcPts val="0"/>
              </a:spcBef>
              <a:spcAft>
                <a:spcPts val="0"/>
              </a:spcAft>
              <a:buNone/>
            </a:pPr>
            <a:r>
              <a:rPr lang="en-US" sz="2400">
                <a:solidFill>
                  <a:schemeClr val="dk1"/>
                </a:solidFill>
                <a:latin typeface="Calibri"/>
                <a:ea typeface="Calibri"/>
                <a:cs typeface="Calibri"/>
                <a:sym typeface="Calibri"/>
              </a:rPr>
              <a:t>	•	Biopsy of a few cells from an embryo at the blastocyst stage (Day 5/6)</a:t>
            </a:r>
            <a:endParaRPr sz="2400">
              <a:solidFill>
                <a:schemeClr val="dk1"/>
              </a:solidFill>
              <a:latin typeface="Calibri"/>
              <a:ea typeface="Calibri"/>
              <a:cs typeface="Calibri"/>
              <a:sym typeface="Calibri"/>
            </a:endParaRPr>
          </a:p>
          <a:p>
            <a:pPr indent="0" lvl="0" marL="0" rtl="0" algn="l">
              <a:spcBef>
                <a:spcPts val="0"/>
              </a:spcBef>
              <a:spcAft>
                <a:spcPts val="0"/>
              </a:spcAft>
              <a:buNone/>
            </a:pPr>
            <a:r>
              <a:rPr lang="en-US" sz="2400">
                <a:solidFill>
                  <a:schemeClr val="dk1"/>
                </a:solidFill>
                <a:latin typeface="Calibri"/>
                <a:ea typeface="Calibri"/>
                <a:cs typeface="Calibri"/>
                <a:sym typeface="Calibri"/>
              </a:rPr>
              <a:t>	•	Genetic analysis of these cells</a:t>
            </a:r>
            <a:endParaRPr sz="2400">
              <a:solidFill>
                <a:schemeClr val="dk1"/>
              </a:solidFill>
              <a:latin typeface="Calibri"/>
              <a:ea typeface="Calibri"/>
              <a:cs typeface="Calibri"/>
              <a:sym typeface="Calibri"/>
            </a:endParaRPr>
          </a:p>
          <a:p>
            <a:pPr indent="0" lvl="0" marL="0" rtl="0" algn="l">
              <a:spcBef>
                <a:spcPts val="0"/>
              </a:spcBef>
              <a:spcAft>
                <a:spcPts val="0"/>
              </a:spcAft>
              <a:buNone/>
            </a:pPr>
            <a:r>
              <a:rPr lang="en-US" sz="2400">
                <a:solidFill>
                  <a:schemeClr val="dk1"/>
                </a:solidFill>
                <a:latin typeface="Calibri"/>
                <a:ea typeface="Calibri"/>
                <a:cs typeface="Calibri"/>
                <a:sym typeface="Calibri"/>
              </a:rPr>
              <a:t>	•	Selection of embryos free of certain genetic defects</a:t>
            </a:r>
            <a:endParaRPr sz="24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pic>
        <p:nvPicPr>
          <p:cNvPr id="388" name="Google Shape;388;gb4fd5174b2fdf87_17"/>
          <p:cNvPicPr preferRelativeResize="0"/>
          <p:nvPr/>
        </p:nvPicPr>
        <p:blipFill>
          <a:blip r:embed="rId3">
            <a:alphaModFix/>
          </a:blip>
          <a:stretch>
            <a:fillRect/>
          </a:stretch>
        </p:blipFill>
        <p:spPr>
          <a:xfrm>
            <a:off x="0" y="152400"/>
            <a:ext cx="12191998" cy="655320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gb4fd5174b2fdf87_21"/>
          <p:cNvSpPr txBox="1"/>
          <p:nvPr>
            <p:ph type="title"/>
          </p:nvPr>
        </p:nvSpPr>
        <p:spPr>
          <a:xfrm>
            <a:off x="1947769" y="1017633"/>
            <a:ext cx="8503500" cy="846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sz="6000">
                <a:solidFill>
                  <a:srgbClr val="8E7CC3"/>
                </a:solidFill>
              </a:rPr>
              <a:t>PGT - A </a:t>
            </a:r>
            <a:endParaRPr sz="6000">
              <a:solidFill>
                <a:srgbClr val="8E7CC3"/>
              </a:solidFill>
            </a:endParaRPr>
          </a:p>
        </p:txBody>
      </p:sp>
      <p:sp>
        <p:nvSpPr>
          <p:cNvPr id="394" name="Google Shape;394;gb4fd5174b2fdf87_21"/>
          <p:cNvSpPr txBox="1"/>
          <p:nvPr>
            <p:ph idx="1" type="body"/>
          </p:nvPr>
        </p:nvSpPr>
        <p:spPr>
          <a:xfrm>
            <a:off x="1351525" y="2049075"/>
            <a:ext cx="9696000" cy="4488300"/>
          </a:xfrm>
          <a:prstGeom prst="rect">
            <a:avLst/>
          </a:prstGeom>
        </p:spPr>
        <p:txBody>
          <a:bodyPr anchorCtr="0" anchor="t" bIns="0" lIns="0" spcFirstLastPara="1" rIns="0" wrap="square" tIns="0">
            <a:spAutoFit/>
          </a:bodyPr>
          <a:lstStyle/>
          <a:p>
            <a:pPr indent="0" lvl="0" marL="0" rtl="0" algn="l">
              <a:spcBef>
                <a:spcPts val="1000"/>
              </a:spcBef>
              <a:spcAft>
                <a:spcPts val="0"/>
              </a:spcAft>
              <a:buNone/>
            </a:pPr>
            <a:r>
              <a:rPr lang="en-US" sz="2200"/>
              <a:t>involves checking embryos for abnormalities in the number of chromosomes. Embryos with missing or extra chromosomes (known as aneuploid embryos) have less chance of developing into a baby or, less commonly, may result in a baby being born with a genetic condition. Embryos with the correct chromosome number are known as euploid. PGT-A is therefore offered to some patients as a treatment to help identify euploid embryos and avoid transferring aneuploid embryos.</a:t>
            </a:r>
            <a:endParaRPr sz="2200"/>
          </a:p>
          <a:p>
            <a:pPr indent="0" lvl="0" marL="0" rtl="0" algn="l">
              <a:spcBef>
                <a:spcPts val="1000"/>
              </a:spcBef>
              <a:spcAft>
                <a:spcPts val="0"/>
              </a:spcAft>
              <a:buNone/>
            </a:pPr>
            <a:r>
              <a:t/>
            </a:r>
            <a:endParaRPr sz="2200"/>
          </a:p>
          <a:p>
            <a:pPr indent="0" lvl="0" marL="0" rtl="0" algn="l">
              <a:spcBef>
                <a:spcPts val="1000"/>
              </a:spcBef>
              <a:spcAft>
                <a:spcPts val="0"/>
              </a:spcAft>
              <a:buNone/>
            </a:pPr>
            <a:r>
              <a:rPr lang="en-US" sz="2200"/>
              <a:t>To perform PGT-A, embryologists remove a cell, or if at a later stage, several cells (a biopsy), from the embryo, which are then tested to assess the number of chromosomes they contain. The biopsy result is used to reflect the embryo as a whole.</a:t>
            </a:r>
            <a:endParaRPr sz="2200"/>
          </a:p>
          <a:p>
            <a:pPr indent="0" lvl="0" marL="0" rtl="0" algn="l">
              <a:spcBef>
                <a:spcPts val="100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gb4fd5174b2fdf87_26"/>
          <p:cNvSpPr txBox="1"/>
          <p:nvPr/>
        </p:nvSpPr>
        <p:spPr>
          <a:xfrm>
            <a:off x="797368" y="1220250"/>
            <a:ext cx="11028900" cy="441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200">
                <a:solidFill>
                  <a:srgbClr val="8E7CC3"/>
                </a:solidFill>
                <a:latin typeface="Calibri"/>
                <a:ea typeface="Calibri"/>
                <a:cs typeface="Calibri"/>
                <a:sym typeface="Calibri"/>
              </a:rPr>
              <a:t>Who can benefit from PGT-A?</a:t>
            </a:r>
            <a:endParaRPr sz="3200">
              <a:solidFill>
                <a:srgbClr val="8E7CC3"/>
              </a:solidFill>
              <a:latin typeface="Calibri"/>
              <a:ea typeface="Calibri"/>
              <a:cs typeface="Calibri"/>
              <a:sym typeface="Calibri"/>
            </a:endParaRPr>
          </a:p>
          <a:p>
            <a:pPr indent="0" lvl="0" marL="0" rtl="0" algn="l">
              <a:spcBef>
                <a:spcPts val="0"/>
              </a:spcBef>
              <a:spcAft>
                <a:spcPts val="0"/>
              </a:spcAft>
              <a:buNone/>
            </a:pPr>
            <a:r>
              <a:t/>
            </a:r>
            <a:endParaRPr sz="3200">
              <a:solidFill>
                <a:srgbClr val="8E7CC3"/>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AutoNum type="arabicPeriod"/>
            </a:pPr>
            <a:r>
              <a:rPr lang="en-US" sz="2200">
                <a:solidFill>
                  <a:schemeClr val="dk1"/>
                </a:solidFill>
                <a:latin typeface="Calibri"/>
                <a:ea typeface="Calibri"/>
                <a:cs typeface="Calibri"/>
                <a:sym typeface="Calibri"/>
              </a:rPr>
              <a:t>Women over the age of 35 desire to conceive and have a child.</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AutoNum type="arabicPeriod"/>
            </a:pPr>
            <a:r>
              <a:rPr lang="en-US" sz="2200">
                <a:solidFill>
                  <a:schemeClr val="dk1"/>
                </a:solidFill>
                <a:latin typeface="Calibri"/>
                <a:ea typeface="Calibri"/>
                <a:cs typeface="Calibri"/>
                <a:sym typeface="Calibri"/>
              </a:rPr>
              <a:t>Women who have previously been pregnant with an abnormal chromosome.</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AutoNum type="arabicPeriod"/>
            </a:pPr>
            <a:r>
              <a:rPr lang="en-US" sz="2200">
                <a:solidFill>
                  <a:schemeClr val="dk1"/>
                </a:solidFill>
                <a:latin typeface="Calibri"/>
                <a:ea typeface="Calibri"/>
                <a:cs typeface="Calibri"/>
                <a:sym typeface="Calibri"/>
              </a:rPr>
              <a:t>Women with a history of more than 2 miscarriages due to chromosomal abnormalities or unknown causes.</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AutoNum type="arabicPeriod"/>
            </a:pPr>
            <a:r>
              <a:rPr lang="en-US" sz="2200">
                <a:solidFill>
                  <a:schemeClr val="dk1"/>
                </a:solidFill>
                <a:latin typeface="Calibri"/>
                <a:ea typeface="Calibri"/>
                <a:cs typeface="Calibri"/>
                <a:sym typeface="Calibri"/>
              </a:rPr>
              <a:t>Women or men with infertility who have failed more than 2 IVF cycle attempts.</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AutoNum type="arabicPeriod"/>
            </a:pPr>
            <a:r>
              <a:rPr lang="en-US" sz="2200">
                <a:solidFill>
                  <a:schemeClr val="dk1"/>
                </a:solidFill>
                <a:latin typeface="Calibri"/>
                <a:ea typeface="Calibri"/>
                <a:cs typeface="Calibri"/>
                <a:sym typeface="Calibri"/>
              </a:rPr>
              <a:t>Women or men with a family history of chromosomal abnormalities.</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AutoNum type="arabicPeriod"/>
            </a:pPr>
            <a:r>
              <a:rPr lang="en-US" sz="2200">
                <a:solidFill>
                  <a:schemeClr val="dk1"/>
                </a:solidFill>
                <a:latin typeface="Calibri"/>
                <a:ea typeface="Calibri"/>
                <a:cs typeface="Calibri"/>
                <a:sym typeface="Calibri"/>
              </a:rPr>
              <a:t>Couples who choose IVF/ICSI to have a child in order to reduce the risk of having a baby with Down syndrome or another genetic disorder .</a:t>
            </a:r>
            <a:endParaRPr sz="22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gb4fd5174b2fdf87_30"/>
          <p:cNvSpPr txBox="1"/>
          <p:nvPr/>
        </p:nvSpPr>
        <p:spPr>
          <a:xfrm>
            <a:off x="943100" y="1032000"/>
            <a:ext cx="10872900" cy="428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300">
                <a:solidFill>
                  <a:srgbClr val="8E7CC3"/>
                </a:solidFill>
                <a:latin typeface="Calibri"/>
                <a:ea typeface="Calibri"/>
                <a:cs typeface="Calibri"/>
                <a:sym typeface="Calibri"/>
              </a:rPr>
              <a:t>What does the PGT-A result mean?</a:t>
            </a:r>
            <a:endParaRPr sz="3300">
              <a:solidFill>
                <a:srgbClr val="8E7CC3"/>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2200">
                <a:solidFill>
                  <a:schemeClr val="dk1"/>
                </a:solidFill>
                <a:latin typeface="Calibri"/>
                <a:ea typeface="Calibri"/>
                <a:cs typeface="Calibri"/>
                <a:sym typeface="Calibri"/>
              </a:rPr>
              <a:t>The PGT-A results can be reported in 4 types:</a:t>
            </a:r>
            <a:endParaRPr sz="2200">
              <a:solidFill>
                <a:schemeClr val="dk1"/>
              </a:solidFill>
              <a:latin typeface="Calibri"/>
              <a:ea typeface="Calibri"/>
              <a:cs typeface="Calibri"/>
              <a:sym typeface="Calibri"/>
            </a:endParaRPr>
          </a:p>
          <a:p>
            <a:pPr indent="0" lvl="0" marL="0" rtl="0" algn="l">
              <a:spcBef>
                <a:spcPts val="0"/>
              </a:spcBef>
              <a:spcAft>
                <a:spcPts val="0"/>
              </a:spcAft>
              <a:buNone/>
            </a:pPr>
            <a:r>
              <a:t/>
            </a:r>
            <a:endParaRPr sz="2200">
              <a:solidFill>
                <a:schemeClr val="dk1"/>
              </a:solidFill>
              <a:latin typeface="Calibri"/>
              <a:ea typeface="Calibri"/>
              <a:cs typeface="Calibri"/>
              <a:sym typeface="Calibri"/>
            </a:endParaRPr>
          </a:p>
          <a:p>
            <a:pPr indent="0" lvl="0" marL="0" rtl="0" algn="l">
              <a:spcBef>
                <a:spcPts val="0"/>
              </a:spcBef>
              <a:spcAft>
                <a:spcPts val="0"/>
              </a:spcAft>
              <a:buNone/>
            </a:pPr>
            <a:r>
              <a:rPr lang="en-US" sz="2200">
                <a:solidFill>
                  <a:srgbClr val="8E7CC3"/>
                </a:solidFill>
                <a:latin typeface="Calibri"/>
                <a:ea typeface="Calibri"/>
                <a:cs typeface="Calibri"/>
                <a:sym typeface="Calibri"/>
              </a:rPr>
              <a:t>Euploidy</a:t>
            </a:r>
            <a:endParaRPr sz="2200">
              <a:solidFill>
                <a:srgbClr val="8E7CC3"/>
              </a:solidFill>
              <a:latin typeface="Calibri"/>
              <a:ea typeface="Calibri"/>
              <a:cs typeface="Calibri"/>
              <a:sym typeface="Calibri"/>
            </a:endParaRPr>
          </a:p>
          <a:p>
            <a:pPr indent="0" lvl="0" marL="0" rtl="0" algn="l">
              <a:spcBef>
                <a:spcPts val="0"/>
              </a:spcBef>
              <a:spcAft>
                <a:spcPts val="0"/>
              </a:spcAft>
              <a:buNone/>
            </a:pPr>
            <a:r>
              <a:rPr lang="en-US" sz="2200">
                <a:solidFill>
                  <a:schemeClr val="dk1"/>
                </a:solidFill>
                <a:latin typeface="Calibri"/>
                <a:ea typeface="Calibri"/>
                <a:cs typeface="Calibri"/>
                <a:sym typeface="Calibri"/>
              </a:rPr>
              <a:t>Normal: Embryo chromosomes consist of 23 pairs of chromosomes (for a total of 46 chromosomes) and are suitable for transfer into the uterus for pregnancy.</a:t>
            </a:r>
            <a:endParaRPr sz="2200">
              <a:solidFill>
                <a:schemeClr val="dk1"/>
              </a:solidFill>
              <a:latin typeface="Calibri"/>
              <a:ea typeface="Calibri"/>
              <a:cs typeface="Calibri"/>
              <a:sym typeface="Calibri"/>
            </a:endParaRPr>
          </a:p>
          <a:p>
            <a:pPr indent="0" lvl="0" marL="0" rtl="0" algn="l">
              <a:spcBef>
                <a:spcPts val="0"/>
              </a:spcBef>
              <a:spcAft>
                <a:spcPts val="0"/>
              </a:spcAft>
              <a:buNone/>
            </a:pPr>
            <a:r>
              <a:rPr lang="en-US" sz="2200">
                <a:solidFill>
                  <a:srgbClr val="8E7CC3"/>
                </a:solidFill>
                <a:latin typeface="Calibri"/>
                <a:ea typeface="Calibri"/>
                <a:cs typeface="Calibri"/>
                <a:sym typeface="Calibri"/>
              </a:rPr>
              <a:t>Aneuploidy</a:t>
            </a:r>
            <a:endParaRPr sz="2200">
              <a:solidFill>
                <a:srgbClr val="8E7CC3"/>
              </a:solidFill>
              <a:latin typeface="Calibri"/>
              <a:ea typeface="Calibri"/>
              <a:cs typeface="Calibri"/>
              <a:sym typeface="Calibri"/>
            </a:endParaRPr>
          </a:p>
          <a:p>
            <a:pPr indent="0" lvl="0" marL="0" rtl="0" algn="l">
              <a:spcBef>
                <a:spcPts val="0"/>
              </a:spcBef>
              <a:spcAft>
                <a:spcPts val="0"/>
              </a:spcAft>
              <a:buNone/>
            </a:pPr>
            <a:r>
              <a:rPr lang="en-US" sz="2200">
                <a:solidFill>
                  <a:schemeClr val="dk1"/>
                </a:solidFill>
                <a:latin typeface="Calibri"/>
                <a:ea typeface="Calibri"/>
                <a:cs typeface="Calibri"/>
                <a:sym typeface="Calibri"/>
              </a:rPr>
              <a:t>Abnormal: Embryo chromosomes are missing, have extra chromosome numbers than the normal 46 chromosomes, or have an abnormal shape and are not suitable for transferring into the uterus for pregnancy.</a:t>
            </a:r>
            <a:endParaRPr sz="22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gb4fd5174b2fdf87_34"/>
          <p:cNvSpPr txBox="1"/>
          <p:nvPr/>
        </p:nvSpPr>
        <p:spPr>
          <a:xfrm>
            <a:off x="1025100" y="1008600"/>
            <a:ext cx="10350900" cy="484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2200">
                <a:solidFill>
                  <a:srgbClr val="8E7CC3"/>
                </a:solidFill>
                <a:latin typeface="Calibri"/>
                <a:ea typeface="Calibri"/>
                <a:cs typeface="Calibri"/>
                <a:sym typeface="Calibri"/>
              </a:rPr>
              <a:t>Mosaic</a:t>
            </a:r>
            <a:endParaRPr sz="2200">
              <a:solidFill>
                <a:srgbClr val="8E7CC3"/>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200">
                <a:solidFill>
                  <a:schemeClr val="dk1"/>
                </a:solidFill>
                <a:latin typeface="Calibri"/>
                <a:ea typeface="Calibri"/>
                <a:cs typeface="Calibri"/>
                <a:sym typeface="Calibri"/>
              </a:rPr>
              <a:t>Mixed: Normal and abnormal embryo chromosomes are mixed. Some types of Mosaic chromosomes can transfer the embryo into the uterus for pregnancy. The reproductive endocrinologist will determine the ratio of normal and abnormal chromosomes. If the ratio of abnormal chromosomes is less than normal chromosomes and there is a high chance of conceiving a normal, healthy baby, the reproductive endocrinologist will decide whether to proceed with the embryo transfer procedure as a next step, depending on the doctor’s discretion.</a:t>
            </a:r>
            <a:endParaRPr sz="2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200">
                <a:solidFill>
                  <a:srgbClr val="8E7CC3"/>
                </a:solidFill>
                <a:latin typeface="Calibri"/>
                <a:ea typeface="Calibri"/>
                <a:cs typeface="Calibri"/>
                <a:sym typeface="Calibri"/>
              </a:rPr>
              <a:t>No Result</a:t>
            </a:r>
            <a:endParaRPr sz="2200">
              <a:solidFill>
                <a:srgbClr val="8E7CC3"/>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200">
                <a:solidFill>
                  <a:schemeClr val="dk1"/>
                </a:solidFill>
                <a:latin typeface="Calibri"/>
                <a:ea typeface="Calibri"/>
                <a:cs typeface="Calibri"/>
                <a:sym typeface="Calibri"/>
              </a:rPr>
              <a:t>Inconclusive: The embryo chromosome results were inconclusive due to poor chromosome quality or an inadequate number of chromosomes for PGT-A. The reproductive endocrinologist will consider repeating PGT-A using the remaining frozen embryo in order to obtain conclusive results.</a:t>
            </a:r>
            <a:endParaRPr sz="22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3"/>
          <p:cNvSpPr txBox="1"/>
          <p:nvPr>
            <p:ph idx="1" type="body"/>
          </p:nvPr>
        </p:nvSpPr>
        <p:spPr>
          <a:xfrm>
            <a:off x="1371600" y="2286000"/>
            <a:ext cx="9601200" cy="3581400"/>
          </a:xfrm>
          <a:prstGeom prst="rect">
            <a:avLst/>
          </a:prstGeom>
          <a:noFill/>
          <a:ln>
            <a:noFill/>
          </a:ln>
        </p:spPr>
        <p:txBody>
          <a:bodyPr anchorCtr="0" anchor="t" bIns="45700" lIns="45700" spcFirstLastPara="1" rIns="45700" wrap="square" tIns="45700">
            <a:normAutofit/>
          </a:bodyPr>
          <a:lstStyle/>
          <a:p>
            <a:pPr indent="-384047" lvl="0" marL="384047" rtl="0" algn="l">
              <a:lnSpc>
                <a:spcPct val="94000"/>
              </a:lnSpc>
              <a:spcBef>
                <a:spcPts val="0"/>
              </a:spcBef>
              <a:spcAft>
                <a:spcPts val="0"/>
              </a:spcAft>
              <a:buClr>
                <a:srgbClr val="191B0E"/>
              </a:buClr>
              <a:buSzPts val="2400"/>
              <a:buChar char="■"/>
            </a:pPr>
            <a:r>
              <a:rPr lang="en-US" sz="2400"/>
              <a:t>Clomiphene Citrate (CC):</a:t>
            </a:r>
            <a:endParaRPr/>
          </a:p>
          <a:p>
            <a:pPr indent="-384047" lvl="0" marL="384047" rtl="0" algn="l">
              <a:lnSpc>
                <a:spcPct val="94000"/>
              </a:lnSpc>
              <a:spcBef>
                <a:spcPts val="1000"/>
              </a:spcBef>
              <a:spcAft>
                <a:spcPts val="0"/>
              </a:spcAft>
              <a:buClr>
                <a:srgbClr val="191B0E"/>
              </a:buClr>
              <a:buSzPts val="2400"/>
              <a:buChar char="■"/>
            </a:pPr>
            <a:r>
              <a:rPr lang="en-US" sz="2400"/>
              <a:t>Clomiphene citrate is considered a first-line treatment because of its low cost, relative ease of use, and minimal side effects.</a:t>
            </a:r>
            <a:endParaRPr/>
          </a:p>
          <a:p>
            <a:pPr indent="-384047" lvl="0" marL="384047" rtl="0" algn="l">
              <a:lnSpc>
                <a:spcPct val="94000"/>
              </a:lnSpc>
              <a:spcBef>
                <a:spcPts val="1000"/>
              </a:spcBef>
              <a:spcAft>
                <a:spcPts val="0"/>
              </a:spcAft>
              <a:buClr>
                <a:srgbClr val="191B0E"/>
              </a:buClr>
              <a:buSzPts val="2400"/>
              <a:buChar char="■"/>
            </a:pPr>
            <a:r>
              <a:rPr lang="en-US" sz="2400"/>
              <a:t> Clear indications for clomiphene citrate use include anovulation or oligo-ovulation due to hypothalamic pituitary dysfunction (women with PCOS, unexplained anovulation, hyper prolactinemia ) and luteal </a:t>
            </a:r>
            <a:r>
              <a:rPr b="1" lang="en-US"/>
              <a:t>phase</a:t>
            </a:r>
            <a:r>
              <a:rPr lang="en-US" sz="2400"/>
              <a:t> defect.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gb4fd5174b2fdf87_38"/>
          <p:cNvSpPr txBox="1"/>
          <p:nvPr/>
        </p:nvSpPr>
        <p:spPr>
          <a:xfrm>
            <a:off x="1216475" y="878700"/>
            <a:ext cx="10391400" cy="4090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900">
                <a:solidFill>
                  <a:srgbClr val="8E7CC3"/>
                </a:solidFill>
                <a:latin typeface="Calibri"/>
                <a:ea typeface="Calibri"/>
                <a:cs typeface="Calibri"/>
                <a:sym typeface="Calibri"/>
              </a:rPr>
              <a:t>What are the advantages of PGT-A?</a:t>
            </a:r>
            <a:endParaRPr sz="2900">
              <a:solidFill>
                <a:srgbClr val="8E7CC3"/>
              </a:solidFill>
              <a:latin typeface="Calibri"/>
              <a:ea typeface="Calibri"/>
              <a:cs typeface="Calibri"/>
              <a:sym typeface="Calibri"/>
            </a:endParaRPr>
          </a:p>
          <a:p>
            <a:pPr indent="0" lvl="0" marL="0" rtl="0" algn="l">
              <a:spcBef>
                <a:spcPts val="0"/>
              </a:spcBef>
              <a:spcAft>
                <a:spcPts val="0"/>
              </a:spcAft>
              <a:buNone/>
            </a:pPr>
            <a:r>
              <a:t/>
            </a:r>
            <a:endParaRPr sz="2900">
              <a:solidFill>
                <a:srgbClr val="8E7CC3"/>
              </a:solidFill>
              <a:latin typeface="Calibri"/>
              <a:ea typeface="Calibri"/>
              <a:cs typeface="Calibri"/>
              <a:sym typeface="Calibri"/>
            </a:endParaRPr>
          </a:p>
          <a:p>
            <a:pPr indent="0" lvl="0" marL="0" rtl="0" algn="l">
              <a:spcBef>
                <a:spcPts val="0"/>
              </a:spcBef>
              <a:spcAft>
                <a:spcPts val="0"/>
              </a:spcAft>
              <a:buNone/>
            </a:pPr>
            <a:r>
              <a:t/>
            </a:r>
            <a:endParaRPr sz="2900">
              <a:solidFill>
                <a:srgbClr val="8E7CC3"/>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2200">
                <a:solidFill>
                  <a:srgbClr val="674EA7"/>
                </a:solidFill>
                <a:latin typeface="Calibri"/>
                <a:ea typeface="Calibri"/>
                <a:cs typeface="Calibri"/>
                <a:sym typeface="Calibri"/>
              </a:rPr>
              <a:t>Increased Implantation Rates:</a:t>
            </a:r>
            <a:r>
              <a:rPr lang="en-US" sz="2200">
                <a:solidFill>
                  <a:schemeClr val="dk1"/>
                </a:solidFill>
                <a:latin typeface="Calibri"/>
                <a:ea typeface="Calibri"/>
                <a:cs typeface="Calibri"/>
                <a:sym typeface="Calibri"/>
              </a:rPr>
              <a:t> Missing embryonic chromosomes is the most common cause of miscarriage in the first eight weeks of pregnancy. </a:t>
            </a:r>
            <a:endParaRPr sz="2200">
              <a:solidFill>
                <a:schemeClr val="dk1"/>
              </a:solidFill>
              <a:latin typeface="Calibri"/>
              <a:ea typeface="Calibri"/>
              <a:cs typeface="Calibri"/>
              <a:sym typeface="Calibri"/>
            </a:endParaRPr>
          </a:p>
          <a:p>
            <a:pPr indent="0" lvl="0" marL="0" rtl="0" algn="l">
              <a:spcBef>
                <a:spcPts val="0"/>
              </a:spcBef>
              <a:spcAft>
                <a:spcPts val="0"/>
              </a:spcAft>
              <a:buNone/>
            </a:pPr>
            <a:r>
              <a:t/>
            </a:r>
            <a:endParaRPr sz="2200">
              <a:solidFill>
                <a:schemeClr val="dk1"/>
              </a:solidFill>
              <a:latin typeface="Calibri"/>
              <a:ea typeface="Calibri"/>
              <a:cs typeface="Calibri"/>
              <a:sym typeface="Calibri"/>
            </a:endParaRPr>
          </a:p>
          <a:p>
            <a:pPr indent="0" lvl="0" marL="0" rtl="0" algn="l">
              <a:spcBef>
                <a:spcPts val="0"/>
              </a:spcBef>
              <a:spcAft>
                <a:spcPts val="0"/>
              </a:spcAft>
              <a:buNone/>
            </a:pPr>
            <a:r>
              <a:rPr lang="en-US" sz="2200">
                <a:solidFill>
                  <a:srgbClr val="674EA7"/>
                </a:solidFill>
                <a:latin typeface="Calibri"/>
                <a:ea typeface="Calibri"/>
                <a:cs typeface="Calibri"/>
                <a:sym typeface="Calibri"/>
              </a:rPr>
              <a:t>Reduces Miscarriage Rates:</a:t>
            </a:r>
            <a:r>
              <a:rPr lang="en-US" sz="2200">
                <a:solidFill>
                  <a:schemeClr val="dk1"/>
                </a:solidFill>
                <a:latin typeface="Calibri"/>
                <a:ea typeface="Calibri"/>
                <a:cs typeface="Calibri"/>
                <a:sym typeface="Calibri"/>
              </a:rPr>
              <a:t>  PGT-A detects abnormal chromosomes, prevents the transmission of genetic diseases to the future child, and potentially lowers the risk of miscarriage.</a:t>
            </a:r>
            <a:endParaRPr sz="22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gb4fd5174b2fdf87_42"/>
          <p:cNvSpPr txBox="1"/>
          <p:nvPr/>
        </p:nvSpPr>
        <p:spPr>
          <a:xfrm>
            <a:off x="1004600" y="1513650"/>
            <a:ext cx="10456800" cy="4167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sz="2200">
                <a:solidFill>
                  <a:srgbClr val="8E7CC3"/>
                </a:solidFill>
                <a:latin typeface="Calibri"/>
                <a:ea typeface="Calibri"/>
                <a:cs typeface="Calibri"/>
                <a:sym typeface="Calibri"/>
              </a:rPr>
              <a:t>Reduce IVF/ICSI Cycles:</a:t>
            </a:r>
            <a:r>
              <a:rPr lang="en-US" sz="2200">
                <a:solidFill>
                  <a:schemeClr val="dk1"/>
                </a:solidFill>
                <a:latin typeface="Calibri"/>
                <a:ea typeface="Calibri"/>
                <a:cs typeface="Calibri"/>
                <a:sym typeface="Calibri"/>
              </a:rPr>
              <a:t> PGT-A aids in achieving a successful IVF pregnancy in just one cycle (depending on the maternal health) by selecting only healthy chromosomes before transferring, significantly saving time and cost from repetitive IVF cycles and lowering the risk of conceiving a baby with genetic conditions that require postpartum, long-term treatment.</a:t>
            </a:r>
            <a:endParaRPr sz="2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2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sz="2200">
                <a:solidFill>
                  <a:srgbClr val="8E7CC3"/>
                </a:solidFill>
                <a:latin typeface="Calibri"/>
                <a:ea typeface="Calibri"/>
                <a:cs typeface="Calibri"/>
                <a:sym typeface="Calibri"/>
              </a:rPr>
              <a:t>Improved Pregnancy Outcomes:</a:t>
            </a:r>
            <a:r>
              <a:rPr lang="en-US" sz="2200">
                <a:solidFill>
                  <a:schemeClr val="dk1"/>
                </a:solidFill>
                <a:latin typeface="Calibri"/>
                <a:ea typeface="Calibri"/>
                <a:cs typeface="Calibri"/>
                <a:sym typeface="Calibri"/>
              </a:rPr>
              <a:t> PGT-A selects normal chromosomes for transfer into the maternal womb. Only healthy chromosomes will result in a healthy pregnancy and contribute to a quality pregnancy, particularly in the first trimester when the pregnancy is most vulnerable. </a:t>
            </a:r>
            <a:endParaRPr sz="22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gb4fd5174b2fdf87_46"/>
          <p:cNvSpPr txBox="1"/>
          <p:nvPr>
            <p:ph type="title"/>
          </p:nvPr>
        </p:nvSpPr>
        <p:spPr>
          <a:xfrm>
            <a:off x="1844244" y="825633"/>
            <a:ext cx="8503500" cy="942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sz="6600">
                <a:solidFill>
                  <a:srgbClr val="8E7CC3"/>
                </a:solidFill>
              </a:rPr>
              <a:t>PGT-M</a:t>
            </a:r>
            <a:endParaRPr sz="6600">
              <a:solidFill>
                <a:srgbClr val="8E7CC3"/>
              </a:solidFill>
            </a:endParaRPr>
          </a:p>
        </p:txBody>
      </p:sp>
      <p:sp>
        <p:nvSpPr>
          <p:cNvPr id="425" name="Google Shape;425;gb4fd5174b2fdf87_46"/>
          <p:cNvSpPr txBox="1"/>
          <p:nvPr>
            <p:ph idx="1" type="body"/>
          </p:nvPr>
        </p:nvSpPr>
        <p:spPr>
          <a:xfrm>
            <a:off x="836250" y="2128000"/>
            <a:ext cx="9867900" cy="4129200"/>
          </a:xfrm>
          <a:prstGeom prst="rect">
            <a:avLst/>
          </a:prstGeom>
        </p:spPr>
        <p:txBody>
          <a:bodyPr anchorCtr="0" anchor="t" bIns="0" lIns="0" spcFirstLastPara="1" rIns="0" wrap="square" tIns="0">
            <a:spAutoFit/>
          </a:bodyPr>
          <a:lstStyle/>
          <a:p>
            <a:pPr indent="0" lvl="0" marL="0" rtl="0" algn="l">
              <a:spcBef>
                <a:spcPts val="1000"/>
              </a:spcBef>
              <a:spcAft>
                <a:spcPts val="0"/>
              </a:spcAft>
              <a:buNone/>
            </a:pPr>
            <a:r>
              <a:rPr lang="en-US" sz="2200"/>
              <a:t>PGT-M (formerly PGD) is a test that can be applied to embryo biopsies to determine if embryos are affected or unaffected with a specific single gene disease. The test is custom designed for each patient and their specific genetic mutation(s)</a:t>
            </a:r>
            <a:endParaRPr sz="2200"/>
          </a:p>
          <a:p>
            <a:pPr indent="0" lvl="0" marL="0" rtl="0" algn="l">
              <a:spcBef>
                <a:spcPts val="1000"/>
              </a:spcBef>
              <a:spcAft>
                <a:spcPts val="0"/>
              </a:spcAft>
              <a:buNone/>
            </a:pPr>
            <a:r>
              <a:t/>
            </a:r>
            <a:endParaRPr sz="2200"/>
          </a:p>
          <a:p>
            <a:pPr indent="0" lvl="0" marL="0" rtl="0" algn="l">
              <a:spcBef>
                <a:spcPts val="1000"/>
              </a:spcBef>
              <a:spcAft>
                <a:spcPts val="0"/>
              </a:spcAft>
              <a:buClr>
                <a:schemeClr val="dk1"/>
              </a:buClr>
              <a:buSzPts val="1100"/>
              <a:buFont typeface="Arial"/>
              <a:buNone/>
            </a:pPr>
            <a:r>
              <a:rPr lang="en-US" sz="2200"/>
              <a:t>It is used to identify single gene defect like cystic fibrosis , sickle cell anemia &amp; Huntington’s disease </a:t>
            </a:r>
            <a:endParaRPr sz="2200"/>
          </a:p>
          <a:p>
            <a:pPr indent="0" lvl="0" marL="0" rtl="0" algn="l">
              <a:spcBef>
                <a:spcPts val="1000"/>
              </a:spcBef>
              <a:spcAft>
                <a:spcPts val="0"/>
              </a:spcAft>
              <a:buClr>
                <a:schemeClr val="dk1"/>
              </a:buClr>
              <a:buSzPts val="1100"/>
              <a:buFont typeface="Arial"/>
              <a:buNone/>
            </a:pPr>
            <a:r>
              <a:rPr lang="en-US" sz="2200"/>
              <a:t>PGT-M helps to identify embryos that carries these genes ensuring only unaffected healthy embryos are implanted </a:t>
            </a:r>
            <a:endParaRPr sz="2200"/>
          </a:p>
          <a:p>
            <a:pPr indent="0" lvl="0" marL="0" rtl="0" algn="l">
              <a:spcBef>
                <a:spcPts val="1000"/>
              </a:spcBef>
              <a:spcAft>
                <a:spcPts val="0"/>
              </a:spcAft>
              <a:buClr>
                <a:schemeClr val="dk1"/>
              </a:buClr>
              <a:buSzPts val="1100"/>
              <a:buFont typeface="Arial"/>
              <a:buNone/>
            </a:pPr>
            <a:r>
              <a:t/>
            </a:r>
            <a:endParaRPr sz="2200"/>
          </a:p>
          <a:p>
            <a:pPr indent="0" lvl="0" marL="0" rtl="0" algn="l">
              <a:spcBef>
                <a:spcPts val="1000"/>
              </a:spcBef>
              <a:spcAft>
                <a:spcPts val="0"/>
              </a:spcAft>
              <a:buNone/>
            </a:pPr>
            <a:r>
              <a:t/>
            </a:r>
            <a:endParaRPr sz="22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gb4fd5174b2fdf87_51"/>
          <p:cNvSpPr txBox="1"/>
          <p:nvPr/>
        </p:nvSpPr>
        <p:spPr>
          <a:xfrm>
            <a:off x="987000" y="992000"/>
            <a:ext cx="9429000" cy="368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300">
                <a:solidFill>
                  <a:srgbClr val="8E7CC3"/>
                </a:solidFill>
                <a:latin typeface="Calibri"/>
                <a:ea typeface="Calibri"/>
                <a:cs typeface="Calibri"/>
                <a:sym typeface="Calibri"/>
              </a:rPr>
              <a:t>Indications for PGT -M </a:t>
            </a:r>
            <a:endParaRPr sz="3300">
              <a:solidFill>
                <a:srgbClr val="8E7CC3"/>
              </a:solidFill>
              <a:latin typeface="Calibri"/>
              <a:ea typeface="Calibri"/>
              <a:cs typeface="Calibri"/>
              <a:sym typeface="Calibri"/>
            </a:endParaRPr>
          </a:p>
          <a:p>
            <a:pPr indent="0" lvl="0" marL="0" rtl="0" algn="l">
              <a:spcBef>
                <a:spcPts val="0"/>
              </a:spcBef>
              <a:spcAft>
                <a:spcPts val="0"/>
              </a:spcAft>
              <a:buNone/>
            </a:pPr>
            <a:r>
              <a:t/>
            </a:r>
            <a:endParaRPr sz="3300">
              <a:solidFill>
                <a:srgbClr val="8E7CC3"/>
              </a:solidFill>
              <a:latin typeface="Calibri"/>
              <a:ea typeface="Calibri"/>
              <a:cs typeface="Calibri"/>
              <a:sym typeface="Calibri"/>
            </a:endParaRPr>
          </a:p>
          <a:p>
            <a:pPr indent="0" lvl="0" marL="0" rtl="0" algn="l">
              <a:spcBef>
                <a:spcPts val="0"/>
              </a:spcBef>
              <a:spcAft>
                <a:spcPts val="0"/>
              </a:spcAft>
              <a:buNone/>
            </a:pPr>
            <a:r>
              <a:t/>
            </a:r>
            <a:endParaRPr sz="3300">
              <a:solidFill>
                <a:srgbClr val="8E7CC3"/>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Carrier couples   </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Known genetic mutations </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Recurrent miscarriages </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Previous affected pregnancy with a monogenic disorder </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Unexplained infertility </a:t>
            </a:r>
            <a:endParaRPr sz="22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gb4fd5174b2fdf87_55"/>
          <p:cNvSpPr txBox="1"/>
          <p:nvPr>
            <p:ph type="title"/>
          </p:nvPr>
        </p:nvSpPr>
        <p:spPr>
          <a:xfrm>
            <a:off x="1428294" y="961633"/>
            <a:ext cx="8503500" cy="8595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sz="6100">
                <a:solidFill>
                  <a:srgbClr val="8E7CC3"/>
                </a:solidFill>
              </a:rPr>
              <a:t>PGT-SR </a:t>
            </a:r>
            <a:endParaRPr sz="6100">
              <a:solidFill>
                <a:srgbClr val="8E7CC3"/>
              </a:solidFill>
            </a:endParaRPr>
          </a:p>
        </p:txBody>
      </p:sp>
      <p:sp>
        <p:nvSpPr>
          <p:cNvPr id="436" name="Google Shape;436;gb4fd5174b2fdf87_55"/>
          <p:cNvSpPr txBox="1"/>
          <p:nvPr>
            <p:ph idx="1" type="body"/>
          </p:nvPr>
        </p:nvSpPr>
        <p:spPr>
          <a:xfrm>
            <a:off x="1422150" y="2717100"/>
            <a:ext cx="9347700" cy="1698300"/>
          </a:xfrm>
          <a:prstGeom prst="rect">
            <a:avLst/>
          </a:prstGeom>
        </p:spPr>
        <p:txBody>
          <a:bodyPr anchorCtr="0" anchor="t" bIns="0" lIns="0" spcFirstLastPara="1" rIns="0" wrap="square" tIns="0">
            <a:spAutoFit/>
          </a:bodyPr>
          <a:lstStyle/>
          <a:p>
            <a:pPr indent="0" lvl="0" marL="0" rtl="0" algn="l">
              <a:spcBef>
                <a:spcPts val="1000"/>
              </a:spcBef>
              <a:spcAft>
                <a:spcPts val="0"/>
              </a:spcAft>
              <a:buNone/>
            </a:pPr>
            <a:r>
              <a:rPr lang="en-US" sz="2300"/>
              <a:t>PGT that involves looking at the chromosome structure of your embryos, and finding where segments may have been deleted, duplicated or inverted. It can be used for people with a known chromosome structural rearrangement, to improve the chance of a healthy pregnancy.</a:t>
            </a:r>
            <a:endParaRPr sz="23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gb4fd5174b2fdf87_60"/>
          <p:cNvSpPr txBox="1"/>
          <p:nvPr/>
        </p:nvSpPr>
        <p:spPr>
          <a:xfrm>
            <a:off x="0" y="2776800"/>
            <a:ext cx="12192000" cy="46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42" name="Google Shape;442;gb4fd5174b2fdf87_60"/>
          <p:cNvSpPr txBox="1"/>
          <p:nvPr/>
        </p:nvSpPr>
        <p:spPr>
          <a:xfrm>
            <a:off x="929425" y="1365650"/>
            <a:ext cx="9958800" cy="283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500">
                <a:solidFill>
                  <a:srgbClr val="8E7CC3"/>
                </a:solidFill>
                <a:latin typeface="Calibri"/>
                <a:ea typeface="Calibri"/>
                <a:cs typeface="Calibri"/>
                <a:sym typeface="Calibri"/>
              </a:rPr>
              <a:t>Indications for PGT-SR</a:t>
            </a:r>
            <a:endParaRPr sz="3500">
              <a:solidFill>
                <a:srgbClr val="8E7CC3"/>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2400">
                <a:solidFill>
                  <a:srgbClr val="9900FF"/>
                </a:solidFill>
                <a:latin typeface="Calibri"/>
                <a:ea typeface="Calibri"/>
                <a:cs typeface="Calibri"/>
                <a:sym typeface="Calibri"/>
              </a:rPr>
              <a:t>Chromosomal structural abnormalities</a:t>
            </a:r>
            <a:r>
              <a:rPr lang="en-US" sz="2400">
                <a:solidFill>
                  <a:schemeClr val="dk1"/>
                </a:solidFill>
                <a:latin typeface="Calibri"/>
                <a:ea typeface="Calibri"/>
                <a:cs typeface="Calibri"/>
                <a:sym typeface="Calibri"/>
              </a:rPr>
              <a:t> include </a:t>
            </a:r>
            <a:endParaRPr sz="2400">
              <a:solidFill>
                <a:schemeClr val="dk1"/>
              </a:solidFill>
              <a:latin typeface="Calibri"/>
              <a:ea typeface="Calibri"/>
              <a:cs typeface="Calibri"/>
              <a:sym typeface="Calibri"/>
            </a:endParaRPr>
          </a:p>
          <a:p>
            <a:pPr indent="0" lvl="0" marL="0" rtl="0" algn="l">
              <a:spcBef>
                <a:spcPts val="0"/>
              </a:spcBef>
              <a:spcAft>
                <a:spcPts val="0"/>
              </a:spcAft>
              <a:buNone/>
            </a:pPr>
            <a:r>
              <a:rPr lang="en-US" sz="2400">
                <a:solidFill>
                  <a:schemeClr val="dk1"/>
                </a:solidFill>
                <a:latin typeface="Calibri"/>
                <a:ea typeface="Calibri"/>
                <a:cs typeface="Calibri"/>
                <a:sym typeface="Calibri"/>
              </a:rPr>
              <a:t>reciprocal translocation</a:t>
            </a:r>
            <a:endParaRPr sz="2400">
              <a:solidFill>
                <a:schemeClr val="dk1"/>
              </a:solidFill>
              <a:latin typeface="Calibri"/>
              <a:ea typeface="Calibri"/>
              <a:cs typeface="Calibri"/>
              <a:sym typeface="Calibri"/>
            </a:endParaRPr>
          </a:p>
          <a:p>
            <a:pPr indent="0" lvl="0" marL="0" rtl="0" algn="l">
              <a:spcBef>
                <a:spcPts val="0"/>
              </a:spcBef>
              <a:spcAft>
                <a:spcPts val="0"/>
              </a:spcAft>
              <a:buNone/>
            </a:pPr>
            <a:r>
              <a:rPr lang="en-US" sz="2400">
                <a:solidFill>
                  <a:schemeClr val="dk1"/>
                </a:solidFill>
                <a:latin typeface="Calibri"/>
                <a:ea typeface="Calibri"/>
                <a:cs typeface="Calibri"/>
                <a:sym typeface="Calibri"/>
              </a:rPr>
              <a:t>Robertsonian translocation</a:t>
            </a:r>
            <a:endParaRPr sz="2400">
              <a:solidFill>
                <a:schemeClr val="dk1"/>
              </a:solidFill>
              <a:latin typeface="Calibri"/>
              <a:ea typeface="Calibri"/>
              <a:cs typeface="Calibri"/>
              <a:sym typeface="Calibri"/>
            </a:endParaRPr>
          </a:p>
          <a:p>
            <a:pPr indent="0" lvl="0" marL="0" rtl="0" algn="l">
              <a:spcBef>
                <a:spcPts val="0"/>
              </a:spcBef>
              <a:spcAft>
                <a:spcPts val="0"/>
              </a:spcAft>
              <a:buNone/>
            </a:pPr>
            <a:r>
              <a:rPr lang="en-US" sz="2400">
                <a:solidFill>
                  <a:schemeClr val="dk1"/>
                </a:solidFill>
                <a:latin typeface="Calibri"/>
                <a:ea typeface="Calibri"/>
                <a:cs typeface="Calibri"/>
                <a:sym typeface="Calibri"/>
              </a:rPr>
              <a:t> inversion, complex translocation</a:t>
            </a:r>
            <a:endParaRPr sz="2400">
              <a:solidFill>
                <a:schemeClr val="dk1"/>
              </a:solidFill>
              <a:latin typeface="Calibri"/>
              <a:ea typeface="Calibri"/>
              <a:cs typeface="Calibri"/>
              <a:sym typeface="Calibri"/>
            </a:endParaRPr>
          </a:p>
          <a:p>
            <a:pPr indent="0" lvl="0" marL="0" rtl="0" algn="l">
              <a:spcBef>
                <a:spcPts val="0"/>
              </a:spcBef>
              <a:spcAft>
                <a:spcPts val="0"/>
              </a:spcAft>
              <a:buNone/>
            </a:pPr>
            <a:r>
              <a:rPr lang="en-US" sz="2400">
                <a:solidFill>
                  <a:schemeClr val="dk1"/>
                </a:solidFill>
                <a:latin typeface="Calibri"/>
                <a:ea typeface="Calibri"/>
                <a:cs typeface="Calibri"/>
                <a:sym typeface="Calibri"/>
              </a:rPr>
              <a:t>pathogenic microdeletions or microduplications.</a:t>
            </a:r>
            <a:endParaRPr sz="2400">
              <a:solidFill>
                <a:schemeClr val="dk1"/>
              </a:solidFill>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gb4fd5174b2fdf87_65"/>
          <p:cNvSpPr txBox="1"/>
          <p:nvPr/>
        </p:nvSpPr>
        <p:spPr>
          <a:xfrm>
            <a:off x="1161800" y="632000"/>
            <a:ext cx="9822000" cy="528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300">
                <a:solidFill>
                  <a:srgbClr val="8E7CC3"/>
                </a:solidFill>
                <a:latin typeface="Calibri"/>
                <a:ea typeface="Calibri"/>
                <a:cs typeface="Calibri"/>
                <a:sym typeface="Calibri"/>
              </a:rPr>
              <a:t>Why is PGT-SR Important?</a:t>
            </a:r>
            <a:endParaRPr sz="3300">
              <a:solidFill>
                <a:srgbClr val="8E7CC3"/>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2000">
                <a:solidFill>
                  <a:schemeClr val="dk1"/>
                </a:solidFill>
                <a:latin typeface="Calibri"/>
                <a:ea typeface="Calibri"/>
                <a:cs typeface="Calibri"/>
                <a:sym typeface="Calibri"/>
              </a:rPr>
              <a:t>PGT-SR becomes especially important in certain circumstances:</a:t>
            </a:r>
            <a:endParaRPr sz="2000">
              <a:solidFill>
                <a:schemeClr val="dk1"/>
              </a:solidFill>
              <a:latin typeface="Calibri"/>
              <a:ea typeface="Calibri"/>
              <a:cs typeface="Calibri"/>
              <a:sym typeface="Calibri"/>
            </a:endParaRPr>
          </a:p>
          <a:p>
            <a:pPr indent="0" lvl="0" marL="0" rtl="0" algn="l">
              <a:spcBef>
                <a:spcPts val="0"/>
              </a:spcBef>
              <a:spcAft>
                <a:spcPts val="0"/>
              </a:spcAft>
              <a:buNone/>
            </a:pPr>
            <a:r>
              <a:rPr lang="en-US" sz="2000">
                <a:solidFill>
                  <a:schemeClr val="dk1"/>
                </a:solidFill>
                <a:latin typeface="Calibri"/>
                <a:ea typeface="Calibri"/>
                <a:cs typeface="Calibri"/>
                <a:sym typeface="Calibri"/>
              </a:rPr>
              <a:t>	•	</a:t>
            </a:r>
            <a:r>
              <a:rPr lang="en-US" sz="2000">
                <a:solidFill>
                  <a:srgbClr val="9900FF"/>
                </a:solidFill>
                <a:latin typeface="Calibri"/>
                <a:ea typeface="Calibri"/>
                <a:cs typeface="Calibri"/>
                <a:sym typeface="Calibri"/>
              </a:rPr>
              <a:t>Balanced Chromosomal Rearrangements in Parents</a:t>
            </a:r>
            <a:r>
              <a:rPr lang="en-US" sz="2000">
                <a:solidFill>
                  <a:schemeClr val="dk1"/>
                </a:solidFill>
                <a:latin typeface="Calibri"/>
                <a:ea typeface="Calibri"/>
                <a:cs typeface="Calibri"/>
                <a:sym typeface="Calibri"/>
              </a:rPr>
              <a:t>: Parents who are carriers of balanced chromosomal rearrangements (such as balanced translocations) may not show any clinical symptoms themselves but are at increased risk of having embryos with unbalanced chromosomal material. This imbalance can result in early miscarriage or birth defects.</a:t>
            </a:r>
            <a:endParaRPr sz="2000">
              <a:solidFill>
                <a:schemeClr val="dk1"/>
              </a:solidFill>
              <a:latin typeface="Calibri"/>
              <a:ea typeface="Calibri"/>
              <a:cs typeface="Calibri"/>
              <a:sym typeface="Calibri"/>
            </a:endParaRPr>
          </a:p>
          <a:p>
            <a:pPr indent="0" lvl="0" marL="0" rtl="0" algn="l">
              <a:spcBef>
                <a:spcPts val="0"/>
              </a:spcBef>
              <a:spcAft>
                <a:spcPts val="0"/>
              </a:spcAft>
              <a:buNone/>
            </a:pPr>
            <a:r>
              <a:rPr lang="en-US" sz="2000">
                <a:solidFill>
                  <a:schemeClr val="dk1"/>
                </a:solidFill>
                <a:latin typeface="Calibri"/>
                <a:ea typeface="Calibri"/>
                <a:cs typeface="Calibri"/>
                <a:sym typeface="Calibri"/>
              </a:rPr>
              <a:t>	•	</a:t>
            </a:r>
            <a:r>
              <a:rPr lang="en-US" sz="2000">
                <a:solidFill>
                  <a:srgbClr val="9900FF"/>
                </a:solidFill>
                <a:latin typeface="Calibri"/>
                <a:ea typeface="Calibri"/>
                <a:cs typeface="Calibri"/>
                <a:sym typeface="Calibri"/>
              </a:rPr>
              <a:t>Repeated Pregnancy Losses</a:t>
            </a:r>
            <a:r>
              <a:rPr lang="en-US" sz="2000">
                <a:solidFill>
                  <a:schemeClr val="dk1"/>
                </a:solidFill>
                <a:latin typeface="Calibri"/>
                <a:ea typeface="Calibri"/>
                <a:cs typeface="Calibri"/>
                <a:sym typeface="Calibri"/>
              </a:rPr>
              <a:t>: Couples who have experienced recurrent pregnancy loss (miscarriages) may have an underlying chromosomal rearrangement that is preventing healthy pregnancies from being carried to term.</a:t>
            </a:r>
            <a:endParaRPr sz="2000">
              <a:solidFill>
                <a:schemeClr val="dk1"/>
              </a:solidFill>
              <a:latin typeface="Calibri"/>
              <a:ea typeface="Calibri"/>
              <a:cs typeface="Calibri"/>
              <a:sym typeface="Calibri"/>
            </a:endParaRPr>
          </a:p>
          <a:p>
            <a:pPr indent="0" lvl="0" marL="0" rtl="0" algn="l">
              <a:spcBef>
                <a:spcPts val="0"/>
              </a:spcBef>
              <a:spcAft>
                <a:spcPts val="0"/>
              </a:spcAft>
              <a:buNone/>
            </a:pPr>
            <a:r>
              <a:rPr lang="en-US" sz="2000">
                <a:solidFill>
                  <a:schemeClr val="dk1"/>
                </a:solidFill>
                <a:latin typeface="Calibri"/>
                <a:ea typeface="Calibri"/>
                <a:cs typeface="Calibri"/>
                <a:sym typeface="Calibri"/>
              </a:rPr>
              <a:t>	•	</a:t>
            </a:r>
            <a:r>
              <a:rPr lang="en-US" sz="2000">
                <a:solidFill>
                  <a:srgbClr val="9900FF"/>
                </a:solidFill>
                <a:latin typeface="Calibri"/>
                <a:ea typeface="Calibri"/>
                <a:cs typeface="Calibri"/>
                <a:sym typeface="Calibri"/>
              </a:rPr>
              <a:t>Infertility</a:t>
            </a:r>
            <a:r>
              <a:rPr lang="en-US" sz="2000">
                <a:solidFill>
                  <a:schemeClr val="dk1"/>
                </a:solidFill>
                <a:latin typeface="Calibri"/>
                <a:ea typeface="Calibri"/>
                <a:cs typeface="Calibri"/>
                <a:sym typeface="Calibri"/>
              </a:rPr>
              <a:t>: Some couples may face infertility due to structural rearrangements in their chromosomes that impair embryo development.</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a:p>
            <a:pPr indent="0" lvl="0" marL="0" rtl="0" algn="l">
              <a:spcBef>
                <a:spcPts val="0"/>
              </a:spcBef>
              <a:spcAft>
                <a:spcPts val="0"/>
              </a:spcAft>
              <a:buNone/>
            </a:pPr>
            <a:r>
              <a:rPr lang="en-US" sz="2000">
                <a:solidFill>
                  <a:schemeClr val="dk1"/>
                </a:solidFill>
                <a:latin typeface="Calibri"/>
                <a:ea typeface="Calibri"/>
                <a:cs typeface="Calibri"/>
                <a:sym typeface="Calibri"/>
              </a:rPr>
              <a:t>By identifying these structural abnormalities early in the embryo’s development, PGT-SR allows for the selection of embryos that do not carry these rearrangements, potentially increasing the chances of a healthy pregnancy and reducing the risk of genetic disorders.</a:t>
            </a:r>
            <a:endParaRPr sz="200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gb4fd5174b2fdf87_69"/>
          <p:cNvSpPr txBox="1"/>
          <p:nvPr/>
        </p:nvSpPr>
        <p:spPr>
          <a:xfrm>
            <a:off x="0" y="2720800"/>
            <a:ext cx="12192000" cy="46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3" name="Google Shape;453;gb4fd5174b2fdf87_69"/>
          <p:cNvSpPr txBox="1"/>
          <p:nvPr/>
        </p:nvSpPr>
        <p:spPr>
          <a:xfrm>
            <a:off x="878993" y="609848"/>
            <a:ext cx="11213100" cy="548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latin typeface="Calibri"/>
                <a:ea typeface="Calibri"/>
                <a:cs typeface="Calibri"/>
                <a:sym typeface="Calibri"/>
              </a:rPr>
              <a:t>References</a:t>
            </a:r>
            <a:endParaRPr sz="1800">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Kupka, M.S.; Ferraretti, A.P.; de Mouzon, J.; Erb, K.; D’Hooghe, T.; Castilla, J.A.; Calhaz-Jorge, C.; De Geyter, C. Assisted reproductive technology in Europe, 2010: Results generated from European registers by ESHRE. Hum. Reprod. 2014, 29, 2099–2113. [Google Scholar] [CrossRef]</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Paternot, G.; Devroe, J.; Debrock, S.; D’Hooghe, T.M.; Spiessens, C. Intra- and inter-observer analysis in the morphological assessment of early-stage embryos. Reprod. Biol. Endocrinol. 2009, 7, 105. [Google Scholar] [CrossRef] [Green Version]</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Abeyta, M.; Behr, B. Morphological assessment of embryo viability. Semin. Reprod. Med. 2014, 32, 114–126. [Google Scholar] [CrossRef]</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Minasi, M.G.; Colasante, A.; Riccio, T.; Ruberti, A.; Casciani, V.; Scarselli, F.; Spinella, F.; Fiorentino, F.; Varricchio, M.T.; Greco, E. Correlation between aneuploidy, standard morphology evaluation and morphokinetic development in 1730 biopsied blastocysts: A consecutive case series study. Hum. Reprod. 2016, 31, 2245–2254. [Google Scholar] [CrossRef] [Green Version]</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Desai, N.; Ploskonk, S.; Goodman, L.R.; Austin, C.; Goldberg, J.; Falcone, T. Analysis of embryo morphokinetics, multinucleation and cleavage anomalies using continuous time-lapse monitoring in blastocyst transfer cycles. Reprod. Biol. Endocrinol. 2014, 20, 12–54. [Google Scholar] [CrossRef]</a:t>
            </a:r>
            <a:endParaRPr sz="1800">
              <a:solidFill>
                <a:schemeClr val="dk1"/>
              </a:solidFill>
              <a:latin typeface="Calibri"/>
              <a:ea typeface="Calibri"/>
              <a:cs typeface="Calibri"/>
              <a:sym typeface="Calibri"/>
            </a:endParaRPr>
          </a:p>
          <a:p>
            <a:pPr indent="0" lvl="0" marL="0" rtl="0" algn="l">
              <a:spcBef>
                <a:spcPts val="0"/>
              </a:spcBef>
              <a:spcAft>
                <a:spcPts val="0"/>
              </a:spcAft>
              <a:buNone/>
            </a:pPr>
            <a:r>
              <a:rPr lang="en-US" sz="1800">
                <a:solidFill>
                  <a:schemeClr val="dk1"/>
                </a:solidFill>
                <a:latin typeface="Calibri"/>
                <a:ea typeface="Calibri"/>
                <a:cs typeface="Calibri"/>
                <a:sym typeface="Calibri"/>
              </a:rPr>
              <a:t>Katz-Jaffe, M.G.; McReynolds, S. Embryology in the era of proteomics. Fertil. Steril. 2013, 15, 1073–1077. [Google Scholar] [CrossRef]</a:t>
            </a:r>
            <a:endParaRPr sz="1800">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g552cf7ff39b6f993_5"/>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Play"/>
              <a:buNone/>
            </a:pPr>
            <a:r>
              <a:rPr lang="en-US"/>
              <a:t>Ovarian hyperstimulation syndrome</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sp>
        <p:nvSpPr>
          <p:cNvPr id="463" name="Google Shape;463;g552cf7ff39b6f993_1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Definition </a:t>
            </a:r>
            <a:endParaRPr/>
          </a:p>
        </p:txBody>
      </p:sp>
      <p:sp>
        <p:nvSpPr>
          <p:cNvPr id="464" name="Google Shape;464;g552cf7ff39b6f993_10"/>
          <p:cNvSpPr txBox="1"/>
          <p:nvPr>
            <p:ph idx="1" type="body"/>
          </p:nvPr>
        </p:nvSpPr>
        <p:spPr>
          <a:xfrm>
            <a:off x="609600" y="1600200"/>
            <a:ext cx="10972800" cy="4526100"/>
          </a:xfrm>
          <a:prstGeom prst="rect">
            <a:avLst/>
          </a:prstGeom>
          <a:noFill/>
          <a:ln>
            <a:noFill/>
          </a:ln>
        </p:spPr>
        <p:txBody>
          <a:bodyPr anchorCtr="0" anchor="t" bIns="45700" lIns="91425" spcFirstLastPara="1" rIns="91425" wrap="square" tIns="45700">
            <a:normAutofit/>
          </a:bodyPr>
          <a:lstStyle/>
          <a:p>
            <a:pPr indent="-241934" lvl="0" marL="228600" rtl="0" algn="l">
              <a:lnSpc>
                <a:spcPct val="90000"/>
              </a:lnSpc>
              <a:spcBef>
                <a:spcPts val="0"/>
              </a:spcBef>
              <a:spcAft>
                <a:spcPts val="0"/>
              </a:spcAft>
              <a:buClr>
                <a:schemeClr val="dk1"/>
              </a:buClr>
              <a:buSzPts val="2800"/>
              <a:buChar char="■"/>
            </a:pPr>
            <a:r>
              <a:rPr lang="en-US"/>
              <a:t>It’s a ﻿﻿complication of fertility treatment, which uses pharmacological ovarian stimulation to increase the number of oocytes and, therefore, embryos available during assisted reproductive technology (ART).</a:t>
            </a:r>
            <a:endParaRPr/>
          </a:p>
          <a:p>
            <a:pPr indent="-241934" lvl="0" marL="228600" rtl="0" algn="l">
              <a:lnSpc>
                <a:spcPct val="90000"/>
              </a:lnSpc>
              <a:spcBef>
                <a:spcPts val="1000"/>
              </a:spcBef>
              <a:spcAft>
                <a:spcPts val="0"/>
              </a:spcAft>
              <a:buClr>
                <a:schemeClr val="dk1"/>
              </a:buClr>
              <a:buSzPts val="2800"/>
              <a:buChar char="■"/>
            </a:pPr>
            <a:r>
              <a:rPr lang="en-US"/>
              <a:t>Incidence:</a:t>
            </a:r>
            <a:endParaRPr/>
          </a:p>
          <a:p>
            <a:pPr indent="-241934" lvl="0" marL="228600" rtl="0" algn="l">
              <a:lnSpc>
                <a:spcPct val="90000"/>
              </a:lnSpc>
              <a:spcBef>
                <a:spcPts val="1000"/>
              </a:spcBef>
              <a:spcAft>
                <a:spcPts val="0"/>
              </a:spcAft>
              <a:buClr>
                <a:schemeClr val="dk1"/>
              </a:buClr>
              <a:buSzPts val="2800"/>
              <a:buFont typeface="Amatic SC"/>
              <a:buChar char="-"/>
            </a:pPr>
            <a:r>
              <a:rPr lang="en-US"/>
              <a:t>﻿﻿Mild OHSS occurs in 13.5% of clomiphene cycles.</a:t>
            </a:r>
            <a:endParaRPr/>
          </a:p>
          <a:p>
            <a:pPr indent="-241934" lvl="0" marL="228600" rtl="0" algn="l">
              <a:lnSpc>
                <a:spcPct val="90000"/>
              </a:lnSpc>
              <a:spcBef>
                <a:spcPts val="1000"/>
              </a:spcBef>
              <a:spcAft>
                <a:spcPts val="0"/>
              </a:spcAft>
              <a:buClr>
                <a:schemeClr val="dk1"/>
              </a:buClr>
              <a:buSzPts val="2800"/>
              <a:buFont typeface="Amatic SC"/>
              <a:buChar char="-"/>
            </a:pPr>
            <a:r>
              <a:rPr lang="en-US"/>
              <a:t>﻿﻿With gonadotropin injections, the incidence of moderate disease is 3% to 6%.</a:t>
            </a:r>
            <a:endParaRPr/>
          </a:p>
          <a:p>
            <a:pPr indent="-241934" lvl="0" marL="228600" rtl="0" algn="l">
              <a:lnSpc>
                <a:spcPct val="90000"/>
              </a:lnSpc>
              <a:spcBef>
                <a:spcPts val="1000"/>
              </a:spcBef>
              <a:spcAft>
                <a:spcPts val="0"/>
              </a:spcAft>
              <a:buClr>
                <a:schemeClr val="dk1"/>
              </a:buClr>
              <a:buSzPts val="2800"/>
              <a:buFont typeface="Amatic SC"/>
              <a:buChar char="-"/>
            </a:pPr>
            <a:r>
              <a:rPr lang="en-US"/>
              <a:t>Severe OHSS occurs in 0.1% to 2% of patients. </a:t>
            </a:r>
            <a:endParaRPr/>
          </a:p>
          <a:p>
            <a:pPr indent="-241934" lvl="0" marL="228600" rtl="0" algn="l">
              <a:lnSpc>
                <a:spcPct val="90000"/>
              </a:lnSpc>
              <a:spcBef>
                <a:spcPts val="1000"/>
              </a:spcBef>
              <a:spcAft>
                <a:spcPts val="0"/>
              </a:spcAft>
              <a:buClr>
                <a:schemeClr val="dk1"/>
              </a:buClr>
              <a:buSzPts val="2800"/>
              <a:buFont typeface="Amatic SC"/>
              <a:buChar char="-"/>
            </a:pPr>
            <a:r>
              <a:rPr lang="en-US"/>
              <a:t>In cycles of IVF, mild OHSS has been estimated to affect around one-third of cycles, while the combined incidence of moderate or severe OHSS varies from 3.1% to 8%</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4"/>
          <p:cNvSpPr txBox="1"/>
          <p:nvPr>
            <p:ph idx="1" type="body"/>
          </p:nvPr>
        </p:nvSpPr>
        <p:spPr>
          <a:xfrm>
            <a:off x="1371600" y="2286000"/>
            <a:ext cx="9601200" cy="3581400"/>
          </a:xfrm>
          <a:prstGeom prst="rect">
            <a:avLst/>
          </a:prstGeom>
          <a:noFill/>
          <a:ln>
            <a:noFill/>
          </a:ln>
        </p:spPr>
        <p:txBody>
          <a:bodyPr anchorCtr="0" anchor="t" bIns="45700" lIns="45700" spcFirstLastPara="1" rIns="45700" wrap="square" tIns="45700">
            <a:normAutofit/>
          </a:bodyPr>
          <a:lstStyle/>
          <a:p>
            <a:pPr indent="-384047" lvl="0" marL="384047" rtl="0" algn="l">
              <a:lnSpc>
                <a:spcPct val="94000"/>
              </a:lnSpc>
              <a:spcBef>
                <a:spcPts val="0"/>
              </a:spcBef>
              <a:spcAft>
                <a:spcPts val="0"/>
              </a:spcAft>
              <a:buClr>
                <a:srgbClr val="191B0E"/>
              </a:buClr>
              <a:buSzPts val="2400"/>
              <a:buChar char="■"/>
            </a:pPr>
            <a:r>
              <a:rPr lang="en-US" sz="2400"/>
              <a:t>Mechanism of action: </a:t>
            </a:r>
            <a:endParaRPr/>
          </a:p>
          <a:p>
            <a:pPr indent="-384047" lvl="0" marL="384047" rtl="0" algn="l">
              <a:lnSpc>
                <a:spcPct val="94000"/>
              </a:lnSpc>
              <a:spcBef>
                <a:spcPts val="1000"/>
              </a:spcBef>
              <a:spcAft>
                <a:spcPts val="0"/>
              </a:spcAft>
              <a:buClr>
                <a:srgbClr val="191B0E"/>
              </a:buClr>
              <a:buSzPts val="2400"/>
              <a:buChar char="■"/>
            </a:pPr>
            <a:r>
              <a:rPr lang="en-US" sz="2400"/>
              <a:t>Clomiphene citrate is nonsteroidal anti “estrogenic agent” which is recently reclassified as a selective estrogen receptor modulator. </a:t>
            </a:r>
            <a:endParaRPr/>
          </a:p>
          <a:p>
            <a:pPr indent="-384047" lvl="0" marL="384047" rtl="0" algn="l">
              <a:lnSpc>
                <a:spcPct val="94000"/>
              </a:lnSpc>
              <a:spcBef>
                <a:spcPts val="1000"/>
              </a:spcBef>
              <a:spcAft>
                <a:spcPts val="0"/>
              </a:spcAft>
              <a:buClr>
                <a:srgbClr val="191B0E"/>
              </a:buClr>
              <a:buSzPts val="2400"/>
              <a:buChar char="■"/>
            </a:pPr>
            <a:r>
              <a:rPr lang="en-US" sz="2400"/>
              <a:t>It competes for the estrogen receptor at the hypothalamus, pituitary, and ovarian levels. </a:t>
            </a:r>
            <a:endParaRPr/>
          </a:p>
          <a:p>
            <a:pPr indent="-384047" lvl="0" marL="384047" rtl="0" algn="l">
              <a:lnSpc>
                <a:spcPct val="94000"/>
              </a:lnSpc>
              <a:spcBef>
                <a:spcPts val="1000"/>
              </a:spcBef>
              <a:spcAft>
                <a:spcPts val="0"/>
              </a:spcAft>
              <a:buClr>
                <a:srgbClr val="191B0E"/>
              </a:buClr>
              <a:buSzPts val="2400"/>
              <a:buChar char="■"/>
            </a:pPr>
            <a:r>
              <a:rPr lang="en-US" sz="2400"/>
              <a:t>Because of the action at the estrogen-receptor level within the hypothalamus, CC alleviates the negative feedback effect exerted by endogenous estrogens.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g552cf7ff39b6f993_1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Early vs late OHSS</a:t>
            </a:r>
            <a:endParaRPr/>
          </a:p>
        </p:txBody>
      </p:sp>
      <p:graphicFrame>
        <p:nvGraphicFramePr>
          <p:cNvPr id="470" name="Google Shape;470;g552cf7ff39b6f993_15"/>
          <p:cNvGraphicFramePr/>
          <p:nvPr/>
        </p:nvGraphicFramePr>
        <p:xfrm>
          <a:off x="838200" y="1825625"/>
          <a:ext cx="3000000" cy="3000000"/>
        </p:xfrm>
        <a:graphic>
          <a:graphicData uri="http://schemas.openxmlformats.org/drawingml/2006/table">
            <a:tbl>
              <a:tblPr bandRow="1" firstRow="1">
                <a:noFill/>
                <a:tableStyleId>{3760AA5F-9A09-429C-A0BD-5A55ED783F8C}</a:tableStyleId>
              </a:tblPr>
              <a:tblGrid>
                <a:gridCol w="2743825"/>
                <a:gridCol w="2743825"/>
              </a:tblGrid>
              <a:tr h="890025">
                <a:tc>
                  <a:txBody>
                    <a:bodyPr/>
                    <a:lstStyle/>
                    <a:p>
                      <a:pPr indent="0" lvl="0" marL="0" marR="0" rtl="0" algn="l">
                        <a:spcBef>
                          <a:spcPts val="0"/>
                        </a:spcBef>
                        <a:spcAft>
                          <a:spcPts val="0"/>
                        </a:spcAft>
                        <a:buNone/>
                      </a:pPr>
                      <a:r>
                        <a:rPr lang="en-US" sz="1800" u="none" cap="none" strike="noStrike"/>
                        <a:t>Early onset </a:t>
                      </a:r>
                      <a:endParaRPr sz="1800"/>
                    </a:p>
                  </a:txBody>
                  <a:tcPr marT="45725" marB="45725" marR="91450" marL="91450"/>
                </a:tc>
                <a:tc>
                  <a:txBody>
                    <a:bodyPr/>
                    <a:lstStyle/>
                    <a:p>
                      <a:pPr indent="0" lvl="0" marL="0" marR="0" rtl="0" algn="l">
                        <a:spcBef>
                          <a:spcPts val="0"/>
                        </a:spcBef>
                        <a:spcAft>
                          <a:spcPts val="0"/>
                        </a:spcAft>
                        <a:buNone/>
                      </a:pPr>
                      <a:r>
                        <a:rPr lang="en-US" sz="1800"/>
                        <a:t>Late onset </a:t>
                      </a:r>
                      <a:endParaRPr sz="1800"/>
                    </a:p>
                  </a:txBody>
                  <a:tcPr marT="45725" marB="45725" marR="91450" marL="91450"/>
                </a:tc>
              </a:tr>
              <a:tr h="1302500">
                <a:tc>
                  <a:txBody>
                    <a:bodyPr/>
                    <a:lstStyle/>
                    <a:p>
                      <a:pPr indent="0" lvl="0" marL="0" marR="0" rtl="0" algn="l">
                        <a:spcBef>
                          <a:spcPts val="0"/>
                        </a:spcBef>
                        <a:spcAft>
                          <a:spcPts val="0"/>
                        </a:spcAft>
                        <a:buNone/>
                      </a:pPr>
                      <a:r>
                        <a:rPr lang="en-US" sz="1800"/>
                        <a:t>Presents within 7 days of the hCG injection</a:t>
                      </a:r>
                      <a:endParaRPr sz="1800"/>
                    </a:p>
                  </a:txBody>
                  <a:tcPr marT="45725" marB="45725" marR="91450" marL="91450"/>
                </a:tc>
                <a:tc>
                  <a:txBody>
                    <a:bodyPr/>
                    <a:lstStyle/>
                    <a:p>
                      <a:pPr indent="0" lvl="0" marL="0" marR="0" rtl="0" algn="l">
                        <a:spcBef>
                          <a:spcPts val="0"/>
                        </a:spcBef>
                        <a:spcAft>
                          <a:spcPts val="0"/>
                        </a:spcAft>
                        <a:buNone/>
                      </a:pPr>
                      <a:r>
                        <a:rPr lang="en-US" sz="1800"/>
                        <a:t>Presents 10 or more days after the hCG injection</a:t>
                      </a:r>
                      <a:endParaRPr sz="1800"/>
                    </a:p>
                  </a:txBody>
                  <a:tcPr marT="45725" marB="45725" marR="91450" marL="91450"/>
                </a:tc>
              </a:tr>
              <a:tr h="2474725">
                <a:tc>
                  <a:txBody>
                    <a:bodyPr/>
                    <a:lstStyle/>
                    <a:p>
                      <a:pPr indent="0" lvl="0" marL="0" marR="0" rtl="0" algn="l">
                        <a:spcBef>
                          <a:spcPts val="0"/>
                        </a:spcBef>
                        <a:spcAft>
                          <a:spcPts val="0"/>
                        </a:spcAft>
                        <a:buNone/>
                      </a:pPr>
                      <a:r>
                        <a:rPr lang="en-US" sz="1800"/>
                        <a:t>Usually associated with an excessive ovarian response.</a:t>
                      </a:r>
                      <a:endParaRPr sz="1800"/>
                    </a:p>
                  </a:txBody>
                  <a:tcPr marT="45725" marB="45725" marR="91450" marL="91450"/>
                </a:tc>
                <a:tc>
                  <a:txBody>
                    <a:bodyPr/>
                    <a:lstStyle/>
                    <a:p>
                      <a:pPr indent="0" lvl="0" marL="0" marR="0" rtl="0" algn="l">
                        <a:spcBef>
                          <a:spcPts val="0"/>
                        </a:spcBef>
                        <a:spcAft>
                          <a:spcPts val="0"/>
                        </a:spcAft>
                        <a:buNone/>
                      </a:pPr>
                      <a:r>
                        <a:rPr lang="en-US" sz="1800"/>
                        <a:t>The result of endogenous hCG derived from an early pregnancy tends to be more severe with multiple gestation.</a:t>
                      </a:r>
                      <a:endParaRPr sz="1800"/>
                    </a:p>
                  </a:txBody>
                  <a:tcPr marT="45725" marB="45725" marR="91450" marL="91450"/>
                </a:tc>
              </a:tr>
            </a:tbl>
          </a:graphicData>
        </a:graphic>
      </p:graphicFrame>
      <p:pic>
        <p:nvPicPr>
          <p:cNvPr id="471" name="Google Shape;471;g552cf7ff39b6f993_15"/>
          <p:cNvPicPr preferRelativeResize="0"/>
          <p:nvPr>
            <p:ph idx="2" type="body"/>
          </p:nvPr>
        </p:nvPicPr>
        <p:blipFill rotWithShape="1">
          <a:blip r:embed="rId3">
            <a:alphaModFix/>
          </a:blip>
          <a:srcRect b="0" l="0" r="0" t="0"/>
          <a:stretch/>
        </p:blipFill>
        <p:spPr>
          <a:xfrm>
            <a:off x="6550702" y="2739133"/>
            <a:ext cx="4803000" cy="28401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g552cf7ff39b6f993_21"/>
          <p:cNvSpPr txBox="1"/>
          <p:nvPr>
            <p:ph type="title"/>
          </p:nvPr>
        </p:nvSpPr>
        <p:spPr>
          <a:xfrm>
            <a:off x="838200" y="218424"/>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Pathophysiology </a:t>
            </a:r>
            <a:endParaRPr/>
          </a:p>
        </p:txBody>
      </p:sp>
      <p:pic>
        <p:nvPicPr>
          <p:cNvPr id="477" name="Google Shape;477;g552cf7ff39b6f993_21"/>
          <p:cNvPicPr preferRelativeResize="0"/>
          <p:nvPr>
            <p:ph idx="4294967295" type="body"/>
          </p:nvPr>
        </p:nvPicPr>
        <p:blipFill rotWithShape="1">
          <a:blip r:embed="rId3">
            <a:alphaModFix/>
          </a:blip>
          <a:srcRect b="0" l="0" r="0" t="0"/>
          <a:stretch/>
        </p:blipFill>
        <p:spPr>
          <a:xfrm>
            <a:off x="838200" y="1543987"/>
            <a:ext cx="10515600" cy="53139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g552cf7ff39b6f993_2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Manifestations </a:t>
            </a:r>
            <a:endParaRPr/>
          </a:p>
        </p:txBody>
      </p:sp>
      <p:sp>
        <p:nvSpPr>
          <p:cNvPr id="483" name="Google Shape;483;g552cf7ff39b6f993_26"/>
          <p:cNvSpPr txBox="1"/>
          <p:nvPr>
            <p:ph idx="1" type="body"/>
          </p:nvPr>
        </p:nvSpPr>
        <p:spPr>
          <a:xfrm>
            <a:off x="609600" y="1600200"/>
            <a:ext cx="10972800" cy="4526100"/>
          </a:xfrm>
          <a:prstGeom prst="rect">
            <a:avLst/>
          </a:prstGeom>
          <a:noFill/>
          <a:ln>
            <a:noFill/>
          </a:ln>
        </p:spPr>
        <p:txBody>
          <a:bodyPr anchorCtr="0" anchor="t" bIns="45700" lIns="91425" spcFirstLastPara="1" rIns="91425" wrap="square" tIns="45700">
            <a:normAutofit lnSpcReduction="20000"/>
          </a:bodyPr>
          <a:lstStyle/>
          <a:p>
            <a:pPr indent="-527685" lvl="0" marL="514350" rtl="0" algn="l">
              <a:lnSpc>
                <a:spcPct val="90000"/>
              </a:lnSpc>
              <a:spcBef>
                <a:spcPts val="0"/>
              </a:spcBef>
              <a:spcAft>
                <a:spcPts val="0"/>
              </a:spcAft>
              <a:buClr>
                <a:schemeClr val="dk1"/>
              </a:buClr>
              <a:buSzPts val="2800"/>
              <a:buFont typeface="Play"/>
              <a:buAutoNum type="arabicPeriod"/>
            </a:pPr>
            <a:r>
              <a:rPr lang="en-US"/>
              <a:t>Ovarian enlargement</a:t>
            </a:r>
            <a:endParaRPr/>
          </a:p>
          <a:p>
            <a:pPr indent="-241934" lvl="0" marL="228600" rtl="0" algn="l">
              <a:lnSpc>
                <a:spcPct val="90000"/>
              </a:lnSpc>
              <a:spcBef>
                <a:spcPts val="1000"/>
              </a:spcBef>
              <a:spcAft>
                <a:spcPts val="0"/>
              </a:spcAft>
              <a:buClr>
                <a:schemeClr val="dk1"/>
              </a:buClr>
              <a:buSzPts val="2800"/>
              <a:buChar char="■"/>
            </a:pPr>
            <a:r>
              <a:rPr lang="en-US"/>
              <a:t>Abdominal distension and discomfort</a:t>
            </a:r>
            <a:endParaRPr/>
          </a:p>
          <a:p>
            <a:pPr indent="-241934" lvl="0" marL="228600" rtl="0" algn="l">
              <a:lnSpc>
                <a:spcPct val="90000"/>
              </a:lnSpc>
              <a:spcBef>
                <a:spcPts val="1000"/>
              </a:spcBef>
              <a:spcAft>
                <a:spcPts val="0"/>
              </a:spcAft>
              <a:buClr>
                <a:schemeClr val="dk1"/>
              </a:buClr>
              <a:buSzPts val="2800"/>
              <a:buChar char="■"/>
            </a:pPr>
            <a:r>
              <a:rPr lang="en-US"/>
              <a:t>Severe pain is uncommon. Consider coexistent complication (e.g., ovarian torsion, ectopic pregnancy)</a:t>
            </a:r>
            <a:endParaRPr/>
          </a:p>
          <a:p>
            <a:pPr indent="-527685" lvl="0" marL="514350" rtl="0" algn="l">
              <a:lnSpc>
                <a:spcPct val="90000"/>
              </a:lnSpc>
              <a:spcBef>
                <a:spcPts val="1000"/>
              </a:spcBef>
              <a:spcAft>
                <a:spcPts val="0"/>
              </a:spcAft>
              <a:buClr>
                <a:schemeClr val="dk1"/>
              </a:buClr>
              <a:buSzPts val="2800"/>
              <a:buFont typeface="Play"/>
              <a:buAutoNum type="arabicPeriod" startAt="2"/>
            </a:pPr>
            <a:r>
              <a:rPr lang="en-US"/>
              <a:t>Extravascular effusion </a:t>
            </a:r>
            <a:endParaRPr/>
          </a:p>
          <a:p>
            <a:pPr indent="-241934" lvl="0" marL="228600" rtl="0" algn="l">
              <a:lnSpc>
                <a:spcPct val="90000"/>
              </a:lnSpc>
              <a:spcBef>
                <a:spcPts val="1000"/>
              </a:spcBef>
              <a:spcAft>
                <a:spcPts val="0"/>
              </a:spcAft>
              <a:buClr>
                <a:schemeClr val="dk1"/>
              </a:buClr>
              <a:buSzPts val="2800"/>
              <a:buChar char="■"/>
            </a:pPr>
            <a:r>
              <a:rPr lang="en-US"/>
              <a:t>Abdominal pain and distension – ascites</a:t>
            </a:r>
            <a:endParaRPr/>
          </a:p>
          <a:p>
            <a:pPr indent="-241934" lvl="0" marL="228600" rtl="0" algn="l">
              <a:lnSpc>
                <a:spcPct val="90000"/>
              </a:lnSpc>
              <a:spcBef>
                <a:spcPts val="1000"/>
              </a:spcBef>
              <a:spcAft>
                <a:spcPts val="0"/>
              </a:spcAft>
              <a:buClr>
                <a:schemeClr val="dk1"/>
              </a:buClr>
              <a:buSzPts val="2800"/>
              <a:buChar char="■"/>
            </a:pPr>
            <a:r>
              <a:rPr lang="en-US"/>
              <a:t>Respiratory symptoms (e.g., discomfort, tachypnea) : Splinting effect of ascites on diaphragm, Pleural effusion  </a:t>
            </a:r>
            <a:endParaRPr/>
          </a:p>
          <a:p>
            <a:pPr indent="-527685" lvl="0" marL="514350" rtl="0" algn="l">
              <a:lnSpc>
                <a:spcPct val="90000"/>
              </a:lnSpc>
              <a:spcBef>
                <a:spcPts val="1000"/>
              </a:spcBef>
              <a:spcAft>
                <a:spcPts val="0"/>
              </a:spcAft>
              <a:buClr>
                <a:schemeClr val="dk1"/>
              </a:buClr>
              <a:buSzPts val="2800"/>
              <a:buFont typeface="Play"/>
              <a:buAutoNum type="arabicPeriod" startAt="3"/>
            </a:pPr>
            <a:r>
              <a:rPr lang="en-US"/>
              <a:t>Intravascular dehydration </a:t>
            </a:r>
            <a:endParaRPr/>
          </a:p>
          <a:p>
            <a:pPr indent="-241934" lvl="0" marL="228600" rtl="0" algn="l">
              <a:lnSpc>
                <a:spcPct val="90000"/>
              </a:lnSpc>
              <a:spcBef>
                <a:spcPts val="1000"/>
              </a:spcBef>
              <a:spcAft>
                <a:spcPts val="0"/>
              </a:spcAft>
              <a:buClr>
                <a:schemeClr val="dk1"/>
              </a:buClr>
              <a:buSzPts val="2800"/>
              <a:buChar char="■"/>
            </a:pPr>
            <a:r>
              <a:rPr lang="en-US"/>
              <a:t>Oliguria</a:t>
            </a:r>
            <a:endParaRPr/>
          </a:p>
          <a:p>
            <a:pPr indent="-241934" lvl="0" marL="228600" rtl="0" algn="l">
              <a:lnSpc>
                <a:spcPct val="90000"/>
              </a:lnSpc>
              <a:spcBef>
                <a:spcPts val="1000"/>
              </a:spcBef>
              <a:spcAft>
                <a:spcPts val="0"/>
              </a:spcAft>
              <a:buClr>
                <a:schemeClr val="dk1"/>
              </a:buClr>
              <a:buSzPts val="2800"/>
              <a:buChar char="■"/>
            </a:pPr>
            <a:r>
              <a:rPr lang="en-US"/>
              <a:t>Thrombosis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7" name="Shape 487"/>
        <p:cNvGrpSpPr/>
        <p:nvPr/>
      </p:nvGrpSpPr>
      <p:grpSpPr>
        <a:xfrm>
          <a:off x="0" y="0"/>
          <a:ext cx="0" cy="0"/>
          <a:chOff x="0" y="0"/>
          <a:chExt cx="0" cy="0"/>
        </a:xfrm>
      </p:grpSpPr>
      <p:pic>
        <p:nvPicPr>
          <p:cNvPr id="488" name="Google Shape;488;g552cf7ff39b6f993_31"/>
          <p:cNvPicPr preferRelativeResize="0"/>
          <p:nvPr>
            <p:ph idx="4294967295" type="body"/>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g552cf7ff39b6f993_3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Risk factors </a:t>
            </a:r>
            <a:endParaRPr/>
          </a:p>
        </p:txBody>
      </p:sp>
      <p:sp>
        <p:nvSpPr>
          <p:cNvPr id="494" name="Google Shape;494;g552cf7ff39b6f993_35"/>
          <p:cNvSpPr txBox="1"/>
          <p:nvPr>
            <p:ph idx="1" type="body"/>
          </p:nvPr>
        </p:nvSpPr>
        <p:spPr>
          <a:xfrm>
            <a:off x="609600" y="1600200"/>
            <a:ext cx="10972800" cy="4526100"/>
          </a:xfrm>
          <a:prstGeom prst="rect">
            <a:avLst/>
          </a:prstGeom>
          <a:noFill/>
          <a:ln>
            <a:noFill/>
          </a:ln>
        </p:spPr>
        <p:txBody>
          <a:bodyPr anchorCtr="0" anchor="t" bIns="45700" lIns="91425" spcFirstLastPara="1" rIns="91425" wrap="square" tIns="45700">
            <a:normAutofit lnSpcReduction="10000"/>
          </a:bodyPr>
          <a:lstStyle/>
          <a:p>
            <a:pPr indent="-527685" lvl="0" marL="514350" rtl="0" algn="l">
              <a:lnSpc>
                <a:spcPct val="90000"/>
              </a:lnSpc>
              <a:spcBef>
                <a:spcPts val="0"/>
              </a:spcBef>
              <a:spcAft>
                <a:spcPts val="0"/>
              </a:spcAft>
              <a:buClr>
                <a:schemeClr val="dk1"/>
              </a:buClr>
              <a:buSzPts val="2800"/>
              <a:buAutoNum type="arabicPeriod"/>
            </a:pPr>
            <a:r>
              <a:rPr lang="en-US"/>
              <a:t>Polycystic Ovarian Syndrome (PCOS).</a:t>
            </a:r>
            <a:endParaRPr/>
          </a:p>
          <a:p>
            <a:pPr indent="-527685" lvl="0" marL="514350" rtl="0" algn="l">
              <a:lnSpc>
                <a:spcPct val="90000"/>
              </a:lnSpc>
              <a:spcBef>
                <a:spcPts val="1000"/>
              </a:spcBef>
              <a:spcAft>
                <a:spcPts val="0"/>
              </a:spcAft>
              <a:buClr>
                <a:schemeClr val="dk1"/>
              </a:buClr>
              <a:buSzPts val="2800"/>
              <a:buAutoNum type="arabicPeriod"/>
            </a:pPr>
            <a:r>
              <a:rPr lang="en-US"/>
              <a:t>Hypogonadotropic hypogonadism.</a:t>
            </a:r>
            <a:endParaRPr/>
          </a:p>
          <a:p>
            <a:pPr indent="-527685" lvl="0" marL="514350" rtl="0" algn="l">
              <a:lnSpc>
                <a:spcPct val="90000"/>
              </a:lnSpc>
              <a:spcBef>
                <a:spcPts val="1000"/>
              </a:spcBef>
              <a:spcAft>
                <a:spcPts val="0"/>
              </a:spcAft>
              <a:buClr>
                <a:schemeClr val="dk1"/>
              </a:buClr>
              <a:buSzPts val="2800"/>
              <a:buAutoNum type="arabicPeriod"/>
            </a:pPr>
            <a:r>
              <a:rPr lang="en-US"/>
              <a:t>Young age.</a:t>
            </a:r>
            <a:endParaRPr/>
          </a:p>
          <a:p>
            <a:pPr indent="-527685" lvl="0" marL="514350" rtl="0" algn="l">
              <a:lnSpc>
                <a:spcPct val="90000"/>
              </a:lnSpc>
              <a:spcBef>
                <a:spcPts val="1000"/>
              </a:spcBef>
              <a:spcAft>
                <a:spcPts val="0"/>
              </a:spcAft>
              <a:buClr>
                <a:schemeClr val="dk1"/>
              </a:buClr>
              <a:buSzPts val="2800"/>
              <a:buAutoNum type="arabicPeriod"/>
            </a:pPr>
            <a:r>
              <a:rPr lang="en-US"/>
              <a:t>Low body mass index (BMI). </a:t>
            </a:r>
            <a:endParaRPr/>
          </a:p>
          <a:p>
            <a:pPr indent="-527685" lvl="0" marL="514350" rtl="0" algn="l">
              <a:lnSpc>
                <a:spcPct val="90000"/>
              </a:lnSpc>
              <a:spcBef>
                <a:spcPts val="1000"/>
              </a:spcBef>
              <a:spcAft>
                <a:spcPts val="0"/>
              </a:spcAft>
              <a:buClr>
                <a:schemeClr val="dk1"/>
              </a:buClr>
              <a:buSzPts val="2800"/>
              <a:buAutoNum type="arabicPeriod"/>
            </a:pPr>
            <a:r>
              <a:rPr lang="en-US"/>
              <a:t>Increased ovarian volume and high antral follicle count on baseline scan.</a:t>
            </a:r>
            <a:endParaRPr/>
          </a:p>
          <a:p>
            <a:pPr indent="-527685" lvl="0" marL="514350" rtl="0" algn="l">
              <a:lnSpc>
                <a:spcPct val="90000"/>
              </a:lnSpc>
              <a:spcBef>
                <a:spcPts val="1000"/>
              </a:spcBef>
              <a:spcAft>
                <a:spcPts val="0"/>
              </a:spcAft>
              <a:buClr>
                <a:schemeClr val="dk1"/>
              </a:buClr>
              <a:buSzPts val="2800"/>
              <a:buAutoNum type="arabicPeriod"/>
            </a:pPr>
            <a:r>
              <a:rPr lang="en-US"/>
              <a:t>Elevated baseline measurements of anti-mullerian hormone (AMH).</a:t>
            </a:r>
            <a:endParaRPr/>
          </a:p>
          <a:p>
            <a:pPr indent="-527685" lvl="0" marL="514350" rtl="0" algn="l">
              <a:lnSpc>
                <a:spcPct val="90000"/>
              </a:lnSpc>
              <a:spcBef>
                <a:spcPts val="1000"/>
              </a:spcBef>
              <a:spcAft>
                <a:spcPts val="0"/>
              </a:spcAft>
              <a:buClr>
                <a:schemeClr val="dk1"/>
              </a:buClr>
              <a:buSzPts val="2800"/>
              <a:buAutoNum type="arabicPeriod"/>
            </a:pPr>
            <a:r>
              <a:rPr lang="en-US"/>
              <a:t>High treatment doses of FSH.</a:t>
            </a:r>
            <a:endParaRPr/>
          </a:p>
          <a:p>
            <a:pPr indent="-527685" lvl="0" marL="514350" rtl="0" algn="l">
              <a:lnSpc>
                <a:spcPct val="90000"/>
              </a:lnSpc>
              <a:spcBef>
                <a:spcPts val="1000"/>
              </a:spcBef>
              <a:spcAft>
                <a:spcPts val="0"/>
              </a:spcAft>
              <a:buClr>
                <a:schemeClr val="dk1"/>
              </a:buClr>
              <a:buSzPts val="2800"/>
              <a:buAutoNum type="arabicPeriod"/>
            </a:pPr>
            <a:r>
              <a:rPr lang="en-US"/>
              <a:t>Rapidly rising / high estrogen levels (&gt;10,000pmol/L).</a:t>
            </a:r>
            <a:endParaRPr/>
          </a:p>
          <a:p>
            <a:pPr indent="-527685" lvl="0" marL="514350" rtl="0" algn="l">
              <a:lnSpc>
                <a:spcPct val="90000"/>
              </a:lnSpc>
              <a:spcBef>
                <a:spcPts val="1000"/>
              </a:spcBef>
              <a:spcAft>
                <a:spcPts val="0"/>
              </a:spcAft>
              <a:buClr>
                <a:schemeClr val="dk1"/>
              </a:buClr>
              <a:buSzPts val="2800"/>
              <a:buAutoNum type="arabicPeriod"/>
            </a:pPr>
            <a:r>
              <a:rPr lang="en-US"/>
              <a:t>A Large number of oocytes was collected (&gt;17).</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g552cf7ff39b6f993_4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Prediction</a:t>
            </a:r>
            <a:endParaRPr/>
          </a:p>
        </p:txBody>
      </p:sp>
      <p:sp>
        <p:nvSpPr>
          <p:cNvPr id="500" name="Google Shape;500;g552cf7ff39b6f993_40"/>
          <p:cNvSpPr txBox="1"/>
          <p:nvPr>
            <p:ph idx="1" type="body"/>
          </p:nvPr>
        </p:nvSpPr>
        <p:spPr>
          <a:xfrm>
            <a:off x="609600" y="1600200"/>
            <a:ext cx="10972800" cy="45261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It is concluded that combined E2 plasma level and US folliculometry are accurate . Help in predicting OHSS and in determining the optimum time and safety for giving hcg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pic>
        <p:nvPicPr>
          <p:cNvPr id="505" name="Google Shape;505;g552cf7ff39b6f993_45"/>
          <p:cNvPicPr preferRelativeResize="0"/>
          <p:nvPr>
            <p:ph idx="1" type="body"/>
          </p:nvPr>
        </p:nvPicPr>
        <p:blipFill rotWithShape="1">
          <a:blip r:embed="rId3">
            <a:alphaModFix/>
          </a:blip>
          <a:srcRect b="0" l="0" r="0" t="0"/>
          <a:stretch/>
        </p:blipFill>
        <p:spPr>
          <a:xfrm>
            <a:off x="2314221" y="874888"/>
            <a:ext cx="7986900" cy="53622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g552cf7ff39b6f993_49"/>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Play"/>
              <a:buNone/>
            </a:pPr>
            <a:r>
              <a:rPr lang="en-US"/>
              <a:t>Diagnosis</a:t>
            </a:r>
            <a:endParaRPr/>
          </a:p>
        </p:txBody>
      </p:sp>
      <p:sp>
        <p:nvSpPr>
          <p:cNvPr id="511" name="Google Shape;511;g552cf7ff39b6f993_49"/>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757575"/>
              </a:buClr>
              <a:buSzPts val="2400"/>
              <a:buNone/>
            </a:pPr>
            <a:r>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g552cf7ff39b6f993_5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Relevant history from a woman suspected to have OHSS</a:t>
            </a:r>
            <a:endParaRPr/>
          </a:p>
        </p:txBody>
      </p:sp>
      <p:sp>
        <p:nvSpPr>
          <p:cNvPr id="517" name="Google Shape;517;g552cf7ff39b6f993_54"/>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lnSpcReduction="10000"/>
          </a:bodyPr>
          <a:lstStyle/>
          <a:p>
            <a:pPr indent="-255270" lvl="0" marL="228600" rtl="0" algn="l">
              <a:lnSpc>
                <a:spcPct val="90000"/>
              </a:lnSpc>
              <a:spcBef>
                <a:spcPts val="0"/>
              </a:spcBef>
              <a:spcAft>
                <a:spcPts val="0"/>
              </a:spcAft>
              <a:buClr>
                <a:schemeClr val="dk1"/>
              </a:buClr>
              <a:buSzPts val="2800"/>
              <a:buChar char="■"/>
            </a:pPr>
            <a:r>
              <a:rPr lang="en-US"/>
              <a:t>Time of onset of symptoms relative to trigger</a:t>
            </a:r>
            <a:endParaRPr/>
          </a:p>
          <a:p>
            <a:pPr indent="-255270" lvl="0" marL="228600" rtl="0" algn="l">
              <a:lnSpc>
                <a:spcPct val="90000"/>
              </a:lnSpc>
              <a:spcBef>
                <a:spcPts val="1000"/>
              </a:spcBef>
              <a:spcAft>
                <a:spcPts val="0"/>
              </a:spcAft>
              <a:buClr>
                <a:schemeClr val="dk1"/>
              </a:buClr>
              <a:buSzPts val="2800"/>
              <a:buChar char="■"/>
            </a:pPr>
            <a:r>
              <a:rPr lang="en-US"/>
              <a:t> Medication used for trigger (hCG or GnRH agonist)</a:t>
            </a:r>
            <a:endParaRPr/>
          </a:p>
          <a:p>
            <a:pPr indent="-255270" lvl="0" marL="228600" rtl="0" algn="l">
              <a:lnSpc>
                <a:spcPct val="90000"/>
              </a:lnSpc>
              <a:spcBef>
                <a:spcPts val="1000"/>
              </a:spcBef>
              <a:spcAft>
                <a:spcPts val="0"/>
              </a:spcAft>
              <a:buClr>
                <a:schemeClr val="dk1"/>
              </a:buClr>
              <a:buSzPts val="2800"/>
              <a:buChar char="■"/>
            </a:pPr>
            <a:r>
              <a:rPr lang="en-US"/>
              <a:t>Number of follicles on final monitoring scan</a:t>
            </a:r>
            <a:endParaRPr/>
          </a:p>
          <a:p>
            <a:pPr indent="-255270" lvl="0" marL="228600" rtl="0" algn="l">
              <a:lnSpc>
                <a:spcPct val="90000"/>
              </a:lnSpc>
              <a:spcBef>
                <a:spcPts val="1000"/>
              </a:spcBef>
              <a:spcAft>
                <a:spcPts val="0"/>
              </a:spcAft>
              <a:buClr>
                <a:schemeClr val="dk1"/>
              </a:buClr>
              <a:buSzPts val="2800"/>
              <a:buChar char="■"/>
            </a:pPr>
            <a:r>
              <a:rPr lang="en-US"/>
              <a:t>Number of eggs collected</a:t>
            </a:r>
            <a:endParaRPr/>
          </a:p>
          <a:p>
            <a:pPr indent="-255270" lvl="0" marL="228600" rtl="0" algn="l">
              <a:lnSpc>
                <a:spcPct val="90000"/>
              </a:lnSpc>
              <a:spcBef>
                <a:spcPts val="1000"/>
              </a:spcBef>
              <a:spcAft>
                <a:spcPts val="0"/>
              </a:spcAft>
              <a:buClr>
                <a:schemeClr val="dk1"/>
              </a:buClr>
              <a:buSzPts val="2800"/>
              <a:buChar char="■"/>
            </a:pPr>
            <a:r>
              <a:rPr lang="en-US"/>
              <a:t>Were embryos replaced, and how many?</a:t>
            </a:r>
            <a:endParaRPr/>
          </a:p>
          <a:p>
            <a:pPr indent="-255270" lvl="0" marL="228600" rtl="0" algn="l">
              <a:lnSpc>
                <a:spcPct val="90000"/>
              </a:lnSpc>
              <a:spcBef>
                <a:spcPts val="1000"/>
              </a:spcBef>
              <a:spcAft>
                <a:spcPts val="0"/>
              </a:spcAft>
              <a:buClr>
                <a:schemeClr val="dk1"/>
              </a:buClr>
              <a:buSzPts val="2800"/>
              <a:buChar char="■"/>
            </a:pPr>
            <a:r>
              <a:rPr lang="en-US"/>
              <a:t>Polycystic ovary syndrome diagnosis?</a:t>
            </a:r>
            <a:endParaRPr/>
          </a:p>
        </p:txBody>
      </p:sp>
      <p:sp>
        <p:nvSpPr>
          <p:cNvPr id="518" name="Google Shape;518;g552cf7ff39b6f993_54"/>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fontScale="92500" lnSpcReduction="20000"/>
          </a:bodyPr>
          <a:lstStyle/>
          <a:p>
            <a:pPr indent="-241934" lvl="0" marL="228600" rtl="0" algn="l">
              <a:lnSpc>
                <a:spcPct val="90000"/>
              </a:lnSpc>
              <a:spcBef>
                <a:spcPts val="0"/>
              </a:spcBef>
              <a:spcAft>
                <a:spcPts val="0"/>
              </a:spcAft>
              <a:buClr>
                <a:schemeClr val="dk1"/>
              </a:buClr>
              <a:buSzPct val="140000"/>
              <a:buChar char="■"/>
            </a:pPr>
            <a:r>
              <a:rPr lang="en-US"/>
              <a:t>Symptoms:</a:t>
            </a:r>
            <a:endParaRPr/>
          </a:p>
          <a:p>
            <a:pPr indent="-241934" lvl="0" marL="228600" rtl="0" algn="l">
              <a:lnSpc>
                <a:spcPct val="90000"/>
              </a:lnSpc>
              <a:spcBef>
                <a:spcPts val="1000"/>
              </a:spcBef>
              <a:spcAft>
                <a:spcPts val="0"/>
              </a:spcAft>
              <a:buClr>
                <a:schemeClr val="dk1"/>
              </a:buClr>
              <a:buSzPct val="140000"/>
              <a:buFont typeface="Amatic SC"/>
              <a:buChar char="-"/>
            </a:pPr>
            <a:r>
              <a:rPr lang="en-US"/>
              <a:t>Abdominal bloating</a:t>
            </a:r>
            <a:endParaRPr/>
          </a:p>
          <a:p>
            <a:pPr indent="-241934" lvl="0" marL="228600" rtl="0" algn="l">
              <a:lnSpc>
                <a:spcPct val="90000"/>
              </a:lnSpc>
              <a:spcBef>
                <a:spcPts val="1000"/>
              </a:spcBef>
              <a:spcAft>
                <a:spcPts val="0"/>
              </a:spcAft>
              <a:buClr>
                <a:schemeClr val="dk1"/>
              </a:buClr>
              <a:buSzPct val="140000"/>
              <a:buFont typeface="Amatic SC"/>
              <a:buChar char="-"/>
            </a:pPr>
            <a:r>
              <a:rPr lang="en-US"/>
              <a:t>Abdominal discomfort/pain, need for analgesia</a:t>
            </a:r>
            <a:endParaRPr/>
          </a:p>
          <a:p>
            <a:pPr indent="-241934" lvl="0" marL="228600" rtl="0" algn="l">
              <a:lnSpc>
                <a:spcPct val="90000"/>
              </a:lnSpc>
              <a:spcBef>
                <a:spcPts val="1000"/>
              </a:spcBef>
              <a:spcAft>
                <a:spcPts val="0"/>
              </a:spcAft>
              <a:buClr>
                <a:schemeClr val="dk1"/>
              </a:buClr>
              <a:buSzPct val="140000"/>
              <a:buFont typeface="Amatic SC"/>
              <a:buChar char="-"/>
            </a:pPr>
            <a:r>
              <a:rPr lang="en-US"/>
              <a:t>Nausea and vomiting</a:t>
            </a:r>
            <a:endParaRPr/>
          </a:p>
          <a:p>
            <a:pPr indent="-241934" lvl="0" marL="228600" rtl="0" algn="l">
              <a:lnSpc>
                <a:spcPct val="90000"/>
              </a:lnSpc>
              <a:spcBef>
                <a:spcPts val="1000"/>
              </a:spcBef>
              <a:spcAft>
                <a:spcPts val="0"/>
              </a:spcAft>
              <a:buClr>
                <a:schemeClr val="dk1"/>
              </a:buClr>
              <a:buSzPct val="140000"/>
              <a:buFont typeface="Amatic SC"/>
              <a:buChar char="-"/>
            </a:pPr>
            <a:r>
              <a:rPr lang="en-US"/>
              <a:t>Breathlessness, inability to lie flat or talk in complete sentences</a:t>
            </a:r>
            <a:endParaRPr/>
          </a:p>
          <a:p>
            <a:pPr indent="-241934" lvl="0" marL="228600" rtl="0" algn="l">
              <a:lnSpc>
                <a:spcPct val="90000"/>
              </a:lnSpc>
              <a:spcBef>
                <a:spcPts val="1000"/>
              </a:spcBef>
              <a:spcAft>
                <a:spcPts val="0"/>
              </a:spcAft>
              <a:buClr>
                <a:schemeClr val="dk1"/>
              </a:buClr>
              <a:buSzPct val="140000"/>
              <a:buFont typeface="Amatic SC"/>
              <a:buChar char="-"/>
            </a:pPr>
            <a:r>
              <a:rPr lang="en-US"/>
              <a:t>Reduced urine output</a:t>
            </a:r>
            <a:endParaRPr/>
          </a:p>
          <a:p>
            <a:pPr indent="-241934" lvl="0" marL="228600" rtl="0" algn="l">
              <a:lnSpc>
                <a:spcPct val="90000"/>
              </a:lnSpc>
              <a:spcBef>
                <a:spcPts val="1000"/>
              </a:spcBef>
              <a:spcAft>
                <a:spcPts val="0"/>
              </a:spcAft>
              <a:buClr>
                <a:schemeClr val="dk1"/>
              </a:buClr>
              <a:buSzPct val="140000"/>
              <a:buFont typeface="Amatic SC"/>
              <a:buChar char="-"/>
            </a:pPr>
            <a:r>
              <a:rPr lang="en-US"/>
              <a:t>Leg swelling</a:t>
            </a:r>
            <a:endParaRPr/>
          </a:p>
          <a:p>
            <a:pPr indent="-241934" lvl="0" marL="228600" rtl="0" algn="l">
              <a:lnSpc>
                <a:spcPct val="90000"/>
              </a:lnSpc>
              <a:spcBef>
                <a:spcPts val="1000"/>
              </a:spcBef>
              <a:spcAft>
                <a:spcPts val="0"/>
              </a:spcAft>
              <a:buClr>
                <a:schemeClr val="dk1"/>
              </a:buClr>
              <a:buSzPct val="140000"/>
              <a:buFont typeface="Amatic SC"/>
              <a:buChar char="-"/>
            </a:pPr>
            <a:r>
              <a:rPr lang="en-US"/>
              <a:t>Vulval swelling</a:t>
            </a:r>
            <a:endParaRPr/>
          </a:p>
          <a:p>
            <a:pPr indent="-241934" lvl="0" marL="228600" rtl="0" algn="l">
              <a:lnSpc>
                <a:spcPct val="90000"/>
              </a:lnSpc>
              <a:spcBef>
                <a:spcPts val="1000"/>
              </a:spcBef>
              <a:spcAft>
                <a:spcPts val="0"/>
              </a:spcAft>
              <a:buClr>
                <a:schemeClr val="dk1"/>
              </a:buClr>
              <a:buSzPct val="140000"/>
              <a:buFont typeface="Amatic SC"/>
              <a:buChar char="-"/>
            </a:pPr>
            <a:r>
              <a:rPr lang="en-US"/>
              <a:t>Associated comorbidities such as thrombosis</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g552cf7ff39b6f993_6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Examination </a:t>
            </a:r>
            <a:endParaRPr/>
          </a:p>
        </p:txBody>
      </p:sp>
      <p:sp>
        <p:nvSpPr>
          <p:cNvPr id="524" name="Google Shape;524;g552cf7ff39b6f993_60"/>
          <p:cNvSpPr txBox="1"/>
          <p:nvPr>
            <p:ph idx="1" type="body"/>
          </p:nvPr>
        </p:nvSpPr>
        <p:spPr>
          <a:xfrm>
            <a:off x="609600" y="1600200"/>
            <a:ext cx="10972800" cy="45261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General: Assess for dehydration, oedema (pedal, vulval, and sacral); record heart rate, respiratory rate, blood pressure, and body weight.</a:t>
            </a:r>
            <a:endParaRPr/>
          </a:p>
          <a:p>
            <a:pPr indent="-228600" lvl="0" marL="228600" rtl="0" algn="l">
              <a:lnSpc>
                <a:spcPct val="90000"/>
              </a:lnSpc>
              <a:spcBef>
                <a:spcPts val="1000"/>
              </a:spcBef>
              <a:spcAft>
                <a:spcPts val="0"/>
              </a:spcAft>
              <a:buClr>
                <a:schemeClr val="dk1"/>
              </a:buClr>
              <a:buSzPts val="2800"/>
              <a:buChar char="■"/>
            </a:pPr>
            <a:r>
              <a:rPr lang="en-US"/>
              <a:t>Abdominal: Assess for ascites, palpable mass, peritonism; measure girth.</a:t>
            </a:r>
            <a:endParaRPr/>
          </a:p>
          <a:p>
            <a:pPr indent="-228600" lvl="0" marL="228600" rtl="0" algn="l">
              <a:lnSpc>
                <a:spcPct val="90000"/>
              </a:lnSpc>
              <a:spcBef>
                <a:spcPts val="1000"/>
              </a:spcBef>
              <a:spcAft>
                <a:spcPts val="0"/>
              </a:spcAft>
              <a:buClr>
                <a:schemeClr val="dk1"/>
              </a:buClr>
              <a:buSzPts val="2800"/>
              <a:buChar char="■"/>
            </a:pPr>
            <a:r>
              <a:rPr lang="en-US"/>
              <a:t>Respiratory: Assess for pleural effusion, pneumonia, pulmonary oedema.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5"/>
          <p:cNvSpPr txBox="1"/>
          <p:nvPr>
            <p:ph idx="1" type="body"/>
          </p:nvPr>
        </p:nvSpPr>
        <p:spPr>
          <a:xfrm>
            <a:off x="1371600" y="2286000"/>
            <a:ext cx="9601200" cy="3581400"/>
          </a:xfrm>
          <a:prstGeom prst="rect">
            <a:avLst/>
          </a:prstGeom>
          <a:noFill/>
          <a:ln>
            <a:noFill/>
          </a:ln>
        </p:spPr>
        <p:txBody>
          <a:bodyPr anchorCtr="0" anchor="t" bIns="45700" lIns="45700" spcFirstLastPara="1" rIns="45700" wrap="square" tIns="45700">
            <a:normAutofit/>
          </a:bodyPr>
          <a:lstStyle/>
          <a:p>
            <a:pPr indent="-384047" lvl="0" marL="384047" rtl="0" algn="l">
              <a:lnSpc>
                <a:spcPct val="94000"/>
              </a:lnSpc>
              <a:spcBef>
                <a:spcPts val="0"/>
              </a:spcBef>
              <a:spcAft>
                <a:spcPts val="0"/>
              </a:spcAft>
              <a:buClr>
                <a:srgbClr val="191B0E"/>
              </a:buClr>
              <a:buSzPts val="2400"/>
              <a:buChar char="■"/>
            </a:pPr>
            <a:r>
              <a:rPr lang="en-US" sz="2400"/>
              <a:t>Dosage:</a:t>
            </a:r>
            <a:endParaRPr/>
          </a:p>
          <a:p>
            <a:pPr indent="-384047" lvl="0" marL="384047" rtl="0" algn="l">
              <a:lnSpc>
                <a:spcPct val="94000"/>
              </a:lnSpc>
              <a:spcBef>
                <a:spcPts val="1000"/>
              </a:spcBef>
              <a:spcAft>
                <a:spcPts val="0"/>
              </a:spcAft>
              <a:buClr>
                <a:srgbClr val="191B0E"/>
              </a:buClr>
              <a:buSzPts val="2400"/>
              <a:buChar char="■"/>
            </a:pPr>
            <a:r>
              <a:rPr lang="en-US" sz="2400"/>
              <a:t> The standard dose of CC is 50 mg PO  for 5 days, starting on the menstrual cycle day 3–5 or after progestin-induced bleeding ,Ovulation usually occurs 5 to 10 days (mean 7 days) after the last day of clomiphene.</a:t>
            </a:r>
            <a:endParaRPr/>
          </a:p>
          <a:p>
            <a:pPr indent="-384047" lvl="0" marL="384047" rtl="0" algn="l">
              <a:lnSpc>
                <a:spcPct val="94000"/>
              </a:lnSpc>
              <a:spcBef>
                <a:spcPts val="1000"/>
              </a:spcBef>
              <a:spcAft>
                <a:spcPts val="0"/>
              </a:spcAft>
              <a:buClr>
                <a:srgbClr val="191B0E"/>
              </a:buClr>
              <a:buSzPts val="2400"/>
              <a:buChar char="■"/>
            </a:pPr>
            <a:r>
              <a:rPr lang="en-US" sz="2400"/>
              <a:t>Ovulation occurs in 85 % of women.</a:t>
            </a:r>
            <a:endParaRPr/>
          </a:p>
          <a:p>
            <a:pPr indent="-384047" lvl="0" marL="384047" rtl="0" algn="l">
              <a:lnSpc>
                <a:spcPct val="94000"/>
              </a:lnSpc>
              <a:spcBef>
                <a:spcPts val="1000"/>
              </a:spcBef>
              <a:spcAft>
                <a:spcPts val="0"/>
              </a:spcAft>
              <a:buClr>
                <a:srgbClr val="191B0E"/>
              </a:buClr>
              <a:buSzPts val="2400"/>
              <a:buChar char="■"/>
            </a:pPr>
            <a:r>
              <a:rPr lang="en-US" sz="2400"/>
              <a:t>Side effects: Hot flushes, thick cervical mucus, dry vagina, multiple pregnancy.</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8" name="Shape 528"/>
        <p:cNvGrpSpPr/>
        <p:nvPr/>
      </p:nvGrpSpPr>
      <p:grpSpPr>
        <a:xfrm>
          <a:off x="0" y="0"/>
          <a:ext cx="0" cy="0"/>
          <a:chOff x="0" y="0"/>
          <a:chExt cx="0" cy="0"/>
        </a:xfrm>
      </p:grpSpPr>
      <p:sp>
        <p:nvSpPr>
          <p:cNvPr id="529" name="Google Shape;529;g552cf7ff39b6f993_6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Investigation </a:t>
            </a:r>
            <a:endParaRPr/>
          </a:p>
        </p:txBody>
      </p:sp>
      <p:sp>
        <p:nvSpPr>
          <p:cNvPr id="530" name="Google Shape;530;g552cf7ff39b6f993_65"/>
          <p:cNvSpPr txBox="1"/>
          <p:nvPr>
            <p:ph idx="1" type="body"/>
          </p:nvPr>
        </p:nvSpPr>
        <p:spPr>
          <a:xfrm>
            <a:off x="609600" y="1600200"/>
            <a:ext cx="10972800" cy="4526100"/>
          </a:xfrm>
          <a:prstGeom prst="rect">
            <a:avLst/>
          </a:prstGeom>
          <a:noFill/>
          <a:ln>
            <a:noFill/>
          </a:ln>
        </p:spPr>
        <p:txBody>
          <a:bodyPr anchorCtr="0" anchor="t" bIns="45700" lIns="91425" spcFirstLastPara="1" rIns="91425" wrap="square" tIns="45700">
            <a:normAutofit lnSpcReduction="10000"/>
          </a:bodyPr>
          <a:lstStyle/>
          <a:p>
            <a:pPr indent="-241934" lvl="0" marL="228600" rtl="0" algn="l">
              <a:lnSpc>
                <a:spcPct val="90000"/>
              </a:lnSpc>
              <a:spcBef>
                <a:spcPts val="0"/>
              </a:spcBef>
              <a:spcAft>
                <a:spcPts val="0"/>
              </a:spcAft>
              <a:buClr>
                <a:schemeClr val="dk1"/>
              </a:buClr>
              <a:buSzPts val="2800"/>
              <a:buChar char="■"/>
            </a:pPr>
            <a:r>
              <a:rPr lang="en-US"/>
              <a:t>Full blood count</a:t>
            </a:r>
            <a:endParaRPr/>
          </a:p>
          <a:p>
            <a:pPr indent="-241934" lvl="0" marL="228600" rtl="0" algn="l">
              <a:lnSpc>
                <a:spcPct val="90000"/>
              </a:lnSpc>
              <a:spcBef>
                <a:spcPts val="1000"/>
              </a:spcBef>
              <a:spcAft>
                <a:spcPts val="0"/>
              </a:spcAft>
              <a:buClr>
                <a:schemeClr val="dk1"/>
              </a:buClr>
              <a:buSzPts val="2800"/>
              <a:buChar char="■"/>
            </a:pPr>
            <a:r>
              <a:rPr lang="en-US"/>
              <a:t>Hematocrit (hemoconcentration)  </a:t>
            </a:r>
            <a:endParaRPr/>
          </a:p>
          <a:p>
            <a:pPr indent="-241934" lvl="0" marL="228600" rtl="0" algn="l">
              <a:lnSpc>
                <a:spcPct val="90000"/>
              </a:lnSpc>
              <a:spcBef>
                <a:spcPts val="1000"/>
              </a:spcBef>
              <a:spcAft>
                <a:spcPts val="0"/>
              </a:spcAft>
              <a:buClr>
                <a:schemeClr val="dk1"/>
              </a:buClr>
              <a:buSzPts val="2800"/>
              <a:buChar char="■"/>
            </a:pPr>
            <a:r>
              <a:rPr lang="en-US"/>
              <a:t>C-reactive protein (severity)</a:t>
            </a:r>
            <a:endParaRPr/>
          </a:p>
          <a:p>
            <a:pPr indent="-241934" lvl="0" marL="228600" rtl="0" algn="l">
              <a:lnSpc>
                <a:spcPct val="90000"/>
              </a:lnSpc>
              <a:spcBef>
                <a:spcPts val="1000"/>
              </a:spcBef>
              <a:spcAft>
                <a:spcPts val="0"/>
              </a:spcAft>
              <a:buClr>
                <a:schemeClr val="dk1"/>
              </a:buClr>
              <a:buSzPts val="2800"/>
              <a:buChar char="■"/>
            </a:pPr>
            <a:r>
              <a:rPr lang="en-US"/>
              <a:t>Urea and electrolytes (hyponatremia and hyperkaliemia)</a:t>
            </a:r>
            <a:endParaRPr/>
          </a:p>
          <a:p>
            <a:pPr indent="-241934" lvl="0" marL="228600" rtl="0" algn="l">
              <a:lnSpc>
                <a:spcPct val="90000"/>
              </a:lnSpc>
              <a:spcBef>
                <a:spcPts val="1000"/>
              </a:spcBef>
              <a:spcAft>
                <a:spcPts val="0"/>
              </a:spcAft>
              <a:buClr>
                <a:schemeClr val="dk1"/>
              </a:buClr>
              <a:buSzPts val="2800"/>
              <a:buChar char="■"/>
            </a:pPr>
            <a:r>
              <a:rPr lang="en-US"/>
              <a:t>Serum osmolality (hypo-osmolality)</a:t>
            </a:r>
            <a:endParaRPr/>
          </a:p>
          <a:p>
            <a:pPr indent="-241934" lvl="0" marL="228600" rtl="0" algn="l">
              <a:lnSpc>
                <a:spcPct val="90000"/>
              </a:lnSpc>
              <a:spcBef>
                <a:spcPts val="1000"/>
              </a:spcBef>
              <a:spcAft>
                <a:spcPts val="0"/>
              </a:spcAft>
              <a:buClr>
                <a:schemeClr val="dk1"/>
              </a:buClr>
              <a:buSzPts val="2800"/>
              <a:buChar char="■"/>
            </a:pPr>
            <a:r>
              <a:rPr lang="en-US"/>
              <a:t>Liver function tests (elevated enzymes and reduced albumin)</a:t>
            </a:r>
            <a:endParaRPr/>
          </a:p>
          <a:p>
            <a:pPr indent="-241934" lvl="0" marL="228600" rtl="0" algn="l">
              <a:lnSpc>
                <a:spcPct val="90000"/>
              </a:lnSpc>
              <a:spcBef>
                <a:spcPts val="1000"/>
              </a:spcBef>
              <a:spcAft>
                <a:spcPts val="0"/>
              </a:spcAft>
              <a:buClr>
                <a:schemeClr val="dk1"/>
              </a:buClr>
              <a:buSzPts val="2800"/>
              <a:buChar char="■"/>
            </a:pPr>
            <a:r>
              <a:rPr lang="en-US"/>
              <a:t>Coagulation profile (elevated fibrinogen and reduced antithrombin) </a:t>
            </a:r>
            <a:endParaRPr/>
          </a:p>
          <a:p>
            <a:pPr indent="-241934" lvl="0" marL="228600" rtl="0" algn="l">
              <a:lnSpc>
                <a:spcPct val="90000"/>
              </a:lnSpc>
              <a:spcBef>
                <a:spcPts val="1000"/>
              </a:spcBef>
              <a:spcAft>
                <a:spcPts val="0"/>
              </a:spcAft>
              <a:buClr>
                <a:schemeClr val="dk1"/>
              </a:buClr>
              <a:buSzPts val="2800"/>
              <a:buChar char="■"/>
            </a:pPr>
            <a:r>
              <a:rPr lang="en-US"/>
              <a:t>hCG (to determine outcome of treatment cycle) if appropriate</a:t>
            </a:r>
            <a:endParaRPr/>
          </a:p>
          <a:p>
            <a:pPr indent="-241934" lvl="0" marL="228600" rtl="0" algn="l">
              <a:lnSpc>
                <a:spcPct val="90000"/>
              </a:lnSpc>
              <a:spcBef>
                <a:spcPts val="1000"/>
              </a:spcBef>
              <a:spcAft>
                <a:spcPts val="0"/>
              </a:spcAft>
              <a:buClr>
                <a:schemeClr val="dk1"/>
              </a:buClr>
              <a:buSzPts val="2800"/>
              <a:buChar char="■"/>
            </a:pPr>
            <a:r>
              <a:rPr lang="en-US"/>
              <a:t>Ultrasound scan: ovarian size, pelvic and abdominal free fluid. Consider ovarian Doppler if torsion is suspected</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g552cf7ff39b6f993_7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Management </a:t>
            </a:r>
            <a:endParaRPr/>
          </a:p>
        </p:txBody>
      </p:sp>
      <p:sp>
        <p:nvSpPr>
          <p:cNvPr id="536" name="Google Shape;536;g552cf7ff39b6f993_70"/>
          <p:cNvSpPr txBox="1"/>
          <p:nvPr>
            <p:ph idx="1" type="body"/>
          </p:nvPr>
        </p:nvSpPr>
        <p:spPr>
          <a:xfrm>
            <a:off x="609600" y="1600200"/>
            <a:ext cx="10972800" cy="4526100"/>
          </a:xfrm>
          <a:prstGeom prst="rect">
            <a:avLst/>
          </a:prstGeom>
          <a:noFill/>
          <a:ln>
            <a:noFill/>
          </a:ln>
        </p:spPr>
        <p:txBody>
          <a:bodyPr anchorCtr="0" anchor="t" bIns="45700" lIns="91425" spcFirstLastPara="1" rIns="91425" wrap="square" tIns="45700">
            <a:normAutofit fontScale="77500" lnSpcReduction="20000"/>
          </a:bodyPr>
          <a:lstStyle/>
          <a:p>
            <a:pPr indent="-241934" lvl="0" marL="228600" rtl="0" algn="l">
              <a:lnSpc>
                <a:spcPct val="90000"/>
              </a:lnSpc>
              <a:spcBef>
                <a:spcPts val="0"/>
              </a:spcBef>
              <a:spcAft>
                <a:spcPts val="0"/>
              </a:spcAft>
              <a:buClr>
                <a:schemeClr val="dk1"/>
              </a:buClr>
              <a:buSzPct val="140000"/>
              <a:buChar char="■"/>
            </a:pPr>
            <a:r>
              <a:rPr lang="en-US"/>
              <a:t> Mild OHSS Management (Outpatient Care)	</a:t>
            </a:r>
            <a:endParaRPr/>
          </a:p>
          <a:p>
            <a:pPr indent="-527685" lvl="0" marL="514350" rtl="0" algn="l">
              <a:lnSpc>
                <a:spcPct val="90000"/>
              </a:lnSpc>
              <a:spcBef>
                <a:spcPts val="1000"/>
              </a:spcBef>
              <a:spcAft>
                <a:spcPts val="0"/>
              </a:spcAft>
              <a:buClr>
                <a:schemeClr val="dk1"/>
              </a:buClr>
              <a:buSzPct val="140000"/>
              <a:buFont typeface="Play"/>
              <a:buAutoNum type="arabicPeriod"/>
            </a:pPr>
            <a:r>
              <a:rPr lang="en-US"/>
              <a:t>Rest and Observation:</a:t>
            </a:r>
            <a:endParaRPr/>
          </a:p>
          <a:p>
            <a:pPr indent="-241934" lvl="0" marL="228600" rtl="0" algn="l">
              <a:lnSpc>
                <a:spcPct val="90000"/>
              </a:lnSpc>
              <a:spcBef>
                <a:spcPts val="1000"/>
              </a:spcBef>
              <a:spcAft>
                <a:spcPts val="0"/>
              </a:spcAft>
              <a:buClr>
                <a:schemeClr val="dk1"/>
              </a:buClr>
              <a:buSzPct val="140000"/>
              <a:buFont typeface="Noto Sans Symbols"/>
              <a:buChar char="✔"/>
            </a:pPr>
            <a:r>
              <a:rPr lang="en-US"/>
              <a:t>Advise limited physical activity (no vigorous exercise).	</a:t>
            </a:r>
            <a:endParaRPr/>
          </a:p>
          <a:p>
            <a:pPr indent="-241934" lvl="0" marL="228600" rtl="0" algn="l">
              <a:lnSpc>
                <a:spcPct val="90000"/>
              </a:lnSpc>
              <a:spcBef>
                <a:spcPts val="1000"/>
              </a:spcBef>
              <a:spcAft>
                <a:spcPts val="0"/>
              </a:spcAft>
              <a:buClr>
                <a:schemeClr val="dk1"/>
              </a:buClr>
              <a:buSzPct val="140000"/>
              <a:buFont typeface="Noto Sans Symbols"/>
              <a:buChar char="✔"/>
            </a:pPr>
            <a:r>
              <a:rPr lang="en-US"/>
              <a:t>Daily weight monitoring. </a:t>
            </a:r>
            <a:endParaRPr/>
          </a:p>
          <a:p>
            <a:pPr indent="-241934" lvl="0" marL="228600" rtl="0" algn="l">
              <a:lnSpc>
                <a:spcPct val="90000"/>
              </a:lnSpc>
              <a:spcBef>
                <a:spcPts val="1000"/>
              </a:spcBef>
              <a:spcAft>
                <a:spcPts val="0"/>
              </a:spcAft>
              <a:buClr>
                <a:schemeClr val="dk1"/>
              </a:buClr>
              <a:buSzPct val="140000"/>
              <a:buFont typeface="Noto Sans Symbols"/>
              <a:buChar char="✔"/>
            </a:pPr>
            <a:r>
              <a:rPr lang="en-US"/>
              <a:t>Monitor for worsening symptoms (e.g., shortness of breath, severe bloating).</a:t>
            </a:r>
            <a:endParaRPr/>
          </a:p>
          <a:p>
            <a:pPr indent="-527685" lvl="0" marL="514350" rtl="0" algn="l">
              <a:lnSpc>
                <a:spcPct val="90000"/>
              </a:lnSpc>
              <a:spcBef>
                <a:spcPts val="1000"/>
              </a:spcBef>
              <a:spcAft>
                <a:spcPts val="0"/>
              </a:spcAft>
              <a:buClr>
                <a:schemeClr val="dk1"/>
              </a:buClr>
              <a:buSzPct val="140000"/>
              <a:buFont typeface="Play"/>
              <a:buAutoNum type="arabicPeriod" startAt="2"/>
            </a:pPr>
            <a:r>
              <a:rPr lang="en-US"/>
              <a:t>Hydration:	</a:t>
            </a:r>
            <a:endParaRPr/>
          </a:p>
          <a:p>
            <a:pPr indent="-241934" lvl="0" marL="228600" rtl="0" algn="l">
              <a:lnSpc>
                <a:spcPct val="90000"/>
              </a:lnSpc>
              <a:spcBef>
                <a:spcPts val="1000"/>
              </a:spcBef>
              <a:spcAft>
                <a:spcPts val="0"/>
              </a:spcAft>
              <a:buClr>
                <a:schemeClr val="dk1"/>
              </a:buClr>
              <a:buSzPct val="140000"/>
              <a:buFont typeface="Noto Sans Symbols"/>
              <a:buChar char="✔"/>
            </a:pPr>
            <a:r>
              <a:rPr lang="en-US"/>
              <a:t>Encourage oral fluid intake (2-3 liters/day).</a:t>
            </a:r>
            <a:endParaRPr/>
          </a:p>
          <a:p>
            <a:pPr indent="-241934" lvl="0" marL="228600" rtl="0" algn="l">
              <a:lnSpc>
                <a:spcPct val="90000"/>
              </a:lnSpc>
              <a:spcBef>
                <a:spcPts val="1000"/>
              </a:spcBef>
              <a:spcAft>
                <a:spcPts val="0"/>
              </a:spcAft>
              <a:buClr>
                <a:schemeClr val="dk1"/>
              </a:buClr>
              <a:buSzPct val="140000"/>
              <a:buFont typeface="Noto Sans Symbols"/>
              <a:buChar char="✔"/>
            </a:pPr>
            <a:r>
              <a:rPr lang="en-US"/>
              <a:t>Electrolyte-rich fluids (e.g., sports drinks) are better than plain water.	</a:t>
            </a:r>
            <a:endParaRPr/>
          </a:p>
          <a:p>
            <a:pPr indent="-527685" lvl="0" marL="514350" rtl="0" algn="l">
              <a:lnSpc>
                <a:spcPct val="90000"/>
              </a:lnSpc>
              <a:spcBef>
                <a:spcPts val="1000"/>
              </a:spcBef>
              <a:spcAft>
                <a:spcPts val="0"/>
              </a:spcAft>
              <a:buClr>
                <a:schemeClr val="dk1"/>
              </a:buClr>
              <a:buSzPct val="140000"/>
              <a:buFont typeface="Play"/>
              <a:buAutoNum type="arabicPeriod" startAt="3"/>
            </a:pPr>
            <a:r>
              <a:rPr lang="en-US"/>
              <a:t>Analgesics:	</a:t>
            </a:r>
            <a:endParaRPr/>
          </a:p>
          <a:p>
            <a:pPr indent="-241934" lvl="0" marL="228600" rtl="0" algn="l">
              <a:lnSpc>
                <a:spcPct val="90000"/>
              </a:lnSpc>
              <a:spcBef>
                <a:spcPts val="1000"/>
              </a:spcBef>
              <a:spcAft>
                <a:spcPts val="0"/>
              </a:spcAft>
              <a:buClr>
                <a:schemeClr val="dk1"/>
              </a:buClr>
              <a:buSzPct val="140000"/>
              <a:buFont typeface="Noto Sans Symbols"/>
              <a:buChar char="✔"/>
            </a:pPr>
            <a:r>
              <a:rPr lang="en-US"/>
              <a:t>Paracetamol (acetaminophen) for pain relief</a:t>
            </a:r>
            <a:endParaRPr/>
          </a:p>
          <a:p>
            <a:pPr indent="-241934" lvl="0" marL="228600" rtl="0" algn="l">
              <a:lnSpc>
                <a:spcPct val="90000"/>
              </a:lnSpc>
              <a:spcBef>
                <a:spcPts val="1000"/>
              </a:spcBef>
              <a:spcAft>
                <a:spcPts val="0"/>
              </a:spcAft>
              <a:buClr>
                <a:schemeClr val="dk1"/>
              </a:buClr>
              <a:buSzPct val="140000"/>
              <a:buFont typeface="Noto Sans Symbols"/>
              <a:buChar char="✔"/>
            </a:pPr>
            <a:r>
              <a:rPr lang="en-US"/>
              <a:t>Avoid NSAIDs if there’s concern for kidney function.</a:t>
            </a:r>
            <a:endParaRPr/>
          </a:p>
          <a:p>
            <a:pPr indent="-241934" lvl="0" marL="228600" rtl="0" algn="l">
              <a:lnSpc>
                <a:spcPct val="90000"/>
              </a:lnSpc>
              <a:spcBef>
                <a:spcPts val="1000"/>
              </a:spcBef>
              <a:spcAft>
                <a:spcPts val="0"/>
              </a:spcAft>
              <a:buClr>
                <a:schemeClr val="dk1"/>
              </a:buClr>
              <a:buSzPct val="140000"/>
              <a:buChar char="■"/>
            </a:pPr>
            <a:r>
              <a:rPr lang="en-US"/>
              <a:t>Follow-up: Frequent checkups every 1–2 days to monitor weight, abdominal girth, urine output, and blood tests (hematocrit, creatinine, electrolytes).</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g552cf7ff39b6f993_7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Management </a:t>
            </a:r>
            <a:endParaRPr/>
          </a:p>
        </p:txBody>
      </p:sp>
      <p:sp>
        <p:nvSpPr>
          <p:cNvPr id="542" name="Google Shape;542;g552cf7ff39b6f993_75"/>
          <p:cNvSpPr txBox="1"/>
          <p:nvPr>
            <p:ph idx="1" type="body"/>
          </p:nvPr>
        </p:nvSpPr>
        <p:spPr>
          <a:xfrm>
            <a:off x="609600" y="1600200"/>
            <a:ext cx="10972800" cy="4526100"/>
          </a:xfrm>
          <a:prstGeom prst="rect">
            <a:avLst/>
          </a:prstGeom>
          <a:noFill/>
          <a:ln>
            <a:noFill/>
          </a:ln>
        </p:spPr>
        <p:txBody>
          <a:bodyPr anchorCtr="0" anchor="t" bIns="45700" lIns="91425" spcFirstLastPara="1" rIns="91425" wrap="square" tIns="45700">
            <a:normAutofit/>
          </a:bodyPr>
          <a:lstStyle/>
          <a:p>
            <a:pPr indent="-241934" lvl="0" marL="228600" rtl="0" algn="l">
              <a:lnSpc>
                <a:spcPct val="90000"/>
              </a:lnSpc>
              <a:spcBef>
                <a:spcPts val="0"/>
              </a:spcBef>
              <a:spcAft>
                <a:spcPts val="0"/>
              </a:spcAft>
              <a:buClr>
                <a:schemeClr val="dk1"/>
              </a:buClr>
              <a:buSzPts val="2800"/>
              <a:buChar char="■"/>
            </a:pPr>
            <a:r>
              <a:rPr lang="en-US"/>
              <a:t>Moderate OHSS Management </a:t>
            </a:r>
            <a:endParaRPr/>
          </a:p>
          <a:p>
            <a:pPr indent="-527685" lvl="0" marL="514350" rtl="0" algn="l">
              <a:lnSpc>
                <a:spcPct val="90000"/>
              </a:lnSpc>
              <a:spcBef>
                <a:spcPts val="1000"/>
              </a:spcBef>
              <a:spcAft>
                <a:spcPts val="0"/>
              </a:spcAft>
              <a:buClr>
                <a:schemeClr val="dk1"/>
              </a:buClr>
              <a:buSzPts val="2800"/>
              <a:buFont typeface="Play"/>
              <a:buAutoNum type="arabicPeriod"/>
            </a:pPr>
            <a:r>
              <a:rPr lang="en-US"/>
              <a:t>Same as mild, plus:	 </a:t>
            </a:r>
            <a:endParaRPr/>
          </a:p>
          <a:p>
            <a:pPr indent="-241934" lvl="0" marL="228600" rtl="0" algn="l">
              <a:lnSpc>
                <a:spcPct val="90000"/>
              </a:lnSpc>
              <a:spcBef>
                <a:spcPts val="1000"/>
              </a:spcBef>
              <a:spcAft>
                <a:spcPts val="0"/>
              </a:spcAft>
              <a:buClr>
                <a:schemeClr val="dk1"/>
              </a:buClr>
              <a:buSzPts val="2800"/>
              <a:buFont typeface="Noto Sans Symbols"/>
              <a:buChar char="✔"/>
            </a:pPr>
            <a:r>
              <a:rPr lang="en-US"/>
              <a:t>Close outpatient monitoring or consider hospitalization.</a:t>
            </a:r>
            <a:endParaRPr/>
          </a:p>
          <a:p>
            <a:pPr indent="-241934" lvl="0" marL="228600" rtl="0" algn="l">
              <a:lnSpc>
                <a:spcPct val="90000"/>
              </a:lnSpc>
              <a:spcBef>
                <a:spcPts val="1000"/>
              </a:spcBef>
              <a:spcAft>
                <a:spcPts val="0"/>
              </a:spcAft>
              <a:buClr>
                <a:schemeClr val="dk1"/>
              </a:buClr>
              <a:buSzPts val="2800"/>
              <a:buFont typeface="Noto Sans Symbols"/>
              <a:buChar char="✔"/>
            </a:pPr>
            <a:r>
              <a:rPr lang="en-US"/>
              <a:t>Ultrasound monitoring of ascites and ovarian size.</a:t>
            </a:r>
            <a:endParaRPr/>
          </a:p>
          <a:p>
            <a:pPr indent="-241934" lvl="0" marL="228600" rtl="0" algn="l">
              <a:lnSpc>
                <a:spcPct val="90000"/>
              </a:lnSpc>
              <a:spcBef>
                <a:spcPts val="1000"/>
              </a:spcBef>
              <a:spcAft>
                <a:spcPts val="0"/>
              </a:spcAft>
              <a:buClr>
                <a:schemeClr val="dk1"/>
              </a:buClr>
              <a:buSzPts val="2800"/>
              <a:buFont typeface="Noto Sans Symbols"/>
              <a:buChar char="✔"/>
            </a:pPr>
            <a:r>
              <a:rPr lang="en-US"/>
              <a:t>Blood tests to check: Hematocrit, WBC count, electrolytes, liver and renal function.</a:t>
            </a:r>
            <a:endParaRPr/>
          </a:p>
          <a:p>
            <a:pPr indent="-527685" lvl="0" marL="514350" rtl="0" algn="l">
              <a:lnSpc>
                <a:spcPct val="90000"/>
              </a:lnSpc>
              <a:spcBef>
                <a:spcPts val="1000"/>
              </a:spcBef>
              <a:spcAft>
                <a:spcPts val="0"/>
              </a:spcAft>
              <a:buClr>
                <a:schemeClr val="dk1"/>
              </a:buClr>
              <a:buSzPts val="2800"/>
              <a:buFont typeface="Play"/>
              <a:buAutoNum type="arabicPeriod" startAt="2"/>
            </a:pPr>
            <a:r>
              <a:rPr lang="en-US"/>
              <a:t>Antiemetics: If nausea or vomiting is present (ondansetron, metoclopramide).	</a:t>
            </a:r>
            <a:endParaRPr/>
          </a:p>
          <a:p>
            <a:pPr indent="-527685" lvl="0" marL="514350" rtl="0" algn="l">
              <a:lnSpc>
                <a:spcPct val="90000"/>
              </a:lnSpc>
              <a:spcBef>
                <a:spcPts val="1000"/>
              </a:spcBef>
              <a:spcAft>
                <a:spcPts val="0"/>
              </a:spcAft>
              <a:buClr>
                <a:schemeClr val="dk1"/>
              </a:buClr>
              <a:buSzPts val="2800"/>
              <a:buFont typeface="Play"/>
              <a:buAutoNum type="arabicPeriod" startAt="2"/>
            </a:pPr>
            <a:r>
              <a:rPr lang="en-US"/>
              <a:t>Albumin infusion (if hypoalbuminemia is suspected): Human albumin 25% IV to maintain oncotic pressure and reduce third spacing.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g552cf7ff39b6f993_8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Management </a:t>
            </a:r>
            <a:endParaRPr/>
          </a:p>
        </p:txBody>
      </p:sp>
      <p:sp>
        <p:nvSpPr>
          <p:cNvPr id="548" name="Google Shape;548;g552cf7ff39b6f993_80"/>
          <p:cNvSpPr txBox="1"/>
          <p:nvPr>
            <p:ph idx="1" type="body"/>
          </p:nvPr>
        </p:nvSpPr>
        <p:spPr>
          <a:xfrm>
            <a:off x="609600" y="1600200"/>
            <a:ext cx="10972800" cy="4526100"/>
          </a:xfrm>
          <a:prstGeom prst="rect">
            <a:avLst/>
          </a:prstGeom>
          <a:noFill/>
          <a:ln>
            <a:noFill/>
          </a:ln>
        </p:spPr>
        <p:txBody>
          <a:bodyPr anchorCtr="0" anchor="t" bIns="45700" lIns="91425" spcFirstLastPara="1" rIns="91425" wrap="square" tIns="45700">
            <a:normAutofit fontScale="92500" lnSpcReduction="20000"/>
          </a:bodyPr>
          <a:lstStyle/>
          <a:p>
            <a:pPr indent="-241934" lvl="0" marL="228600" rtl="0" algn="l">
              <a:lnSpc>
                <a:spcPct val="90000"/>
              </a:lnSpc>
              <a:spcBef>
                <a:spcPts val="0"/>
              </a:spcBef>
              <a:spcAft>
                <a:spcPts val="0"/>
              </a:spcAft>
              <a:buClr>
                <a:schemeClr val="dk1"/>
              </a:buClr>
              <a:buSzPct val="140000"/>
              <a:buChar char="■"/>
            </a:pPr>
            <a:r>
              <a:rPr lang="en-US"/>
              <a:t> Severe OHSS Management (Hospitalization Required) </a:t>
            </a:r>
            <a:endParaRPr/>
          </a:p>
          <a:p>
            <a:pPr indent="-527685" lvl="0" marL="514350" rtl="0" algn="l">
              <a:lnSpc>
                <a:spcPct val="90000"/>
              </a:lnSpc>
              <a:spcBef>
                <a:spcPts val="1000"/>
              </a:spcBef>
              <a:spcAft>
                <a:spcPts val="0"/>
              </a:spcAft>
              <a:buClr>
                <a:schemeClr val="dk1"/>
              </a:buClr>
              <a:buSzPct val="140000"/>
              <a:buFont typeface="Play"/>
              <a:buAutoNum type="arabicPeriod"/>
            </a:pPr>
            <a:r>
              <a:rPr lang="en-US"/>
              <a:t>Hospital Admission Criteria:</a:t>
            </a:r>
            <a:endParaRPr/>
          </a:p>
          <a:p>
            <a:pPr indent="-241934" lvl="0" marL="228600" rtl="0" algn="l">
              <a:lnSpc>
                <a:spcPct val="90000"/>
              </a:lnSpc>
              <a:spcBef>
                <a:spcPts val="1000"/>
              </a:spcBef>
              <a:spcAft>
                <a:spcPts val="0"/>
              </a:spcAft>
              <a:buClr>
                <a:schemeClr val="dk1"/>
              </a:buClr>
              <a:buSzPct val="140000"/>
              <a:buFont typeface="Noto Sans Symbols"/>
              <a:buChar char="✔"/>
            </a:pPr>
            <a:r>
              <a:rPr lang="en-US"/>
              <a:t>Rapid weight gain (&gt;2 kg in 24 hours).</a:t>
            </a:r>
            <a:endParaRPr/>
          </a:p>
          <a:p>
            <a:pPr indent="-241934" lvl="0" marL="228600" rtl="0" algn="l">
              <a:lnSpc>
                <a:spcPct val="90000"/>
              </a:lnSpc>
              <a:spcBef>
                <a:spcPts val="1000"/>
              </a:spcBef>
              <a:spcAft>
                <a:spcPts val="0"/>
              </a:spcAft>
              <a:buClr>
                <a:schemeClr val="dk1"/>
              </a:buClr>
              <a:buSzPct val="140000"/>
              <a:buFont typeface="Noto Sans Symbols"/>
              <a:buChar char="✔"/>
            </a:pPr>
            <a:r>
              <a:rPr lang="en-US"/>
              <a:t>Hemoconcentration (HCT &gt;45%).</a:t>
            </a:r>
            <a:endParaRPr/>
          </a:p>
          <a:p>
            <a:pPr indent="-241934" lvl="0" marL="228600" rtl="0" algn="l">
              <a:lnSpc>
                <a:spcPct val="90000"/>
              </a:lnSpc>
              <a:spcBef>
                <a:spcPts val="1000"/>
              </a:spcBef>
              <a:spcAft>
                <a:spcPts val="0"/>
              </a:spcAft>
              <a:buClr>
                <a:schemeClr val="dk1"/>
              </a:buClr>
              <a:buSzPct val="140000"/>
              <a:buFont typeface="Noto Sans Symbols"/>
              <a:buChar char="✔"/>
            </a:pPr>
            <a:r>
              <a:rPr lang="en-US"/>
              <a:t>Oliguria or elevated creatinine.</a:t>
            </a:r>
            <a:endParaRPr/>
          </a:p>
          <a:p>
            <a:pPr indent="-241934" lvl="0" marL="228600" rtl="0" algn="l">
              <a:lnSpc>
                <a:spcPct val="90000"/>
              </a:lnSpc>
              <a:spcBef>
                <a:spcPts val="1000"/>
              </a:spcBef>
              <a:spcAft>
                <a:spcPts val="0"/>
              </a:spcAft>
              <a:buClr>
                <a:schemeClr val="dk1"/>
              </a:buClr>
              <a:buSzPct val="140000"/>
              <a:buFont typeface="Noto Sans Symbols"/>
              <a:buChar char="✔"/>
            </a:pPr>
            <a:r>
              <a:rPr lang="en-US"/>
              <a:t>Significant ascites or pleural effusion.</a:t>
            </a:r>
            <a:endParaRPr/>
          </a:p>
          <a:p>
            <a:pPr indent="-241934" lvl="0" marL="228600" rtl="0" algn="l">
              <a:lnSpc>
                <a:spcPct val="90000"/>
              </a:lnSpc>
              <a:spcBef>
                <a:spcPts val="1000"/>
              </a:spcBef>
              <a:spcAft>
                <a:spcPts val="0"/>
              </a:spcAft>
              <a:buClr>
                <a:schemeClr val="dk1"/>
              </a:buClr>
              <a:buSzPct val="140000"/>
              <a:buFont typeface="Noto Sans Symbols"/>
              <a:buChar char="✔"/>
            </a:pPr>
            <a:r>
              <a:rPr lang="en-US"/>
              <a:t>Thromboembolic event or respiratory distress.	</a:t>
            </a:r>
            <a:endParaRPr/>
          </a:p>
          <a:p>
            <a:pPr indent="-527685" lvl="0" marL="514350" rtl="0" algn="l">
              <a:lnSpc>
                <a:spcPct val="90000"/>
              </a:lnSpc>
              <a:spcBef>
                <a:spcPts val="1000"/>
              </a:spcBef>
              <a:spcAft>
                <a:spcPts val="0"/>
              </a:spcAft>
              <a:buClr>
                <a:schemeClr val="dk1"/>
              </a:buClr>
              <a:buSzPct val="140000"/>
              <a:buFont typeface="Play"/>
              <a:buAutoNum type="arabicPeriod" startAt="2"/>
            </a:pPr>
            <a:r>
              <a:rPr lang="en-US"/>
              <a:t>Intravenous Fluids:</a:t>
            </a:r>
            <a:endParaRPr/>
          </a:p>
          <a:p>
            <a:pPr indent="-241934" lvl="0" marL="228600" rtl="0" algn="l">
              <a:lnSpc>
                <a:spcPct val="90000"/>
              </a:lnSpc>
              <a:spcBef>
                <a:spcPts val="1000"/>
              </a:spcBef>
              <a:spcAft>
                <a:spcPts val="0"/>
              </a:spcAft>
              <a:buClr>
                <a:schemeClr val="dk1"/>
              </a:buClr>
              <a:buSzPct val="140000"/>
              <a:buFont typeface="Noto Sans Symbols"/>
              <a:buChar char="✔"/>
            </a:pPr>
            <a:r>
              <a:rPr lang="en-US"/>
              <a:t>Isotonic saline or lactated Ringer’s solution.</a:t>
            </a:r>
            <a:endParaRPr/>
          </a:p>
          <a:p>
            <a:pPr indent="-241934" lvl="0" marL="228600" rtl="0" algn="l">
              <a:lnSpc>
                <a:spcPct val="90000"/>
              </a:lnSpc>
              <a:spcBef>
                <a:spcPts val="1000"/>
              </a:spcBef>
              <a:spcAft>
                <a:spcPts val="0"/>
              </a:spcAft>
              <a:buClr>
                <a:schemeClr val="dk1"/>
              </a:buClr>
              <a:buSzPct val="140000"/>
              <a:buFont typeface="Noto Sans Symbols"/>
              <a:buChar char="✔"/>
            </a:pPr>
            <a:r>
              <a:rPr lang="en-US"/>
              <a:t>Avoid aggressive fluid replacement to prevent pulmonary edema.</a:t>
            </a:r>
            <a:endParaRPr/>
          </a:p>
          <a:p>
            <a:pPr indent="-241934" lvl="0" marL="228600" rtl="0" algn="l">
              <a:lnSpc>
                <a:spcPct val="90000"/>
              </a:lnSpc>
              <a:spcBef>
                <a:spcPts val="1000"/>
              </a:spcBef>
              <a:spcAft>
                <a:spcPts val="0"/>
              </a:spcAft>
              <a:buClr>
                <a:schemeClr val="dk1"/>
              </a:buClr>
              <a:buSzPct val="140000"/>
              <a:buFont typeface="Noto Sans Symbols"/>
              <a:buChar char="✔"/>
            </a:pPr>
            <a:r>
              <a:rPr lang="en-US"/>
              <a:t>Monitor input/output strictly.</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g552cf7ff39b6f993_8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Management</a:t>
            </a:r>
            <a:endParaRPr/>
          </a:p>
        </p:txBody>
      </p:sp>
      <p:sp>
        <p:nvSpPr>
          <p:cNvPr id="554" name="Google Shape;554;g552cf7ff39b6f993_85"/>
          <p:cNvSpPr txBox="1"/>
          <p:nvPr>
            <p:ph idx="1" type="body"/>
          </p:nvPr>
        </p:nvSpPr>
        <p:spPr>
          <a:xfrm>
            <a:off x="609600" y="1600200"/>
            <a:ext cx="10972800" cy="4526100"/>
          </a:xfrm>
          <a:prstGeom prst="rect">
            <a:avLst/>
          </a:prstGeom>
          <a:noFill/>
          <a:ln>
            <a:noFill/>
          </a:ln>
        </p:spPr>
        <p:txBody>
          <a:bodyPr anchorCtr="0" anchor="t" bIns="45700" lIns="91425" spcFirstLastPara="1" rIns="91425" wrap="square" tIns="45700">
            <a:normAutofit fontScale="85000" lnSpcReduction="20000"/>
          </a:bodyPr>
          <a:lstStyle/>
          <a:p>
            <a:pPr indent="-541020" lvl="0" marL="514350" rtl="0" algn="l">
              <a:lnSpc>
                <a:spcPct val="90000"/>
              </a:lnSpc>
              <a:spcBef>
                <a:spcPts val="0"/>
              </a:spcBef>
              <a:spcAft>
                <a:spcPts val="0"/>
              </a:spcAft>
              <a:buClr>
                <a:schemeClr val="dk1"/>
              </a:buClr>
              <a:buSzPct val="140000"/>
              <a:buFont typeface="Play"/>
              <a:buAutoNum type="arabicPeriod" startAt="3"/>
            </a:pPr>
            <a:r>
              <a:rPr lang="en-US"/>
              <a:t>Paracentesis:</a:t>
            </a:r>
            <a:endParaRPr/>
          </a:p>
          <a:p>
            <a:pPr indent="-255269" lvl="0" marL="228600" rtl="0" algn="l">
              <a:lnSpc>
                <a:spcPct val="90000"/>
              </a:lnSpc>
              <a:spcBef>
                <a:spcPts val="1000"/>
              </a:spcBef>
              <a:spcAft>
                <a:spcPts val="0"/>
              </a:spcAft>
              <a:buClr>
                <a:schemeClr val="dk1"/>
              </a:buClr>
              <a:buSzPct val="140000"/>
              <a:buFont typeface="Noto Sans Symbols"/>
              <a:buChar char="✔"/>
            </a:pPr>
            <a:r>
              <a:rPr lang="en-US"/>
              <a:t>Therapeutic removal of ascitic fluid to relieve abdominal pressure and dyspnea.</a:t>
            </a:r>
            <a:endParaRPr/>
          </a:p>
          <a:p>
            <a:pPr indent="-255269" lvl="0" marL="228600" rtl="0" algn="l">
              <a:lnSpc>
                <a:spcPct val="90000"/>
              </a:lnSpc>
              <a:spcBef>
                <a:spcPts val="1000"/>
              </a:spcBef>
              <a:spcAft>
                <a:spcPts val="0"/>
              </a:spcAft>
              <a:buClr>
                <a:schemeClr val="dk1"/>
              </a:buClr>
              <a:buSzPct val="140000"/>
              <a:buFont typeface="Noto Sans Symbols"/>
              <a:buChar char="✔"/>
            </a:pPr>
            <a:r>
              <a:rPr lang="en-US"/>
              <a:t>Ultrasound-guided transvaginal or transabdominal.</a:t>
            </a:r>
            <a:endParaRPr/>
          </a:p>
          <a:p>
            <a:pPr indent="-541020" lvl="0" marL="514350" rtl="0" algn="l">
              <a:lnSpc>
                <a:spcPct val="90000"/>
              </a:lnSpc>
              <a:spcBef>
                <a:spcPts val="1000"/>
              </a:spcBef>
              <a:spcAft>
                <a:spcPts val="0"/>
              </a:spcAft>
              <a:buClr>
                <a:schemeClr val="dk1"/>
              </a:buClr>
              <a:buSzPct val="140000"/>
              <a:buFont typeface="Play"/>
              <a:buAutoNum type="arabicPeriod" startAt="4"/>
            </a:pPr>
            <a:r>
              <a:rPr lang="en-US"/>
              <a:t>Thromboprophylaxis:</a:t>
            </a:r>
            <a:endParaRPr/>
          </a:p>
          <a:p>
            <a:pPr indent="-255269" lvl="0" marL="228600" rtl="0" algn="l">
              <a:lnSpc>
                <a:spcPct val="90000"/>
              </a:lnSpc>
              <a:spcBef>
                <a:spcPts val="1000"/>
              </a:spcBef>
              <a:spcAft>
                <a:spcPts val="0"/>
              </a:spcAft>
              <a:buClr>
                <a:schemeClr val="dk1"/>
              </a:buClr>
              <a:buSzPct val="140000"/>
              <a:buFont typeface="Noto Sans Symbols"/>
              <a:buChar char="✔"/>
            </a:pPr>
            <a:r>
              <a:rPr lang="en-US"/>
              <a:t>Low-molecular-weight heparin (e.g., enoxaparin) in high-risk patients.</a:t>
            </a:r>
            <a:endParaRPr/>
          </a:p>
          <a:p>
            <a:pPr indent="-255269" lvl="0" marL="228600" rtl="0" algn="l">
              <a:lnSpc>
                <a:spcPct val="90000"/>
              </a:lnSpc>
              <a:spcBef>
                <a:spcPts val="1000"/>
              </a:spcBef>
              <a:spcAft>
                <a:spcPts val="0"/>
              </a:spcAft>
              <a:buClr>
                <a:schemeClr val="dk1"/>
              </a:buClr>
              <a:buSzPct val="140000"/>
              <a:buFont typeface="Noto Sans Symbols"/>
              <a:buChar char="✔"/>
            </a:pPr>
            <a:r>
              <a:rPr lang="en-US"/>
              <a:t>Compression stockings and early ambulation when possible.</a:t>
            </a:r>
            <a:endParaRPr/>
          </a:p>
          <a:p>
            <a:pPr indent="-541020" lvl="0" marL="514350" rtl="0" algn="l">
              <a:lnSpc>
                <a:spcPct val="90000"/>
              </a:lnSpc>
              <a:spcBef>
                <a:spcPts val="1000"/>
              </a:spcBef>
              <a:spcAft>
                <a:spcPts val="0"/>
              </a:spcAft>
              <a:buClr>
                <a:schemeClr val="dk1"/>
              </a:buClr>
              <a:buSzPct val="140000"/>
              <a:buFont typeface="Play"/>
              <a:buAutoNum type="arabicPeriod" startAt="5"/>
            </a:pPr>
            <a:r>
              <a:rPr lang="en-US"/>
              <a:t> Monitoring:</a:t>
            </a:r>
            <a:endParaRPr/>
          </a:p>
          <a:p>
            <a:pPr indent="-255269" lvl="0" marL="228600" rtl="0" algn="l">
              <a:lnSpc>
                <a:spcPct val="90000"/>
              </a:lnSpc>
              <a:spcBef>
                <a:spcPts val="1000"/>
              </a:spcBef>
              <a:spcAft>
                <a:spcPts val="0"/>
              </a:spcAft>
              <a:buClr>
                <a:schemeClr val="dk1"/>
              </a:buClr>
              <a:buSzPct val="140000"/>
              <a:buFont typeface="Noto Sans Symbols"/>
              <a:buChar char="✔"/>
            </a:pPr>
            <a:r>
              <a:rPr lang="en-US"/>
              <a:t>Daily labs: CBC, electrolytes, liver/renal function, coagulation profile.</a:t>
            </a:r>
            <a:endParaRPr/>
          </a:p>
          <a:p>
            <a:pPr indent="-255269" lvl="0" marL="228600" rtl="0" algn="l">
              <a:lnSpc>
                <a:spcPct val="90000"/>
              </a:lnSpc>
              <a:spcBef>
                <a:spcPts val="1000"/>
              </a:spcBef>
              <a:spcAft>
                <a:spcPts val="0"/>
              </a:spcAft>
              <a:buClr>
                <a:schemeClr val="dk1"/>
              </a:buClr>
              <a:buSzPct val="140000"/>
              <a:buFont typeface="Noto Sans Symbols"/>
              <a:buChar char="✔"/>
            </a:pPr>
            <a:r>
              <a:rPr lang="en-US"/>
              <a:t>Abdominal girth, weight, respiratory status, urine output (catheterization may be needed).</a:t>
            </a:r>
            <a:endParaRPr/>
          </a:p>
          <a:p>
            <a:pPr indent="-541020" lvl="0" marL="514350" rtl="0" algn="l">
              <a:lnSpc>
                <a:spcPct val="90000"/>
              </a:lnSpc>
              <a:spcBef>
                <a:spcPts val="1000"/>
              </a:spcBef>
              <a:spcAft>
                <a:spcPts val="0"/>
              </a:spcAft>
              <a:buClr>
                <a:schemeClr val="dk1"/>
              </a:buClr>
              <a:buSzPct val="140000"/>
              <a:buFont typeface="Play"/>
              <a:buAutoNum type="arabicPeriod" startAt="6"/>
            </a:pPr>
            <a:r>
              <a:rPr lang="en-US"/>
              <a:t>Electrolyte and Albumin Correction:	IV albumin, Correct hyponatremia/hyperkalemia as needed.</a:t>
            </a:r>
            <a:endParaRPr/>
          </a:p>
          <a:p>
            <a:pPr indent="-541020" lvl="0" marL="514350" rtl="0" algn="l">
              <a:lnSpc>
                <a:spcPct val="90000"/>
              </a:lnSpc>
              <a:spcBef>
                <a:spcPts val="1000"/>
              </a:spcBef>
              <a:spcAft>
                <a:spcPts val="0"/>
              </a:spcAft>
              <a:buClr>
                <a:schemeClr val="dk1"/>
              </a:buClr>
              <a:buSzPct val="140000"/>
              <a:buFont typeface="Play"/>
              <a:buAutoNum type="arabicPeriod" startAt="6"/>
            </a:pPr>
            <a:r>
              <a:rPr lang="en-US"/>
              <a:t>Pleural Effusion Management: Thoracentesis if large and symptomatic.</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g552cf7ff39b6f993_9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Surgery </a:t>
            </a:r>
            <a:endParaRPr/>
          </a:p>
        </p:txBody>
      </p:sp>
      <p:sp>
        <p:nvSpPr>
          <p:cNvPr id="560" name="Google Shape;560;g552cf7ff39b6f993_90"/>
          <p:cNvSpPr txBox="1"/>
          <p:nvPr>
            <p:ph idx="1" type="body"/>
          </p:nvPr>
        </p:nvSpPr>
        <p:spPr>
          <a:xfrm>
            <a:off x="609600" y="1600200"/>
            <a:ext cx="10972800" cy="4526100"/>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Rarely done only in cases of: </a:t>
            </a:r>
            <a:endParaRPr/>
          </a:p>
          <a:p>
            <a:pPr indent="-514350" lvl="0" marL="514350" rtl="0" algn="l">
              <a:lnSpc>
                <a:spcPct val="90000"/>
              </a:lnSpc>
              <a:spcBef>
                <a:spcPts val="1000"/>
              </a:spcBef>
              <a:spcAft>
                <a:spcPts val="0"/>
              </a:spcAft>
              <a:buClr>
                <a:schemeClr val="dk1"/>
              </a:buClr>
              <a:buSzPts val="2800"/>
              <a:buFont typeface="Play"/>
              <a:buAutoNum type="arabicPeriod"/>
            </a:pPr>
            <a:r>
              <a:rPr lang="en-US"/>
              <a:t>Ovarian torsion, rupture</a:t>
            </a:r>
            <a:endParaRPr/>
          </a:p>
          <a:p>
            <a:pPr indent="-514350" lvl="0" marL="514350" rtl="0" algn="l">
              <a:lnSpc>
                <a:spcPct val="90000"/>
              </a:lnSpc>
              <a:spcBef>
                <a:spcPts val="1000"/>
              </a:spcBef>
              <a:spcAft>
                <a:spcPts val="0"/>
              </a:spcAft>
              <a:buClr>
                <a:schemeClr val="dk1"/>
              </a:buClr>
              <a:buSzPts val="2800"/>
              <a:buFont typeface="Play"/>
              <a:buAutoNum type="arabicPeriod"/>
            </a:pPr>
            <a:r>
              <a:rPr lang="en-US"/>
              <a:t>Intraperitoneal hemorrhage</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g552cf7ff39b6f993_9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Play"/>
              <a:buNone/>
            </a:pPr>
            <a:r>
              <a:rPr lang="en-US"/>
              <a:t>Prevention</a:t>
            </a:r>
            <a:endParaRPr/>
          </a:p>
        </p:txBody>
      </p:sp>
      <p:sp>
        <p:nvSpPr>
          <p:cNvPr id="566" name="Google Shape;566;g552cf7ff39b6f993_95"/>
          <p:cNvSpPr txBox="1"/>
          <p:nvPr>
            <p:ph idx="1" type="body"/>
          </p:nvPr>
        </p:nvSpPr>
        <p:spPr>
          <a:xfrm>
            <a:off x="609600" y="1600200"/>
            <a:ext cx="10972800" cy="4526100"/>
          </a:xfrm>
          <a:prstGeom prst="rect">
            <a:avLst/>
          </a:prstGeom>
          <a:noFill/>
          <a:ln>
            <a:noFill/>
          </a:ln>
        </p:spPr>
        <p:txBody>
          <a:bodyPr anchorCtr="0" anchor="t" bIns="45700" lIns="91425" spcFirstLastPara="1" rIns="91425" wrap="square" tIns="45700">
            <a:normAutofit fontScale="92500" lnSpcReduction="20000"/>
          </a:bodyPr>
          <a:lstStyle/>
          <a:p>
            <a:pPr indent="-554355" lvl="0" marL="514350" rtl="0" algn="l">
              <a:lnSpc>
                <a:spcPct val="90000"/>
              </a:lnSpc>
              <a:spcBef>
                <a:spcPts val="0"/>
              </a:spcBef>
              <a:spcAft>
                <a:spcPts val="0"/>
              </a:spcAft>
              <a:buClr>
                <a:schemeClr val="dk1"/>
              </a:buClr>
              <a:buSzPct val="140000"/>
              <a:buFont typeface="Play"/>
              <a:buAutoNum type="arabicPeriod"/>
            </a:pPr>
            <a:r>
              <a:rPr lang="en-US"/>
              <a:t>Risk Identification Before Stimulation with baseline investigation like transvaginal ultrasound, hormonal profile, serum AMH</a:t>
            </a:r>
            <a:endParaRPr/>
          </a:p>
          <a:p>
            <a:pPr indent="-554355" lvl="0" marL="514350" rtl="0" algn="l">
              <a:lnSpc>
                <a:spcPct val="90000"/>
              </a:lnSpc>
              <a:spcBef>
                <a:spcPts val="1000"/>
              </a:spcBef>
              <a:spcAft>
                <a:spcPts val="0"/>
              </a:spcAft>
              <a:buClr>
                <a:schemeClr val="dk1"/>
              </a:buClr>
              <a:buSzPct val="140000"/>
              <a:buFont typeface="Play"/>
              <a:buAutoNum type="arabicPeriod"/>
            </a:pPr>
            <a:r>
              <a:rPr lang="en-US"/>
              <a:t>Ovarian Stimulation Strategies: Use of mild stimulation protocols or GnRH antagonist protocol</a:t>
            </a:r>
            <a:endParaRPr/>
          </a:p>
          <a:p>
            <a:pPr indent="-554355" lvl="0" marL="514350" rtl="0" algn="l">
              <a:lnSpc>
                <a:spcPct val="90000"/>
              </a:lnSpc>
              <a:spcBef>
                <a:spcPts val="1000"/>
              </a:spcBef>
              <a:spcAft>
                <a:spcPts val="0"/>
              </a:spcAft>
              <a:buClr>
                <a:schemeClr val="dk1"/>
              </a:buClr>
              <a:buSzPct val="140000"/>
              <a:buFont typeface="Play"/>
              <a:buAutoNum type="arabicPeriod"/>
            </a:pPr>
            <a:r>
              <a:rPr lang="en-US"/>
              <a:t>Careful Monitoring During Stimulation </a:t>
            </a:r>
            <a:endParaRPr/>
          </a:p>
          <a:p>
            <a:pPr indent="-268605" lvl="0" marL="228600" rtl="0" algn="l">
              <a:lnSpc>
                <a:spcPct val="90000"/>
              </a:lnSpc>
              <a:spcBef>
                <a:spcPts val="1000"/>
              </a:spcBef>
              <a:spcAft>
                <a:spcPts val="0"/>
              </a:spcAft>
              <a:buClr>
                <a:schemeClr val="dk1"/>
              </a:buClr>
              <a:buSzPct val="140000"/>
              <a:buChar char="■"/>
            </a:pPr>
            <a:r>
              <a:rPr lang="en-US"/>
              <a:t>Frequent ultrasound scans	</a:t>
            </a:r>
            <a:endParaRPr/>
          </a:p>
          <a:p>
            <a:pPr indent="-268605" lvl="0" marL="228600" rtl="0" algn="l">
              <a:lnSpc>
                <a:spcPct val="90000"/>
              </a:lnSpc>
              <a:spcBef>
                <a:spcPts val="1000"/>
              </a:spcBef>
              <a:spcAft>
                <a:spcPts val="0"/>
              </a:spcAft>
              <a:buClr>
                <a:schemeClr val="dk1"/>
              </a:buClr>
              <a:buSzPct val="140000"/>
              <a:buChar char="■"/>
            </a:pPr>
            <a:r>
              <a:rPr lang="en-US"/>
              <a:t>Monitor follicular growth (every 2–3 days)</a:t>
            </a:r>
            <a:endParaRPr/>
          </a:p>
          <a:p>
            <a:pPr indent="-268605" lvl="0" marL="228600" rtl="0" algn="l">
              <a:lnSpc>
                <a:spcPct val="90000"/>
              </a:lnSpc>
              <a:spcBef>
                <a:spcPts val="1000"/>
              </a:spcBef>
              <a:spcAft>
                <a:spcPts val="0"/>
              </a:spcAft>
              <a:buClr>
                <a:schemeClr val="dk1"/>
              </a:buClr>
              <a:buSzPct val="140000"/>
              <a:buChar char="■"/>
            </a:pPr>
            <a:r>
              <a:rPr lang="en-US"/>
              <a:t>Serial estradiol (E2) measurements:	</a:t>
            </a:r>
            <a:endParaRPr/>
          </a:p>
          <a:p>
            <a:pPr indent="-268605" lvl="0" marL="228600" rtl="0" algn="l">
              <a:lnSpc>
                <a:spcPct val="90000"/>
              </a:lnSpc>
              <a:spcBef>
                <a:spcPts val="1000"/>
              </a:spcBef>
              <a:spcAft>
                <a:spcPts val="0"/>
              </a:spcAft>
              <a:buClr>
                <a:schemeClr val="dk1"/>
              </a:buClr>
              <a:buSzPct val="140000"/>
              <a:buChar char="■"/>
            </a:pPr>
            <a:r>
              <a:rPr lang="en-US"/>
              <a:t>Monitor for rapid rise or levels &gt;3000–4000 pg/mL	</a:t>
            </a:r>
            <a:endParaRPr/>
          </a:p>
          <a:p>
            <a:pPr indent="-268605" lvl="0" marL="228600" rtl="0" algn="l">
              <a:lnSpc>
                <a:spcPct val="90000"/>
              </a:lnSpc>
              <a:spcBef>
                <a:spcPts val="1000"/>
              </a:spcBef>
              <a:spcAft>
                <a:spcPts val="0"/>
              </a:spcAft>
              <a:buClr>
                <a:schemeClr val="dk1"/>
              </a:buClr>
              <a:buSzPct val="140000"/>
              <a:buChar char="■"/>
            </a:pPr>
            <a:r>
              <a:rPr lang="en-US"/>
              <a:t>Cancel or adjust the cycle if needed:</a:t>
            </a:r>
            <a:endParaRPr/>
          </a:p>
          <a:p>
            <a:pPr indent="-268605" lvl="0" marL="228600" rtl="0" algn="l">
              <a:lnSpc>
                <a:spcPct val="90000"/>
              </a:lnSpc>
              <a:spcBef>
                <a:spcPts val="1000"/>
              </a:spcBef>
              <a:spcAft>
                <a:spcPts val="0"/>
              </a:spcAft>
              <a:buClr>
                <a:schemeClr val="dk1"/>
              </a:buClr>
              <a:buSzPct val="140000"/>
              <a:buChar char="■"/>
            </a:pPr>
            <a:r>
              <a:rPr lang="en-US"/>
              <a:t>Withhold gonadotropins temporarily (“coasting”) if too many follicles develop or E2 rises too fast</a:t>
            </a:r>
            <a:endParaRPr/>
          </a:p>
          <a:p>
            <a:pPr indent="-554355" lvl="0" marL="514350" rtl="0" algn="l">
              <a:lnSpc>
                <a:spcPct val="90000"/>
              </a:lnSpc>
              <a:spcBef>
                <a:spcPts val="1000"/>
              </a:spcBef>
              <a:spcAft>
                <a:spcPts val="0"/>
              </a:spcAft>
              <a:buClr>
                <a:schemeClr val="dk1"/>
              </a:buClr>
              <a:buSzPct val="140000"/>
              <a:buFont typeface="Play"/>
              <a:buAutoNum type="arabicPeriod" startAt="4"/>
            </a:pPr>
            <a:r>
              <a:rPr lang="en-US"/>
              <a:t>Pharmacologic Prevention: Dopamine agonists (e.g., cabergoline), which reduce VEGF-mediated vascular permeability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g552cf7ff39b6f993_204"/>
          <p:cNvSpPr txBox="1"/>
          <p:nvPr>
            <p:ph type="title"/>
          </p:nvPr>
        </p:nvSpPr>
        <p:spPr>
          <a:xfrm>
            <a:off x="1295400" y="2558338"/>
            <a:ext cx="9601200" cy="1485900"/>
          </a:xfrm>
          <a:prstGeom prst="rect">
            <a:avLst/>
          </a:prstGeom>
        </p:spPr>
        <p:txBody>
          <a:bodyPr anchorCtr="0" anchor="t" bIns="45700" lIns="45700" spcFirstLastPara="1" rIns="45700" wrap="square" tIns="45700">
            <a:normAutofit/>
          </a:bodyPr>
          <a:lstStyle/>
          <a:p>
            <a:pPr indent="0" lvl="0" marL="0" rtl="0" algn="ctr">
              <a:spcBef>
                <a:spcPts val="0"/>
              </a:spcBef>
              <a:spcAft>
                <a:spcPts val="0"/>
              </a:spcAft>
              <a:buNone/>
            </a:pPr>
            <a:r>
              <a:rPr lang="en-US" sz="8300"/>
              <a:t>Thank </a:t>
            </a:r>
            <a:r>
              <a:rPr lang="en-US" sz="8300"/>
              <a:t>you </a:t>
            </a:r>
            <a:endParaRPr sz="83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6"/>
          <p:cNvSpPr txBox="1"/>
          <p:nvPr>
            <p:ph idx="1" type="body"/>
          </p:nvPr>
        </p:nvSpPr>
        <p:spPr>
          <a:xfrm>
            <a:off x="1371600" y="2286000"/>
            <a:ext cx="9601200" cy="3581400"/>
          </a:xfrm>
          <a:prstGeom prst="rect">
            <a:avLst/>
          </a:prstGeom>
          <a:noFill/>
          <a:ln>
            <a:noFill/>
          </a:ln>
        </p:spPr>
        <p:txBody>
          <a:bodyPr anchorCtr="0" anchor="t" bIns="45700" lIns="45700" spcFirstLastPara="1" rIns="45700" wrap="square" tIns="45700">
            <a:normAutofit/>
          </a:bodyPr>
          <a:lstStyle/>
          <a:p>
            <a:pPr indent="-384047" lvl="0" marL="384047" rtl="0" algn="l">
              <a:lnSpc>
                <a:spcPct val="94000"/>
              </a:lnSpc>
              <a:spcBef>
                <a:spcPts val="0"/>
              </a:spcBef>
              <a:spcAft>
                <a:spcPts val="0"/>
              </a:spcAft>
              <a:buClr>
                <a:srgbClr val="191B0E"/>
              </a:buClr>
              <a:buSzPts val="2400"/>
              <a:buChar char="■"/>
            </a:pPr>
            <a:r>
              <a:rPr lang="en-US" sz="2400"/>
              <a:t>Aromatase Inhibitors:</a:t>
            </a:r>
            <a:endParaRPr/>
          </a:p>
          <a:p>
            <a:pPr indent="-384047" lvl="0" marL="384047" rtl="0" algn="l">
              <a:lnSpc>
                <a:spcPct val="94000"/>
              </a:lnSpc>
              <a:spcBef>
                <a:spcPts val="1000"/>
              </a:spcBef>
              <a:spcAft>
                <a:spcPts val="0"/>
              </a:spcAft>
              <a:buClr>
                <a:srgbClr val="191B0E"/>
              </a:buClr>
              <a:buSzPts val="2400"/>
              <a:buChar char="■"/>
            </a:pPr>
            <a:r>
              <a:rPr lang="en-US" sz="2400"/>
              <a:t>Aromatase inhibitors (letrozole, anastrozole) inhibit the action of the enzyme aromatase, which converts androgens into estrogens by a process called aromatization. As a result, estrogen levels are dramatically reduced, releasing the hypothalamic-pituitary axis from its negative feedback.</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7"/>
          <p:cNvSpPr txBox="1"/>
          <p:nvPr>
            <p:ph idx="1" type="body"/>
          </p:nvPr>
        </p:nvSpPr>
        <p:spPr>
          <a:xfrm>
            <a:off x="1371600" y="2286000"/>
            <a:ext cx="9601200" cy="3581400"/>
          </a:xfrm>
          <a:prstGeom prst="rect">
            <a:avLst/>
          </a:prstGeom>
          <a:noFill/>
          <a:ln>
            <a:noFill/>
          </a:ln>
        </p:spPr>
        <p:txBody>
          <a:bodyPr anchorCtr="0" anchor="t" bIns="45700" lIns="45700" spcFirstLastPara="1" rIns="45700" wrap="square" tIns="45700">
            <a:normAutofit/>
          </a:bodyPr>
          <a:lstStyle/>
          <a:p>
            <a:pPr indent="-384048" lvl="0" marL="384048" marR="0" rtl="0" algn="l">
              <a:lnSpc>
                <a:spcPct val="94000"/>
              </a:lnSpc>
              <a:spcBef>
                <a:spcPts val="0"/>
              </a:spcBef>
              <a:spcAft>
                <a:spcPts val="0"/>
              </a:spcAft>
              <a:buClr>
                <a:srgbClr val="191B0E"/>
              </a:buClr>
              <a:buSzPts val="2800"/>
              <a:buFont typeface="Helvetica Neue"/>
              <a:buChar char="■"/>
            </a:pPr>
            <a:r>
              <a:rPr lang="en-US" sz="2800"/>
              <a:t>Aromatase inhibitors are not approved for ovulation induction due to the possibility of fetal toxicity and fetal malformations. More studies is needed for the safety profile.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8"/>
          <p:cNvSpPr txBox="1"/>
          <p:nvPr>
            <p:ph idx="1" type="body"/>
          </p:nvPr>
        </p:nvSpPr>
        <p:spPr>
          <a:xfrm>
            <a:off x="1371600" y="2286000"/>
            <a:ext cx="9601200" cy="3581400"/>
          </a:xfrm>
          <a:prstGeom prst="rect">
            <a:avLst/>
          </a:prstGeom>
          <a:noFill/>
          <a:ln>
            <a:noFill/>
          </a:ln>
        </p:spPr>
        <p:txBody>
          <a:bodyPr anchorCtr="0" anchor="t" bIns="45700" lIns="45700" spcFirstLastPara="1" rIns="45700" wrap="square" tIns="45700">
            <a:normAutofit/>
          </a:bodyPr>
          <a:lstStyle/>
          <a:p>
            <a:pPr indent="-384048" lvl="0" marL="384048" rtl="0" algn="l">
              <a:lnSpc>
                <a:spcPct val="94000"/>
              </a:lnSpc>
              <a:spcBef>
                <a:spcPts val="0"/>
              </a:spcBef>
              <a:spcAft>
                <a:spcPts val="0"/>
              </a:spcAft>
              <a:buClr>
                <a:srgbClr val="191B0E"/>
              </a:buClr>
              <a:buSzPts val="2800"/>
              <a:buChar char="■"/>
            </a:pPr>
            <a:r>
              <a:rPr lang="en-US" sz="2800"/>
              <a:t>Gonadotropins Indication of use: </a:t>
            </a:r>
            <a:endParaRPr/>
          </a:p>
          <a:p>
            <a:pPr indent="-384048" lvl="0" marL="384048" rtl="0" algn="l">
              <a:lnSpc>
                <a:spcPct val="94000"/>
              </a:lnSpc>
              <a:spcBef>
                <a:spcPts val="1000"/>
              </a:spcBef>
              <a:spcAft>
                <a:spcPts val="0"/>
              </a:spcAft>
              <a:buClr>
                <a:srgbClr val="191B0E"/>
              </a:buClr>
              <a:buSzPts val="2800"/>
              <a:buChar char="■"/>
            </a:pPr>
            <a:r>
              <a:rPr lang="en-US" sz="2800"/>
              <a:t>Gonadotropins are typically used as second-line treatment after selective oestrogen receptor modulation has failed. </a:t>
            </a:r>
            <a:endParaRPr/>
          </a:p>
          <a:p>
            <a:pPr indent="-384048" lvl="0" marL="384048" rtl="0" algn="l">
              <a:lnSpc>
                <a:spcPct val="94000"/>
              </a:lnSpc>
              <a:spcBef>
                <a:spcPts val="1000"/>
              </a:spcBef>
              <a:spcAft>
                <a:spcPts val="0"/>
              </a:spcAft>
              <a:buClr>
                <a:srgbClr val="191B0E"/>
              </a:buClr>
              <a:buSzPts val="2800"/>
              <a:buChar char="■"/>
            </a:pPr>
            <a:r>
              <a:rPr lang="en-US" sz="2800"/>
              <a:t>However, they may be first-line options for patients with hypothalamic amenorrhoea.(Kallman Syndrome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rop">
  <a:themeElements>
    <a:clrScheme name="Crop">
      <a:dk1>
        <a:srgbClr val="000000"/>
      </a:dk1>
      <a:lt1>
        <a:srgbClr val="FFFFFF"/>
      </a:lt1>
      <a:dk2>
        <a:srgbClr val="A7A7A7"/>
      </a:dk2>
      <a:lt2>
        <a:srgbClr val="535353"/>
      </a:lt2>
      <a:accent1>
        <a:srgbClr val="8C8D86"/>
      </a:accent1>
      <a:accent2>
        <a:srgbClr val="E6C069"/>
      </a:accent2>
      <a:accent3>
        <a:srgbClr val="897B61"/>
      </a:accent3>
      <a:accent4>
        <a:srgbClr val="8DAB8E"/>
      </a:accent4>
      <a:accent5>
        <a:srgbClr val="77A2BB"/>
      </a:accent5>
      <a:accent6>
        <a:srgbClr val="E28394"/>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rop">
  <a:themeElements>
    <a:clrScheme name="Crop">
      <a:dk1>
        <a:srgbClr val="000000"/>
      </a:dk1>
      <a:lt1>
        <a:srgbClr val="EFEDE3"/>
      </a:lt1>
      <a:dk2>
        <a:srgbClr val="A7A7A7"/>
      </a:dk2>
      <a:lt2>
        <a:srgbClr val="535353"/>
      </a:lt2>
      <a:accent1>
        <a:srgbClr val="8C8D86"/>
      </a:accent1>
      <a:accent2>
        <a:srgbClr val="E6C069"/>
      </a:accent2>
      <a:accent3>
        <a:srgbClr val="897B61"/>
      </a:accent3>
      <a:accent4>
        <a:srgbClr val="8DAB8E"/>
      </a:accent4>
      <a:accent5>
        <a:srgbClr val="77A2BB"/>
      </a:accent5>
      <a:accent6>
        <a:srgbClr val="E28394"/>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