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2" r:id="rId3"/>
    <p:sldMasterId id="2147483687" r:id="rId4"/>
  </p:sldMasterIdLst>
  <p:notesMasterIdLst>
    <p:notesMasterId r:id="rId36"/>
  </p:notesMasterIdLst>
  <p:handoutMasterIdLst>
    <p:handoutMasterId r:id="rId37"/>
  </p:handoutMasterIdLst>
  <p:sldIdLst>
    <p:sldId id="473" r:id="rId5"/>
    <p:sldId id="474" r:id="rId6"/>
    <p:sldId id="475" r:id="rId7"/>
    <p:sldId id="476" r:id="rId8"/>
    <p:sldId id="478" r:id="rId9"/>
    <p:sldId id="479" r:id="rId10"/>
    <p:sldId id="480" r:id="rId11"/>
    <p:sldId id="481" r:id="rId12"/>
    <p:sldId id="482" r:id="rId13"/>
    <p:sldId id="432" r:id="rId14"/>
    <p:sldId id="433" r:id="rId15"/>
    <p:sldId id="434" r:id="rId16"/>
    <p:sldId id="435" r:id="rId17"/>
    <p:sldId id="436" r:id="rId18"/>
    <p:sldId id="485" r:id="rId19"/>
    <p:sldId id="483" r:id="rId20"/>
    <p:sldId id="437" r:id="rId21"/>
    <p:sldId id="438" r:id="rId22"/>
    <p:sldId id="439" r:id="rId23"/>
    <p:sldId id="440" r:id="rId24"/>
    <p:sldId id="442" r:id="rId25"/>
    <p:sldId id="444" r:id="rId26"/>
    <p:sldId id="453" r:id="rId27"/>
    <p:sldId id="454" r:id="rId28"/>
    <p:sldId id="455" r:id="rId29"/>
    <p:sldId id="456" r:id="rId30"/>
    <p:sldId id="457" r:id="rId31"/>
    <p:sldId id="461" r:id="rId32"/>
    <p:sldId id="458" r:id="rId33"/>
    <p:sldId id="484" r:id="rId34"/>
    <p:sldId id="425" r:id="rId35"/>
  </p:sldIdLst>
  <p:sldSz cx="9144000" cy="6858000" type="screen4x3"/>
  <p:notesSz cx="6858000" cy="9144000"/>
  <p:defaultTextStyle>
    <a:defPPr>
      <a:defRPr lang="ar-EG"/>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Simplified Arabic" panose="02020603050405020304" pitchFamily="18" charset="-78"/>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Simplified Arabic" panose="02020603050405020304" pitchFamily="18" charset="-78"/>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Simplified Arabic" panose="02020603050405020304" pitchFamily="18" charset="-78"/>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Simplified Arabic" panose="02020603050405020304" pitchFamily="18" charset="-78"/>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Simplified Arabic" panose="02020603050405020304" pitchFamily="18" charset="-78"/>
      </a:defRPr>
    </a:lvl5pPr>
    <a:lvl6pPr marL="2286000" algn="l" defTabSz="914400" rtl="0" eaLnBrk="1" latinLnBrk="0" hangingPunct="1">
      <a:defRPr sz="2800" kern="1200">
        <a:solidFill>
          <a:schemeClr val="tx1"/>
        </a:solidFill>
        <a:latin typeface="Times New Roman" panose="02020603050405020304" pitchFamily="18" charset="0"/>
        <a:ea typeface="+mn-ea"/>
        <a:cs typeface="Simplified Arabic" panose="02020603050405020304" pitchFamily="18" charset="-78"/>
      </a:defRPr>
    </a:lvl6pPr>
    <a:lvl7pPr marL="2743200" algn="l" defTabSz="914400" rtl="0" eaLnBrk="1" latinLnBrk="0" hangingPunct="1">
      <a:defRPr sz="2800" kern="1200">
        <a:solidFill>
          <a:schemeClr val="tx1"/>
        </a:solidFill>
        <a:latin typeface="Times New Roman" panose="02020603050405020304" pitchFamily="18" charset="0"/>
        <a:ea typeface="+mn-ea"/>
        <a:cs typeface="Simplified Arabic" panose="02020603050405020304" pitchFamily="18" charset="-78"/>
      </a:defRPr>
    </a:lvl7pPr>
    <a:lvl8pPr marL="3200400" algn="l" defTabSz="914400" rtl="0" eaLnBrk="1" latinLnBrk="0" hangingPunct="1">
      <a:defRPr sz="2800" kern="1200">
        <a:solidFill>
          <a:schemeClr val="tx1"/>
        </a:solidFill>
        <a:latin typeface="Times New Roman" panose="02020603050405020304" pitchFamily="18" charset="0"/>
        <a:ea typeface="+mn-ea"/>
        <a:cs typeface="Simplified Arabic" panose="02020603050405020304" pitchFamily="18" charset="-78"/>
      </a:defRPr>
    </a:lvl8pPr>
    <a:lvl9pPr marL="3657600" algn="l" defTabSz="914400" rtl="0" eaLnBrk="1" latinLnBrk="0" hangingPunct="1">
      <a:defRPr sz="2800" kern="1200">
        <a:solidFill>
          <a:schemeClr val="tx1"/>
        </a:solidFill>
        <a:latin typeface="Times New Roman" panose="02020603050405020304" pitchFamily="18" charset="0"/>
        <a:ea typeface="+mn-ea"/>
        <a:cs typeface="Simplified Arabic" panose="02020603050405020304" pitchFamily="18" charset="-7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99"/>
    <a:srgbClr val="FF0000"/>
    <a:srgbClr val="FF99FF"/>
    <a:srgbClr val="FF3300"/>
    <a:srgbClr val="00FFFF"/>
    <a:srgbClr val="FFFF0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744" autoAdjust="0"/>
    <p:restoredTop sz="96028" autoAdjust="0"/>
  </p:normalViewPr>
  <p:slideViewPr>
    <p:cSldViewPr>
      <p:cViewPr varScale="1">
        <p:scale>
          <a:sx n="88" d="100"/>
          <a:sy n="88" d="100"/>
        </p:scale>
        <p:origin x="14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132"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viewProps" Target="viewProps.xml" /><Relationship Id="rId3" Type="http://schemas.openxmlformats.org/officeDocument/2006/relationships/slideMaster" Target="slideMasters/slideMaster1.xml" /><Relationship Id="rId21" Type="http://schemas.openxmlformats.org/officeDocument/2006/relationships/slide" Target="slides/slide17.xml" /><Relationship Id="rId34" Type="http://schemas.openxmlformats.org/officeDocument/2006/relationships/slide" Target="slides/slide30.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handoutMaster" Target="handoutMasters/handoutMaster1.xml" /><Relationship Id="rId40" Type="http://schemas.openxmlformats.org/officeDocument/2006/relationships/theme" Target="theme/theme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notesMaster" Target="notesMasters/notesMaster1.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 Type="http://schemas.openxmlformats.org/officeDocument/2006/relationships/slideMaster" Target="slideMasters/slideMaster2.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5634" name="Rectangle 2">
            <a:extLst>
              <a:ext uri="{FF2B5EF4-FFF2-40B4-BE49-F238E27FC236}">
                <a16:creationId xmlns:a16="http://schemas.microsoft.com/office/drawing/2014/main" id="{D1AD2C7B-1330-49DC-B733-A0AF6BA553AD}"/>
              </a:ext>
            </a:extLst>
          </p:cNvPr>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325635" name="Rectangle 3">
            <a:extLst>
              <a:ext uri="{FF2B5EF4-FFF2-40B4-BE49-F238E27FC236}">
                <a16:creationId xmlns:a16="http://schemas.microsoft.com/office/drawing/2014/main" id="{283B1BE9-ADAC-4E95-8174-5D1F6AAE315F}"/>
              </a:ext>
            </a:extLst>
          </p:cNvPr>
          <p:cNvSpPr>
            <a:spLocks noGrp="1" noChangeArrowheads="1"/>
          </p:cNvSpPr>
          <p:nvPr>
            <p:ph type="dt" sz="quarter"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1"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325636" name="Rectangle 4">
            <a:extLst>
              <a:ext uri="{FF2B5EF4-FFF2-40B4-BE49-F238E27FC236}">
                <a16:creationId xmlns:a16="http://schemas.microsoft.com/office/drawing/2014/main" id="{06C25B4E-1E0C-419B-83E4-E3D85D3236AE}"/>
              </a:ext>
            </a:extLst>
          </p:cNvPr>
          <p:cNvSpPr>
            <a:spLocks noGrp="1" noChangeArrowheads="1"/>
          </p:cNvSpPr>
          <p:nvPr>
            <p:ph type="ftr" sz="quarter" idx="2"/>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325637" name="Rectangle 5">
            <a:extLst>
              <a:ext uri="{FF2B5EF4-FFF2-40B4-BE49-F238E27FC236}">
                <a16:creationId xmlns:a16="http://schemas.microsoft.com/office/drawing/2014/main" id="{7F859EB0-D4F0-43C1-B83A-939FA661373F}"/>
              </a:ext>
            </a:extLst>
          </p:cNvPr>
          <p:cNvSpPr>
            <a:spLocks noGrp="1" noChangeArrowheads="1"/>
          </p:cNvSpPr>
          <p:nvPr>
            <p:ph type="sldNum" sz="quarter" idx="3"/>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1" eaLnBrk="1" hangingPunct="1">
              <a:defRPr sz="1200">
                <a:latin typeface="Arial" panose="020B0604020202020204" pitchFamily="34" charset="0"/>
                <a:cs typeface="Arial" panose="020B0604020202020204" pitchFamily="34" charset="0"/>
              </a:defRPr>
            </a:lvl1pPr>
          </a:lstStyle>
          <a:p>
            <a:fld id="{8E7C66D1-7171-4AE8-9F10-E339F589A7D6}" type="slidenum">
              <a:rPr lang="ar-EG"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5250" name="Rectangle 2">
            <a:extLst>
              <a:ext uri="{FF2B5EF4-FFF2-40B4-BE49-F238E27FC236}">
                <a16:creationId xmlns:a16="http://schemas.microsoft.com/office/drawing/2014/main" id="{D4EE7543-7EBB-41EB-98BF-A4C34D35867B}"/>
              </a:ext>
            </a:extLst>
          </p:cNvPr>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565251" name="Rectangle 3">
            <a:extLst>
              <a:ext uri="{FF2B5EF4-FFF2-40B4-BE49-F238E27FC236}">
                <a16:creationId xmlns:a16="http://schemas.microsoft.com/office/drawing/2014/main" id="{669D65FE-1CB1-4ABC-A213-AB7EE3753C6F}"/>
              </a:ext>
            </a:extLst>
          </p:cNvPr>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1"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14340" name="Rectangle 4">
            <a:extLst>
              <a:ext uri="{FF2B5EF4-FFF2-40B4-BE49-F238E27FC236}">
                <a16:creationId xmlns:a16="http://schemas.microsoft.com/office/drawing/2014/main" id="{D04E39D4-02B9-459F-87CB-7D75A671017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5253" name="Rectangle 5">
            <a:extLst>
              <a:ext uri="{FF2B5EF4-FFF2-40B4-BE49-F238E27FC236}">
                <a16:creationId xmlns:a16="http://schemas.microsoft.com/office/drawing/2014/main" id="{668363C4-B34C-4F6D-A86D-EAAD4611CAB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65254" name="Rectangle 6">
            <a:extLst>
              <a:ext uri="{FF2B5EF4-FFF2-40B4-BE49-F238E27FC236}">
                <a16:creationId xmlns:a16="http://schemas.microsoft.com/office/drawing/2014/main" id="{0010C502-954E-468C-AE0B-C37FC84A2F4C}"/>
              </a:ext>
            </a:extLst>
          </p:cNvPr>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565255" name="Rectangle 7">
            <a:extLst>
              <a:ext uri="{FF2B5EF4-FFF2-40B4-BE49-F238E27FC236}">
                <a16:creationId xmlns:a16="http://schemas.microsoft.com/office/drawing/2014/main" id="{4CD78027-127E-4C2D-B66F-8EFAB31E1AD5}"/>
              </a:ext>
            </a:extLst>
          </p:cNvPr>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1" eaLnBrk="1" hangingPunct="1">
              <a:defRPr sz="1200">
                <a:latin typeface="Arial" panose="020B0604020202020204" pitchFamily="34" charset="0"/>
                <a:cs typeface="Arial" panose="020B0604020202020204" pitchFamily="34" charset="0"/>
              </a:defRPr>
            </a:lvl1pPr>
          </a:lstStyle>
          <a:p>
            <a:fld id="{8A5DBAEE-76A3-42E0-956F-B25FC0D17D1A}" type="slidenum">
              <a:rPr lang="ar-EG" altLang="en-US"/>
              <a:pPr/>
              <a:t>‹#›</a:t>
            </a:fld>
            <a:endParaRPr lang="en-US"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r" rtl="1"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r" rtl="1"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r" rtl="1"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r" rtl="1"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E9F48DC4-4377-400B-958E-7B11BC4CAC1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EB384CB-F42D-4E5F-B1C2-F451F3B644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64FF173-D041-440F-AAF4-2B505CC7DEE2}"/>
              </a:ext>
            </a:extLst>
          </p:cNvPr>
          <p:cNvSpPr>
            <a:spLocks noGrp="1" noChangeArrowheads="1"/>
          </p:cNvSpPr>
          <p:nvPr>
            <p:ph type="sldNum" sz="quarter" idx="12"/>
          </p:nvPr>
        </p:nvSpPr>
        <p:spPr>
          <a:ln/>
        </p:spPr>
        <p:txBody>
          <a:bodyPr/>
          <a:lstStyle>
            <a:lvl1pPr>
              <a:defRPr/>
            </a:lvl1pPr>
          </a:lstStyle>
          <a:p>
            <a:fld id="{4A0E9349-957E-41EB-B28E-0D1456EC9E8C}" type="slidenum">
              <a:rPr lang="ar-EG"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416733052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9EA0D56-CE72-44C2-85B5-2CBFE4F8D0D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6831ABB-B062-403A-8027-872D5D072B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5B00445-6919-4E88-86CE-985F9CE5B685}"/>
              </a:ext>
            </a:extLst>
          </p:cNvPr>
          <p:cNvSpPr>
            <a:spLocks noGrp="1" noChangeArrowheads="1"/>
          </p:cNvSpPr>
          <p:nvPr>
            <p:ph type="sldNum" sz="quarter" idx="12"/>
          </p:nvPr>
        </p:nvSpPr>
        <p:spPr>
          <a:ln/>
        </p:spPr>
        <p:txBody>
          <a:bodyPr/>
          <a:lstStyle>
            <a:lvl1pPr>
              <a:defRPr/>
            </a:lvl1pPr>
          </a:lstStyle>
          <a:p>
            <a:fld id="{CB1B819A-1E04-4AF0-AF4B-96AFC98E5EDF}" type="slidenum">
              <a:rPr lang="ar-EG"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30971536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40EB4C-E20B-446E-8B27-7E9A2FB143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B534ABD-2E0E-4F66-8B43-A66670399A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CC00730-7384-434B-9BC3-7D5F3A594D67}"/>
              </a:ext>
            </a:extLst>
          </p:cNvPr>
          <p:cNvSpPr>
            <a:spLocks noGrp="1" noChangeArrowheads="1"/>
          </p:cNvSpPr>
          <p:nvPr>
            <p:ph type="sldNum" sz="quarter" idx="12"/>
          </p:nvPr>
        </p:nvSpPr>
        <p:spPr>
          <a:ln/>
        </p:spPr>
        <p:txBody>
          <a:bodyPr/>
          <a:lstStyle>
            <a:lvl1pPr>
              <a:defRPr/>
            </a:lvl1pPr>
          </a:lstStyle>
          <a:p>
            <a:fld id="{9751E601-4516-438D-9F14-7E593CAB9F4E}" type="slidenum">
              <a:rPr lang="ar-EG"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248052197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14A450-E4BE-403F-AA58-C3BB1E36BF7A}"/>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B379C0FE-2DFD-4441-B0CF-8E418C47A37B}"/>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AD1503D-5F7B-4AE2-837C-5912F6E54026}"/>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DD4D283C-F384-47D1-A9F2-71FF47B9E786}"/>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AFB69CDD-EB2B-4109-B8B2-BA771C1D0A24}"/>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F548602E-CAED-4D55-AF67-D6763C5FF102}"/>
              </a:ext>
            </a:extLst>
          </p:cNvPr>
          <p:cNvSpPr>
            <a:spLocks noGrp="1"/>
          </p:cNvSpPr>
          <p:nvPr>
            <p:ph type="sldNum" sz="quarter" idx="12"/>
          </p:nvPr>
        </p:nvSpPr>
        <p:spPr/>
        <p:txBody>
          <a:bodyPr/>
          <a:lstStyle>
            <a:lvl1pPr>
              <a:defRPr/>
            </a:lvl1pPr>
          </a:lstStyle>
          <a:p>
            <a:fld id="{4768F2BC-2A5E-4D4F-BE57-67A458BB45CD}" type="slidenum">
              <a:rPr lang="ar-EG" altLang="en-US"/>
              <a:pPr/>
              <a:t>‹#›</a:t>
            </a:fld>
            <a:endParaRPr lang="en-US" altLang="en-US"/>
          </a:p>
        </p:txBody>
      </p:sp>
    </p:spTree>
    <p:extLst>
      <p:ext uri="{BB962C8B-B14F-4D97-AF65-F5344CB8AC3E}">
        <p14:creationId xmlns:p14="http://schemas.microsoft.com/office/powerpoint/2010/main" val="277088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6CEFE4F-EE82-48FD-9627-02A6359B076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0180B4F-BEA4-4A62-BF64-6E3FDD55464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5E9FDC0-3C8F-46DF-9333-4FA38419835F}"/>
              </a:ext>
            </a:extLst>
          </p:cNvPr>
          <p:cNvSpPr>
            <a:spLocks noGrp="1"/>
          </p:cNvSpPr>
          <p:nvPr>
            <p:ph type="sldNum" sz="quarter" idx="12"/>
          </p:nvPr>
        </p:nvSpPr>
        <p:spPr/>
        <p:txBody>
          <a:bodyPr/>
          <a:lstStyle>
            <a:lvl1pPr>
              <a:defRPr/>
            </a:lvl1pPr>
          </a:lstStyle>
          <a:p>
            <a:fld id="{B0430B73-2336-4FE9-96AA-1080380C93BD}" type="slidenum">
              <a:rPr lang="ar-EG" altLang="en-US"/>
              <a:pPr/>
              <a:t>‹#›</a:t>
            </a:fld>
            <a:endParaRPr lang="en-US" altLang="en-US"/>
          </a:p>
        </p:txBody>
      </p:sp>
    </p:spTree>
    <p:extLst>
      <p:ext uri="{BB962C8B-B14F-4D97-AF65-F5344CB8AC3E}">
        <p14:creationId xmlns:p14="http://schemas.microsoft.com/office/powerpoint/2010/main" val="3349810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333B17-310A-473E-8539-45E63D3D4BC4}"/>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59F88148-56CD-40C6-AB2F-7A87674BBEF3}"/>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13A7E17F-2BE9-4BF9-93AE-194BEF697275}"/>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EF104774-9B60-4ED6-A13C-FB69C574C921}"/>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DDF81939-54D7-4719-8993-A49EAE1E7A0B}"/>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05050F29-7AFD-4B39-BD47-E325E25F3759}"/>
              </a:ext>
            </a:extLst>
          </p:cNvPr>
          <p:cNvSpPr>
            <a:spLocks noGrp="1"/>
          </p:cNvSpPr>
          <p:nvPr>
            <p:ph type="sldNum" sz="quarter" idx="12"/>
          </p:nvPr>
        </p:nvSpPr>
        <p:spPr/>
        <p:txBody>
          <a:bodyPr/>
          <a:lstStyle>
            <a:lvl1pPr>
              <a:defRPr/>
            </a:lvl1pPr>
          </a:lstStyle>
          <a:p>
            <a:fld id="{6DECE90D-2550-4BD1-9736-3FD7D1786B14}" type="slidenum">
              <a:rPr lang="ar-EG" altLang="en-US"/>
              <a:pPr/>
              <a:t>‹#›</a:t>
            </a:fld>
            <a:endParaRPr lang="en-US" altLang="en-US"/>
          </a:p>
        </p:txBody>
      </p:sp>
    </p:spTree>
    <p:extLst>
      <p:ext uri="{BB962C8B-B14F-4D97-AF65-F5344CB8AC3E}">
        <p14:creationId xmlns:p14="http://schemas.microsoft.com/office/powerpoint/2010/main" val="2990765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A5B3C54-5441-469C-8959-05D007353DE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F393450F-9180-466E-BA15-6BDD3FF7C6E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AA3048FC-B988-4AAA-826E-29C9BE3B39B8}"/>
              </a:ext>
            </a:extLst>
          </p:cNvPr>
          <p:cNvSpPr>
            <a:spLocks noGrp="1"/>
          </p:cNvSpPr>
          <p:nvPr>
            <p:ph type="sldNum" sz="quarter" idx="12"/>
          </p:nvPr>
        </p:nvSpPr>
        <p:spPr/>
        <p:txBody>
          <a:bodyPr/>
          <a:lstStyle>
            <a:lvl1pPr>
              <a:defRPr/>
            </a:lvl1pPr>
          </a:lstStyle>
          <a:p>
            <a:fld id="{04A76BF9-77DF-4AB0-84AC-CD56F9E4A98F}" type="slidenum">
              <a:rPr lang="ar-EG" altLang="en-US"/>
              <a:pPr/>
              <a:t>‹#›</a:t>
            </a:fld>
            <a:endParaRPr lang="en-US" altLang="en-US"/>
          </a:p>
        </p:txBody>
      </p:sp>
    </p:spTree>
    <p:extLst>
      <p:ext uri="{BB962C8B-B14F-4D97-AF65-F5344CB8AC3E}">
        <p14:creationId xmlns:p14="http://schemas.microsoft.com/office/powerpoint/2010/main" val="2427710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77B3823-58C3-46DA-AEFA-681DB71C05B1}"/>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8853A300-3040-445C-97C4-FA343BF44EDF}"/>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90ED93C6-F1E5-4864-9AEE-72CBA15FA3CB}"/>
              </a:ext>
            </a:extLst>
          </p:cNvPr>
          <p:cNvSpPr>
            <a:spLocks noGrp="1"/>
          </p:cNvSpPr>
          <p:nvPr>
            <p:ph type="sldNum" sz="quarter" idx="12"/>
          </p:nvPr>
        </p:nvSpPr>
        <p:spPr/>
        <p:txBody>
          <a:bodyPr/>
          <a:lstStyle>
            <a:lvl1pPr>
              <a:defRPr/>
            </a:lvl1pPr>
          </a:lstStyle>
          <a:p>
            <a:fld id="{4822481E-5F7F-4B47-9216-42F63C15EE3C}" type="slidenum">
              <a:rPr lang="ar-EG" altLang="en-US"/>
              <a:pPr/>
              <a:t>‹#›</a:t>
            </a:fld>
            <a:endParaRPr lang="en-US" altLang="en-US"/>
          </a:p>
        </p:txBody>
      </p:sp>
    </p:spTree>
    <p:extLst>
      <p:ext uri="{BB962C8B-B14F-4D97-AF65-F5344CB8AC3E}">
        <p14:creationId xmlns:p14="http://schemas.microsoft.com/office/powerpoint/2010/main" val="2418174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FD7D7DC-6F48-40C7-B47A-2CA4E0FD05BB}"/>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79D5E66D-8AD5-42B6-8E81-6EF855173D5C}"/>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0A6BDB14-8BCE-4D7E-A83F-BAFF55263110}"/>
              </a:ext>
            </a:extLst>
          </p:cNvPr>
          <p:cNvSpPr>
            <a:spLocks noGrp="1"/>
          </p:cNvSpPr>
          <p:nvPr>
            <p:ph type="sldNum" sz="quarter" idx="12"/>
          </p:nvPr>
        </p:nvSpPr>
        <p:spPr/>
        <p:txBody>
          <a:bodyPr/>
          <a:lstStyle>
            <a:lvl1pPr>
              <a:defRPr/>
            </a:lvl1pPr>
          </a:lstStyle>
          <a:p>
            <a:fld id="{8EA99ABD-9622-4F55-A63D-E5A39100CCC0}" type="slidenum">
              <a:rPr lang="ar-EG" altLang="en-US"/>
              <a:pPr/>
              <a:t>‹#›</a:t>
            </a:fld>
            <a:endParaRPr lang="en-US" altLang="en-US"/>
          </a:p>
        </p:txBody>
      </p:sp>
    </p:spTree>
    <p:extLst>
      <p:ext uri="{BB962C8B-B14F-4D97-AF65-F5344CB8AC3E}">
        <p14:creationId xmlns:p14="http://schemas.microsoft.com/office/powerpoint/2010/main" val="3363739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ABDB38-3580-42DF-8577-55ED239B5D25}"/>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8C6A0EB9-00EC-4A2A-A672-8D072F12DA38}"/>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5104081B-724F-4B13-AA47-4617603B801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7">
            <a:extLst>
              <a:ext uri="{FF2B5EF4-FFF2-40B4-BE49-F238E27FC236}">
                <a16:creationId xmlns:a16="http://schemas.microsoft.com/office/drawing/2014/main" id="{98792B56-7880-48F4-8CF9-C0175C785290}"/>
              </a:ext>
            </a:extLst>
          </p:cNvPr>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6" name="Slide Number Placeholder 8">
            <a:extLst>
              <a:ext uri="{FF2B5EF4-FFF2-40B4-BE49-F238E27FC236}">
                <a16:creationId xmlns:a16="http://schemas.microsoft.com/office/drawing/2014/main" id="{82E340F2-36BF-4E4B-9372-833837B93ACC}"/>
              </a:ext>
            </a:extLst>
          </p:cNvPr>
          <p:cNvSpPr>
            <a:spLocks noGrp="1"/>
          </p:cNvSpPr>
          <p:nvPr>
            <p:ph type="sldNum" sz="quarter" idx="12"/>
          </p:nvPr>
        </p:nvSpPr>
        <p:spPr/>
        <p:txBody>
          <a:bodyPr/>
          <a:lstStyle>
            <a:lvl1pPr>
              <a:defRPr/>
            </a:lvl1pPr>
          </a:lstStyle>
          <a:p>
            <a:fld id="{5EC30718-EBF3-4F06-93B2-99769CF0CD42}" type="slidenum">
              <a:rPr lang="ar-EG" altLang="en-US"/>
              <a:pPr/>
              <a:t>‹#›</a:t>
            </a:fld>
            <a:endParaRPr lang="en-US" altLang="en-US"/>
          </a:p>
        </p:txBody>
      </p:sp>
    </p:spTree>
    <p:extLst>
      <p:ext uri="{BB962C8B-B14F-4D97-AF65-F5344CB8AC3E}">
        <p14:creationId xmlns:p14="http://schemas.microsoft.com/office/powerpoint/2010/main" val="3730621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75C189-F848-4415-9F47-97437EE99F42}"/>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72EDBB8C-746B-4005-9562-219D7C3AC68F}"/>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2B2CAD85-7C7E-4E47-8C49-25882A3B8002}"/>
              </a:ext>
            </a:extLst>
          </p:cNvPr>
          <p:cNvSpPr>
            <a:spLocks noGrp="1"/>
          </p:cNvSpPr>
          <p:nvPr>
            <p:ph type="dt" sz="half" idx="10"/>
          </p:nvPr>
        </p:nvSpPr>
        <p:spPr>
          <a:xfrm>
            <a:off x="349250" y="6459538"/>
            <a:ext cx="1963738" cy="365125"/>
          </a:xfrm>
        </p:spPr>
        <p:txBody>
          <a:bodyPr/>
          <a:lstStyle>
            <a:lvl1pPr algn="l">
              <a:defRPr/>
            </a:lvl1pPr>
          </a:lstStyle>
          <a:p>
            <a:pPr>
              <a:defRPr/>
            </a:pPr>
            <a:endParaRPr lang="en-US" altLang="en-US"/>
          </a:p>
        </p:txBody>
      </p:sp>
      <p:sp>
        <p:nvSpPr>
          <p:cNvPr id="8" name="Footer Placeholder 5">
            <a:extLst>
              <a:ext uri="{FF2B5EF4-FFF2-40B4-BE49-F238E27FC236}">
                <a16:creationId xmlns:a16="http://schemas.microsoft.com/office/drawing/2014/main" id="{00BF18A1-B009-4E4A-8E34-122ADF8EE8B3}"/>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ltLang="en-US"/>
          </a:p>
        </p:txBody>
      </p:sp>
      <p:sp>
        <p:nvSpPr>
          <p:cNvPr id="9" name="Slide Number Placeholder 6">
            <a:extLst>
              <a:ext uri="{FF2B5EF4-FFF2-40B4-BE49-F238E27FC236}">
                <a16:creationId xmlns:a16="http://schemas.microsoft.com/office/drawing/2014/main" id="{019A5C83-412F-4CF4-BEC9-7FB460BD9729}"/>
              </a:ext>
            </a:extLst>
          </p:cNvPr>
          <p:cNvSpPr>
            <a:spLocks noGrp="1"/>
          </p:cNvSpPr>
          <p:nvPr>
            <p:ph type="sldNum" sz="quarter" idx="12"/>
          </p:nvPr>
        </p:nvSpPr>
        <p:spPr/>
        <p:txBody>
          <a:bodyPr/>
          <a:lstStyle>
            <a:lvl1pPr>
              <a:defRPr>
                <a:solidFill>
                  <a:schemeClr val="tx2"/>
                </a:solidFill>
              </a:defRPr>
            </a:lvl1pPr>
          </a:lstStyle>
          <a:p>
            <a:fld id="{689AC875-F44F-4755-9E4E-845B98D93165}" type="slidenum">
              <a:rPr lang="ar-EG" altLang="en-US"/>
              <a:pPr/>
              <a:t>‹#›</a:t>
            </a:fld>
            <a:endParaRPr lang="en-US" altLang="en-US"/>
          </a:p>
        </p:txBody>
      </p:sp>
    </p:spTree>
    <p:extLst>
      <p:ext uri="{BB962C8B-B14F-4D97-AF65-F5344CB8AC3E}">
        <p14:creationId xmlns:p14="http://schemas.microsoft.com/office/powerpoint/2010/main" val="1526455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4F5773-DF1E-4C07-A938-CCE98E44C42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B027706-8180-4890-BAB7-1E94771B6D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29F6EF5-F17A-4227-B5B9-9FB00CD5078B}"/>
              </a:ext>
            </a:extLst>
          </p:cNvPr>
          <p:cNvSpPr>
            <a:spLocks noGrp="1" noChangeArrowheads="1"/>
          </p:cNvSpPr>
          <p:nvPr>
            <p:ph type="sldNum" sz="quarter" idx="12"/>
          </p:nvPr>
        </p:nvSpPr>
        <p:spPr>
          <a:ln/>
        </p:spPr>
        <p:txBody>
          <a:bodyPr/>
          <a:lstStyle>
            <a:lvl1pPr>
              <a:defRPr/>
            </a:lvl1pPr>
          </a:lstStyle>
          <a:p>
            <a:fld id="{CEB31FAC-BBF2-4079-AF19-C8EB9AB72141}" type="slidenum">
              <a:rPr lang="ar-EG"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116666104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C09513-0154-45B5-975A-728D6F84F966}"/>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75F71026-1A9F-4BFA-AF4A-C99CD7C905D9}"/>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9D84012F-9AA7-46F0-8E33-8E67D03B7088}"/>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5">
            <a:extLst>
              <a:ext uri="{FF2B5EF4-FFF2-40B4-BE49-F238E27FC236}">
                <a16:creationId xmlns:a16="http://schemas.microsoft.com/office/drawing/2014/main" id="{3FB737E5-2385-4EE3-8E18-6F7B42F99061}"/>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6">
            <a:extLst>
              <a:ext uri="{FF2B5EF4-FFF2-40B4-BE49-F238E27FC236}">
                <a16:creationId xmlns:a16="http://schemas.microsoft.com/office/drawing/2014/main" id="{9D253162-17C2-4EB2-9997-501CB01A3F68}"/>
              </a:ext>
            </a:extLst>
          </p:cNvPr>
          <p:cNvSpPr>
            <a:spLocks noGrp="1"/>
          </p:cNvSpPr>
          <p:nvPr>
            <p:ph type="sldNum" sz="quarter" idx="12"/>
          </p:nvPr>
        </p:nvSpPr>
        <p:spPr/>
        <p:txBody>
          <a:bodyPr/>
          <a:lstStyle>
            <a:lvl1pPr>
              <a:defRPr/>
            </a:lvl1pPr>
          </a:lstStyle>
          <a:p>
            <a:fld id="{5E161E07-AA9C-4301-95F3-5E0E09102DE0}" type="slidenum">
              <a:rPr lang="ar-EG" altLang="en-US"/>
              <a:pPr/>
              <a:t>‹#›</a:t>
            </a:fld>
            <a:endParaRPr lang="en-US" altLang="en-US"/>
          </a:p>
        </p:txBody>
      </p:sp>
    </p:spTree>
    <p:extLst>
      <p:ext uri="{BB962C8B-B14F-4D97-AF65-F5344CB8AC3E}">
        <p14:creationId xmlns:p14="http://schemas.microsoft.com/office/powerpoint/2010/main" val="2309393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BD2B17-87B0-4827-86B9-E702A248C41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8B10D00-6C31-49B2-9311-252890C0FA1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DD2E0E4-ACDD-4127-B621-923EFDDCFA35}"/>
              </a:ext>
            </a:extLst>
          </p:cNvPr>
          <p:cNvSpPr>
            <a:spLocks noGrp="1"/>
          </p:cNvSpPr>
          <p:nvPr>
            <p:ph type="sldNum" sz="quarter" idx="12"/>
          </p:nvPr>
        </p:nvSpPr>
        <p:spPr/>
        <p:txBody>
          <a:bodyPr/>
          <a:lstStyle>
            <a:lvl1pPr>
              <a:defRPr/>
            </a:lvl1pPr>
          </a:lstStyle>
          <a:p>
            <a:fld id="{7E613EAD-7CD9-46E6-B571-4FCA4B374C22}" type="slidenum">
              <a:rPr lang="ar-EG" altLang="en-US"/>
              <a:pPr/>
              <a:t>‹#›</a:t>
            </a:fld>
            <a:endParaRPr lang="en-US" altLang="en-US"/>
          </a:p>
        </p:txBody>
      </p:sp>
    </p:spTree>
    <p:extLst>
      <p:ext uri="{BB962C8B-B14F-4D97-AF65-F5344CB8AC3E}">
        <p14:creationId xmlns:p14="http://schemas.microsoft.com/office/powerpoint/2010/main" val="2344726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96B667-6092-451B-8476-08CE70126BBB}"/>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F4EA1AE-4E75-4F8A-80E9-83269422ABD2}"/>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DD8820A4-961A-4306-959B-79067A87AC22}"/>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2113A6AF-1C6C-4F15-849F-E7FF6FB0564E}"/>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1B109647-26DF-4A56-A618-52A34DD98629}"/>
              </a:ext>
            </a:extLst>
          </p:cNvPr>
          <p:cNvSpPr>
            <a:spLocks noGrp="1"/>
          </p:cNvSpPr>
          <p:nvPr>
            <p:ph type="sldNum" sz="quarter" idx="12"/>
          </p:nvPr>
        </p:nvSpPr>
        <p:spPr/>
        <p:txBody>
          <a:bodyPr/>
          <a:lstStyle>
            <a:lvl1pPr>
              <a:defRPr/>
            </a:lvl1pPr>
          </a:lstStyle>
          <a:p>
            <a:fld id="{8D7A5F1D-83F5-4578-B22B-EE3867B0E818}" type="slidenum">
              <a:rPr lang="ar-EG" altLang="en-US"/>
              <a:pPr/>
              <a:t>‹#›</a:t>
            </a:fld>
            <a:endParaRPr lang="en-US" altLang="en-US"/>
          </a:p>
        </p:txBody>
      </p:sp>
    </p:spTree>
    <p:extLst>
      <p:ext uri="{BB962C8B-B14F-4D97-AF65-F5344CB8AC3E}">
        <p14:creationId xmlns:p14="http://schemas.microsoft.com/office/powerpoint/2010/main" val="199020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220FFCF3-1A70-4F43-9365-A7B7023361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867A918-455F-417D-B8F0-C7430A1D01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FEE5A0C-0054-4C34-9A2E-FCD5890EBC7F}"/>
              </a:ext>
            </a:extLst>
          </p:cNvPr>
          <p:cNvSpPr>
            <a:spLocks noGrp="1" noChangeArrowheads="1"/>
          </p:cNvSpPr>
          <p:nvPr>
            <p:ph type="sldNum" sz="quarter" idx="12"/>
          </p:nvPr>
        </p:nvSpPr>
        <p:spPr>
          <a:ln/>
        </p:spPr>
        <p:txBody>
          <a:bodyPr/>
          <a:lstStyle>
            <a:lvl1pPr>
              <a:defRPr/>
            </a:lvl1pPr>
          </a:lstStyle>
          <a:p>
            <a:fld id="{4D733D04-E2E0-4E51-943E-889A9CDD2060}" type="slidenum">
              <a:rPr lang="ar-EG"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156924226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03C6996-68C9-4848-877D-7E9EED779A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6C1D7BF-503F-4770-8F00-10D0A0AB3A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6E0977A-2217-4730-B388-04C7C760E6CD}"/>
              </a:ext>
            </a:extLst>
          </p:cNvPr>
          <p:cNvSpPr>
            <a:spLocks noGrp="1" noChangeArrowheads="1"/>
          </p:cNvSpPr>
          <p:nvPr>
            <p:ph type="sldNum" sz="quarter" idx="12"/>
          </p:nvPr>
        </p:nvSpPr>
        <p:spPr>
          <a:ln/>
        </p:spPr>
        <p:txBody>
          <a:bodyPr/>
          <a:lstStyle>
            <a:lvl1pPr>
              <a:defRPr/>
            </a:lvl1pPr>
          </a:lstStyle>
          <a:p>
            <a:fld id="{A2FF33CE-7AB6-4EA6-AA49-878D5354998C}" type="slidenum">
              <a:rPr lang="ar-EG"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111395844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2AEA984-8106-4B41-85E2-AAF0972B13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F4335FF2-2305-49E6-989B-E21ED1DBA51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385AA049-7F62-4E26-8CC6-F96D5024F1A8}"/>
              </a:ext>
            </a:extLst>
          </p:cNvPr>
          <p:cNvSpPr>
            <a:spLocks noGrp="1" noChangeArrowheads="1"/>
          </p:cNvSpPr>
          <p:nvPr>
            <p:ph type="sldNum" sz="quarter" idx="12"/>
          </p:nvPr>
        </p:nvSpPr>
        <p:spPr>
          <a:ln/>
        </p:spPr>
        <p:txBody>
          <a:bodyPr/>
          <a:lstStyle>
            <a:lvl1pPr>
              <a:defRPr/>
            </a:lvl1pPr>
          </a:lstStyle>
          <a:p>
            <a:fld id="{DC2CDE05-36F3-460B-9C1B-973EBD03FC3E}" type="slidenum">
              <a:rPr lang="ar-EG"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27311190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91CBA81-68DE-4060-9A91-AC024986D6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1EECE9E-7823-412A-A109-B9369DC8EB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19EF6F2-CC0B-4A9D-ADE3-B36E3AEE262F}"/>
              </a:ext>
            </a:extLst>
          </p:cNvPr>
          <p:cNvSpPr>
            <a:spLocks noGrp="1" noChangeArrowheads="1"/>
          </p:cNvSpPr>
          <p:nvPr>
            <p:ph type="sldNum" sz="quarter" idx="12"/>
          </p:nvPr>
        </p:nvSpPr>
        <p:spPr>
          <a:ln/>
        </p:spPr>
        <p:txBody>
          <a:bodyPr/>
          <a:lstStyle>
            <a:lvl1pPr>
              <a:defRPr/>
            </a:lvl1pPr>
          </a:lstStyle>
          <a:p>
            <a:fld id="{9DB5B5BC-7C2E-4420-BB9D-E470E0101639}" type="slidenum">
              <a:rPr lang="ar-EG"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38688234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52A454-F241-42A6-9AA5-222AC64EB1B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87CCBE7E-6ADD-4D9B-A710-1AD2DD9F3E2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B0BB55A-9B15-41A4-95B3-096878784AEB}"/>
              </a:ext>
            </a:extLst>
          </p:cNvPr>
          <p:cNvSpPr>
            <a:spLocks noGrp="1" noChangeArrowheads="1"/>
          </p:cNvSpPr>
          <p:nvPr>
            <p:ph type="sldNum" sz="quarter" idx="12"/>
          </p:nvPr>
        </p:nvSpPr>
        <p:spPr>
          <a:ln/>
        </p:spPr>
        <p:txBody>
          <a:bodyPr/>
          <a:lstStyle>
            <a:lvl1pPr>
              <a:defRPr/>
            </a:lvl1pPr>
          </a:lstStyle>
          <a:p>
            <a:fld id="{74FEFF19-B5BF-48C8-B53F-57E2B2656312}" type="slidenum">
              <a:rPr lang="ar-EG"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39815194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EE535A7-0CCE-4E3E-A849-CFBDA8ADF0A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F259F70-E460-4BAC-99F0-F8197887BD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3EA65E9-BABE-4193-95FC-D3594029EBC2}"/>
              </a:ext>
            </a:extLst>
          </p:cNvPr>
          <p:cNvSpPr>
            <a:spLocks noGrp="1" noChangeArrowheads="1"/>
          </p:cNvSpPr>
          <p:nvPr>
            <p:ph type="sldNum" sz="quarter" idx="12"/>
          </p:nvPr>
        </p:nvSpPr>
        <p:spPr>
          <a:ln/>
        </p:spPr>
        <p:txBody>
          <a:bodyPr/>
          <a:lstStyle>
            <a:lvl1pPr>
              <a:defRPr/>
            </a:lvl1pPr>
          </a:lstStyle>
          <a:p>
            <a:fld id="{592582D5-0175-4C18-8B10-7CC819D66FA5}" type="slidenum">
              <a:rPr lang="ar-EG"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393171761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7FEEB33-6903-4B6A-BAC8-D42C1E54FBB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9B82071-BB49-4F0D-8D9A-C21475AC68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3AFE98B-7E66-40AA-B6F6-36E628F8BDAC}"/>
              </a:ext>
            </a:extLst>
          </p:cNvPr>
          <p:cNvSpPr>
            <a:spLocks noGrp="1" noChangeArrowheads="1"/>
          </p:cNvSpPr>
          <p:nvPr>
            <p:ph type="sldNum" sz="quarter" idx="12"/>
          </p:nvPr>
        </p:nvSpPr>
        <p:spPr>
          <a:ln/>
        </p:spPr>
        <p:txBody>
          <a:bodyPr/>
          <a:lstStyle>
            <a:lvl1pPr>
              <a:defRPr/>
            </a:lvl1pPr>
          </a:lstStyle>
          <a:p>
            <a:fld id="{BD5C2BF1-711F-4F11-ABD2-E08B0FE1BD42}" type="slidenum">
              <a:rPr lang="ar-EG"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72877455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E7FF982-AA85-41F5-A4AA-B524BE05F87A}"/>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en-US"/>
              <a:t>انقر لتحرير نمط العنوان الرئيسي</a:t>
            </a:r>
          </a:p>
        </p:txBody>
      </p:sp>
      <p:sp>
        <p:nvSpPr>
          <p:cNvPr id="1027" name="Rectangle 3">
            <a:extLst>
              <a:ext uri="{FF2B5EF4-FFF2-40B4-BE49-F238E27FC236}">
                <a16:creationId xmlns:a16="http://schemas.microsoft.com/office/drawing/2014/main" id="{D91686D5-5A15-4A4B-A97C-DAD003AB08F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
        <p:nvSpPr>
          <p:cNvPr id="328708" name="Rectangle 4">
            <a:extLst>
              <a:ext uri="{FF2B5EF4-FFF2-40B4-BE49-F238E27FC236}">
                <a16:creationId xmlns:a16="http://schemas.microsoft.com/office/drawing/2014/main" id="{40760298-02A8-444C-9B02-87EB97C31472}"/>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1" eaLnBrk="0" hangingPunct="0">
              <a:defRPr sz="1400">
                <a:cs typeface="+mn-cs"/>
              </a:defRPr>
            </a:lvl1pPr>
          </a:lstStyle>
          <a:p>
            <a:pPr>
              <a:defRPr/>
            </a:pPr>
            <a:endParaRPr lang="en-US" altLang="en-US"/>
          </a:p>
        </p:txBody>
      </p:sp>
      <p:sp>
        <p:nvSpPr>
          <p:cNvPr id="328709" name="Rectangle 5">
            <a:extLst>
              <a:ext uri="{FF2B5EF4-FFF2-40B4-BE49-F238E27FC236}">
                <a16:creationId xmlns:a16="http://schemas.microsoft.com/office/drawing/2014/main" id="{E2E21A4C-0FC4-481B-82B5-4C6EB190E66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1" eaLnBrk="0" hangingPunct="0">
              <a:defRPr sz="1400">
                <a:cs typeface="+mn-cs"/>
              </a:defRPr>
            </a:lvl1pPr>
          </a:lstStyle>
          <a:p>
            <a:pPr>
              <a:defRPr/>
            </a:pPr>
            <a:endParaRPr lang="en-US" altLang="en-US"/>
          </a:p>
        </p:txBody>
      </p:sp>
      <p:sp>
        <p:nvSpPr>
          <p:cNvPr id="328710" name="Rectangle 6">
            <a:extLst>
              <a:ext uri="{FF2B5EF4-FFF2-40B4-BE49-F238E27FC236}">
                <a16:creationId xmlns:a16="http://schemas.microsoft.com/office/drawing/2014/main" id="{62770445-0523-4AE7-A2CE-C6B2850690D8}"/>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a:defRPr sz="1400">
                <a:cs typeface="Times New Roman" panose="02020603050405020304" pitchFamily="18" charset="0"/>
              </a:defRPr>
            </a:lvl1pPr>
          </a:lstStyle>
          <a:p>
            <a:fld id="{40C8665C-6043-4B16-B5BF-ABDCA96F309C}" type="slidenum">
              <a:rPr lang="ar-EG" altLang="en-US"/>
              <a:pPr/>
              <a:t>‹#›</a:t>
            </a:fld>
            <a:endParaRPr lang="en-US" altLang="en-US">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ransition/>
  <p:txStyles>
    <p:titleStyle>
      <a:lvl1pPr algn="ctr" rtl="1" eaLnBrk="0" fontAlgn="base" hangingPunct="0">
        <a:spcBef>
          <a:spcPct val="0"/>
        </a:spcBef>
        <a:spcAft>
          <a:spcPct val="0"/>
        </a:spcAft>
        <a:defRPr sz="4400" kern="12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1"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1"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1"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1"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1"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1"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1"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r" rtl="1"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4E236C-C13E-435E-92FD-A12B98CFC724}"/>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820BB7D-5CA7-4526-99C1-22204A1E6E51}"/>
              </a:ext>
            </a:extLst>
          </p:cNvPr>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CAC97A89-5C1A-4956-A98C-9D6A8B3D940A}"/>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2053" name="Text Placeholder 2">
            <a:extLst>
              <a:ext uri="{FF2B5EF4-FFF2-40B4-BE49-F238E27FC236}">
                <a16:creationId xmlns:a16="http://schemas.microsoft.com/office/drawing/2014/main" id="{8E5AC8AA-5E6A-40E0-AA1F-A2E95DA95D49}"/>
              </a:ext>
            </a:extLst>
          </p:cNvPr>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14488AD-B7F8-4E03-8617-BC79970B9645}"/>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rtl="1" eaLnBrk="1" hangingPunct="1">
              <a:defRPr sz="900">
                <a:solidFill>
                  <a:srgbClr val="FFFFFF"/>
                </a:solidFill>
              </a:defRPr>
            </a:lvl1pPr>
          </a:lstStyle>
          <a:p>
            <a:pPr>
              <a:defRPr/>
            </a:pPr>
            <a:endParaRPr lang="en-US" altLang="en-US"/>
          </a:p>
        </p:txBody>
      </p:sp>
      <p:sp>
        <p:nvSpPr>
          <p:cNvPr id="5" name="Footer Placeholder 4">
            <a:extLst>
              <a:ext uri="{FF2B5EF4-FFF2-40B4-BE49-F238E27FC236}">
                <a16:creationId xmlns:a16="http://schemas.microsoft.com/office/drawing/2014/main" id="{F5640E33-8C40-4F67-925F-DFAA76E7AD9B}"/>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rtl="1" eaLnBrk="1" hangingPunct="1">
              <a:defRPr sz="900" cap="all" baseline="0">
                <a:solidFill>
                  <a:srgbClr val="FFFFFF"/>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6143C6FA-0F47-415B-9C65-4363A4A944DC}"/>
              </a:ext>
            </a:extLst>
          </p:cNvPr>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rtl="1" eaLnBrk="1" hangingPunct="1">
              <a:defRPr sz="1000">
                <a:solidFill>
                  <a:srgbClr val="FFFFFF"/>
                </a:solidFill>
              </a:defRPr>
            </a:lvl1pPr>
          </a:lstStyle>
          <a:p>
            <a:fld id="{91BC5D22-11EA-4B15-A7A2-00EA2EB41DEF}" type="slidenum">
              <a:rPr lang="ar-EG" altLang="en-US"/>
              <a:pPr/>
              <a:t>‹#›</a:t>
            </a:fld>
            <a:endParaRPr lang="en-US" altLang="en-US"/>
          </a:p>
        </p:txBody>
      </p:sp>
      <p:cxnSp>
        <p:nvCxnSpPr>
          <p:cNvPr id="10" name="Straight Connector 9">
            <a:extLst>
              <a:ext uri="{FF2B5EF4-FFF2-40B4-BE49-F238E27FC236}">
                <a16:creationId xmlns:a16="http://schemas.microsoft.com/office/drawing/2014/main" id="{4F1869D7-6676-4F3C-9F59-CF2EA24E1B99}"/>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cs typeface="Times New Roman" panose="02020603050405020304" pitchFamily="18"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cs typeface="Times New Roman" panose="02020603050405020304" pitchFamily="18"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cs typeface="Times New Roman" panose="02020603050405020304" pitchFamily="18"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cs typeface="Times New Roman" panose="02020603050405020304" pitchFamily="18"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cs typeface="Times New Roman" panose="02020603050405020304" pitchFamily="18"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cs typeface="Times New Roman" panose="02020603050405020304" pitchFamily="18"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cs typeface="Times New Roman" panose="02020603050405020304" pitchFamily="18"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cs typeface="Times New Roman" panose="02020603050405020304" pitchFamily="18"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3.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3.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13.xml" /></Relationships>
</file>

<file path=ppt/slides/_rels/slide30.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7.xml" /><Relationship Id="rId6" Type="http://schemas.openxmlformats.org/officeDocument/2006/relationships/image" Target="../media/image20.png" /><Relationship Id="rId5" Type="http://schemas.openxmlformats.org/officeDocument/2006/relationships/image" Target="../media/image19.png" /><Relationship Id="rId4" Type="http://schemas.openxmlformats.org/officeDocument/2006/relationships/image" Target="../media/image18.png" /></Relationships>
</file>

<file path=ppt/slides/_rels/slide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13.xml" /></Relationships>
</file>

<file path=ppt/slides/_rels/slide9.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F5A2-75E6-43A9-BA04-C28A9FF67484}"/>
              </a:ext>
            </a:extLst>
          </p:cNvPr>
          <p:cNvSpPr>
            <a:spLocks noGrp="1"/>
          </p:cNvSpPr>
          <p:nvPr>
            <p:ph type="title"/>
          </p:nvPr>
        </p:nvSpPr>
        <p:spPr>
          <a:xfrm>
            <a:off x="822325" y="836613"/>
            <a:ext cx="7543800" cy="1438275"/>
          </a:xfrm>
        </p:spPr>
        <p:txBody>
          <a:bodyPr/>
          <a:lstStyle/>
          <a:p>
            <a:pPr eaLnBrk="1" fontAlgn="auto" hangingPunct="1">
              <a:spcAft>
                <a:spcPts val="0"/>
              </a:spcAft>
              <a:defRPr/>
            </a:pPr>
            <a:endParaRPr lang="en-US"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08C55D3D-3C05-4C7D-8EBB-2EACEEF26614}"/>
              </a:ext>
            </a:extLst>
          </p:cNvPr>
          <p:cNvSpPr>
            <a:spLocks noGrp="1"/>
          </p:cNvSpPr>
          <p:nvPr>
            <p:ph idx="1"/>
          </p:nvPr>
        </p:nvSpPr>
        <p:spPr>
          <a:xfrm>
            <a:off x="822325" y="2205038"/>
            <a:ext cx="7543800" cy="3519487"/>
          </a:xfrm>
        </p:spPr>
        <p:txBody>
          <a:bodyPr rtlCol="0">
            <a:normAutofit fontScale="92500" lnSpcReduction="10000"/>
          </a:bodyPr>
          <a:lstStyle/>
          <a:p>
            <a:pPr marL="91440" indent="-91440" algn="ctr" eaLnBrk="1" fontAlgn="auto" hangingPunct="1">
              <a:lnSpc>
                <a:spcPct val="150000"/>
              </a:lnSpc>
              <a:defRPr/>
            </a:pPr>
            <a:r>
              <a:rPr lang="en-US" sz="3200" b="1" dirty="0">
                <a:solidFill>
                  <a:schemeClr val="accent2">
                    <a:lumMod val="75000"/>
                  </a:schemeClr>
                </a:solidFill>
                <a:latin typeface="Times New Roman" panose="02020603050405020304" pitchFamily="18" charset="0"/>
                <a:cs typeface="Times New Roman" panose="02020603050405020304" pitchFamily="18" charset="0"/>
              </a:rPr>
              <a:t>10 – Regulation Of Arterial Blood Pressure</a:t>
            </a:r>
          </a:p>
          <a:p>
            <a:pPr marL="91440" indent="-91440" algn="ctr" eaLnBrk="1" fontAlgn="auto" hangingPunct="1">
              <a:lnSpc>
                <a:spcPct val="150000"/>
              </a:lnSpc>
              <a:defRPr/>
            </a:pPr>
            <a:r>
              <a:rPr lang="en-US" sz="3200" b="1" i="1" dirty="0">
                <a:solidFill>
                  <a:schemeClr val="accent1">
                    <a:lumMod val="75000"/>
                  </a:schemeClr>
                </a:solidFill>
              </a:rPr>
              <a:t>By </a:t>
            </a:r>
          </a:p>
          <a:p>
            <a:pPr marL="749808" lvl="3" indent="-182880" algn="ctr" eaLnBrk="1" fontAlgn="auto" hangingPunct="1">
              <a:lnSpc>
                <a:spcPct val="150000"/>
              </a:lnSpc>
              <a:defRPr/>
            </a:pPr>
            <a:r>
              <a:rPr lang="en-US" sz="2600" b="1" dirty="0">
                <a:solidFill>
                  <a:schemeClr val="tx1">
                    <a:lumMod val="75000"/>
                    <a:lumOff val="25000"/>
                  </a:schemeClr>
                </a:solidFill>
                <a:latin typeface="Times New Roman" panose="02020603050405020304" pitchFamily="18" charset="0"/>
                <a:cs typeface="Times New Roman" panose="02020603050405020304" pitchFamily="18" charset="0"/>
              </a:rPr>
              <a:t>Assisst. Prof</a:t>
            </a:r>
            <a:r>
              <a:rPr lang="en-US" sz="2600" dirty="0">
                <a:solidFill>
                  <a:schemeClr val="tx1">
                    <a:lumMod val="75000"/>
                    <a:lumOff val="25000"/>
                  </a:schemeClr>
                </a:solidFill>
              </a:rPr>
              <a:t>. </a:t>
            </a:r>
            <a:r>
              <a:rPr lang="en-US" sz="2800" dirty="0">
                <a:solidFill>
                  <a:schemeClr val="tx1">
                    <a:lumMod val="75000"/>
                    <a:lumOff val="25000"/>
                  </a:schemeClr>
                </a:solidFill>
              </a:rPr>
              <a:t>Nourelhuda A. Mohammed</a:t>
            </a:r>
          </a:p>
          <a:p>
            <a:pPr marL="749808" lvl="3" indent="-182880" algn="ctr" eaLnBrk="1" fontAlgn="auto" hangingPunct="1">
              <a:lnSpc>
                <a:spcPct val="150000"/>
              </a:lnSpc>
              <a:defRPr/>
            </a:pPr>
            <a:r>
              <a:rPr lang="en-US" sz="2800" b="1" dirty="0">
                <a:solidFill>
                  <a:schemeClr val="tx1">
                    <a:lumMod val="75000"/>
                    <a:lumOff val="25000"/>
                  </a:schemeClr>
                </a:solidFill>
              </a:rPr>
              <a:t>Biochem.&amp; Physiology dept.</a:t>
            </a:r>
          </a:p>
          <a:p>
            <a:pPr marL="749808" lvl="3" indent="-182880" algn="ctr" eaLnBrk="1" fontAlgn="auto" hangingPunct="1">
              <a:lnSpc>
                <a:spcPct val="150000"/>
              </a:lnSpc>
              <a:defRPr/>
            </a:pPr>
            <a:r>
              <a:rPr lang="en-US" sz="2800" b="1" dirty="0">
                <a:solidFill>
                  <a:schemeClr val="tx1">
                    <a:lumMod val="75000"/>
                    <a:lumOff val="25000"/>
                  </a:schemeClr>
                </a:solidFill>
              </a:rPr>
              <a:t>Mutah school of medicine</a:t>
            </a:r>
          </a:p>
        </p:txBody>
      </p:sp>
      <p:pic>
        <p:nvPicPr>
          <p:cNvPr id="16388" name="Picture 2" descr="C:\Users\Dr Sherif\Desktop\مؤتة.jpg">
            <a:extLst>
              <a:ext uri="{FF2B5EF4-FFF2-40B4-BE49-F238E27FC236}">
                <a16:creationId xmlns:a16="http://schemas.microsoft.com/office/drawing/2014/main" id="{4EF2ADF5-7B9A-4B3E-B221-83CC58AD5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913" y="715963"/>
            <a:ext cx="1446212"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9330" name="Text Box 2">
            <a:extLst>
              <a:ext uri="{FF2B5EF4-FFF2-40B4-BE49-F238E27FC236}">
                <a16:creationId xmlns:a16="http://schemas.microsoft.com/office/drawing/2014/main" id="{AFA16D06-173C-481F-ACF4-4AC1E3F5470D}"/>
              </a:ext>
            </a:extLst>
          </p:cNvPr>
          <p:cNvSpPr txBox="1">
            <a:spLocks noChangeArrowheads="1"/>
          </p:cNvSpPr>
          <p:nvPr/>
        </p:nvSpPr>
        <p:spPr bwMode="auto">
          <a:xfrm>
            <a:off x="414338" y="46038"/>
            <a:ext cx="8293100" cy="662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903288"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082675"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rtl="0" eaLnBrk="1" hangingPunct="1">
              <a:lnSpc>
                <a:spcPct val="130000"/>
              </a:lnSpc>
              <a:spcBef>
                <a:spcPct val="0"/>
              </a:spcBef>
              <a:buFontTx/>
              <a:buNone/>
            </a:pPr>
            <a:r>
              <a:rPr lang="en-US" altLang="en-US" sz="3000" i="1">
                <a:solidFill>
                  <a:schemeClr val="bg1"/>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I. IMPULSES FROM THE CARDIOVASCULAR  RECEPTORS</a:t>
            </a:r>
          </a:p>
          <a:p>
            <a:pPr algn="ctr" rtl="0" eaLnBrk="1" hangingPunct="1">
              <a:lnSpc>
                <a:spcPct val="130000"/>
              </a:lnSpc>
              <a:spcBef>
                <a:spcPct val="0"/>
              </a:spcBef>
              <a:buFontTx/>
              <a:buNone/>
            </a:pPr>
            <a:r>
              <a:rPr lang="en-US" altLang="en-US" sz="30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These afferent act as feed back control of the circulatory hemodynamics. </a:t>
            </a:r>
          </a:p>
          <a:p>
            <a:pPr algn="just" rtl="0" eaLnBrk="1" hangingPunct="1">
              <a:lnSpc>
                <a:spcPct val="130000"/>
              </a:lnSpc>
              <a:spcBef>
                <a:spcPct val="0"/>
              </a:spcBef>
              <a:buFontTx/>
              <a:buNone/>
            </a:pPr>
            <a:r>
              <a:rPr lang="en-US" altLang="en-US" sz="3000" b="1">
                <a:solidFill>
                  <a:srgbClr val="00FFFF"/>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[A] Baroreceptors (pressor receptors):</a:t>
            </a:r>
          </a:p>
          <a:p>
            <a:pPr algn="just" rtl="0" eaLnBrk="1" hangingPunct="1">
              <a:lnSpc>
                <a:spcPct val="130000"/>
              </a:lnSpc>
              <a:spcBef>
                <a:spcPct val="0"/>
              </a:spcBef>
              <a:buFontTx/>
              <a:buNone/>
            </a:pPr>
            <a:r>
              <a:rPr lang="en-US" altLang="en-US" sz="30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These receptors are stimulated by blood pressure variations and are divided:</a:t>
            </a:r>
          </a:p>
          <a:p>
            <a:pPr algn="just" rtl="0" eaLnBrk="1" hangingPunct="1">
              <a:lnSpc>
                <a:spcPct val="130000"/>
              </a:lnSpc>
              <a:spcBef>
                <a:spcPct val="0"/>
              </a:spcBef>
              <a:buFontTx/>
              <a:buNone/>
            </a:pPr>
            <a:endParaRPr lang="en-US" altLang="en-US" sz="30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endParaRPr>
          </a:p>
          <a:p>
            <a:pPr algn="just" rtl="0" eaLnBrk="1" hangingPunct="1">
              <a:lnSpc>
                <a:spcPct val="130000"/>
              </a:lnSpc>
              <a:spcBef>
                <a:spcPct val="0"/>
              </a:spcBef>
              <a:buFontTx/>
              <a:buNone/>
            </a:pPr>
            <a:r>
              <a:rPr lang="en-US" altLang="en-US" sz="30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1-High pressure baroreceptors.</a:t>
            </a:r>
          </a:p>
          <a:p>
            <a:pPr algn="just" rtl="0" eaLnBrk="1" hangingPunct="1">
              <a:lnSpc>
                <a:spcPct val="130000"/>
              </a:lnSpc>
              <a:spcBef>
                <a:spcPct val="0"/>
              </a:spcBef>
              <a:buFontTx/>
              <a:buNone/>
            </a:pPr>
            <a:r>
              <a:rPr lang="en-US" altLang="en-US" sz="30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2-Low pressure receptors or volume   	receptors.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39330">
                                            <p:txEl>
                                              <p:pRg st="0" end="0"/>
                                            </p:txEl>
                                          </p:spTgt>
                                        </p:tgtEl>
                                        <p:attrNameLst>
                                          <p:attrName>style.visibility</p:attrName>
                                        </p:attrNameLst>
                                      </p:cBhvr>
                                      <p:to>
                                        <p:strVal val="visible"/>
                                      </p:to>
                                    </p:set>
                                    <p:anim calcmode="lin" valueType="num">
                                      <p:cBhvr additive="base">
                                        <p:cTn id="7" dur="500" fill="hold"/>
                                        <p:tgtEl>
                                          <p:spTgt spid="7393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9330">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39330">
                                            <p:txEl>
                                              <p:pRg st="1" end="1"/>
                                            </p:txEl>
                                          </p:spTgt>
                                        </p:tgtEl>
                                        <p:attrNameLst>
                                          <p:attrName>style.visibility</p:attrName>
                                        </p:attrNameLst>
                                      </p:cBhvr>
                                      <p:to>
                                        <p:strVal val="visible"/>
                                      </p:to>
                                    </p:set>
                                    <p:anim calcmode="lin" valueType="num">
                                      <p:cBhvr additive="base">
                                        <p:cTn id="12" dur="500" fill="hold"/>
                                        <p:tgtEl>
                                          <p:spTgt spid="73933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393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39330">
                                            <p:txEl>
                                              <p:pRg st="2" end="2"/>
                                            </p:txEl>
                                          </p:spTgt>
                                        </p:tgtEl>
                                        <p:attrNameLst>
                                          <p:attrName>style.visibility</p:attrName>
                                        </p:attrNameLst>
                                      </p:cBhvr>
                                      <p:to>
                                        <p:strVal val="visible"/>
                                      </p:to>
                                    </p:set>
                                    <p:anim calcmode="lin" valueType="num">
                                      <p:cBhvr additive="base">
                                        <p:cTn id="18" dur="500" fill="hold"/>
                                        <p:tgtEl>
                                          <p:spTgt spid="73933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393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39330">
                                            <p:txEl>
                                              <p:pRg st="3" end="3"/>
                                            </p:txEl>
                                          </p:spTgt>
                                        </p:tgtEl>
                                        <p:attrNameLst>
                                          <p:attrName>style.visibility</p:attrName>
                                        </p:attrNameLst>
                                      </p:cBhvr>
                                      <p:to>
                                        <p:strVal val="visible"/>
                                      </p:to>
                                    </p:set>
                                    <p:anim calcmode="lin" valueType="num">
                                      <p:cBhvr additive="base">
                                        <p:cTn id="24" dur="500" fill="hold"/>
                                        <p:tgtEl>
                                          <p:spTgt spid="73933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393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39330">
                                            <p:txEl>
                                              <p:pRg st="5" end="5"/>
                                            </p:txEl>
                                          </p:spTgt>
                                        </p:tgtEl>
                                        <p:attrNameLst>
                                          <p:attrName>style.visibility</p:attrName>
                                        </p:attrNameLst>
                                      </p:cBhvr>
                                      <p:to>
                                        <p:strVal val="visible"/>
                                      </p:to>
                                    </p:set>
                                    <p:anim calcmode="lin" valueType="num">
                                      <p:cBhvr additive="base">
                                        <p:cTn id="30" dur="500" fill="hold"/>
                                        <p:tgtEl>
                                          <p:spTgt spid="739330">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393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39330">
                                            <p:txEl>
                                              <p:pRg st="6" end="6"/>
                                            </p:txEl>
                                          </p:spTgt>
                                        </p:tgtEl>
                                        <p:attrNameLst>
                                          <p:attrName>style.visibility</p:attrName>
                                        </p:attrNameLst>
                                      </p:cBhvr>
                                      <p:to>
                                        <p:strVal val="visible"/>
                                      </p:to>
                                    </p:set>
                                    <p:anim calcmode="lin" valueType="num">
                                      <p:cBhvr additive="base">
                                        <p:cTn id="36" dur="500" fill="hold"/>
                                        <p:tgtEl>
                                          <p:spTgt spid="739330">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3933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0"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0354" name="Text Box 2">
            <a:extLst>
              <a:ext uri="{FF2B5EF4-FFF2-40B4-BE49-F238E27FC236}">
                <a16:creationId xmlns:a16="http://schemas.microsoft.com/office/drawing/2014/main" id="{CB6F2CAE-152A-4BCE-BC04-2DE2D2FA79AA}"/>
              </a:ext>
            </a:extLst>
          </p:cNvPr>
          <p:cNvSpPr txBox="1">
            <a:spLocks noChangeArrowheads="1"/>
          </p:cNvSpPr>
          <p:nvPr/>
        </p:nvSpPr>
        <p:spPr bwMode="auto">
          <a:xfrm>
            <a:off x="414338" y="36513"/>
            <a:ext cx="8293100" cy="687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12788"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just" rtl="0" eaLnBrk="1" hangingPunct="1">
              <a:lnSpc>
                <a:spcPct val="105000"/>
              </a:lnSpc>
              <a:spcBef>
                <a:spcPct val="0"/>
              </a:spcBef>
              <a:buFontTx/>
              <a:buNone/>
            </a:pPr>
            <a:r>
              <a:rPr lang="en-US" altLang="en-US" sz="2800" b="1">
                <a:solidFill>
                  <a:srgbClr val="00FF99"/>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1) Arterial baroreceptors:</a:t>
            </a:r>
          </a:p>
          <a:p>
            <a:pPr algn="just" rtl="0" eaLnBrk="1" hangingPunct="1">
              <a:lnSpc>
                <a:spcPct val="105000"/>
              </a:lnSpc>
              <a:spcBef>
                <a:spcPct val="0"/>
              </a:spcBef>
              <a:buFontTx/>
              <a:buNone/>
            </a:pPr>
            <a:r>
              <a:rPr lang="en-US" altLang="en-US" sz="2800" b="1">
                <a:solidFill>
                  <a:srgbClr val="FF99FF"/>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Site:</a:t>
            </a:r>
          </a:p>
          <a:p>
            <a:pPr algn="just" rtl="0" eaLnBrk="1" hangingPunct="1">
              <a:lnSpc>
                <a:spcPct val="105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a:t>
            </a:r>
            <a:r>
              <a:rPr lang="en-US" altLang="en-US" sz="2800" b="1">
                <a:solidFill>
                  <a:srgbClr val="C000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Aortic arch </a:t>
            </a: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and </a:t>
            </a:r>
            <a:r>
              <a:rPr lang="en-US" altLang="en-US" sz="2800" b="1">
                <a:solidFill>
                  <a:srgbClr val="C000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carotid sinus</a:t>
            </a: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a:t>
            </a:r>
          </a:p>
          <a:p>
            <a:pPr algn="just" rtl="0" eaLnBrk="1" hangingPunct="1">
              <a:lnSpc>
                <a:spcPct val="105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They are sensitive nerve endings which respond to the stretch of arterial wall.</a:t>
            </a:r>
          </a:p>
          <a:p>
            <a:pPr algn="just" rtl="0" eaLnBrk="1" hangingPunct="1">
              <a:lnSpc>
                <a:spcPct val="105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a:t>
            </a:r>
            <a:r>
              <a:rPr lang="en-US" altLang="en-US" sz="2800" b="1" i="1">
                <a:solidFill>
                  <a:srgbClr val="FF33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a:t>
            </a:r>
            <a:r>
              <a:rPr lang="en-US" altLang="en-US" sz="2800" b="1" i="1">
                <a:solidFill>
                  <a:srgbClr val="C000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Nerve connection:</a:t>
            </a:r>
          </a:p>
          <a:p>
            <a:pPr algn="just" rtl="0" eaLnBrk="1" hangingPunct="1">
              <a:lnSpc>
                <a:spcPct val="105000"/>
              </a:lnSpc>
              <a:spcBef>
                <a:spcPct val="0"/>
              </a:spcBef>
              <a:buFontTx/>
              <a:buNone/>
            </a:pPr>
            <a:r>
              <a:rPr lang="en-US" altLang="en-US" sz="2800" b="1">
                <a:solidFill>
                  <a:srgbClr val="FF99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a.	Aortic arch:</a:t>
            </a: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through the aortic nerve from the vagus.</a:t>
            </a:r>
          </a:p>
          <a:p>
            <a:pPr algn="just" rtl="0" eaLnBrk="1" hangingPunct="1">
              <a:lnSpc>
                <a:spcPct val="105000"/>
              </a:lnSpc>
              <a:spcBef>
                <a:spcPct val="0"/>
              </a:spcBef>
              <a:buFontTx/>
              <a:buNone/>
            </a:pPr>
            <a:r>
              <a:rPr lang="en-US" altLang="en-US" sz="2800" b="1">
                <a:solidFill>
                  <a:srgbClr val="FF99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b.	Carotid sinus:</a:t>
            </a: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through the carotid sinus nerve (branch from  glossopharyngeal).</a:t>
            </a:r>
          </a:p>
          <a:p>
            <a:pPr algn="just" rtl="0" eaLnBrk="1" hangingPunct="1">
              <a:lnSpc>
                <a:spcPct val="105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The aortic nerve and carotid sinus nerve are called the buffer nerves.</a:t>
            </a:r>
          </a:p>
          <a:p>
            <a:pPr algn="just" rtl="0" eaLnBrk="1" hangingPunct="1">
              <a:lnSpc>
                <a:spcPct val="105000"/>
              </a:lnSpc>
              <a:spcBef>
                <a:spcPct val="0"/>
              </a:spcBef>
              <a:buFontTx/>
              <a:buNone/>
            </a:pPr>
            <a:r>
              <a:rPr lang="en-US" altLang="en-US" sz="2800" b="1">
                <a:solidFill>
                  <a:srgbClr val="FF99FF"/>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Stimuli:</a:t>
            </a:r>
          </a:p>
          <a:p>
            <a:pPr algn="just" rtl="0" eaLnBrk="1" hangingPunct="1">
              <a:lnSpc>
                <a:spcPct val="105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They are stimulated by stretching the arterial wall by the blood pressure changes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40354">
                                            <p:txEl>
                                              <p:pRg st="0" end="0"/>
                                            </p:txEl>
                                          </p:spTgt>
                                        </p:tgtEl>
                                        <p:attrNameLst>
                                          <p:attrName>style.visibility</p:attrName>
                                        </p:attrNameLst>
                                      </p:cBhvr>
                                      <p:to>
                                        <p:strVal val="visible"/>
                                      </p:to>
                                    </p:set>
                                    <p:anim calcmode="lin" valueType="num">
                                      <p:cBhvr additive="base">
                                        <p:cTn id="7" dur="500" fill="hold"/>
                                        <p:tgtEl>
                                          <p:spTgt spid="7403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03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0354">
                                            <p:txEl>
                                              <p:pRg st="1" end="1"/>
                                            </p:txEl>
                                          </p:spTgt>
                                        </p:tgtEl>
                                        <p:attrNameLst>
                                          <p:attrName>style.visibility</p:attrName>
                                        </p:attrNameLst>
                                      </p:cBhvr>
                                      <p:to>
                                        <p:strVal val="visible"/>
                                      </p:to>
                                    </p:set>
                                    <p:anim calcmode="lin" valueType="num">
                                      <p:cBhvr additive="base">
                                        <p:cTn id="13" dur="500" fill="hold"/>
                                        <p:tgtEl>
                                          <p:spTgt spid="7403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03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0354">
                                            <p:txEl>
                                              <p:pRg st="2" end="2"/>
                                            </p:txEl>
                                          </p:spTgt>
                                        </p:tgtEl>
                                        <p:attrNameLst>
                                          <p:attrName>style.visibility</p:attrName>
                                        </p:attrNameLst>
                                      </p:cBhvr>
                                      <p:to>
                                        <p:strVal val="visible"/>
                                      </p:to>
                                    </p:set>
                                    <p:anim calcmode="lin" valueType="num">
                                      <p:cBhvr additive="base">
                                        <p:cTn id="19" dur="500" fill="hold"/>
                                        <p:tgtEl>
                                          <p:spTgt spid="7403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03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0354">
                                            <p:txEl>
                                              <p:pRg st="3" end="3"/>
                                            </p:txEl>
                                          </p:spTgt>
                                        </p:tgtEl>
                                        <p:attrNameLst>
                                          <p:attrName>style.visibility</p:attrName>
                                        </p:attrNameLst>
                                      </p:cBhvr>
                                      <p:to>
                                        <p:strVal val="visible"/>
                                      </p:to>
                                    </p:set>
                                    <p:anim calcmode="lin" valueType="num">
                                      <p:cBhvr additive="base">
                                        <p:cTn id="25" dur="500" fill="hold"/>
                                        <p:tgtEl>
                                          <p:spTgt spid="74035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03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0354">
                                            <p:txEl>
                                              <p:pRg st="4" end="4"/>
                                            </p:txEl>
                                          </p:spTgt>
                                        </p:tgtEl>
                                        <p:attrNameLst>
                                          <p:attrName>style.visibility</p:attrName>
                                        </p:attrNameLst>
                                      </p:cBhvr>
                                      <p:to>
                                        <p:strVal val="visible"/>
                                      </p:to>
                                    </p:set>
                                    <p:anim calcmode="lin" valueType="num">
                                      <p:cBhvr additive="base">
                                        <p:cTn id="31" dur="500" fill="hold"/>
                                        <p:tgtEl>
                                          <p:spTgt spid="74035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035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40354">
                                            <p:txEl>
                                              <p:pRg st="5" end="5"/>
                                            </p:txEl>
                                          </p:spTgt>
                                        </p:tgtEl>
                                        <p:attrNameLst>
                                          <p:attrName>style.visibility</p:attrName>
                                        </p:attrNameLst>
                                      </p:cBhvr>
                                      <p:to>
                                        <p:strVal val="visible"/>
                                      </p:to>
                                    </p:set>
                                    <p:anim calcmode="lin" valueType="num">
                                      <p:cBhvr additive="base">
                                        <p:cTn id="37" dur="500" fill="hold"/>
                                        <p:tgtEl>
                                          <p:spTgt spid="74035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4035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40354">
                                            <p:txEl>
                                              <p:pRg st="6" end="6"/>
                                            </p:txEl>
                                          </p:spTgt>
                                        </p:tgtEl>
                                        <p:attrNameLst>
                                          <p:attrName>style.visibility</p:attrName>
                                        </p:attrNameLst>
                                      </p:cBhvr>
                                      <p:to>
                                        <p:strVal val="visible"/>
                                      </p:to>
                                    </p:set>
                                    <p:anim calcmode="lin" valueType="num">
                                      <p:cBhvr additive="base">
                                        <p:cTn id="43" dur="500" fill="hold"/>
                                        <p:tgtEl>
                                          <p:spTgt spid="74035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4035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40354">
                                            <p:txEl>
                                              <p:pRg st="7" end="7"/>
                                            </p:txEl>
                                          </p:spTgt>
                                        </p:tgtEl>
                                        <p:attrNameLst>
                                          <p:attrName>style.visibility</p:attrName>
                                        </p:attrNameLst>
                                      </p:cBhvr>
                                      <p:to>
                                        <p:strVal val="visible"/>
                                      </p:to>
                                    </p:set>
                                    <p:anim calcmode="lin" valueType="num">
                                      <p:cBhvr additive="base">
                                        <p:cTn id="49" dur="500" fill="hold"/>
                                        <p:tgtEl>
                                          <p:spTgt spid="74035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4035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40354">
                                            <p:txEl>
                                              <p:pRg st="8" end="8"/>
                                            </p:txEl>
                                          </p:spTgt>
                                        </p:tgtEl>
                                        <p:attrNameLst>
                                          <p:attrName>style.visibility</p:attrName>
                                        </p:attrNameLst>
                                      </p:cBhvr>
                                      <p:to>
                                        <p:strVal val="visible"/>
                                      </p:to>
                                    </p:set>
                                    <p:anim calcmode="lin" valueType="num">
                                      <p:cBhvr additive="base">
                                        <p:cTn id="55" dur="500" fill="hold"/>
                                        <p:tgtEl>
                                          <p:spTgt spid="74035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4035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40354">
                                            <p:txEl>
                                              <p:pRg st="9" end="9"/>
                                            </p:txEl>
                                          </p:spTgt>
                                        </p:tgtEl>
                                        <p:attrNameLst>
                                          <p:attrName>style.visibility</p:attrName>
                                        </p:attrNameLst>
                                      </p:cBhvr>
                                      <p:to>
                                        <p:strVal val="visible"/>
                                      </p:to>
                                    </p:set>
                                    <p:anim calcmode="lin" valueType="num">
                                      <p:cBhvr additive="base">
                                        <p:cTn id="61" dur="500" fill="hold"/>
                                        <p:tgtEl>
                                          <p:spTgt spid="74035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4035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1378" name="Text Box 2">
            <a:extLst>
              <a:ext uri="{FF2B5EF4-FFF2-40B4-BE49-F238E27FC236}">
                <a16:creationId xmlns:a16="http://schemas.microsoft.com/office/drawing/2014/main" id="{D5F60443-7F32-4ADE-8873-1FB68B3A6659}"/>
              </a:ext>
            </a:extLst>
          </p:cNvPr>
          <p:cNvSpPr txBox="1">
            <a:spLocks noChangeArrowheads="1"/>
          </p:cNvSpPr>
          <p:nvPr/>
        </p:nvSpPr>
        <p:spPr bwMode="auto">
          <a:xfrm>
            <a:off x="414338" y="-26988"/>
            <a:ext cx="8293100" cy="675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12788"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just" rtl="0" eaLnBrk="1" hangingPunct="1">
              <a:lnSpc>
                <a:spcPct val="120000"/>
              </a:lnSpc>
              <a:spcBef>
                <a:spcPct val="0"/>
              </a:spcBef>
              <a:buFontTx/>
              <a:buNone/>
            </a:pPr>
            <a:r>
              <a:rPr lang="en-US" altLang="en-US" sz="2800" b="1">
                <a:solidFill>
                  <a:srgbClr val="FF9900"/>
                </a:solidFill>
                <a:ea typeface="Times New Roman" panose="02020603050405020304" pitchFamily="18" charset="0"/>
                <a:cs typeface="Simplified Arabic" panose="02020603050405020304" pitchFamily="18" charset="-78"/>
                <a:sym typeface="Symbol" panose="05050102010706020507" pitchFamily="18" charset="2"/>
              </a:rPr>
              <a:t>a. Arterial blood pressure:</a:t>
            </a:r>
          </a:p>
          <a:p>
            <a:pPr algn="just" rtl="0" eaLnBrk="1" hangingPunct="1">
              <a:lnSpc>
                <a:spcPct val="120000"/>
              </a:lnSpc>
              <a:spcBef>
                <a:spcPct val="0"/>
              </a:spcBef>
              <a:buFontTx/>
              <a:buNone/>
            </a:pPr>
            <a:r>
              <a:rPr lang="en-US" altLang="en-US" sz="2800" b="1">
                <a:solidFill>
                  <a:srgbClr val="FFFF00"/>
                </a:solidFill>
                <a:ea typeface="Times New Roman" panose="02020603050405020304" pitchFamily="18" charset="0"/>
                <a:cs typeface="Simplified Arabic" panose="02020603050405020304" pitchFamily="18" charset="-78"/>
                <a:sym typeface="Symbol" panose="05050102010706020507" pitchFamily="18" charset="2"/>
              </a:rPr>
              <a:t>-	They are stimulated by changes in blood pressure ranges from 60-180 mmHg.</a:t>
            </a:r>
          </a:p>
          <a:p>
            <a:pPr algn="just" rtl="0" eaLnBrk="1" hangingPunct="1">
              <a:lnSpc>
                <a:spcPct val="120000"/>
              </a:lnSpc>
              <a:spcBef>
                <a:spcPct val="0"/>
              </a:spcBef>
              <a:buFontTx/>
              <a:buNone/>
            </a:pPr>
            <a:r>
              <a:rPr lang="en-US" altLang="en-US" sz="2800" b="1">
                <a:solidFill>
                  <a:srgbClr val="FFFF00"/>
                </a:solidFill>
                <a:ea typeface="Times New Roman" panose="02020603050405020304" pitchFamily="18" charset="0"/>
                <a:cs typeface="Simplified Arabic" panose="02020603050405020304" pitchFamily="18" charset="-78"/>
                <a:sym typeface="Symbol" panose="05050102010706020507" pitchFamily="18" charset="2"/>
              </a:rPr>
              <a:t>-	Below 60 mmHg   no discharge</a:t>
            </a:r>
          </a:p>
          <a:p>
            <a:pPr algn="just" rtl="0" eaLnBrk="1" hangingPunct="1">
              <a:lnSpc>
                <a:spcPct val="120000"/>
              </a:lnSpc>
              <a:spcBef>
                <a:spcPct val="0"/>
              </a:spcBef>
              <a:buFontTx/>
              <a:buNone/>
            </a:pPr>
            <a:r>
              <a:rPr lang="en-US" altLang="en-US" sz="2800" b="1">
                <a:solidFill>
                  <a:srgbClr val="FFFF00"/>
                </a:solidFill>
                <a:ea typeface="Times New Roman" panose="02020603050405020304" pitchFamily="18" charset="0"/>
                <a:cs typeface="Simplified Arabic" panose="02020603050405020304" pitchFamily="18" charset="-78"/>
                <a:sym typeface="Symbol" panose="05050102010706020507" pitchFamily="18" charset="2"/>
              </a:rPr>
              <a:t>-	at 180 mmHg   maximal discharge.</a:t>
            </a:r>
          </a:p>
          <a:p>
            <a:pPr algn="just" rtl="0" eaLnBrk="1" hangingPunct="1">
              <a:lnSpc>
                <a:spcPct val="120000"/>
              </a:lnSpc>
              <a:spcBef>
                <a:spcPct val="0"/>
              </a:spcBef>
              <a:buFontTx/>
              <a:buNone/>
            </a:pPr>
            <a:r>
              <a:rPr lang="en-US" altLang="en-US" sz="2800" b="1">
                <a:solidFill>
                  <a:srgbClr val="FFFF00"/>
                </a:solidFill>
                <a:ea typeface="Times New Roman" panose="02020603050405020304" pitchFamily="18" charset="0"/>
                <a:cs typeface="Simplified Arabic" panose="02020603050405020304" pitchFamily="18" charset="-78"/>
                <a:sym typeface="Symbol" panose="05050102010706020507" pitchFamily="18" charset="2"/>
              </a:rPr>
              <a:t>-	above 180 mmHg   no further increase in the rate of discharge.</a:t>
            </a:r>
          </a:p>
          <a:p>
            <a:pPr algn="just" rtl="0" eaLnBrk="1" hangingPunct="1">
              <a:lnSpc>
                <a:spcPct val="120000"/>
              </a:lnSpc>
              <a:spcBef>
                <a:spcPct val="0"/>
              </a:spcBef>
              <a:buFontTx/>
              <a:buNone/>
            </a:pPr>
            <a:r>
              <a:rPr lang="en-US" altLang="en-US" sz="2800" b="1">
                <a:solidFill>
                  <a:srgbClr val="FF9900"/>
                </a:solidFill>
                <a:ea typeface="Times New Roman" panose="02020603050405020304" pitchFamily="18" charset="0"/>
                <a:cs typeface="Simplified Arabic" panose="02020603050405020304" pitchFamily="18" charset="-78"/>
                <a:sym typeface="Symbol" panose="05050102010706020507" pitchFamily="18" charset="2"/>
              </a:rPr>
              <a:t>b.	Pulse pressure (systolic pressure-diastolic pressure):</a:t>
            </a:r>
          </a:p>
          <a:p>
            <a:pPr algn="just" rtl="0" eaLnBrk="1" hangingPunct="1">
              <a:lnSpc>
                <a:spcPct val="120000"/>
              </a:lnSpc>
              <a:spcBef>
                <a:spcPct val="0"/>
              </a:spcBef>
              <a:buFontTx/>
              <a:buNone/>
            </a:pPr>
            <a:r>
              <a:rPr lang="en-US" altLang="en-US" sz="2800" b="1">
                <a:solidFill>
                  <a:srgbClr val="FFFF00"/>
                </a:solidFill>
                <a:ea typeface="Times New Roman" panose="02020603050405020304" pitchFamily="18" charset="0"/>
                <a:cs typeface="Simplified Arabic" panose="02020603050405020304" pitchFamily="18" charset="-78"/>
                <a:sym typeface="Symbol" panose="05050102010706020507" pitchFamily="18" charset="2"/>
              </a:rPr>
              <a:t>-	They respond to the pulse pressure changes, so their rate of discharge increases during systolic rise of the blood pressure and decreases during the diastolic fall of blood pressure.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41378">
                                            <p:txEl>
                                              <p:pRg st="0" end="0"/>
                                            </p:txEl>
                                          </p:spTgt>
                                        </p:tgtEl>
                                        <p:attrNameLst>
                                          <p:attrName>style.visibility</p:attrName>
                                        </p:attrNameLst>
                                      </p:cBhvr>
                                      <p:to>
                                        <p:strVal val="visible"/>
                                      </p:to>
                                    </p:set>
                                    <p:anim calcmode="lin" valueType="num">
                                      <p:cBhvr additive="base">
                                        <p:cTn id="7" dur="500" fill="hold"/>
                                        <p:tgtEl>
                                          <p:spTgt spid="7413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13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1378">
                                            <p:txEl>
                                              <p:pRg st="1" end="1"/>
                                            </p:txEl>
                                          </p:spTgt>
                                        </p:tgtEl>
                                        <p:attrNameLst>
                                          <p:attrName>style.visibility</p:attrName>
                                        </p:attrNameLst>
                                      </p:cBhvr>
                                      <p:to>
                                        <p:strVal val="visible"/>
                                      </p:to>
                                    </p:set>
                                    <p:anim calcmode="lin" valueType="num">
                                      <p:cBhvr additive="base">
                                        <p:cTn id="13" dur="500" fill="hold"/>
                                        <p:tgtEl>
                                          <p:spTgt spid="7413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13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1378">
                                            <p:txEl>
                                              <p:pRg st="2" end="2"/>
                                            </p:txEl>
                                          </p:spTgt>
                                        </p:tgtEl>
                                        <p:attrNameLst>
                                          <p:attrName>style.visibility</p:attrName>
                                        </p:attrNameLst>
                                      </p:cBhvr>
                                      <p:to>
                                        <p:strVal val="visible"/>
                                      </p:to>
                                    </p:set>
                                    <p:anim calcmode="lin" valueType="num">
                                      <p:cBhvr additive="base">
                                        <p:cTn id="19" dur="500" fill="hold"/>
                                        <p:tgtEl>
                                          <p:spTgt spid="7413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13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1378">
                                            <p:txEl>
                                              <p:pRg st="3" end="3"/>
                                            </p:txEl>
                                          </p:spTgt>
                                        </p:tgtEl>
                                        <p:attrNameLst>
                                          <p:attrName>style.visibility</p:attrName>
                                        </p:attrNameLst>
                                      </p:cBhvr>
                                      <p:to>
                                        <p:strVal val="visible"/>
                                      </p:to>
                                    </p:set>
                                    <p:anim calcmode="lin" valueType="num">
                                      <p:cBhvr additive="base">
                                        <p:cTn id="25" dur="500" fill="hold"/>
                                        <p:tgtEl>
                                          <p:spTgt spid="7413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13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1378">
                                            <p:txEl>
                                              <p:pRg st="4" end="4"/>
                                            </p:txEl>
                                          </p:spTgt>
                                        </p:tgtEl>
                                        <p:attrNameLst>
                                          <p:attrName>style.visibility</p:attrName>
                                        </p:attrNameLst>
                                      </p:cBhvr>
                                      <p:to>
                                        <p:strVal val="visible"/>
                                      </p:to>
                                    </p:set>
                                    <p:anim calcmode="lin" valueType="num">
                                      <p:cBhvr additive="base">
                                        <p:cTn id="31" dur="500" fill="hold"/>
                                        <p:tgtEl>
                                          <p:spTgt spid="74137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13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41378">
                                            <p:txEl>
                                              <p:pRg st="5" end="5"/>
                                            </p:txEl>
                                          </p:spTgt>
                                        </p:tgtEl>
                                        <p:attrNameLst>
                                          <p:attrName>style.visibility</p:attrName>
                                        </p:attrNameLst>
                                      </p:cBhvr>
                                      <p:to>
                                        <p:strVal val="visible"/>
                                      </p:to>
                                    </p:set>
                                    <p:anim calcmode="lin" valueType="num">
                                      <p:cBhvr additive="base">
                                        <p:cTn id="37" dur="500" fill="hold"/>
                                        <p:tgtEl>
                                          <p:spTgt spid="74137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4137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41378">
                                            <p:txEl>
                                              <p:pRg st="6" end="6"/>
                                            </p:txEl>
                                          </p:spTgt>
                                        </p:tgtEl>
                                        <p:attrNameLst>
                                          <p:attrName>style.visibility</p:attrName>
                                        </p:attrNameLst>
                                      </p:cBhvr>
                                      <p:to>
                                        <p:strVal val="visible"/>
                                      </p:to>
                                    </p:set>
                                    <p:anim calcmode="lin" valueType="num">
                                      <p:cBhvr additive="base">
                                        <p:cTn id="43" dur="500" fill="hold"/>
                                        <p:tgtEl>
                                          <p:spTgt spid="74137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4137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78"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2402" name="Text Box 2">
            <a:extLst>
              <a:ext uri="{FF2B5EF4-FFF2-40B4-BE49-F238E27FC236}">
                <a16:creationId xmlns:a16="http://schemas.microsoft.com/office/drawing/2014/main" id="{BF3CD161-F44D-42CD-A9C5-3464571AC149}"/>
              </a:ext>
            </a:extLst>
          </p:cNvPr>
          <p:cNvSpPr txBox="1">
            <a:spLocks noChangeArrowheads="1"/>
          </p:cNvSpPr>
          <p:nvPr/>
        </p:nvSpPr>
        <p:spPr bwMode="auto">
          <a:xfrm>
            <a:off x="414338" y="30163"/>
            <a:ext cx="8293100" cy="624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8650" indent="-62865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1150938" indent="-34290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330325" indent="-3429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714500" indent="-3429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171700" indent="-3429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628900" indent="-3429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3086100" indent="-3429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543300" indent="-3429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4000500" indent="-3429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just" rtl="0" eaLnBrk="1" hangingPunct="1">
              <a:lnSpc>
                <a:spcPct val="120000"/>
              </a:lnSpc>
              <a:spcBef>
                <a:spcPct val="0"/>
              </a:spcBef>
              <a:buFontTx/>
              <a:buNone/>
            </a:pPr>
            <a:r>
              <a:rPr lang="en-US" altLang="en-US" sz="2800" b="1">
                <a:solidFill>
                  <a:srgbClr val="FF99FF"/>
                </a:solidFill>
                <a:ea typeface="Times New Roman" panose="02020603050405020304" pitchFamily="18" charset="0"/>
                <a:cs typeface="Simplified Arabic" panose="02020603050405020304" pitchFamily="18" charset="-78"/>
                <a:sym typeface="Symbol" panose="05050102010706020507" pitchFamily="18" charset="2"/>
              </a:rPr>
              <a:t> </a:t>
            </a:r>
            <a:r>
              <a:rPr lang="en-US" altLang="en-US" sz="2800" b="1">
                <a:solidFill>
                  <a:srgbClr val="FF99FF"/>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Functions:</a:t>
            </a:r>
          </a:p>
          <a:p>
            <a:pPr algn="just" rtl="0" eaLnBrk="1" hangingPunct="1">
              <a:lnSpc>
                <a:spcPct val="120000"/>
              </a:lnSpc>
              <a:spcBef>
                <a:spcPct val="0"/>
              </a:spcBef>
              <a:buFontTx/>
              <a:buAutoNum type="arabicParenBoth"/>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Discharge continuous inhibitory impulses during rest, thus causing the  vagal tone.</a:t>
            </a:r>
          </a:p>
          <a:p>
            <a:pPr algn="just" rtl="0" eaLnBrk="1" hangingPunct="1">
              <a:lnSpc>
                <a:spcPct val="120000"/>
              </a:lnSpc>
              <a:spcBef>
                <a:spcPct val="0"/>
              </a:spcBef>
              <a:buFontTx/>
              <a:buNone/>
            </a:pPr>
            <a:endPar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endParaRPr>
          </a:p>
          <a:p>
            <a:pPr algn="just" rtl="0" eaLnBrk="1" hangingPunct="1">
              <a:lnSpc>
                <a:spcPct val="120000"/>
              </a:lnSpc>
              <a:spcBef>
                <a:spcPct val="0"/>
              </a:spcBef>
              <a:buFontTx/>
              <a:buAutoNum type="arabicParenBoth" startAt="2"/>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They have buffering action on the ABP.</a:t>
            </a:r>
          </a:p>
          <a:p>
            <a:pPr algn="just" rtl="0" eaLnBrk="1" hangingPunct="1">
              <a:lnSpc>
                <a:spcPct val="120000"/>
              </a:lnSpc>
              <a:spcBef>
                <a:spcPct val="0"/>
              </a:spcBef>
              <a:buFontTx/>
              <a:buNone/>
            </a:pPr>
            <a:endPar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endParaRPr>
          </a:p>
          <a:p>
            <a:pPr algn="just" rtl="0" eaLnBrk="1" hangingPunct="1">
              <a:lnSpc>
                <a:spcPct val="120000"/>
              </a:lnSpc>
              <a:spcBef>
                <a:spcPct val="0"/>
              </a:spcBef>
              <a:buFontTx/>
              <a:buNone/>
            </a:pPr>
            <a:r>
              <a:rPr lang="en-US" altLang="en-US" sz="2800" b="1">
                <a:solidFill>
                  <a:srgbClr val="FF99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If ABP increases:</a:t>
            </a:r>
          </a:p>
          <a:p>
            <a:pPr algn="just" rtl="0" eaLnBrk="1" hangingPunct="1">
              <a:lnSpc>
                <a:spcPct val="120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They increase the rate of discharge of the inhibitory signals to the pressor area leading to:</a:t>
            </a:r>
          </a:p>
          <a:p>
            <a:pPr algn="just" rtl="0" eaLnBrk="1" hangingPunct="1">
              <a:lnSpc>
                <a:spcPct val="120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(a) arteriolar dilatation     peripheral resistance  ABP to normal</a:t>
            </a:r>
            <a:r>
              <a:rPr lang="en-US" altLang="en-US" sz="2800" b="1">
                <a:solidFill>
                  <a:srgbClr val="FFFF00"/>
                </a:solidFill>
                <a:ea typeface="Times New Roman" panose="02020603050405020304" pitchFamily="18" charset="0"/>
                <a:cs typeface="Simplified Arabic" panose="02020603050405020304" pitchFamily="18" charset="-78"/>
                <a:sym typeface="Symbol" panose="05050102010706020507" pitchFamily="18" charset="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42402">
                                            <p:txEl>
                                              <p:pRg st="0" end="0"/>
                                            </p:txEl>
                                          </p:spTgt>
                                        </p:tgtEl>
                                        <p:attrNameLst>
                                          <p:attrName>style.visibility</p:attrName>
                                        </p:attrNameLst>
                                      </p:cBhvr>
                                      <p:to>
                                        <p:strVal val="visible"/>
                                      </p:to>
                                    </p:set>
                                    <p:anim calcmode="lin" valueType="num">
                                      <p:cBhvr additive="base">
                                        <p:cTn id="7" dur="500" fill="hold"/>
                                        <p:tgtEl>
                                          <p:spTgt spid="7424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24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2402">
                                            <p:txEl>
                                              <p:pRg st="1" end="1"/>
                                            </p:txEl>
                                          </p:spTgt>
                                        </p:tgtEl>
                                        <p:attrNameLst>
                                          <p:attrName>style.visibility</p:attrName>
                                        </p:attrNameLst>
                                      </p:cBhvr>
                                      <p:to>
                                        <p:strVal val="visible"/>
                                      </p:to>
                                    </p:set>
                                    <p:anim calcmode="lin" valueType="num">
                                      <p:cBhvr additive="base">
                                        <p:cTn id="13" dur="500" fill="hold"/>
                                        <p:tgtEl>
                                          <p:spTgt spid="7424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24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2402">
                                            <p:txEl>
                                              <p:pRg st="3" end="3"/>
                                            </p:txEl>
                                          </p:spTgt>
                                        </p:tgtEl>
                                        <p:attrNameLst>
                                          <p:attrName>style.visibility</p:attrName>
                                        </p:attrNameLst>
                                      </p:cBhvr>
                                      <p:to>
                                        <p:strVal val="visible"/>
                                      </p:to>
                                    </p:set>
                                    <p:anim calcmode="lin" valueType="num">
                                      <p:cBhvr additive="base">
                                        <p:cTn id="19" dur="500" fill="hold"/>
                                        <p:tgtEl>
                                          <p:spTgt spid="7424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24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2402">
                                            <p:txEl>
                                              <p:pRg st="5" end="5"/>
                                            </p:txEl>
                                          </p:spTgt>
                                        </p:tgtEl>
                                        <p:attrNameLst>
                                          <p:attrName>style.visibility</p:attrName>
                                        </p:attrNameLst>
                                      </p:cBhvr>
                                      <p:to>
                                        <p:strVal val="visible"/>
                                      </p:to>
                                    </p:set>
                                    <p:anim calcmode="lin" valueType="num">
                                      <p:cBhvr additive="base">
                                        <p:cTn id="25" dur="500" fill="hold"/>
                                        <p:tgtEl>
                                          <p:spTgt spid="74240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240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2402">
                                            <p:txEl>
                                              <p:pRg st="6" end="6"/>
                                            </p:txEl>
                                          </p:spTgt>
                                        </p:tgtEl>
                                        <p:attrNameLst>
                                          <p:attrName>style.visibility</p:attrName>
                                        </p:attrNameLst>
                                      </p:cBhvr>
                                      <p:to>
                                        <p:strVal val="visible"/>
                                      </p:to>
                                    </p:set>
                                    <p:anim calcmode="lin" valueType="num">
                                      <p:cBhvr additive="base">
                                        <p:cTn id="31" dur="500" fill="hold"/>
                                        <p:tgtEl>
                                          <p:spTgt spid="74240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240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42402">
                                            <p:txEl>
                                              <p:pRg st="7" end="7"/>
                                            </p:txEl>
                                          </p:spTgt>
                                        </p:tgtEl>
                                        <p:attrNameLst>
                                          <p:attrName>style.visibility</p:attrName>
                                        </p:attrNameLst>
                                      </p:cBhvr>
                                      <p:to>
                                        <p:strVal val="visible"/>
                                      </p:to>
                                    </p:set>
                                    <p:anim calcmode="lin" valueType="num">
                                      <p:cBhvr additive="base">
                                        <p:cTn id="37" dur="500" fill="hold"/>
                                        <p:tgtEl>
                                          <p:spTgt spid="74240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4240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3426" name="Text Box 2">
            <a:extLst>
              <a:ext uri="{FF2B5EF4-FFF2-40B4-BE49-F238E27FC236}">
                <a16:creationId xmlns:a16="http://schemas.microsoft.com/office/drawing/2014/main" id="{18C404E0-80BC-47C3-B376-609762E72A5D}"/>
              </a:ext>
            </a:extLst>
          </p:cNvPr>
          <p:cNvSpPr txBox="1">
            <a:spLocks noChangeArrowheads="1"/>
          </p:cNvSpPr>
          <p:nvPr/>
        </p:nvSpPr>
        <p:spPr bwMode="auto">
          <a:xfrm>
            <a:off x="414338" y="188913"/>
            <a:ext cx="8293100" cy="573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8650" indent="-62865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808038"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987425"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just" rtl="0" eaLnBrk="1" hangingPunct="1">
              <a:lnSpc>
                <a:spcPct val="120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(b)	Veno-dilatation   decreased VR  decreased COP    decreased ABP.</a:t>
            </a:r>
          </a:p>
          <a:p>
            <a:pPr algn="just" rtl="0" eaLnBrk="1" hangingPunct="1">
              <a:lnSpc>
                <a:spcPct val="120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(c)	Decrease HR : leading to decrease COP and ABP.</a:t>
            </a:r>
          </a:p>
          <a:p>
            <a:pPr algn="just" rtl="0" eaLnBrk="1" hangingPunct="1">
              <a:lnSpc>
                <a:spcPct val="120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(d)	Decreased cardiac contractility : leading to decreased SV   decreased COP   decreased ABP.</a:t>
            </a:r>
          </a:p>
          <a:p>
            <a:pPr algn="just" rtl="0" eaLnBrk="1" hangingPunct="1">
              <a:lnSpc>
                <a:spcPct val="120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All of the above mentioned actions tend to decrease the BP to its normal level.</a:t>
            </a:r>
          </a:p>
          <a:p>
            <a:pPr algn="just" rtl="0" eaLnBrk="1" hangingPunct="1">
              <a:lnSpc>
                <a:spcPct val="120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If the BP decreases the reverse actions occur to increase the BP.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43426">
                                            <p:txEl>
                                              <p:pRg st="0" end="0"/>
                                            </p:txEl>
                                          </p:spTgt>
                                        </p:tgtEl>
                                        <p:attrNameLst>
                                          <p:attrName>style.visibility</p:attrName>
                                        </p:attrNameLst>
                                      </p:cBhvr>
                                      <p:to>
                                        <p:strVal val="visible"/>
                                      </p:to>
                                    </p:set>
                                    <p:anim calcmode="lin" valueType="num">
                                      <p:cBhvr additive="base">
                                        <p:cTn id="7" dur="500" fill="hold"/>
                                        <p:tgtEl>
                                          <p:spTgt spid="7434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34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3426">
                                            <p:txEl>
                                              <p:pRg st="1" end="1"/>
                                            </p:txEl>
                                          </p:spTgt>
                                        </p:tgtEl>
                                        <p:attrNameLst>
                                          <p:attrName>style.visibility</p:attrName>
                                        </p:attrNameLst>
                                      </p:cBhvr>
                                      <p:to>
                                        <p:strVal val="visible"/>
                                      </p:to>
                                    </p:set>
                                    <p:anim calcmode="lin" valueType="num">
                                      <p:cBhvr additive="base">
                                        <p:cTn id="13" dur="500" fill="hold"/>
                                        <p:tgtEl>
                                          <p:spTgt spid="7434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34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3426">
                                            <p:txEl>
                                              <p:pRg st="2" end="2"/>
                                            </p:txEl>
                                          </p:spTgt>
                                        </p:tgtEl>
                                        <p:attrNameLst>
                                          <p:attrName>style.visibility</p:attrName>
                                        </p:attrNameLst>
                                      </p:cBhvr>
                                      <p:to>
                                        <p:strVal val="visible"/>
                                      </p:to>
                                    </p:set>
                                    <p:anim calcmode="lin" valueType="num">
                                      <p:cBhvr additive="base">
                                        <p:cTn id="19" dur="500" fill="hold"/>
                                        <p:tgtEl>
                                          <p:spTgt spid="7434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34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3426">
                                            <p:txEl>
                                              <p:pRg st="3" end="3"/>
                                            </p:txEl>
                                          </p:spTgt>
                                        </p:tgtEl>
                                        <p:attrNameLst>
                                          <p:attrName>style.visibility</p:attrName>
                                        </p:attrNameLst>
                                      </p:cBhvr>
                                      <p:to>
                                        <p:strVal val="visible"/>
                                      </p:to>
                                    </p:set>
                                    <p:anim calcmode="lin" valueType="num">
                                      <p:cBhvr additive="base">
                                        <p:cTn id="25" dur="500" fill="hold"/>
                                        <p:tgtEl>
                                          <p:spTgt spid="7434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34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3426">
                                            <p:txEl>
                                              <p:pRg st="4" end="4"/>
                                            </p:txEl>
                                          </p:spTgt>
                                        </p:tgtEl>
                                        <p:attrNameLst>
                                          <p:attrName>style.visibility</p:attrName>
                                        </p:attrNameLst>
                                      </p:cBhvr>
                                      <p:to>
                                        <p:strVal val="visible"/>
                                      </p:to>
                                    </p:set>
                                    <p:anim calcmode="lin" valueType="num">
                                      <p:cBhvr additive="base">
                                        <p:cTn id="31" dur="500" fill="hold"/>
                                        <p:tgtEl>
                                          <p:spTgt spid="74342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342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2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a:extLst>
              <a:ext uri="{FF2B5EF4-FFF2-40B4-BE49-F238E27FC236}">
                <a16:creationId xmlns:a16="http://schemas.microsoft.com/office/drawing/2014/main" id="{44C65675-3013-4A0C-9F1C-825D5CD5A6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8913"/>
            <a:ext cx="777716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a:extLst>
              <a:ext uri="{FF2B5EF4-FFF2-40B4-BE49-F238E27FC236}">
                <a16:creationId xmlns:a16="http://schemas.microsoft.com/office/drawing/2014/main" id="{25637202-7034-4B3D-B166-A95E6F6262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07950"/>
            <a:ext cx="6481763" cy="66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4450" name="Text Box 2">
            <a:extLst>
              <a:ext uri="{FF2B5EF4-FFF2-40B4-BE49-F238E27FC236}">
                <a16:creationId xmlns:a16="http://schemas.microsoft.com/office/drawing/2014/main" id="{1846C283-72D7-4803-AE1D-273CCF2CB688}"/>
              </a:ext>
            </a:extLst>
          </p:cNvPr>
          <p:cNvSpPr txBox="1">
            <a:spLocks noChangeArrowheads="1"/>
          </p:cNvSpPr>
          <p:nvPr/>
        </p:nvSpPr>
        <p:spPr bwMode="auto">
          <a:xfrm>
            <a:off x="414338" y="119063"/>
            <a:ext cx="8293100" cy="620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808038"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987425"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just" rtl="0" eaLnBrk="1" hangingPunct="1">
              <a:lnSpc>
                <a:spcPct val="110000"/>
              </a:lnSpc>
              <a:spcBef>
                <a:spcPct val="0"/>
              </a:spcBef>
              <a:buFontTx/>
              <a:buNone/>
            </a:pPr>
            <a:r>
              <a:rPr lang="en-US" altLang="en-US" sz="2800" b="1">
                <a:solidFill>
                  <a:srgbClr val="FF99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Carotid sinus syndrome:</a:t>
            </a:r>
          </a:p>
          <a:p>
            <a:pPr algn="just" rtl="0" eaLnBrk="1" hangingPunct="1">
              <a:lnSpc>
                <a:spcPct val="110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In some people the carotid sinus reflex is very sensitive so that a slight pressure on the carotid sinus leads to great drop in the ABP and  and fainting as a result of cerebral ischemia. It is treated by denervation of the carotid sinus.</a:t>
            </a:r>
          </a:p>
          <a:p>
            <a:pPr algn="just" rtl="0" eaLnBrk="1" hangingPunct="1">
              <a:lnSpc>
                <a:spcPct val="110000"/>
              </a:lnSpc>
              <a:spcBef>
                <a:spcPct val="0"/>
              </a:spcBef>
              <a:buFontTx/>
              <a:buNone/>
            </a:pPr>
            <a:r>
              <a:rPr lang="en-US" altLang="en-US" sz="2800" b="1">
                <a:solidFill>
                  <a:srgbClr val="FF99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Mary's law: </a:t>
            </a:r>
          </a:p>
          <a:p>
            <a:pPr algn="just" rtl="0" eaLnBrk="1" hangingPunct="1">
              <a:lnSpc>
                <a:spcPct val="110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The HR is inversely proportional to the  ABP   provided that other factors are kept constant.</a:t>
            </a:r>
          </a:p>
          <a:p>
            <a:pPr algn="just" rtl="0" eaLnBrk="1" hangingPunct="1">
              <a:lnSpc>
                <a:spcPct val="110000"/>
              </a:lnSpc>
              <a:spcBef>
                <a:spcPct val="0"/>
              </a:spcBef>
              <a:buFontTx/>
              <a:buNone/>
            </a:pPr>
            <a:r>
              <a:rPr lang="en-US" altLang="en-US" sz="2800" b="1">
                <a:solidFill>
                  <a:srgbClr val="FF99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Nervous mechanism of essential hypertension:</a:t>
            </a:r>
          </a:p>
          <a:p>
            <a:pPr algn="just" rtl="0" eaLnBrk="1" hangingPunct="1">
              <a:lnSpc>
                <a:spcPct val="110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Resetting of the arterial baroreceptors to a new higher level may be the cause of essential hypertension.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44450">
                                            <p:txEl>
                                              <p:pRg st="0" end="0"/>
                                            </p:txEl>
                                          </p:spTgt>
                                        </p:tgtEl>
                                        <p:attrNameLst>
                                          <p:attrName>style.visibility</p:attrName>
                                        </p:attrNameLst>
                                      </p:cBhvr>
                                      <p:to>
                                        <p:strVal val="visible"/>
                                      </p:to>
                                    </p:set>
                                    <p:anim calcmode="lin" valueType="num">
                                      <p:cBhvr additive="base">
                                        <p:cTn id="7" dur="500" fill="hold"/>
                                        <p:tgtEl>
                                          <p:spTgt spid="7444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44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4450">
                                            <p:txEl>
                                              <p:pRg st="1" end="1"/>
                                            </p:txEl>
                                          </p:spTgt>
                                        </p:tgtEl>
                                        <p:attrNameLst>
                                          <p:attrName>style.visibility</p:attrName>
                                        </p:attrNameLst>
                                      </p:cBhvr>
                                      <p:to>
                                        <p:strVal val="visible"/>
                                      </p:to>
                                    </p:set>
                                    <p:anim calcmode="lin" valueType="num">
                                      <p:cBhvr additive="base">
                                        <p:cTn id="13" dur="500" fill="hold"/>
                                        <p:tgtEl>
                                          <p:spTgt spid="7444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44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4450">
                                            <p:txEl>
                                              <p:pRg st="2" end="2"/>
                                            </p:txEl>
                                          </p:spTgt>
                                        </p:tgtEl>
                                        <p:attrNameLst>
                                          <p:attrName>style.visibility</p:attrName>
                                        </p:attrNameLst>
                                      </p:cBhvr>
                                      <p:to>
                                        <p:strVal val="visible"/>
                                      </p:to>
                                    </p:set>
                                    <p:anim calcmode="lin" valueType="num">
                                      <p:cBhvr additive="base">
                                        <p:cTn id="19" dur="500" fill="hold"/>
                                        <p:tgtEl>
                                          <p:spTgt spid="7444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44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4450">
                                            <p:txEl>
                                              <p:pRg st="3" end="3"/>
                                            </p:txEl>
                                          </p:spTgt>
                                        </p:tgtEl>
                                        <p:attrNameLst>
                                          <p:attrName>style.visibility</p:attrName>
                                        </p:attrNameLst>
                                      </p:cBhvr>
                                      <p:to>
                                        <p:strVal val="visible"/>
                                      </p:to>
                                    </p:set>
                                    <p:anim calcmode="lin" valueType="num">
                                      <p:cBhvr additive="base">
                                        <p:cTn id="25" dur="500" fill="hold"/>
                                        <p:tgtEl>
                                          <p:spTgt spid="7444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44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4450">
                                            <p:txEl>
                                              <p:pRg st="4" end="4"/>
                                            </p:txEl>
                                          </p:spTgt>
                                        </p:tgtEl>
                                        <p:attrNameLst>
                                          <p:attrName>style.visibility</p:attrName>
                                        </p:attrNameLst>
                                      </p:cBhvr>
                                      <p:to>
                                        <p:strVal val="visible"/>
                                      </p:to>
                                    </p:set>
                                    <p:anim calcmode="lin" valueType="num">
                                      <p:cBhvr additive="base">
                                        <p:cTn id="31" dur="500" fill="hold"/>
                                        <p:tgtEl>
                                          <p:spTgt spid="7444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44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44450">
                                            <p:txEl>
                                              <p:pRg st="5" end="5"/>
                                            </p:txEl>
                                          </p:spTgt>
                                        </p:tgtEl>
                                        <p:attrNameLst>
                                          <p:attrName>style.visibility</p:attrName>
                                        </p:attrNameLst>
                                      </p:cBhvr>
                                      <p:to>
                                        <p:strVal val="visible"/>
                                      </p:to>
                                    </p:set>
                                    <p:anim calcmode="lin" valueType="num">
                                      <p:cBhvr additive="base">
                                        <p:cTn id="37" dur="500" fill="hold"/>
                                        <p:tgtEl>
                                          <p:spTgt spid="7444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4445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0"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5474" name="Text Box 2">
            <a:extLst>
              <a:ext uri="{FF2B5EF4-FFF2-40B4-BE49-F238E27FC236}">
                <a16:creationId xmlns:a16="http://schemas.microsoft.com/office/drawing/2014/main" id="{B23119A0-E77B-4C4E-A72F-3C0F5846C7F9}"/>
              </a:ext>
            </a:extLst>
          </p:cNvPr>
          <p:cNvSpPr txBox="1">
            <a:spLocks noChangeArrowheads="1"/>
          </p:cNvSpPr>
          <p:nvPr/>
        </p:nvSpPr>
        <p:spPr bwMode="auto">
          <a:xfrm>
            <a:off x="414338" y="-20638"/>
            <a:ext cx="8293100" cy="687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12788"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just" rtl="0" eaLnBrk="1" hangingPunct="1">
              <a:lnSpc>
                <a:spcPct val="105000"/>
              </a:lnSpc>
              <a:spcBef>
                <a:spcPct val="0"/>
              </a:spcBef>
              <a:buFontTx/>
              <a:buNone/>
            </a:pPr>
            <a:r>
              <a:rPr lang="en-US" altLang="en-US" sz="2800" b="1">
                <a:solidFill>
                  <a:srgbClr val="00FF99"/>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2) Atrial receptors:</a:t>
            </a:r>
          </a:p>
          <a:p>
            <a:pPr algn="just" rtl="0" eaLnBrk="1" hangingPunct="1">
              <a:lnSpc>
                <a:spcPct val="105000"/>
              </a:lnSpc>
              <a:spcBef>
                <a:spcPct val="0"/>
              </a:spcBef>
              <a:buFontTx/>
              <a:buNone/>
            </a:pPr>
            <a:r>
              <a:rPr lang="en-US" altLang="en-US" sz="2800" b="1">
                <a:solidFill>
                  <a:srgbClr val="FF99FF"/>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Site:</a:t>
            </a: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In the wall of both atria near the venous openings.</a:t>
            </a:r>
          </a:p>
          <a:p>
            <a:pPr algn="just" rtl="0" eaLnBrk="1" hangingPunct="1">
              <a:lnSpc>
                <a:spcPct val="105000"/>
              </a:lnSpc>
              <a:spcBef>
                <a:spcPct val="0"/>
              </a:spcBef>
              <a:buFontTx/>
              <a:buNone/>
            </a:pPr>
            <a:r>
              <a:rPr lang="en-US" altLang="en-US" sz="2800" b="1">
                <a:solidFill>
                  <a:srgbClr val="FF99FF"/>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Nervous connection:</a:t>
            </a: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Vagus nerve..</a:t>
            </a:r>
          </a:p>
          <a:p>
            <a:pPr algn="just" rtl="0" eaLnBrk="1" hangingPunct="1">
              <a:lnSpc>
                <a:spcPct val="105000"/>
              </a:lnSpc>
              <a:spcBef>
                <a:spcPct val="0"/>
              </a:spcBef>
              <a:buFontTx/>
              <a:buNone/>
            </a:pPr>
            <a:r>
              <a:rPr lang="en-US" altLang="en-US" sz="2800" b="1">
                <a:solidFill>
                  <a:srgbClr val="FF99FF"/>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Types:</a:t>
            </a:r>
          </a:p>
          <a:p>
            <a:pPr algn="just" rtl="0" eaLnBrk="1" hangingPunct="1">
              <a:lnSpc>
                <a:spcPct val="105000"/>
              </a:lnSpc>
              <a:spcBef>
                <a:spcPct val="0"/>
              </a:spcBef>
              <a:buFontTx/>
              <a:buNone/>
            </a:pPr>
            <a:r>
              <a:rPr lang="en-US" altLang="en-US" sz="2800" b="1">
                <a:solidFill>
                  <a:srgbClr val="FF99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Type  A :</a:t>
            </a: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discharges during atrial systole.</a:t>
            </a:r>
          </a:p>
          <a:p>
            <a:pPr algn="just" rtl="0" eaLnBrk="1" hangingPunct="1">
              <a:lnSpc>
                <a:spcPct val="105000"/>
              </a:lnSpc>
              <a:spcBef>
                <a:spcPct val="0"/>
              </a:spcBef>
              <a:buFontTx/>
              <a:buNone/>
            </a:pPr>
            <a:r>
              <a:rPr lang="en-US" altLang="en-US" sz="2800" b="1">
                <a:solidFill>
                  <a:srgbClr val="FF99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Type B:</a:t>
            </a: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discharges late in diastole (by atrial filling)</a:t>
            </a:r>
          </a:p>
          <a:p>
            <a:pPr algn="just" rtl="0" eaLnBrk="1" hangingPunct="1">
              <a:lnSpc>
                <a:spcPct val="105000"/>
              </a:lnSpc>
              <a:spcBef>
                <a:spcPct val="0"/>
              </a:spcBef>
              <a:buFontTx/>
              <a:buNone/>
            </a:pPr>
            <a:r>
              <a:rPr lang="en-US" altLang="en-US" sz="2800" b="1">
                <a:solidFill>
                  <a:srgbClr val="FF99FF"/>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Stimulus:</a:t>
            </a: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stimulated by the increase in the CVP (so also  called volume receptors).</a:t>
            </a:r>
          </a:p>
          <a:p>
            <a:pPr algn="just" rtl="0" eaLnBrk="1" hangingPunct="1">
              <a:lnSpc>
                <a:spcPct val="105000"/>
              </a:lnSpc>
              <a:spcBef>
                <a:spcPct val="0"/>
              </a:spcBef>
              <a:buFontTx/>
              <a:buNone/>
            </a:pPr>
            <a:r>
              <a:rPr lang="en-US" altLang="en-US" sz="2800" b="1">
                <a:solidFill>
                  <a:srgbClr val="FF99FF"/>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Function: </a:t>
            </a: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Regulation of the CVP when the VR increases lead to increase in the central venous pressure (CVP) so the atrial receptors increase the discharge leading to the following actions.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45474">
                                            <p:txEl>
                                              <p:pRg st="0" end="0"/>
                                            </p:txEl>
                                          </p:spTgt>
                                        </p:tgtEl>
                                        <p:attrNameLst>
                                          <p:attrName>style.visibility</p:attrName>
                                        </p:attrNameLst>
                                      </p:cBhvr>
                                      <p:to>
                                        <p:strVal val="visible"/>
                                      </p:to>
                                    </p:set>
                                    <p:anim calcmode="lin" valueType="num">
                                      <p:cBhvr additive="base">
                                        <p:cTn id="7" dur="500" fill="hold"/>
                                        <p:tgtEl>
                                          <p:spTgt spid="7454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54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5474">
                                            <p:txEl>
                                              <p:pRg st="1" end="1"/>
                                            </p:txEl>
                                          </p:spTgt>
                                        </p:tgtEl>
                                        <p:attrNameLst>
                                          <p:attrName>style.visibility</p:attrName>
                                        </p:attrNameLst>
                                      </p:cBhvr>
                                      <p:to>
                                        <p:strVal val="visible"/>
                                      </p:to>
                                    </p:set>
                                    <p:anim calcmode="lin" valueType="num">
                                      <p:cBhvr additive="base">
                                        <p:cTn id="13" dur="500" fill="hold"/>
                                        <p:tgtEl>
                                          <p:spTgt spid="7454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54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5474">
                                            <p:txEl>
                                              <p:pRg st="2" end="2"/>
                                            </p:txEl>
                                          </p:spTgt>
                                        </p:tgtEl>
                                        <p:attrNameLst>
                                          <p:attrName>style.visibility</p:attrName>
                                        </p:attrNameLst>
                                      </p:cBhvr>
                                      <p:to>
                                        <p:strVal val="visible"/>
                                      </p:to>
                                    </p:set>
                                    <p:anim calcmode="lin" valueType="num">
                                      <p:cBhvr additive="base">
                                        <p:cTn id="19" dur="500" fill="hold"/>
                                        <p:tgtEl>
                                          <p:spTgt spid="7454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54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5474">
                                            <p:txEl>
                                              <p:pRg st="3" end="3"/>
                                            </p:txEl>
                                          </p:spTgt>
                                        </p:tgtEl>
                                        <p:attrNameLst>
                                          <p:attrName>style.visibility</p:attrName>
                                        </p:attrNameLst>
                                      </p:cBhvr>
                                      <p:to>
                                        <p:strVal val="visible"/>
                                      </p:to>
                                    </p:set>
                                    <p:anim calcmode="lin" valueType="num">
                                      <p:cBhvr additive="base">
                                        <p:cTn id="25" dur="500" fill="hold"/>
                                        <p:tgtEl>
                                          <p:spTgt spid="7454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54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5474">
                                            <p:txEl>
                                              <p:pRg st="4" end="4"/>
                                            </p:txEl>
                                          </p:spTgt>
                                        </p:tgtEl>
                                        <p:attrNameLst>
                                          <p:attrName>style.visibility</p:attrName>
                                        </p:attrNameLst>
                                      </p:cBhvr>
                                      <p:to>
                                        <p:strVal val="visible"/>
                                      </p:to>
                                    </p:set>
                                    <p:anim calcmode="lin" valueType="num">
                                      <p:cBhvr additive="base">
                                        <p:cTn id="31" dur="500" fill="hold"/>
                                        <p:tgtEl>
                                          <p:spTgt spid="74547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54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45474">
                                            <p:txEl>
                                              <p:pRg st="5" end="5"/>
                                            </p:txEl>
                                          </p:spTgt>
                                        </p:tgtEl>
                                        <p:attrNameLst>
                                          <p:attrName>style.visibility</p:attrName>
                                        </p:attrNameLst>
                                      </p:cBhvr>
                                      <p:to>
                                        <p:strVal val="visible"/>
                                      </p:to>
                                    </p:set>
                                    <p:anim calcmode="lin" valueType="num">
                                      <p:cBhvr additive="base">
                                        <p:cTn id="37" dur="500" fill="hold"/>
                                        <p:tgtEl>
                                          <p:spTgt spid="74547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4547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45474">
                                            <p:txEl>
                                              <p:pRg st="6" end="6"/>
                                            </p:txEl>
                                          </p:spTgt>
                                        </p:tgtEl>
                                        <p:attrNameLst>
                                          <p:attrName>style.visibility</p:attrName>
                                        </p:attrNameLst>
                                      </p:cBhvr>
                                      <p:to>
                                        <p:strVal val="visible"/>
                                      </p:to>
                                    </p:set>
                                    <p:anim calcmode="lin" valueType="num">
                                      <p:cBhvr additive="base">
                                        <p:cTn id="43" dur="500" fill="hold"/>
                                        <p:tgtEl>
                                          <p:spTgt spid="74547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4547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45474">
                                            <p:txEl>
                                              <p:pRg st="7" end="7"/>
                                            </p:txEl>
                                          </p:spTgt>
                                        </p:tgtEl>
                                        <p:attrNameLst>
                                          <p:attrName>style.visibility</p:attrName>
                                        </p:attrNameLst>
                                      </p:cBhvr>
                                      <p:to>
                                        <p:strVal val="visible"/>
                                      </p:to>
                                    </p:set>
                                    <p:anim calcmode="lin" valueType="num">
                                      <p:cBhvr additive="base">
                                        <p:cTn id="49" dur="500" fill="hold"/>
                                        <p:tgtEl>
                                          <p:spTgt spid="74547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4547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4"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6498" name="Text Box 2">
            <a:extLst>
              <a:ext uri="{FF2B5EF4-FFF2-40B4-BE49-F238E27FC236}">
                <a16:creationId xmlns:a16="http://schemas.microsoft.com/office/drawing/2014/main" id="{68B6FA97-EB60-4C66-85C0-C7FAE46FAD29}"/>
              </a:ext>
            </a:extLst>
          </p:cNvPr>
          <p:cNvSpPr txBox="1">
            <a:spLocks noChangeArrowheads="1"/>
          </p:cNvSpPr>
          <p:nvPr/>
        </p:nvSpPr>
        <p:spPr bwMode="auto">
          <a:xfrm>
            <a:off x="414338" y="207963"/>
            <a:ext cx="8293100" cy="549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12788"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just" rtl="0" eaLnBrk="1" hangingPunct="1">
              <a:lnSpc>
                <a:spcPct val="130000"/>
              </a:lnSpc>
              <a:spcBef>
                <a:spcPct val="0"/>
              </a:spcBef>
              <a:buFontTx/>
              <a:buNone/>
            </a:pPr>
            <a:r>
              <a:rPr lang="en-US" altLang="en-US" sz="3000" b="1">
                <a:solidFill>
                  <a:srgbClr val="FF99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a.	Inhibition of (VCC) leading to:</a:t>
            </a:r>
          </a:p>
          <a:p>
            <a:pPr algn="just" rtl="0" eaLnBrk="1" hangingPunct="1">
              <a:lnSpc>
                <a:spcPct val="130000"/>
              </a:lnSpc>
              <a:spcBef>
                <a:spcPct val="0"/>
              </a:spcBef>
              <a:buFontTx/>
              <a:buNone/>
            </a:pPr>
            <a:r>
              <a:rPr lang="en-US" altLang="en-US" sz="3000">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Arteriolar dilatation ( PR)    ABP</a:t>
            </a:r>
          </a:p>
          <a:p>
            <a:pPr algn="just" rtl="0" eaLnBrk="1" hangingPunct="1">
              <a:lnSpc>
                <a:spcPct val="130000"/>
              </a:lnSpc>
              <a:spcBef>
                <a:spcPct val="0"/>
              </a:spcBef>
              <a:buFontTx/>
              <a:buNone/>
            </a:pPr>
            <a:r>
              <a:rPr lang="en-US" altLang="en-US" sz="3000">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Veno-dilatation    VR    central venous pressure   COP    ABP.</a:t>
            </a:r>
          </a:p>
          <a:p>
            <a:pPr algn="just" rtl="0" eaLnBrk="1" hangingPunct="1">
              <a:lnSpc>
                <a:spcPct val="130000"/>
              </a:lnSpc>
              <a:spcBef>
                <a:spcPct val="0"/>
              </a:spcBef>
              <a:buFontTx/>
              <a:buNone/>
            </a:pPr>
            <a:r>
              <a:rPr lang="en-US" altLang="en-US" sz="3000" b="1">
                <a:solidFill>
                  <a:srgbClr val="FF99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b. Inhibition of secretion of (ADH) and aldosterone</a:t>
            </a:r>
            <a:r>
              <a:rPr lang="en-US" altLang="en-US" sz="3000">
                <a:solidFill>
                  <a:srgbClr val="FF99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a:t>
            </a:r>
            <a:r>
              <a:rPr lang="en-US" altLang="en-US" sz="3000">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this leads to increased excretion of Na+ and water in urine decreased blood volume    central venous pressure    VR   COP    ABP.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46498">
                                            <p:txEl>
                                              <p:pRg st="0" end="0"/>
                                            </p:txEl>
                                          </p:spTgt>
                                        </p:tgtEl>
                                        <p:attrNameLst>
                                          <p:attrName>style.visibility</p:attrName>
                                        </p:attrNameLst>
                                      </p:cBhvr>
                                      <p:to>
                                        <p:strVal val="visible"/>
                                      </p:to>
                                    </p:set>
                                    <p:anim calcmode="lin" valueType="num">
                                      <p:cBhvr additive="base">
                                        <p:cTn id="7" dur="500" fill="hold"/>
                                        <p:tgtEl>
                                          <p:spTgt spid="7464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64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6498">
                                            <p:txEl>
                                              <p:pRg st="1" end="1"/>
                                            </p:txEl>
                                          </p:spTgt>
                                        </p:tgtEl>
                                        <p:attrNameLst>
                                          <p:attrName>style.visibility</p:attrName>
                                        </p:attrNameLst>
                                      </p:cBhvr>
                                      <p:to>
                                        <p:strVal val="visible"/>
                                      </p:to>
                                    </p:set>
                                    <p:anim calcmode="lin" valueType="num">
                                      <p:cBhvr additive="base">
                                        <p:cTn id="13" dur="500" fill="hold"/>
                                        <p:tgtEl>
                                          <p:spTgt spid="7464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64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6498">
                                            <p:txEl>
                                              <p:pRg st="2" end="2"/>
                                            </p:txEl>
                                          </p:spTgt>
                                        </p:tgtEl>
                                        <p:attrNameLst>
                                          <p:attrName>style.visibility</p:attrName>
                                        </p:attrNameLst>
                                      </p:cBhvr>
                                      <p:to>
                                        <p:strVal val="visible"/>
                                      </p:to>
                                    </p:set>
                                    <p:anim calcmode="lin" valueType="num">
                                      <p:cBhvr additive="base">
                                        <p:cTn id="19" dur="500" fill="hold"/>
                                        <p:tgtEl>
                                          <p:spTgt spid="7464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64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6498">
                                            <p:txEl>
                                              <p:pRg st="3" end="3"/>
                                            </p:txEl>
                                          </p:spTgt>
                                        </p:tgtEl>
                                        <p:attrNameLst>
                                          <p:attrName>style.visibility</p:attrName>
                                        </p:attrNameLst>
                                      </p:cBhvr>
                                      <p:to>
                                        <p:strVal val="visible"/>
                                      </p:to>
                                    </p:set>
                                    <p:anim calcmode="lin" valueType="num">
                                      <p:cBhvr additive="base">
                                        <p:cTn id="25" dur="500" fill="hold"/>
                                        <p:tgtEl>
                                          <p:spTgt spid="7464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64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49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6F092-2FA7-4734-8E0F-BA26ED1DDBA8}"/>
              </a:ext>
            </a:extLst>
          </p:cNvPr>
          <p:cNvSpPr>
            <a:spLocks noGrp="1"/>
          </p:cNvSpPr>
          <p:nvPr>
            <p:ph type="title"/>
          </p:nvPr>
        </p:nvSpPr>
        <p:spPr>
          <a:xfrm>
            <a:off x="858838" y="-171450"/>
            <a:ext cx="7543800" cy="1450975"/>
          </a:xfrm>
        </p:spPr>
        <p:txBody>
          <a:bodyPr/>
          <a:lstStyle/>
          <a:p>
            <a:pPr eaLnBrk="1" fontAlgn="auto" hangingPunct="1">
              <a:spcAft>
                <a:spcPts val="0"/>
              </a:spcAft>
              <a:defRPr/>
            </a:pPr>
            <a:endParaRPr lang="en-US" dirty="0">
              <a:solidFill>
                <a:schemeClr val="tx1">
                  <a:lumMod val="75000"/>
                  <a:lumOff val="25000"/>
                </a:schemeClr>
              </a:solidFill>
            </a:endParaRPr>
          </a:p>
        </p:txBody>
      </p:sp>
      <p:sp>
        <p:nvSpPr>
          <p:cNvPr id="17411" name="Content Placeholder 2">
            <a:extLst>
              <a:ext uri="{FF2B5EF4-FFF2-40B4-BE49-F238E27FC236}">
                <a16:creationId xmlns:a16="http://schemas.microsoft.com/office/drawing/2014/main" id="{B2CB822A-3D1B-44AD-8C88-7C1130AB4644}"/>
              </a:ext>
            </a:extLst>
          </p:cNvPr>
          <p:cNvSpPr>
            <a:spLocks noGrp="1"/>
          </p:cNvSpPr>
          <p:nvPr>
            <p:ph idx="1"/>
          </p:nvPr>
        </p:nvSpPr>
        <p:spPr/>
        <p:txBody>
          <a:bodyPr/>
          <a:lstStyle/>
          <a:p>
            <a:pPr eaLnBrk="1" hangingPunct="1"/>
            <a:endParaRPr lang="en-US" altLang="en-US">
              <a:cs typeface="Arial" panose="020B0604020202020204" pitchFamily="34" charset="0"/>
            </a:endParaRPr>
          </a:p>
        </p:txBody>
      </p:sp>
      <p:pic>
        <p:nvPicPr>
          <p:cNvPr id="17412" name="Picture 3">
            <a:extLst>
              <a:ext uri="{FF2B5EF4-FFF2-40B4-BE49-F238E27FC236}">
                <a16:creationId xmlns:a16="http://schemas.microsoft.com/office/drawing/2014/main" id="{61BB7422-DF5B-45E2-B153-847DFA95A8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882015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22" name="Text Box 2">
            <a:extLst>
              <a:ext uri="{FF2B5EF4-FFF2-40B4-BE49-F238E27FC236}">
                <a16:creationId xmlns:a16="http://schemas.microsoft.com/office/drawing/2014/main" id="{C95DA6C6-F531-4E26-804A-8E681D8521E9}"/>
              </a:ext>
            </a:extLst>
          </p:cNvPr>
          <p:cNvSpPr txBox="1">
            <a:spLocks noChangeArrowheads="1"/>
          </p:cNvSpPr>
          <p:nvPr/>
        </p:nvSpPr>
        <p:spPr bwMode="auto">
          <a:xfrm>
            <a:off x="414338" y="44450"/>
            <a:ext cx="8293100"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12788"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just" rtl="0" eaLnBrk="1" hangingPunct="1">
              <a:lnSpc>
                <a:spcPct val="120000"/>
              </a:lnSpc>
              <a:spcBef>
                <a:spcPct val="0"/>
              </a:spcBef>
              <a:buFontTx/>
              <a:buNone/>
            </a:pPr>
            <a:r>
              <a:rPr lang="en-US" altLang="en-US" sz="2800" b="1" u="sng">
                <a:solidFill>
                  <a:srgbClr val="FF99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BAINBRIDGE REFLEX:</a:t>
            </a:r>
          </a:p>
          <a:p>
            <a:pPr algn="just" rtl="0" eaLnBrk="1" hangingPunct="1">
              <a:lnSpc>
                <a:spcPct val="120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An increase in the right atrial pressure leads to acceleration of the heart ( HR )</a:t>
            </a:r>
          </a:p>
          <a:p>
            <a:pPr algn="just" rtl="0" eaLnBrk="1" hangingPunct="1">
              <a:lnSpc>
                <a:spcPct val="120000"/>
              </a:lnSpc>
              <a:spcBef>
                <a:spcPct val="0"/>
              </a:spcBef>
              <a:buFontTx/>
              <a:buNone/>
            </a:pPr>
            <a:r>
              <a:rPr lang="en-US" altLang="en-US" sz="2800" b="1">
                <a:solidFill>
                  <a:srgbClr val="FF99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Mechanism:</a:t>
            </a:r>
          </a:p>
          <a:p>
            <a:pPr algn="just" rtl="0" eaLnBrk="1" hangingPunct="1">
              <a:lnSpc>
                <a:spcPct val="120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When the RAP increases it sends impulses to cause inhibit of CIC </a:t>
            </a:r>
            <a:r>
              <a:rPr lang="en-US" altLang="en-US" sz="2800" b="1">
                <a:solidFill>
                  <a:srgbClr val="FF99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SO</a:t>
            </a: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stimulation of the CSC resulted and finally tachycardia occurs.</a:t>
            </a:r>
          </a:p>
          <a:p>
            <a:pPr algn="just" rtl="0" eaLnBrk="1" hangingPunct="1">
              <a:lnSpc>
                <a:spcPct val="120000"/>
              </a:lnSpc>
              <a:spcBef>
                <a:spcPct val="0"/>
              </a:spcBef>
              <a:buFontTx/>
              <a:buNone/>
            </a:pPr>
            <a:r>
              <a:rPr lang="en-US" altLang="en-US" sz="2800" b="1" u="sng">
                <a:solidFill>
                  <a:srgbClr val="FF99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BAINBRIDGE EFFECT:</a:t>
            </a:r>
          </a:p>
          <a:p>
            <a:pPr algn="just" rtl="0" eaLnBrk="1" hangingPunct="1">
              <a:lnSpc>
                <a:spcPct val="120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Some authors believe that the tachycardia occurring during the increased right atrial pressure is resulting from local stretch of S.A. node.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47522">
                                            <p:txEl>
                                              <p:pRg st="0" end="0"/>
                                            </p:txEl>
                                          </p:spTgt>
                                        </p:tgtEl>
                                        <p:attrNameLst>
                                          <p:attrName>style.visibility</p:attrName>
                                        </p:attrNameLst>
                                      </p:cBhvr>
                                      <p:to>
                                        <p:strVal val="visible"/>
                                      </p:to>
                                    </p:set>
                                    <p:anim calcmode="lin" valueType="num">
                                      <p:cBhvr additive="base">
                                        <p:cTn id="7" dur="500" fill="hold"/>
                                        <p:tgtEl>
                                          <p:spTgt spid="7475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22">
                                            <p:txEl>
                                              <p:pRg st="1" end="1"/>
                                            </p:txEl>
                                          </p:spTgt>
                                        </p:tgtEl>
                                        <p:attrNameLst>
                                          <p:attrName>style.visibility</p:attrName>
                                        </p:attrNameLst>
                                      </p:cBhvr>
                                      <p:to>
                                        <p:strVal val="visible"/>
                                      </p:to>
                                    </p:set>
                                    <p:anim calcmode="lin" valueType="num">
                                      <p:cBhvr additive="base">
                                        <p:cTn id="13" dur="500" fill="hold"/>
                                        <p:tgtEl>
                                          <p:spTgt spid="7475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22">
                                            <p:txEl>
                                              <p:pRg st="2" end="2"/>
                                            </p:txEl>
                                          </p:spTgt>
                                        </p:tgtEl>
                                        <p:attrNameLst>
                                          <p:attrName>style.visibility</p:attrName>
                                        </p:attrNameLst>
                                      </p:cBhvr>
                                      <p:to>
                                        <p:strVal val="visible"/>
                                      </p:to>
                                    </p:set>
                                    <p:anim calcmode="lin" valueType="num">
                                      <p:cBhvr additive="base">
                                        <p:cTn id="19" dur="500" fill="hold"/>
                                        <p:tgtEl>
                                          <p:spTgt spid="7475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522">
                                            <p:txEl>
                                              <p:pRg st="3" end="3"/>
                                            </p:txEl>
                                          </p:spTgt>
                                        </p:tgtEl>
                                        <p:attrNameLst>
                                          <p:attrName>style.visibility</p:attrName>
                                        </p:attrNameLst>
                                      </p:cBhvr>
                                      <p:to>
                                        <p:strVal val="visible"/>
                                      </p:to>
                                    </p:set>
                                    <p:anim calcmode="lin" valueType="num">
                                      <p:cBhvr additive="base">
                                        <p:cTn id="25" dur="500" fill="hold"/>
                                        <p:tgtEl>
                                          <p:spTgt spid="7475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7522">
                                            <p:txEl>
                                              <p:pRg st="4" end="4"/>
                                            </p:txEl>
                                          </p:spTgt>
                                        </p:tgtEl>
                                        <p:attrNameLst>
                                          <p:attrName>style.visibility</p:attrName>
                                        </p:attrNameLst>
                                      </p:cBhvr>
                                      <p:to>
                                        <p:strVal val="visible"/>
                                      </p:to>
                                    </p:set>
                                    <p:anim calcmode="lin" valueType="num">
                                      <p:cBhvr additive="base">
                                        <p:cTn id="31" dur="500" fill="hold"/>
                                        <p:tgtEl>
                                          <p:spTgt spid="74752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75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47522">
                                            <p:txEl>
                                              <p:pRg st="5" end="5"/>
                                            </p:txEl>
                                          </p:spTgt>
                                        </p:tgtEl>
                                        <p:attrNameLst>
                                          <p:attrName>style.visibility</p:attrName>
                                        </p:attrNameLst>
                                      </p:cBhvr>
                                      <p:to>
                                        <p:strVal val="visible"/>
                                      </p:to>
                                    </p:set>
                                    <p:anim calcmode="lin" valueType="num">
                                      <p:cBhvr additive="base">
                                        <p:cTn id="37" dur="500" fill="hold"/>
                                        <p:tgtEl>
                                          <p:spTgt spid="74752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4752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2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9570" name="Text Box 2">
            <a:extLst>
              <a:ext uri="{FF2B5EF4-FFF2-40B4-BE49-F238E27FC236}">
                <a16:creationId xmlns:a16="http://schemas.microsoft.com/office/drawing/2014/main" id="{C14E8874-BB7A-417F-8D73-3230EEDC93D5}"/>
              </a:ext>
            </a:extLst>
          </p:cNvPr>
          <p:cNvSpPr txBox="1">
            <a:spLocks noChangeArrowheads="1"/>
          </p:cNvSpPr>
          <p:nvPr/>
        </p:nvSpPr>
        <p:spPr bwMode="auto">
          <a:xfrm>
            <a:off x="414338" y="-20638"/>
            <a:ext cx="8293100" cy="733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12788"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just" rtl="0" eaLnBrk="1" hangingPunct="1">
              <a:lnSpc>
                <a:spcPct val="105000"/>
              </a:lnSpc>
              <a:spcBef>
                <a:spcPct val="0"/>
              </a:spcBef>
              <a:buFontTx/>
              <a:buNone/>
            </a:pPr>
            <a:r>
              <a:rPr lang="en-US" altLang="en-US" sz="2800" b="1">
                <a:solidFill>
                  <a:srgbClr val="00FFFF"/>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[B] Chemoreceptor:</a:t>
            </a:r>
          </a:p>
          <a:p>
            <a:pPr algn="just" rtl="0" eaLnBrk="1" hangingPunct="1">
              <a:lnSpc>
                <a:spcPct val="105000"/>
              </a:lnSpc>
              <a:spcBef>
                <a:spcPct val="0"/>
              </a:spcBef>
              <a:buFontTx/>
              <a:buNone/>
            </a:pPr>
            <a:r>
              <a:rPr lang="en-US" altLang="en-US" sz="2800" b="1">
                <a:solidFill>
                  <a:srgbClr val="00FF99"/>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1) Peripheral chemoreceptors:</a:t>
            </a:r>
          </a:p>
          <a:p>
            <a:pPr algn="just" rtl="0" eaLnBrk="1" hangingPunct="1">
              <a:lnSpc>
                <a:spcPct val="105000"/>
              </a:lnSpc>
              <a:spcBef>
                <a:spcPct val="0"/>
              </a:spcBef>
              <a:buFontTx/>
              <a:buNone/>
            </a:pPr>
            <a:r>
              <a:rPr lang="en-US" altLang="en-US" sz="2800" b="1">
                <a:solidFill>
                  <a:srgbClr val="FF99FF"/>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•Site:</a:t>
            </a: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Aortic body 		  Carotid body</a:t>
            </a:r>
          </a:p>
          <a:p>
            <a:pPr algn="just" rtl="0" eaLnBrk="1" hangingPunct="1">
              <a:lnSpc>
                <a:spcPct val="105000"/>
              </a:lnSpc>
              <a:spcBef>
                <a:spcPct val="0"/>
              </a:spcBef>
              <a:buFontTx/>
              <a:buNone/>
            </a:pPr>
            <a:r>
              <a:rPr lang="en-US" altLang="en-US" sz="2800" b="1">
                <a:solidFill>
                  <a:srgbClr val="FF99FF"/>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•Stimuli:</a:t>
            </a:r>
          </a:p>
          <a:p>
            <a:pPr algn="just" rtl="0" eaLnBrk="1" hangingPunct="1">
              <a:lnSpc>
                <a:spcPct val="105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1-	Hypoxia ( PO2 to 60mmHg) the main stimulus. So, they are called O2 lack receptors.</a:t>
            </a:r>
          </a:p>
          <a:p>
            <a:pPr algn="just" rtl="0" eaLnBrk="1" hangingPunct="1">
              <a:lnSpc>
                <a:spcPct val="105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2-	Hypercapnia ( CO2 tension) with less effect</a:t>
            </a:r>
          </a:p>
          <a:p>
            <a:pPr algn="just" rtl="0" eaLnBrk="1" hangingPunct="1">
              <a:lnSpc>
                <a:spcPct val="105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3-	Acidosis (H+ tension)</a:t>
            </a:r>
          </a:p>
          <a:p>
            <a:pPr algn="just" rtl="0" eaLnBrk="1" hangingPunct="1">
              <a:lnSpc>
                <a:spcPct val="105000"/>
              </a:lnSpc>
              <a:spcBef>
                <a:spcPct val="0"/>
              </a:spcBef>
              <a:buFontTx/>
              <a:buNone/>
            </a:pPr>
            <a:r>
              <a:rPr lang="en-US" altLang="en-US" sz="2800" b="1">
                <a:solidFill>
                  <a:srgbClr val="FF99FF"/>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Afferent: </a:t>
            </a: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The buffer nerves.</a:t>
            </a:r>
          </a:p>
          <a:p>
            <a:pPr algn="just" rtl="0" eaLnBrk="1" hangingPunct="1">
              <a:lnSpc>
                <a:spcPct val="105000"/>
              </a:lnSpc>
              <a:spcBef>
                <a:spcPct val="0"/>
              </a:spcBef>
              <a:buFontTx/>
              <a:buNone/>
            </a:pPr>
            <a:r>
              <a:rPr lang="en-US" altLang="en-US" sz="2800" b="1">
                <a:solidFill>
                  <a:srgbClr val="FF99FF"/>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Function: </a:t>
            </a: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It sends excitatory impulses to stimulate the pressor area and inhibit the depressor area leading to increased ABP.</a:t>
            </a:r>
          </a:p>
          <a:p>
            <a:pPr algn="just" rtl="0" eaLnBrk="1" hangingPunct="1">
              <a:lnSpc>
                <a:spcPct val="105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Its main function is stimulate the respiratory centers.</a:t>
            </a:r>
          </a:p>
          <a:p>
            <a:pPr algn="just" rtl="0" eaLnBrk="1" hangingPunct="1">
              <a:lnSpc>
                <a:spcPct val="105000"/>
              </a:lnSpc>
              <a:spcBef>
                <a:spcPct val="0"/>
              </a:spcBef>
              <a:buFontTx/>
              <a:buNone/>
            </a:pPr>
            <a:endPar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49570">
                                            <p:txEl>
                                              <p:pRg st="0" end="0"/>
                                            </p:txEl>
                                          </p:spTgt>
                                        </p:tgtEl>
                                        <p:attrNameLst>
                                          <p:attrName>style.visibility</p:attrName>
                                        </p:attrNameLst>
                                      </p:cBhvr>
                                      <p:to>
                                        <p:strVal val="visible"/>
                                      </p:to>
                                    </p:set>
                                    <p:anim calcmode="lin" valueType="num">
                                      <p:cBhvr additive="base">
                                        <p:cTn id="7" dur="500" fill="hold"/>
                                        <p:tgtEl>
                                          <p:spTgt spid="7495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95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9570">
                                            <p:txEl>
                                              <p:pRg st="1" end="1"/>
                                            </p:txEl>
                                          </p:spTgt>
                                        </p:tgtEl>
                                        <p:attrNameLst>
                                          <p:attrName>style.visibility</p:attrName>
                                        </p:attrNameLst>
                                      </p:cBhvr>
                                      <p:to>
                                        <p:strVal val="visible"/>
                                      </p:to>
                                    </p:set>
                                    <p:anim calcmode="lin" valueType="num">
                                      <p:cBhvr additive="base">
                                        <p:cTn id="13" dur="500" fill="hold"/>
                                        <p:tgtEl>
                                          <p:spTgt spid="7495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95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9570">
                                            <p:txEl>
                                              <p:pRg st="2" end="2"/>
                                            </p:txEl>
                                          </p:spTgt>
                                        </p:tgtEl>
                                        <p:attrNameLst>
                                          <p:attrName>style.visibility</p:attrName>
                                        </p:attrNameLst>
                                      </p:cBhvr>
                                      <p:to>
                                        <p:strVal val="visible"/>
                                      </p:to>
                                    </p:set>
                                    <p:anim calcmode="lin" valueType="num">
                                      <p:cBhvr additive="base">
                                        <p:cTn id="19" dur="500" fill="hold"/>
                                        <p:tgtEl>
                                          <p:spTgt spid="7495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95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9570">
                                            <p:txEl>
                                              <p:pRg st="3" end="3"/>
                                            </p:txEl>
                                          </p:spTgt>
                                        </p:tgtEl>
                                        <p:attrNameLst>
                                          <p:attrName>style.visibility</p:attrName>
                                        </p:attrNameLst>
                                      </p:cBhvr>
                                      <p:to>
                                        <p:strVal val="visible"/>
                                      </p:to>
                                    </p:set>
                                    <p:anim calcmode="lin" valueType="num">
                                      <p:cBhvr additive="base">
                                        <p:cTn id="25" dur="500" fill="hold"/>
                                        <p:tgtEl>
                                          <p:spTgt spid="7495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95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9570">
                                            <p:txEl>
                                              <p:pRg st="4" end="4"/>
                                            </p:txEl>
                                          </p:spTgt>
                                        </p:tgtEl>
                                        <p:attrNameLst>
                                          <p:attrName>style.visibility</p:attrName>
                                        </p:attrNameLst>
                                      </p:cBhvr>
                                      <p:to>
                                        <p:strVal val="visible"/>
                                      </p:to>
                                    </p:set>
                                    <p:anim calcmode="lin" valueType="num">
                                      <p:cBhvr additive="base">
                                        <p:cTn id="31" dur="500" fill="hold"/>
                                        <p:tgtEl>
                                          <p:spTgt spid="7495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95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49570">
                                            <p:txEl>
                                              <p:pRg st="5" end="5"/>
                                            </p:txEl>
                                          </p:spTgt>
                                        </p:tgtEl>
                                        <p:attrNameLst>
                                          <p:attrName>style.visibility</p:attrName>
                                        </p:attrNameLst>
                                      </p:cBhvr>
                                      <p:to>
                                        <p:strVal val="visible"/>
                                      </p:to>
                                    </p:set>
                                    <p:anim calcmode="lin" valueType="num">
                                      <p:cBhvr additive="base">
                                        <p:cTn id="37" dur="500" fill="hold"/>
                                        <p:tgtEl>
                                          <p:spTgt spid="74957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4957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49570">
                                            <p:txEl>
                                              <p:pRg st="6" end="6"/>
                                            </p:txEl>
                                          </p:spTgt>
                                        </p:tgtEl>
                                        <p:attrNameLst>
                                          <p:attrName>style.visibility</p:attrName>
                                        </p:attrNameLst>
                                      </p:cBhvr>
                                      <p:to>
                                        <p:strVal val="visible"/>
                                      </p:to>
                                    </p:set>
                                    <p:anim calcmode="lin" valueType="num">
                                      <p:cBhvr additive="base">
                                        <p:cTn id="43" dur="500" fill="hold"/>
                                        <p:tgtEl>
                                          <p:spTgt spid="74957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4957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49570">
                                            <p:txEl>
                                              <p:pRg st="7" end="7"/>
                                            </p:txEl>
                                          </p:spTgt>
                                        </p:tgtEl>
                                        <p:attrNameLst>
                                          <p:attrName>style.visibility</p:attrName>
                                        </p:attrNameLst>
                                      </p:cBhvr>
                                      <p:to>
                                        <p:strVal val="visible"/>
                                      </p:to>
                                    </p:set>
                                    <p:anim calcmode="lin" valueType="num">
                                      <p:cBhvr additive="base">
                                        <p:cTn id="49" dur="500" fill="hold"/>
                                        <p:tgtEl>
                                          <p:spTgt spid="74957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4957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49570">
                                            <p:txEl>
                                              <p:pRg st="8" end="8"/>
                                            </p:txEl>
                                          </p:spTgt>
                                        </p:tgtEl>
                                        <p:attrNameLst>
                                          <p:attrName>style.visibility</p:attrName>
                                        </p:attrNameLst>
                                      </p:cBhvr>
                                      <p:to>
                                        <p:strVal val="visible"/>
                                      </p:to>
                                    </p:set>
                                    <p:anim calcmode="lin" valueType="num">
                                      <p:cBhvr additive="base">
                                        <p:cTn id="55" dur="500" fill="hold"/>
                                        <p:tgtEl>
                                          <p:spTgt spid="74957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4957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49570">
                                            <p:txEl>
                                              <p:pRg st="9" end="9"/>
                                            </p:txEl>
                                          </p:spTgt>
                                        </p:tgtEl>
                                        <p:attrNameLst>
                                          <p:attrName>style.visibility</p:attrName>
                                        </p:attrNameLst>
                                      </p:cBhvr>
                                      <p:to>
                                        <p:strVal val="visible"/>
                                      </p:to>
                                    </p:set>
                                    <p:anim calcmode="lin" valueType="num">
                                      <p:cBhvr additive="base">
                                        <p:cTn id="61" dur="500" fill="hold"/>
                                        <p:tgtEl>
                                          <p:spTgt spid="749570">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4957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70"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1618" name="Text Box 2">
            <a:extLst>
              <a:ext uri="{FF2B5EF4-FFF2-40B4-BE49-F238E27FC236}">
                <a16:creationId xmlns:a16="http://schemas.microsoft.com/office/drawing/2014/main" id="{4317B70B-3B80-4C70-94FE-B221599F9458}"/>
              </a:ext>
            </a:extLst>
          </p:cNvPr>
          <p:cNvSpPr txBox="1">
            <a:spLocks noChangeArrowheads="1"/>
          </p:cNvSpPr>
          <p:nvPr/>
        </p:nvSpPr>
        <p:spPr bwMode="auto">
          <a:xfrm>
            <a:off x="414338" y="241300"/>
            <a:ext cx="8293100"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12788"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just" rtl="0" eaLnBrk="1" hangingPunct="1">
              <a:lnSpc>
                <a:spcPct val="120000"/>
              </a:lnSpc>
              <a:spcBef>
                <a:spcPct val="0"/>
              </a:spcBef>
              <a:buFontTx/>
              <a:buNone/>
            </a:pPr>
            <a:r>
              <a:rPr lang="en-US" altLang="en-US" sz="2800" b="1">
                <a:solidFill>
                  <a:srgbClr val="00FF99"/>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2) Coronary chemoreflex: (Bezold-Jarish reflex)</a:t>
            </a:r>
          </a:p>
          <a:p>
            <a:pPr algn="just" rtl="0" eaLnBrk="1" hangingPunct="1">
              <a:lnSpc>
                <a:spcPct val="120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Injection of serotonin (VC of coronaries) and chemicals released from myocardial infarction  stimulate the   ventricular or coronary chemoreceptors  </a:t>
            </a:r>
            <a:r>
              <a:rPr lang="en-US" altLang="en-US" sz="2800" b="1">
                <a:solidFill>
                  <a:srgbClr val="C000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reflex ABP &amp; HR and respiratory depression.</a:t>
            </a:r>
          </a:p>
          <a:p>
            <a:pPr algn="just" rtl="0" eaLnBrk="1" hangingPunct="1">
              <a:lnSpc>
                <a:spcPct val="120000"/>
              </a:lnSpc>
              <a:spcBef>
                <a:spcPct val="0"/>
              </a:spcBef>
              <a:buFontTx/>
              <a:buNone/>
            </a:pPr>
            <a:r>
              <a:rPr lang="en-US" altLang="en-US" sz="2800" b="1">
                <a:solidFill>
                  <a:srgbClr val="00FF99"/>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3) Pulmonary receptors (j-receptors):</a:t>
            </a:r>
          </a:p>
          <a:p>
            <a:pPr algn="just" rtl="0" eaLnBrk="1" hangingPunct="1">
              <a:lnSpc>
                <a:spcPct val="120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Distension of the pulmonary vessels as in pulmonary embolism or congestion  </a:t>
            </a:r>
            <a:r>
              <a:rPr lang="en-US" altLang="en-US" sz="2800" b="1" i="1">
                <a:solidFill>
                  <a:srgbClr val="C000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reflex hypotension, bradycardia and apnea</a:t>
            </a:r>
            <a:r>
              <a:rPr lang="en-US" altLang="en-US" sz="2800" b="1">
                <a:solidFill>
                  <a:srgbClr val="C000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51618">
                                            <p:txEl>
                                              <p:pRg st="0" end="0"/>
                                            </p:txEl>
                                          </p:spTgt>
                                        </p:tgtEl>
                                        <p:attrNameLst>
                                          <p:attrName>style.visibility</p:attrName>
                                        </p:attrNameLst>
                                      </p:cBhvr>
                                      <p:to>
                                        <p:strVal val="visible"/>
                                      </p:to>
                                    </p:set>
                                    <p:anim calcmode="lin" valueType="num">
                                      <p:cBhvr additive="base">
                                        <p:cTn id="7" dur="500" fill="hold"/>
                                        <p:tgtEl>
                                          <p:spTgt spid="7516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16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1618">
                                            <p:txEl>
                                              <p:pRg st="1" end="1"/>
                                            </p:txEl>
                                          </p:spTgt>
                                        </p:tgtEl>
                                        <p:attrNameLst>
                                          <p:attrName>style.visibility</p:attrName>
                                        </p:attrNameLst>
                                      </p:cBhvr>
                                      <p:to>
                                        <p:strVal val="visible"/>
                                      </p:to>
                                    </p:set>
                                    <p:anim calcmode="lin" valueType="num">
                                      <p:cBhvr additive="base">
                                        <p:cTn id="13" dur="500" fill="hold"/>
                                        <p:tgtEl>
                                          <p:spTgt spid="7516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16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1618">
                                            <p:txEl>
                                              <p:pRg st="2" end="2"/>
                                            </p:txEl>
                                          </p:spTgt>
                                        </p:tgtEl>
                                        <p:attrNameLst>
                                          <p:attrName>style.visibility</p:attrName>
                                        </p:attrNameLst>
                                      </p:cBhvr>
                                      <p:to>
                                        <p:strVal val="visible"/>
                                      </p:to>
                                    </p:set>
                                    <p:anim calcmode="lin" valueType="num">
                                      <p:cBhvr additive="base">
                                        <p:cTn id="19" dur="500" fill="hold"/>
                                        <p:tgtEl>
                                          <p:spTgt spid="7516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16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51618">
                                            <p:txEl>
                                              <p:pRg st="3" end="3"/>
                                            </p:txEl>
                                          </p:spTgt>
                                        </p:tgtEl>
                                        <p:attrNameLst>
                                          <p:attrName>style.visibility</p:attrName>
                                        </p:attrNameLst>
                                      </p:cBhvr>
                                      <p:to>
                                        <p:strVal val="visible"/>
                                      </p:to>
                                    </p:set>
                                    <p:anim calcmode="lin" valueType="num">
                                      <p:cBhvr additive="base">
                                        <p:cTn id="25" dur="500" fill="hold"/>
                                        <p:tgtEl>
                                          <p:spTgt spid="7516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16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18"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1858" name="Text Box 2">
            <a:extLst>
              <a:ext uri="{FF2B5EF4-FFF2-40B4-BE49-F238E27FC236}">
                <a16:creationId xmlns:a16="http://schemas.microsoft.com/office/drawing/2014/main" id="{A804F83A-0820-4FA3-A41D-5489809FBA73}"/>
              </a:ext>
            </a:extLst>
          </p:cNvPr>
          <p:cNvSpPr txBox="1">
            <a:spLocks noChangeArrowheads="1"/>
          </p:cNvSpPr>
          <p:nvPr/>
        </p:nvSpPr>
        <p:spPr bwMode="auto">
          <a:xfrm>
            <a:off x="414338" y="-73025"/>
            <a:ext cx="8293100" cy="695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12788"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0"/>
              </a:spcBef>
              <a:buFontTx/>
              <a:buNone/>
            </a:pPr>
            <a:r>
              <a:rPr lang="en-US" altLang="en-US" sz="3000" b="1">
                <a:solidFill>
                  <a:schemeClr val="bg1"/>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2- Intermediate mechanisms</a:t>
            </a:r>
          </a:p>
          <a:p>
            <a:pPr algn="just" rtl="0" eaLnBrk="1" hangingPunct="1">
              <a:spcBef>
                <a:spcPct val="0"/>
              </a:spcBef>
              <a:buFontTx/>
              <a:buNone/>
            </a:pPr>
            <a:r>
              <a:rPr lang="en-US" altLang="en-US" sz="2800" b="1">
                <a:solidFill>
                  <a:srgbClr val="00FFFF"/>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1. Capillary fluid shift mechanism:</a:t>
            </a:r>
          </a:p>
          <a:p>
            <a:pPr algn="just" rtl="0" eaLnBrk="1" hangingPunct="1">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The intermediate mechanisms begin to act within a few minutes, and reaching full function within a few hours.</a:t>
            </a:r>
          </a:p>
          <a:p>
            <a:pPr algn="just" rtl="0" eaLnBrk="1" hangingPunct="1">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Any changes in the arterial pressure lead to similar changes in the capillary hydrostatic pressure which in turn affects the rate of filtration and reabsorption.</a:t>
            </a:r>
          </a:p>
          <a:p>
            <a:pPr algn="just" rtl="0" eaLnBrk="1" hangingPunct="1">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(1)  ABP   capillary hydrostatic pressure   fluid filtration   blood volume   CVP →  venous return  cardiac output  the blood pressure return to normal.</a:t>
            </a:r>
          </a:p>
          <a:p>
            <a:pPr algn="just" rtl="0" eaLnBrk="1" hangingPunct="1">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(2)	ABP produces shift of fluid from tissue fluid to plasma so tissue fluid acts as a reservoir for the plasma.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61858">
                                            <p:txEl>
                                              <p:pRg st="0" end="0"/>
                                            </p:txEl>
                                          </p:spTgt>
                                        </p:tgtEl>
                                        <p:attrNameLst>
                                          <p:attrName>style.visibility</p:attrName>
                                        </p:attrNameLst>
                                      </p:cBhvr>
                                      <p:to>
                                        <p:strVal val="visible"/>
                                      </p:to>
                                    </p:set>
                                    <p:anim calcmode="lin" valueType="num">
                                      <p:cBhvr additive="base">
                                        <p:cTn id="7" dur="500" fill="hold"/>
                                        <p:tgtEl>
                                          <p:spTgt spid="7618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18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1858">
                                            <p:txEl>
                                              <p:pRg st="1" end="1"/>
                                            </p:txEl>
                                          </p:spTgt>
                                        </p:tgtEl>
                                        <p:attrNameLst>
                                          <p:attrName>style.visibility</p:attrName>
                                        </p:attrNameLst>
                                      </p:cBhvr>
                                      <p:to>
                                        <p:strVal val="visible"/>
                                      </p:to>
                                    </p:set>
                                    <p:anim calcmode="lin" valueType="num">
                                      <p:cBhvr additive="base">
                                        <p:cTn id="13" dur="500" fill="hold"/>
                                        <p:tgtEl>
                                          <p:spTgt spid="7618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18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1858">
                                            <p:txEl>
                                              <p:pRg st="2" end="2"/>
                                            </p:txEl>
                                          </p:spTgt>
                                        </p:tgtEl>
                                        <p:attrNameLst>
                                          <p:attrName>style.visibility</p:attrName>
                                        </p:attrNameLst>
                                      </p:cBhvr>
                                      <p:to>
                                        <p:strVal val="visible"/>
                                      </p:to>
                                    </p:set>
                                    <p:anim calcmode="lin" valueType="num">
                                      <p:cBhvr additive="base">
                                        <p:cTn id="19" dur="500" fill="hold"/>
                                        <p:tgtEl>
                                          <p:spTgt spid="7618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18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61858">
                                            <p:txEl>
                                              <p:pRg st="3" end="3"/>
                                            </p:txEl>
                                          </p:spTgt>
                                        </p:tgtEl>
                                        <p:attrNameLst>
                                          <p:attrName>style.visibility</p:attrName>
                                        </p:attrNameLst>
                                      </p:cBhvr>
                                      <p:to>
                                        <p:strVal val="visible"/>
                                      </p:to>
                                    </p:set>
                                    <p:anim calcmode="lin" valueType="num">
                                      <p:cBhvr additive="base">
                                        <p:cTn id="25" dur="500" fill="hold"/>
                                        <p:tgtEl>
                                          <p:spTgt spid="76185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18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61858">
                                            <p:txEl>
                                              <p:pRg st="4" end="4"/>
                                            </p:txEl>
                                          </p:spTgt>
                                        </p:tgtEl>
                                        <p:attrNameLst>
                                          <p:attrName>style.visibility</p:attrName>
                                        </p:attrNameLst>
                                      </p:cBhvr>
                                      <p:to>
                                        <p:strVal val="visible"/>
                                      </p:to>
                                    </p:set>
                                    <p:anim calcmode="lin" valueType="num">
                                      <p:cBhvr additive="base">
                                        <p:cTn id="31" dur="500" fill="hold"/>
                                        <p:tgtEl>
                                          <p:spTgt spid="76185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18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61858">
                                            <p:txEl>
                                              <p:pRg st="5" end="5"/>
                                            </p:txEl>
                                          </p:spTgt>
                                        </p:tgtEl>
                                        <p:attrNameLst>
                                          <p:attrName>style.visibility</p:attrName>
                                        </p:attrNameLst>
                                      </p:cBhvr>
                                      <p:to>
                                        <p:strVal val="visible"/>
                                      </p:to>
                                    </p:set>
                                    <p:anim calcmode="lin" valueType="num">
                                      <p:cBhvr additive="base">
                                        <p:cTn id="37" dur="500" fill="hold"/>
                                        <p:tgtEl>
                                          <p:spTgt spid="76185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6185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858"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2882" name="Text Box 2">
            <a:extLst>
              <a:ext uri="{FF2B5EF4-FFF2-40B4-BE49-F238E27FC236}">
                <a16:creationId xmlns:a16="http://schemas.microsoft.com/office/drawing/2014/main" id="{DFB0A45A-F7E7-47B4-BD71-6B731010C9F5}"/>
              </a:ext>
            </a:extLst>
          </p:cNvPr>
          <p:cNvSpPr txBox="1">
            <a:spLocks noChangeArrowheads="1"/>
          </p:cNvSpPr>
          <p:nvPr/>
        </p:nvSpPr>
        <p:spPr bwMode="auto">
          <a:xfrm>
            <a:off x="414338" y="44450"/>
            <a:ext cx="8293100" cy="636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12788"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just" rtl="0" eaLnBrk="1" hangingPunct="1">
              <a:lnSpc>
                <a:spcPct val="130000"/>
              </a:lnSpc>
              <a:spcBef>
                <a:spcPct val="0"/>
              </a:spcBef>
              <a:buFontTx/>
              <a:buNone/>
            </a:pPr>
            <a:r>
              <a:rPr lang="en-US" altLang="en-US" sz="2800" b="1">
                <a:solidFill>
                  <a:srgbClr val="00FFFF"/>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2. Stress and reverse-stress relaxation:</a:t>
            </a:r>
          </a:p>
          <a:p>
            <a:pPr algn="just" rtl="0" eaLnBrk="1" hangingPunct="1">
              <a:lnSpc>
                <a:spcPct val="130000"/>
              </a:lnSpc>
              <a:spcBef>
                <a:spcPct val="0"/>
              </a:spcBef>
              <a:buFontTx/>
              <a:buChar char="-"/>
            </a:pPr>
            <a:r>
              <a:rPr lang="en-US" altLang="en-US" sz="24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A pressure change causes the vessels gradually to adapt to a new size, thereby accommodating the available amount. The phenomenon is called stress relaxation or reverse stress relaxation.</a:t>
            </a:r>
          </a:p>
          <a:p>
            <a:pPr algn="just" rtl="0" eaLnBrk="1" hangingPunct="1">
              <a:lnSpc>
                <a:spcPct val="130000"/>
              </a:lnSpc>
              <a:spcBef>
                <a:spcPct val="0"/>
              </a:spcBef>
              <a:buFontTx/>
              <a:buChar char="-"/>
            </a:pPr>
            <a:endParaRPr lang="en-US" altLang="en-US" sz="24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endParaRPr>
          </a:p>
          <a:p>
            <a:pPr algn="just" rtl="0" eaLnBrk="1" hangingPunct="1">
              <a:lnSpc>
                <a:spcPct val="130000"/>
              </a:lnSpc>
              <a:spcBef>
                <a:spcPct val="0"/>
              </a:spcBef>
              <a:buFontTx/>
              <a:buChar char="-"/>
            </a:pPr>
            <a:r>
              <a:rPr lang="en-US" altLang="en-US" sz="24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Massive transfusion leading to increase in blood pressure at first but because of relaxation of the circulation during the next ten minutes to an hour return nearly to the normal even if the blood volume is 30% above normal. </a:t>
            </a:r>
          </a:p>
          <a:p>
            <a:pPr algn="just" rtl="0" eaLnBrk="1" hangingPunct="1">
              <a:lnSpc>
                <a:spcPct val="130000"/>
              </a:lnSpc>
              <a:spcBef>
                <a:spcPct val="0"/>
              </a:spcBef>
              <a:buFontTx/>
              <a:buNone/>
            </a:pPr>
            <a:r>
              <a:rPr lang="en-US" altLang="en-US" sz="24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-Reverse stress relaxation occurs when there is a blood loss (it's limit is only 15% blood loss).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62882">
                                            <p:txEl>
                                              <p:pRg st="0" end="0"/>
                                            </p:txEl>
                                          </p:spTgt>
                                        </p:tgtEl>
                                        <p:attrNameLst>
                                          <p:attrName>style.visibility</p:attrName>
                                        </p:attrNameLst>
                                      </p:cBhvr>
                                      <p:to>
                                        <p:strVal val="visible"/>
                                      </p:to>
                                    </p:set>
                                    <p:anim calcmode="lin" valueType="num">
                                      <p:cBhvr additive="base">
                                        <p:cTn id="7" dur="500" fill="hold"/>
                                        <p:tgtEl>
                                          <p:spTgt spid="7628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28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2882">
                                            <p:txEl>
                                              <p:pRg st="1" end="1"/>
                                            </p:txEl>
                                          </p:spTgt>
                                        </p:tgtEl>
                                        <p:attrNameLst>
                                          <p:attrName>style.visibility</p:attrName>
                                        </p:attrNameLst>
                                      </p:cBhvr>
                                      <p:to>
                                        <p:strVal val="visible"/>
                                      </p:to>
                                    </p:set>
                                    <p:anim calcmode="lin" valueType="num">
                                      <p:cBhvr additive="base">
                                        <p:cTn id="13" dur="500" fill="hold"/>
                                        <p:tgtEl>
                                          <p:spTgt spid="7628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28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2882">
                                            <p:txEl>
                                              <p:pRg st="3" end="3"/>
                                            </p:txEl>
                                          </p:spTgt>
                                        </p:tgtEl>
                                        <p:attrNameLst>
                                          <p:attrName>style.visibility</p:attrName>
                                        </p:attrNameLst>
                                      </p:cBhvr>
                                      <p:to>
                                        <p:strVal val="visible"/>
                                      </p:to>
                                    </p:set>
                                    <p:anim calcmode="lin" valueType="num">
                                      <p:cBhvr additive="base">
                                        <p:cTn id="19" dur="500" fill="hold"/>
                                        <p:tgtEl>
                                          <p:spTgt spid="76288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288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62882">
                                            <p:txEl>
                                              <p:pRg st="4" end="4"/>
                                            </p:txEl>
                                          </p:spTgt>
                                        </p:tgtEl>
                                        <p:attrNameLst>
                                          <p:attrName>style.visibility</p:attrName>
                                        </p:attrNameLst>
                                      </p:cBhvr>
                                      <p:to>
                                        <p:strVal val="visible"/>
                                      </p:to>
                                    </p:set>
                                    <p:anim calcmode="lin" valueType="num">
                                      <p:cBhvr additive="base">
                                        <p:cTn id="25" dur="500" fill="hold"/>
                                        <p:tgtEl>
                                          <p:spTgt spid="76288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288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82"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3906" name="Text Box 2">
            <a:extLst>
              <a:ext uri="{FF2B5EF4-FFF2-40B4-BE49-F238E27FC236}">
                <a16:creationId xmlns:a16="http://schemas.microsoft.com/office/drawing/2014/main" id="{A83EC7BE-5F2A-4CF8-8051-A212C3B42B61}"/>
              </a:ext>
            </a:extLst>
          </p:cNvPr>
          <p:cNvSpPr txBox="1">
            <a:spLocks noChangeArrowheads="1"/>
          </p:cNvSpPr>
          <p:nvPr/>
        </p:nvSpPr>
        <p:spPr bwMode="auto">
          <a:xfrm>
            <a:off x="414338" y="393700"/>
            <a:ext cx="8293100"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12788"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just" rtl="0" eaLnBrk="1" hangingPunct="1">
              <a:lnSpc>
                <a:spcPct val="140000"/>
              </a:lnSpc>
              <a:spcBef>
                <a:spcPct val="0"/>
              </a:spcBef>
              <a:buFontTx/>
              <a:buNone/>
            </a:pPr>
            <a:r>
              <a:rPr lang="en-US" altLang="en-US" sz="3600" b="1">
                <a:solidFill>
                  <a:srgbClr val="00FFFF"/>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3- Thirst sensation:</a:t>
            </a:r>
          </a:p>
          <a:p>
            <a:pPr algn="just" rtl="0" eaLnBrk="1" hangingPunct="1">
              <a:lnSpc>
                <a:spcPct val="140000"/>
              </a:lnSpc>
              <a:spcBef>
                <a:spcPct val="0"/>
              </a:spcBef>
              <a:buFontTx/>
              <a:buNone/>
            </a:pPr>
            <a:r>
              <a:rPr lang="en-US" altLang="en-US" sz="36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In cases of fluid or blood loss volume receptors in the right atrium stimulate thirst center in the hypothalamus  water intake  ↑blood volume  restoration of blood volume and ABP.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63906">
                                            <p:txEl>
                                              <p:pRg st="0" end="0"/>
                                            </p:txEl>
                                          </p:spTgt>
                                        </p:tgtEl>
                                        <p:attrNameLst>
                                          <p:attrName>style.visibility</p:attrName>
                                        </p:attrNameLst>
                                      </p:cBhvr>
                                      <p:to>
                                        <p:strVal val="visible"/>
                                      </p:to>
                                    </p:set>
                                    <p:anim calcmode="lin" valueType="num">
                                      <p:cBhvr additive="base">
                                        <p:cTn id="7" dur="500" fill="hold"/>
                                        <p:tgtEl>
                                          <p:spTgt spid="7639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39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3906">
                                            <p:txEl>
                                              <p:pRg st="1" end="1"/>
                                            </p:txEl>
                                          </p:spTgt>
                                        </p:tgtEl>
                                        <p:attrNameLst>
                                          <p:attrName>style.visibility</p:attrName>
                                        </p:attrNameLst>
                                      </p:cBhvr>
                                      <p:to>
                                        <p:strVal val="visible"/>
                                      </p:to>
                                    </p:set>
                                    <p:anim calcmode="lin" valueType="num">
                                      <p:cBhvr additive="base">
                                        <p:cTn id="13" dur="500" fill="hold"/>
                                        <p:tgtEl>
                                          <p:spTgt spid="7639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390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06"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4930" name="Text Box 2">
            <a:extLst>
              <a:ext uri="{FF2B5EF4-FFF2-40B4-BE49-F238E27FC236}">
                <a16:creationId xmlns:a16="http://schemas.microsoft.com/office/drawing/2014/main" id="{92A2D29C-E85E-4126-8027-82B6D572CDBC}"/>
              </a:ext>
            </a:extLst>
          </p:cNvPr>
          <p:cNvSpPr txBox="1">
            <a:spLocks noChangeArrowheads="1"/>
          </p:cNvSpPr>
          <p:nvPr/>
        </p:nvSpPr>
        <p:spPr bwMode="auto">
          <a:xfrm>
            <a:off x="414338" y="-171450"/>
            <a:ext cx="8293100" cy="712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12788"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rtl="0" eaLnBrk="1" hangingPunct="1">
              <a:lnSpc>
                <a:spcPct val="140000"/>
              </a:lnSpc>
              <a:spcBef>
                <a:spcPct val="0"/>
              </a:spcBef>
              <a:buFontTx/>
              <a:buNone/>
            </a:pPr>
            <a:r>
              <a:rPr lang="en-US" altLang="en-US" sz="3000" b="1">
                <a:solidFill>
                  <a:schemeClr val="bg1"/>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3- Slowly acting mechanisms </a:t>
            </a:r>
          </a:p>
          <a:p>
            <a:pPr algn="ctr" rtl="0" eaLnBrk="1" hangingPunct="1">
              <a:lnSpc>
                <a:spcPct val="140000"/>
              </a:lnSpc>
              <a:spcBef>
                <a:spcPct val="0"/>
              </a:spcBef>
              <a:buFontTx/>
              <a:buNone/>
            </a:pPr>
            <a:r>
              <a:rPr lang="en-US" altLang="en-US" sz="3000" b="1">
                <a:solidFill>
                  <a:schemeClr val="bg1"/>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(Role of kidney)</a:t>
            </a:r>
          </a:p>
          <a:p>
            <a:pPr algn="just" rtl="0" eaLnBrk="1" hangingPunct="1">
              <a:lnSpc>
                <a:spcPct val="140000"/>
              </a:lnSpc>
              <a:spcBef>
                <a:spcPct val="0"/>
              </a:spcBef>
              <a:buFontTx/>
              <a:buNone/>
            </a:pPr>
            <a:r>
              <a:rPr lang="en-US" altLang="en-US" sz="3000" b="1">
                <a:solidFill>
                  <a:srgbClr val="00FFFF"/>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1- Pressure Diuresis:</a:t>
            </a:r>
          </a:p>
          <a:p>
            <a:pPr algn="just" rtl="0" eaLnBrk="1" hangingPunct="1">
              <a:lnSpc>
                <a:spcPct val="140000"/>
              </a:lnSpc>
              <a:spcBef>
                <a:spcPct val="0"/>
              </a:spcBef>
              <a:buFontTx/>
              <a:buNone/>
            </a:pPr>
            <a:r>
              <a:rPr lang="en-US" altLang="en-US" sz="30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Increased ABP increased filtration force in the kidney more urine excretion  decreased blood volume  ABP decreased back to normal.</a:t>
            </a:r>
          </a:p>
          <a:p>
            <a:pPr algn="just" rtl="0" eaLnBrk="1" hangingPunct="1">
              <a:lnSpc>
                <a:spcPct val="140000"/>
              </a:lnSpc>
              <a:spcBef>
                <a:spcPct val="0"/>
              </a:spcBef>
              <a:buFontTx/>
              <a:buNone/>
            </a:pPr>
            <a:r>
              <a:rPr lang="en-US" altLang="en-US" sz="30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Decreased ABP as in hemorhage and shock  decreased urine formation  preservation of blood volume and blood pressure.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64930">
                                            <p:txEl>
                                              <p:pRg st="0" end="0"/>
                                            </p:txEl>
                                          </p:spTgt>
                                        </p:tgtEl>
                                        <p:attrNameLst>
                                          <p:attrName>style.visibility</p:attrName>
                                        </p:attrNameLst>
                                      </p:cBhvr>
                                      <p:to>
                                        <p:strVal val="visible"/>
                                      </p:to>
                                    </p:set>
                                    <p:anim calcmode="lin" valueType="num">
                                      <p:cBhvr additive="base">
                                        <p:cTn id="7" dur="500" fill="hold"/>
                                        <p:tgtEl>
                                          <p:spTgt spid="7649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49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4930">
                                            <p:txEl>
                                              <p:pRg st="1" end="1"/>
                                            </p:txEl>
                                          </p:spTgt>
                                        </p:tgtEl>
                                        <p:attrNameLst>
                                          <p:attrName>style.visibility</p:attrName>
                                        </p:attrNameLst>
                                      </p:cBhvr>
                                      <p:to>
                                        <p:strVal val="visible"/>
                                      </p:to>
                                    </p:set>
                                    <p:anim calcmode="lin" valueType="num">
                                      <p:cBhvr additive="base">
                                        <p:cTn id="13" dur="500" fill="hold"/>
                                        <p:tgtEl>
                                          <p:spTgt spid="7649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49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4930">
                                            <p:txEl>
                                              <p:pRg st="2" end="2"/>
                                            </p:txEl>
                                          </p:spTgt>
                                        </p:tgtEl>
                                        <p:attrNameLst>
                                          <p:attrName>style.visibility</p:attrName>
                                        </p:attrNameLst>
                                      </p:cBhvr>
                                      <p:to>
                                        <p:strVal val="visible"/>
                                      </p:to>
                                    </p:set>
                                    <p:anim calcmode="lin" valueType="num">
                                      <p:cBhvr additive="base">
                                        <p:cTn id="19" dur="500" fill="hold"/>
                                        <p:tgtEl>
                                          <p:spTgt spid="7649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49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64930">
                                            <p:txEl>
                                              <p:pRg st="3" end="3"/>
                                            </p:txEl>
                                          </p:spTgt>
                                        </p:tgtEl>
                                        <p:attrNameLst>
                                          <p:attrName>style.visibility</p:attrName>
                                        </p:attrNameLst>
                                      </p:cBhvr>
                                      <p:to>
                                        <p:strVal val="visible"/>
                                      </p:to>
                                    </p:set>
                                    <p:anim calcmode="lin" valueType="num">
                                      <p:cBhvr additive="base">
                                        <p:cTn id="25" dur="500" fill="hold"/>
                                        <p:tgtEl>
                                          <p:spTgt spid="7649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49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64930">
                                            <p:txEl>
                                              <p:pRg st="4" end="4"/>
                                            </p:txEl>
                                          </p:spTgt>
                                        </p:tgtEl>
                                        <p:attrNameLst>
                                          <p:attrName>style.visibility</p:attrName>
                                        </p:attrNameLst>
                                      </p:cBhvr>
                                      <p:to>
                                        <p:strVal val="visible"/>
                                      </p:to>
                                    </p:set>
                                    <p:anim calcmode="lin" valueType="num">
                                      <p:cBhvr additive="base">
                                        <p:cTn id="31" dur="500" fill="hold"/>
                                        <p:tgtEl>
                                          <p:spTgt spid="76493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493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930"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5954" name="Text Box 2">
            <a:extLst>
              <a:ext uri="{FF2B5EF4-FFF2-40B4-BE49-F238E27FC236}">
                <a16:creationId xmlns:a16="http://schemas.microsoft.com/office/drawing/2014/main" id="{E9B84C98-9597-40C6-8E52-2BFD4D640F30}"/>
              </a:ext>
            </a:extLst>
          </p:cNvPr>
          <p:cNvSpPr txBox="1">
            <a:spLocks noChangeArrowheads="1"/>
          </p:cNvSpPr>
          <p:nvPr/>
        </p:nvSpPr>
        <p:spPr bwMode="auto">
          <a:xfrm>
            <a:off x="414338" y="22225"/>
            <a:ext cx="8293100"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12788"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just" rtl="0" eaLnBrk="1" hangingPunct="1">
              <a:lnSpc>
                <a:spcPct val="105000"/>
              </a:lnSpc>
              <a:spcBef>
                <a:spcPct val="0"/>
              </a:spcBef>
              <a:buFontTx/>
              <a:buNone/>
            </a:pPr>
            <a:r>
              <a:rPr lang="en-US" altLang="en-US" sz="2800" b="1">
                <a:solidFill>
                  <a:srgbClr val="00FFFF"/>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2- Renin- angiotensin -system:</a:t>
            </a:r>
          </a:p>
          <a:p>
            <a:pPr algn="just" rtl="0" eaLnBrk="1" hangingPunct="1">
              <a:lnSpc>
                <a:spcPct val="105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Decreased blood pressure (dehydration, hemorrhage) ↓renal blood flow renal ischemia  juxtaglomerular apparatus secret renin which act on alpha globulin in the plasma called angiotensinogen producing </a:t>
            </a:r>
            <a:r>
              <a:rPr lang="en-US" altLang="en-US" sz="2800" b="1">
                <a:solidFill>
                  <a:srgbClr val="C000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angiotensin I</a:t>
            </a: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which is converted to </a:t>
            </a:r>
            <a:r>
              <a:rPr lang="en-US" altLang="en-US" sz="2800" b="1">
                <a:solidFill>
                  <a:srgbClr val="FF33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angiotensin </a:t>
            </a:r>
            <a:r>
              <a:rPr lang="en-US" altLang="en-US" sz="2800">
                <a:solidFill>
                  <a:srgbClr val="FF33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II</a:t>
            </a: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by the </a:t>
            </a:r>
            <a:r>
              <a:rPr lang="en-US" altLang="en-US" sz="2800" b="1" i="1">
                <a:solidFill>
                  <a:schemeClr val="bg1"/>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angiotensin convertase enzyme</a:t>
            </a:r>
            <a:r>
              <a:rPr lang="en-US" altLang="en-US" sz="2800" b="1">
                <a:solidFill>
                  <a:schemeClr val="bg1"/>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 </a:t>
            </a: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in the lung.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65954">
                                            <p:txEl>
                                              <p:pRg st="0" end="0"/>
                                            </p:txEl>
                                          </p:spTgt>
                                        </p:tgtEl>
                                        <p:attrNameLst>
                                          <p:attrName>style.visibility</p:attrName>
                                        </p:attrNameLst>
                                      </p:cBhvr>
                                      <p:to>
                                        <p:strVal val="visible"/>
                                      </p:to>
                                    </p:set>
                                    <p:anim calcmode="lin" valueType="num">
                                      <p:cBhvr additive="base">
                                        <p:cTn id="7" dur="500" fill="hold"/>
                                        <p:tgtEl>
                                          <p:spTgt spid="7659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59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5954">
                                            <p:txEl>
                                              <p:pRg st="1" end="1"/>
                                            </p:txEl>
                                          </p:spTgt>
                                        </p:tgtEl>
                                        <p:attrNameLst>
                                          <p:attrName>style.visibility</p:attrName>
                                        </p:attrNameLst>
                                      </p:cBhvr>
                                      <p:to>
                                        <p:strVal val="visible"/>
                                      </p:to>
                                    </p:set>
                                    <p:anim calcmode="lin" valueType="num">
                                      <p:cBhvr additive="base">
                                        <p:cTn id="13" dur="500" fill="hold"/>
                                        <p:tgtEl>
                                          <p:spTgt spid="7659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595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5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6A616A86-464D-4B49-BD7D-CA7B25694E2E}"/>
              </a:ext>
            </a:extLst>
          </p:cNvPr>
          <p:cNvSpPr>
            <a:spLocks noChangeArrowheads="1"/>
          </p:cNvSpPr>
          <p:nvPr/>
        </p:nvSpPr>
        <p:spPr bwMode="auto">
          <a:xfrm>
            <a:off x="250825" y="608013"/>
            <a:ext cx="8893175" cy="502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l" eaLnBrk="1" hangingPunct="1">
              <a:spcBef>
                <a:spcPct val="0"/>
              </a:spcBef>
              <a:buFontTx/>
              <a:buNone/>
            </a:pPr>
            <a:r>
              <a:rPr lang="en-US" altLang="en-US" sz="3600" b="1" i="1">
                <a:solidFill>
                  <a:srgbClr val="FF3300"/>
                </a:solidFill>
                <a:latin typeface="Trebuchet MS" panose="020B0603020202020204" pitchFamily="34" charset="0"/>
                <a:cs typeface="Simplified Arabic" panose="02020603050405020304" pitchFamily="18" charset="-78"/>
                <a:sym typeface="Symbol" panose="05050102010706020507" pitchFamily="18" charset="2"/>
              </a:rPr>
              <a:t>Angiotesin II has the following effects:</a:t>
            </a:r>
          </a:p>
          <a:p>
            <a:pPr algn="l" eaLnBrk="1" hangingPunct="1">
              <a:spcBef>
                <a:spcPct val="0"/>
              </a:spcBef>
              <a:buFontTx/>
              <a:buNone/>
            </a:pPr>
            <a:endParaRPr lang="en-US" altLang="en-US" b="1">
              <a:solidFill>
                <a:srgbClr val="FFFF00"/>
              </a:solidFill>
              <a:latin typeface="Trebuchet MS" panose="020B0603020202020204" pitchFamily="34" charset="0"/>
              <a:cs typeface="Simplified Arabic" panose="02020603050405020304" pitchFamily="18" charset="-78"/>
              <a:sym typeface="Symbol" panose="05050102010706020507" pitchFamily="18" charset="2"/>
            </a:endParaRPr>
          </a:p>
          <a:p>
            <a:pPr algn="l" eaLnBrk="1" hangingPunct="1">
              <a:spcBef>
                <a:spcPct val="0"/>
              </a:spcBef>
              <a:buFontTx/>
              <a:buNone/>
            </a:pPr>
            <a:r>
              <a:rPr lang="en-US" altLang="en-US" b="1">
                <a:solidFill>
                  <a:srgbClr val="FFFF00"/>
                </a:solidFill>
                <a:latin typeface="Trebuchet MS" panose="020B0603020202020204" pitchFamily="34" charset="0"/>
                <a:cs typeface="Simplified Arabic" panose="02020603050405020304" pitchFamily="18" charset="-78"/>
                <a:sym typeface="Symbol" panose="05050102010706020507" pitchFamily="18" charset="2"/>
              </a:rPr>
              <a:t>	1-Strong arteriolar VC (50 times as noradrenaline) leading to increased peripheral resistance and blood pressure.</a:t>
            </a:r>
          </a:p>
          <a:p>
            <a:pPr algn="l" eaLnBrk="1" hangingPunct="1">
              <a:spcBef>
                <a:spcPct val="0"/>
              </a:spcBef>
              <a:buFontTx/>
              <a:buNone/>
            </a:pPr>
            <a:endParaRPr lang="en-US" altLang="en-US" b="1">
              <a:solidFill>
                <a:srgbClr val="FFFF00"/>
              </a:solidFill>
              <a:latin typeface="Trebuchet MS" panose="020B0603020202020204" pitchFamily="34" charset="0"/>
              <a:cs typeface="Simplified Arabic" panose="02020603050405020304" pitchFamily="18" charset="-78"/>
              <a:sym typeface="Symbol" panose="05050102010706020507" pitchFamily="18" charset="2"/>
            </a:endParaRPr>
          </a:p>
          <a:p>
            <a:pPr algn="l" eaLnBrk="1" hangingPunct="1">
              <a:spcBef>
                <a:spcPct val="0"/>
              </a:spcBef>
              <a:buFontTx/>
              <a:buNone/>
            </a:pPr>
            <a:r>
              <a:rPr lang="en-US" altLang="en-US" b="1">
                <a:solidFill>
                  <a:srgbClr val="FFFF00"/>
                </a:solidFill>
                <a:latin typeface="Trebuchet MS" panose="020B0603020202020204" pitchFamily="34" charset="0"/>
                <a:cs typeface="Simplified Arabic" panose="02020603050405020304" pitchFamily="18" charset="-78"/>
                <a:sym typeface="Symbol" panose="05050102010706020507" pitchFamily="18" charset="2"/>
              </a:rPr>
              <a:t>	2-Stimulation of aldosterone release from the suprarenal gland  salt and water retention increase blood volume, COP and blood pressure.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6978" name="Text Box 2">
            <a:extLst>
              <a:ext uri="{FF2B5EF4-FFF2-40B4-BE49-F238E27FC236}">
                <a16:creationId xmlns:a16="http://schemas.microsoft.com/office/drawing/2014/main" id="{2109402C-748E-49D6-A6B3-35337DB23F0D}"/>
              </a:ext>
            </a:extLst>
          </p:cNvPr>
          <p:cNvSpPr txBox="1">
            <a:spLocks noChangeArrowheads="1"/>
          </p:cNvSpPr>
          <p:nvPr/>
        </p:nvSpPr>
        <p:spPr bwMode="auto">
          <a:xfrm>
            <a:off x="0" y="100013"/>
            <a:ext cx="9144000" cy="47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12788"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just" rtl="0" eaLnBrk="1" hangingPunct="1">
              <a:lnSpc>
                <a:spcPct val="120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3-	Stimulation of ADH (vasopressin) secretion from the pituitary gland  water retention and increase blood pressure .</a:t>
            </a:r>
          </a:p>
          <a:p>
            <a:pPr algn="just" rtl="0" eaLnBrk="1" hangingPunct="1">
              <a:lnSpc>
                <a:spcPct val="120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4-	Stimulate NA release from postganglionic sympathetic fibers.</a:t>
            </a:r>
          </a:p>
          <a:p>
            <a:pPr algn="just" rtl="0" eaLnBrk="1" hangingPunct="1">
              <a:lnSpc>
                <a:spcPct val="120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5-	Stimulate thirst sensation water intake Blood volume  ABP.</a:t>
            </a:r>
          </a:p>
          <a:p>
            <a:pPr algn="just" rtl="0" eaLnBrk="1" hangingPunct="1">
              <a:lnSpc>
                <a:spcPct val="120000"/>
              </a:lnSpc>
              <a:spcBef>
                <a:spcPct val="0"/>
              </a:spcBef>
              <a:buFontTx/>
              <a:buNone/>
            </a:pPr>
            <a:r>
              <a:rPr lang="en-US" altLang="en-US" sz="2800" b="1">
                <a:solidFill>
                  <a:srgbClr val="FFFF00"/>
                </a:solidFill>
                <a:latin typeface="Trebuchet MS" panose="020B0603020202020204" pitchFamily="34" charset="0"/>
                <a:ea typeface="Times New Roman" panose="02020603050405020304" pitchFamily="18" charset="0"/>
                <a:cs typeface="Simplified Arabic" panose="02020603050405020304" pitchFamily="18" charset="-78"/>
                <a:sym typeface="Symbol" panose="05050102010706020507" pitchFamily="18" charset="2"/>
              </a:rPr>
              <a:t>6-	Stimulate salt and water retention by the kidney  Increase   blood volume and blood pressure.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66978">
                                            <p:txEl>
                                              <p:pRg st="0" end="0"/>
                                            </p:txEl>
                                          </p:spTgt>
                                        </p:tgtEl>
                                        <p:attrNameLst>
                                          <p:attrName>style.visibility</p:attrName>
                                        </p:attrNameLst>
                                      </p:cBhvr>
                                      <p:to>
                                        <p:strVal val="visible"/>
                                      </p:to>
                                    </p:set>
                                    <p:anim calcmode="lin" valueType="num">
                                      <p:cBhvr additive="base">
                                        <p:cTn id="7" dur="500" fill="hold"/>
                                        <p:tgtEl>
                                          <p:spTgt spid="7669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69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6978">
                                            <p:txEl>
                                              <p:pRg st="1" end="1"/>
                                            </p:txEl>
                                          </p:spTgt>
                                        </p:tgtEl>
                                        <p:attrNameLst>
                                          <p:attrName>style.visibility</p:attrName>
                                        </p:attrNameLst>
                                      </p:cBhvr>
                                      <p:to>
                                        <p:strVal val="visible"/>
                                      </p:to>
                                    </p:set>
                                    <p:anim calcmode="lin" valueType="num">
                                      <p:cBhvr additive="base">
                                        <p:cTn id="13" dur="500" fill="hold"/>
                                        <p:tgtEl>
                                          <p:spTgt spid="7669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69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6978">
                                            <p:txEl>
                                              <p:pRg st="2" end="2"/>
                                            </p:txEl>
                                          </p:spTgt>
                                        </p:tgtEl>
                                        <p:attrNameLst>
                                          <p:attrName>style.visibility</p:attrName>
                                        </p:attrNameLst>
                                      </p:cBhvr>
                                      <p:to>
                                        <p:strVal val="visible"/>
                                      </p:to>
                                    </p:set>
                                    <p:anim calcmode="lin" valueType="num">
                                      <p:cBhvr additive="base">
                                        <p:cTn id="19" dur="500" fill="hold"/>
                                        <p:tgtEl>
                                          <p:spTgt spid="7669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69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66978">
                                            <p:txEl>
                                              <p:pRg st="3" end="3"/>
                                            </p:txEl>
                                          </p:spTgt>
                                        </p:tgtEl>
                                        <p:attrNameLst>
                                          <p:attrName>style.visibility</p:attrName>
                                        </p:attrNameLst>
                                      </p:cBhvr>
                                      <p:to>
                                        <p:strVal val="visible"/>
                                      </p:to>
                                    </p:set>
                                    <p:anim calcmode="lin" valueType="num">
                                      <p:cBhvr additive="base">
                                        <p:cTn id="25" dur="500" fill="hold"/>
                                        <p:tgtEl>
                                          <p:spTgt spid="7669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697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7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EA27-7B79-49EB-B3D0-EC8F475C54D1}"/>
              </a:ext>
            </a:extLst>
          </p:cNvPr>
          <p:cNvSpPr>
            <a:spLocks noGrp="1"/>
          </p:cNvSpPr>
          <p:nvPr>
            <p:ph type="title"/>
          </p:nvPr>
        </p:nvSpPr>
        <p:spPr>
          <a:xfrm>
            <a:off x="822325" y="287338"/>
            <a:ext cx="7543800" cy="404812"/>
          </a:xfrm>
        </p:spPr>
        <p:txBody>
          <a:bodyPr>
            <a:normAutofit fontScale="90000"/>
          </a:bodyPr>
          <a:lstStyle/>
          <a:p>
            <a:pPr eaLnBrk="1" fontAlgn="auto" hangingPunct="1">
              <a:spcAft>
                <a:spcPts val="0"/>
              </a:spcAft>
              <a:defRPr/>
            </a:pPr>
            <a:endParaRPr lang="en-US" dirty="0">
              <a:solidFill>
                <a:schemeClr val="tx1">
                  <a:lumMod val="75000"/>
                  <a:lumOff val="25000"/>
                </a:schemeClr>
              </a:solidFill>
            </a:endParaRPr>
          </a:p>
        </p:txBody>
      </p:sp>
      <p:sp>
        <p:nvSpPr>
          <p:cNvPr id="18435" name="Content Placeholder 2">
            <a:extLst>
              <a:ext uri="{FF2B5EF4-FFF2-40B4-BE49-F238E27FC236}">
                <a16:creationId xmlns:a16="http://schemas.microsoft.com/office/drawing/2014/main" id="{62852E45-7E5E-4D7E-A158-8CFEA048FEF3}"/>
              </a:ext>
            </a:extLst>
          </p:cNvPr>
          <p:cNvSpPr>
            <a:spLocks noGrp="1"/>
          </p:cNvSpPr>
          <p:nvPr>
            <p:ph idx="1"/>
          </p:nvPr>
        </p:nvSpPr>
        <p:spPr/>
        <p:txBody>
          <a:bodyPr/>
          <a:lstStyle/>
          <a:p>
            <a:pPr eaLnBrk="1" hangingPunct="1"/>
            <a:endParaRPr lang="en-US" altLang="en-US">
              <a:cs typeface="Arial" panose="020B0604020202020204" pitchFamily="34" charset="0"/>
            </a:endParaRPr>
          </a:p>
        </p:txBody>
      </p:sp>
      <p:pic>
        <p:nvPicPr>
          <p:cNvPr id="18436" name="Picture 3">
            <a:extLst>
              <a:ext uri="{FF2B5EF4-FFF2-40B4-BE49-F238E27FC236}">
                <a16:creationId xmlns:a16="http://schemas.microsoft.com/office/drawing/2014/main" id="{D74D7EA4-C1B8-459A-9E19-69265D4F29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692150"/>
            <a:ext cx="7848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a:extLst>
              <a:ext uri="{FF2B5EF4-FFF2-40B4-BE49-F238E27FC236}">
                <a16:creationId xmlns:a16="http://schemas.microsoft.com/office/drawing/2014/main" id="{A7CFFBFD-5DC0-45C1-B006-254822A4C3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87338"/>
            <a:ext cx="8399462"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a:extLst>
              <a:ext uri="{FF2B5EF4-FFF2-40B4-BE49-F238E27FC236}">
                <a16:creationId xmlns:a16="http://schemas.microsoft.com/office/drawing/2014/main" id="{407F07F0-7D7D-4610-A41B-9DFF5B39CC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44450"/>
            <a:ext cx="6911975"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9" name="WordArt 3">
            <a:extLst>
              <a:ext uri="{FF2B5EF4-FFF2-40B4-BE49-F238E27FC236}">
                <a16:creationId xmlns:a16="http://schemas.microsoft.com/office/drawing/2014/main" id="{D65FCD1D-67F6-4F12-81D6-42F5E1F018BF}"/>
              </a:ext>
            </a:extLst>
          </p:cNvPr>
          <p:cNvSpPr>
            <a:spLocks noChangeArrowheads="1" noChangeShapeType="1" noTextEdit="1"/>
          </p:cNvSpPr>
          <p:nvPr/>
        </p:nvSpPr>
        <p:spPr bwMode="auto">
          <a:xfrm>
            <a:off x="611188" y="579438"/>
            <a:ext cx="1655762" cy="1912937"/>
          </a:xfrm>
          <a:prstGeom prst="rect">
            <a:avLst/>
          </a:prstGeom>
        </p:spPr>
        <p:txBody>
          <a:bodyPr wrap="none" fromWordArt="1">
            <a:prstTxWarp prst="textPlain">
              <a:avLst>
                <a:gd name="adj" fmla="val 50000"/>
              </a:avLst>
            </a:prstTxWarp>
          </a:bodyPr>
          <a:lstStyle/>
          <a:p>
            <a:pPr algn="ctr"/>
            <a:r>
              <a:rPr lang="en-US" sz="3600" kern="10">
                <a:ln w="25400">
                  <a:solidFill>
                    <a:srgbClr val="3333FF"/>
                  </a:solidFill>
                  <a:round/>
                  <a:headEnd/>
                  <a:tailEnd/>
                </a:ln>
                <a:solidFill>
                  <a:srgbClr val="00CCFF"/>
                </a:solidFill>
                <a:latin typeface="Arial Black" panose="020B0A04020102020204" pitchFamily="34" charset="0"/>
              </a:rPr>
              <a:t>T</a:t>
            </a:r>
          </a:p>
        </p:txBody>
      </p:sp>
      <p:pic>
        <p:nvPicPr>
          <p:cNvPr id="362500" name="Picture 4" descr="dahlia01">
            <a:extLst>
              <a:ext uri="{FF2B5EF4-FFF2-40B4-BE49-F238E27FC236}">
                <a16:creationId xmlns:a16="http://schemas.microsoft.com/office/drawing/2014/main" id="{C1A77D22-C17F-4766-8E70-32FDE825A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420938"/>
            <a:ext cx="18669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501" name="WordArt 5">
            <a:extLst>
              <a:ext uri="{FF2B5EF4-FFF2-40B4-BE49-F238E27FC236}">
                <a16:creationId xmlns:a16="http://schemas.microsoft.com/office/drawing/2014/main" id="{8D0A9811-7167-47CA-982F-8408D28F864B}"/>
              </a:ext>
            </a:extLst>
          </p:cNvPr>
          <p:cNvSpPr>
            <a:spLocks noChangeArrowheads="1" noChangeShapeType="1" noTextEdit="1"/>
          </p:cNvSpPr>
          <p:nvPr/>
        </p:nvSpPr>
        <p:spPr bwMode="auto">
          <a:xfrm>
            <a:off x="1619250" y="908050"/>
            <a:ext cx="1728788" cy="1835150"/>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FF3300"/>
                </a:solidFill>
                <a:latin typeface="Arial Black" panose="020B0A04020102020204" pitchFamily="34" charset="0"/>
              </a:rPr>
              <a:t>H</a:t>
            </a:r>
          </a:p>
        </p:txBody>
      </p:sp>
      <p:sp>
        <p:nvSpPr>
          <p:cNvPr id="362502" name="WordArt 6">
            <a:extLst>
              <a:ext uri="{FF2B5EF4-FFF2-40B4-BE49-F238E27FC236}">
                <a16:creationId xmlns:a16="http://schemas.microsoft.com/office/drawing/2014/main" id="{ADD7BF75-2A78-462B-8620-13CA3D4FAA9A}"/>
              </a:ext>
            </a:extLst>
          </p:cNvPr>
          <p:cNvSpPr>
            <a:spLocks noChangeArrowheads="1" noChangeShapeType="1" noTextEdit="1"/>
          </p:cNvSpPr>
          <p:nvPr/>
        </p:nvSpPr>
        <p:spPr bwMode="auto">
          <a:xfrm>
            <a:off x="2914650" y="1268413"/>
            <a:ext cx="1728788" cy="2016125"/>
          </a:xfrm>
          <a:prstGeom prst="rect">
            <a:avLst/>
          </a:prstGeom>
        </p:spPr>
        <p:txBody>
          <a:bodyPr wrap="none" fromWordArt="1">
            <a:prstTxWarp prst="textPlain">
              <a:avLst>
                <a:gd name="adj" fmla="val 50000"/>
              </a:avLst>
            </a:prstTxWarp>
          </a:bodyPr>
          <a:lstStyle/>
          <a:p>
            <a:pPr algn="ctr"/>
            <a:r>
              <a:rPr lang="en-US" sz="3600" kern="10">
                <a:ln w="25400">
                  <a:solidFill>
                    <a:srgbClr val="333300"/>
                  </a:solidFill>
                  <a:round/>
                  <a:headEnd/>
                  <a:tailEnd/>
                </a:ln>
                <a:solidFill>
                  <a:srgbClr val="FFFF00"/>
                </a:solidFill>
                <a:latin typeface="Arial Black" panose="020B0A04020102020204" pitchFamily="34" charset="0"/>
              </a:rPr>
              <a:t>A</a:t>
            </a:r>
          </a:p>
        </p:txBody>
      </p:sp>
      <p:pic>
        <p:nvPicPr>
          <p:cNvPr id="362503" name="Picture 7" descr="chickory02">
            <a:extLst>
              <a:ext uri="{FF2B5EF4-FFF2-40B4-BE49-F238E27FC236}">
                <a16:creationId xmlns:a16="http://schemas.microsoft.com/office/drawing/2014/main" id="{D89E81A6-373C-4EF3-88F2-DD476F049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54249">
            <a:off x="1403350" y="2281238"/>
            <a:ext cx="2227263"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504" name="WordArt 8">
            <a:extLst>
              <a:ext uri="{FF2B5EF4-FFF2-40B4-BE49-F238E27FC236}">
                <a16:creationId xmlns:a16="http://schemas.microsoft.com/office/drawing/2014/main" id="{6189F767-5B62-4D16-A422-6BA3ADE17A2E}"/>
              </a:ext>
            </a:extLst>
          </p:cNvPr>
          <p:cNvSpPr>
            <a:spLocks noChangeArrowheads="1" noChangeShapeType="1" noTextEdit="1"/>
          </p:cNvSpPr>
          <p:nvPr/>
        </p:nvSpPr>
        <p:spPr bwMode="auto">
          <a:xfrm>
            <a:off x="4140200" y="1557338"/>
            <a:ext cx="1800225" cy="1871662"/>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99CC00"/>
                </a:solidFill>
                <a:latin typeface="Arial Black" panose="020B0A04020102020204" pitchFamily="34" charset="0"/>
              </a:rPr>
              <a:t>N</a:t>
            </a:r>
          </a:p>
        </p:txBody>
      </p:sp>
      <p:pic>
        <p:nvPicPr>
          <p:cNvPr id="362505" name="Picture 9" descr="aster01">
            <a:extLst>
              <a:ext uri="{FF2B5EF4-FFF2-40B4-BE49-F238E27FC236}">
                <a16:creationId xmlns:a16="http://schemas.microsoft.com/office/drawing/2014/main" id="{578EDB9E-9D60-49A8-8B66-0FA711553B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2781300"/>
            <a:ext cx="1916113"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2506" name="Picture 10" descr="dahlia02">
            <a:extLst>
              <a:ext uri="{FF2B5EF4-FFF2-40B4-BE49-F238E27FC236}">
                <a16:creationId xmlns:a16="http://schemas.microsoft.com/office/drawing/2014/main" id="{3CB266AB-7F0E-4052-8DD0-0A42EDA101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2565400"/>
            <a:ext cx="22669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507" name="WordArt 11">
            <a:extLst>
              <a:ext uri="{FF2B5EF4-FFF2-40B4-BE49-F238E27FC236}">
                <a16:creationId xmlns:a16="http://schemas.microsoft.com/office/drawing/2014/main" id="{5DEE25F4-C8A4-4CDF-AA73-369DA9900133}"/>
              </a:ext>
            </a:extLst>
          </p:cNvPr>
          <p:cNvSpPr>
            <a:spLocks noChangeArrowheads="1" noChangeShapeType="1" noTextEdit="1"/>
          </p:cNvSpPr>
          <p:nvPr/>
        </p:nvSpPr>
        <p:spPr bwMode="auto">
          <a:xfrm>
            <a:off x="5795963" y="1844675"/>
            <a:ext cx="1944687" cy="1944688"/>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FFFFFF"/>
                </a:solidFill>
                <a:latin typeface="Arial Black" panose="020B0A04020102020204" pitchFamily="34" charset="0"/>
              </a:rPr>
              <a:t>K</a:t>
            </a:r>
          </a:p>
        </p:txBody>
      </p:sp>
      <p:pic>
        <p:nvPicPr>
          <p:cNvPr id="362508" name="Picture 12" descr="anemone03">
            <a:extLst>
              <a:ext uri="{FF2B5EF4-FFF2-40B4-BE49-F238E27FC236}">
                <a16:creationId xmlns:a16="http://schemas.microsoft.com/office/drawing/2014/main" id="{9CC9C84B-2A4C-4204-88A5-FB843731F2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3500438"/>
            <a:ext cx="3452812"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2509" name="Group 13">
            <a:extLst>
              <a:ext uri="{FF2B5EF4-FFF2-40B4-BE49-F238E27FC236}">
                <a16:creationId xmlns:a16="http://schemas.microsoft.com/office/drawing/2014/main" id="{9239DC95-F274-4D35-9D79-E3FAE7AB011B}"/>
              </a:ext>
            </a:extLst>
          </p:cNvPr>
          <p:cNvGrpSpPr>
            <a:grpSpLocks/>
          </p:cNvGrpSpPr>
          <p:nvPr/>
        </p:nvGrpSpPr>
        <p:grpSpPr bwMode="auto">
          <a:xfrm>
            <a:off x="3921125" y="4551363"/>
            <a:ext cx="3235325" cy="1770062"/>
            <a:chOff x="2470" y="2867"/>
            <a:chExt cx="2038" cy="1115"/>
          </a:xfrm>
        </p:grpSpPr>
        <p:sp>
          <p:nvSpPr>
            <p:cNvPr id="47117" name="WordArt 14">
              <a:extLst>
                <a:ext uri="{FF2B5EF4-FFF2-40B4-BE49-F238E27FC236}">
                  <a16:creationId xmlns:a16="http://schemas.microsoft.com/office/drawing/2014/main" id="{0B64E619-E8FB-4692-93E7-E42E69780895}"/>
                </a:ext>
              </a:extLst>
            </p:cNvPr>
            <p:cNvSpPr>
              <a:spLocks noChangeArrowheads="1" noChangeShapeType="1" noTextEdit="1"/>
            </p:cNvSpPr>
            <p:nvPr/>
          </p:nvSpPr>
          <p:spPr bwMode="auto">
            <a:xfrm rot="-711369">
              <a:off x="3753" y="2867"/>
              <a:ext cx="755" cy="84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CCCC"/>
                  </a:solidFill>
                  <a:latin typeface="Arial Black" panose="020B0A04020102020204" pitchFamily="34" charset="0"/>
                </a:rPr>
                <a:t>U</a:t>
              </a:r>
            </a:p>
          </p:txBody>
        </p:sp>
        <p:sp>
          <p:nvSpPr>
            <p:cNvPr id="47118" name="WordArt 15">
              <a:extLst>
                <a:ext uri="{FF2B5EF4-FFF2-40B4-BE49-F238E27FC236}">
                  <a16:creationId xmlns:a16="http://schemas.microsoft.com/office/drawing/2014/main" id="{9B916E98-D958-4830-8CFA-338985555D08}"/>
                </a:ext>
              </a:extLst>
            </p:cNvPr>
            <p:cNvSpPr>
              <a:spLocks noChangeArrowheads="1" noChangeShapeType="1" noTextEdit="1"/>
            </p:cNvSpPr>
            <p:nvPr/>
          </p:nvSpPr>
          <p:spPr bwMode="auto">
            <a:xfrm>
              <a:off x="3061" y="3022"/>
              <a:ext cx="800" cy="839"/>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BA75"/>
                  </a:solidFill>
                  <a:latin typeface="Arial Black" panose="020B0A04020102020204" pitchFamily="34" charset="0"/>
                </a:rPr>
                <a:t>O</a:t>
              </a:r>
            </a:p>
          </p:txBody>
        </p:sp>
        <p:sp>
          <p:nvSpPr>
            <p:cNvPr id="47119" name="WordArt 16">
              <a:extLst>
                <a:ext uri="{FF2B5EF4-FFF2-40B4-BE49-F238E27FC236}">
                  <a16:creationId xmlns:a16="http://schemas.microsoft.com/office/drawing/2014/main" id="{AC1888E6-86E4-4D7E-9F74-14FFB3CB5AAD}"/>
                </a:ext>
              </a:extLst>
            </p:cNvPr>
            <p:cNvSpPr>
              <a:spLocks noChangeArrowheads="1" noChangeShapeType="1" noTextEdit="1"/>
            </p:cNvSpPr>
            <p:nvPr/>
          </p:nvSpPr>
          <p:spPr bwMode="auto">
            <a:xfrm rot="-631830">
              <a:off x="2470" y="3098"/>
              <a:ext cx="952" cy="884"/>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panose="020B0A04020102020204" pitchFamily="34" charset="0"/>
                </a:rPr>
                <a:t>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62500"/>
                                        </p:tgtEl>
                                        <p:attrNameLst>
                                          <p:attrName>style.visibility</p:attrName>
                                        </p:attrNameLst>
                                      </p:cBhvr>
                                      <p:to>
                                        <p:strVal val="visible"/>
                                      </p:to>
                                    </p:set>
                                    <p:animEffect transition="in" filter="dissolve">
                                      <p:cBhvr>
                                        <p:cTn id="7" dur="500"/>
                                        <p:tgtEl>
                                          <p:spTgt spid="36250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62503"/>
                                        </p:tgtEl>
                                        <p:attrNameLst>
                                          <p:attrName>style.visibility</p:attrName>
                                        </p:attrNameLst>
                                      </p:cBhvr>
                                      <p:to>
                                        <p:strVal val="visible"/>
                                      </p:to>
                                    </p:set>
                                    <p:animEffect transition="in" filter="dissolve">
                                      <p:cBhvr>
                                        <p:cTn id="11" dur="500"/>
                                        <p:tgtEl>
                                          <p:spTgt spid="362503"/>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362506"/>
                                        </p:tgtEl>
                                        <p:attrNameLst>
                                          <p:attrName>style.visibility</p:attrName>
                                        </p:attrNameLst>
                                      </p:cBhvr>
                                      <p:to>
                                        <p:strVal val="visible"/>
                                      </p:to>
                                    </p:set>
                                    <p:animEffect transition="in" filter="dissolve">
                                      <p:cBhvr>
                                        <p:cTn id="15" dur="500"/>
                                        <p:tgtEl>
                                          <p:spTgt spid="362506"/>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362505"/>
                                        </p:tgtEl>
                                        <p:attrNameLst>
                                          <p:attrName>style.visibility</p:attrName>
                                        </p:attrNameLst>
                                      </p:cBhvr>
                                      <p:to>
                                        <p:strVal val="visible"/>
                                      </p:to>
                                    </p:set>
                                    <p:animEffect transition="in" filter="dissolve">
                                      <p:cBhvr>
                                        <p:cTn id="19" dur="500"/>
                                        <p:tgtEl>
                                          <p:spTgt spid="362505"/>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362508"/>
                                        </p:tgtEl>
                                        <p:attrNameLst>
                                          <p:attrName>style.visibility</p:attrName>
                                        </p:attrNameLst>
                                      </p:cBhvr>
                                      <p:to>
                                        <p:strVal val="visible"/>
                                      </p:to>
                                    </p:set>
                                    <p:animEffect transition="in" filter="dissolve">
                                      <p:cBhvr>
                                        <p:cTn id="23" dur="500"/>
                                        <p:tgtEl>
                                          <p:spTgt spid="362508"/>
                                        </p:tgtEl>
                                      </p:cBhvr>
                                    </p:animEffect>
                                  </p:childTnLst>
                                </p:cTn>
                              </p:par>
                            </p:childTnLst>
                          </p:cTn>
                        </p:par>
                        <p:par>
                          <p:cTn id="24" fill="hold" nodeType="afterGroup">
                            <p:stCondLst>
                              <p:cond delay="2500"/>
                            </p:stCondLst>
                            <p:childTnLst>
                              <p:par>
                                <p:cTn id="25" presetID="49" presetClass="entr" presetSubtype="0" decel="100000" fill="hold" nodeType="afterEffect">
                                  <p:stCondLst>
                                    <p:cond delay="0"/>
                                  </p:stCondLst>
                                  <p:childTnLst>
                                    <p:set>
                                      <p:cBhvr>
                                        <p:cTn id="26" dur="1" fill="hold">
                                          <p:stCondLst>
                                            <p:cond delay="0"/>
                                          </p:stCondLst>
                                        </p:cTn>
                                        <p:tgtEl>
                                          <p:spTgt spid="362499"/>
                                        </p:tgtEl>
                                        <p:attrNameLst>
                                          <p:attrName>style.visibility</p:attrName>
                                        </p:attrNameLst>
                                      </p:cBhvr>
                                      <p:to>
                                        <p:strVal val="visible"/>
                                      </p:to>
                                    </p:set>
                                    <p:anim calcmode="lin" valueType="num">
                                      <p:cBhvr>
                                        <p:cTn id="27" dur="500" fill="hold"/>
                                        <p:tgtEl>
                                          <p:spTgt spid="362499"/>
                                        </p:tgtEl>
                                        <p:attrNameLst>
                                          <p:attrName>ppt_w</p:attrName>
                                        </p:attrNameLst>
                                      </p:cBhvr>
                                      <p:tavLst>
                                        <p:tav tm="0">
                                          <p:val>
                                            <p:fltVal val="0"/>
                                          </p:val>
                                        </p:tav>
                                        <p:tav tm="100000">
                                          <p:val>
                                            <p:strVal val="#ppt_w"/>
                                          </p:val>
                                        </p:tav>
                                      </p:tavLst>
                                    </p:anim>
                                    <p:anim calcmode="lin" valueType="num">
                                      <p:cBhvr>
                                        <p:cTn id="28" dur="500" fill="hold"/>
                                        <p:tgtEl>
                                          <p:spTgt spid="362499"/>
                                        </p:tgtEl>
                                        <p:attrNameLst>
                                          <p:attrName>ppt_h</p:attrName>
                                        </p:attrNameLst>
                                      </p:cBhvr>
                                      <p:tavLst>
                                        <p:tav tm="0">
                                          <p:val>
                                            <p:fltVal val="0"/>
                                          </p:val>
                                        </p:tav>
                                        <p:tav tm="100000">
                                          <p:val>
                                            <p:strVal val="#ppt_h"/>
                                          </p:val>
                                        </p:tav>
                                      </p:tavLst>
                                    </p:anim>
                                    <p:anim calcmode="lin" valueType="num">
                                      <p:cBhvr>
                                        <p:cTn id="29" dur="500" fill="hold"/>
                                        <p:tgtEl>
                                          <p:spTgt spid="362499"/>
                                        </p:tgtEl>
                                        <p:attrNameLst>
                                          <p:attrName>style.rotation</p:attrName>
                                        </p:attrNameLst>
                                      </p:cBhvr>
                                      <p:tavLst>
                                        <p:tav tm="0">
                                          <p:val>
                                            <p:fltVal val="360"/>
                                          </p:val>
                                        </p:tav>
                                        <p:tav tm="100000">
                                          <p:val>
                                            <p:fltVal val="0"/>
                                          </p:val>
                                        </p:tav>
                                      </p:tavLst>
                                    </p:anim>
                                    <p:animEffect transition="in" filter="fade">
                                      <p:cBhvr>
                                        <p:cTn id="30" dur="500"/>
                                        <p:tgtEl>
                                          <p:spTgt spid="362499"/>
                                        </p:tgtEl>
                                      </p:cBhvr>
                                    </p:animEffect>
                                  </p:childTnLst>
                                </p:cTn>
                              </p:par>
                            </p:childTnLst>
                          </p:cTn>
                        </p:par>
                        <p:par>
                          <p:cTn id="31" fill="hold" nodeType="afterGroup">
                            <p:stCondLst>
                              <p:cond delay="3000"/>
                            </p:stCondLst>
                            <p:childTnLst>
                              <p:par>
                                <p:cTn id="32" presetID="49" presetClass="entr" presetSubtype="0" decel="100000" fill="hold" nodeType="afterEffect">
                                  <p:stCondLst>
                                    <p:cond delay="0"/>
                                  </p:stCondLst>
                                  <p:childTnLst>
                                    <p:set>
                                      <p:cBhvr>
                                        <p:cTn id="33" dur="1" fill="hold">
                                          <p:stCondLst>
                                            <p:cond delay="0"/>
                                          </p:stCondLst>
                                        </p:cTn>
                                        <p:tgtEl>
                                          <p:spTgt spid="362501"/>
                                        </p:tgtEl>
                                        <p:attrNameLst>
                                          <p:attrName>style.visibility</p:attrName>
                                        </p:attrNameLst>
                                      </p:cBhvr>
                                      <p:to>
                                        <p:strVal val="visible"/>
                                      </p:to>
                                    </p:set>
                                    <p:anim calcmode="lin" valueType="num">
                                      <p:cBhvr>
                                        <p:cTn id="34" dur="500" fill="hold"/>
                                        <p:tgtEl>
                                          <p:spTgt spid="362501"/>
                                        </p:tgtEl>
                                        <p:attrNameLst>
                                          <p:attrName>ppt_w</p:attrName>
                                        </p:attrNameLst>
                                      </p:cBhvr>
                                      <p:tavLst>
                                        <p:tav tm="0">
                                          <p:val>
                                            <p:fltVal val="0"/>
                                          </p:val>
                                        </p:tav>
                                        <p:tav tm="100000">
                                          <p:val>
                                            <p:strVal val="#ppt_w"/>
                                          </p:val>
                                        </p:tav>
                                      </p:tavLst>
                                    </p:anim>
                                    <p:anim calcmode="lin" valueType="num">
                                      <p:cBhvr>
                                        <p:cTn id="35" dur="500" fill="hold"/>
                                        <p:tgtEl>
                                          <p:spTgt spid="362501"/>
                                        </p:tgtEl>
                                        <p:attrNameLst>
                                          <p:attrName>ppt_h</p:attrName>
                                        </p:attrNameLst>
                                      </p:cBhvr>
                                      <p:tavLst>
                                        <p:tav tm="0">
                                          <p:val>
                                            <p:fltVal val="0"/>
                                          </p:val>
                                        </p:tav>
                                        <p:tav tm="100000">
                                          <p:val>
                                            <p:strVal val="#ppt_h"/>
                                          </p:val>
                                        </p:tav>
                                      </p:tavLst>
                                    </p:anim>
                                    <p:anim calcmode="lin" valueType="num">
                                      <p:cBhvr>
                                        <p:cTn id="36" dur="500" fill="hold"/>
                                        <p:tgtEl>
                                          <p:spTgt spid="362501"/>
                                        </p:tgtEl>
                                        <p:attrNameLst>
                                          <p:attrName>style.rotation</p:attrName>
                                        </p:attrNameLst>
                                      </p:cBhvr>
                                      <p:tavLst>
                                        <p:tav tm="0">
                                          <p:val>
                                            <p:fltVal val="360"/>
                                          </p:val>
                                        </p:tav>
                                        <p:tav tm="100000">
                                          <p:val>
                                            <p:fltVal val="0"/>
                                          </p:val>
                                        </p:tav>
                                      </p:tavLst>
                                    </p:anim>
                                    <p:animEffect transition="in" filter="fade">
                                      <p:cBhvr>
                                        <p:cTn id="37" dur="500"/>
                                        <p:tgtEl>
                                          <p:spTgt spid="362501"/>
                                        </p:tgtEl>
                                      </p:cBhvr>
                                    </p:animEffect>
                                  </p:childTnLst>
                                </p:cTn>
                              </p:par>
                            </p:childTnLst>
                          </p:cTn>
                        </p:par>
                        <p:par>
                          <p:cTn id="38" fill="hold" nodeType="afterGroup">
                            <p:stCondLst>
                              <p:cond delay="3500"/>
                            </p:stCondLst>
                            <p:childTnLst>
                              <p:par>
                                <p:cTn id="39" presetID="49" presetClass="entr" presetSubtype="0" decel="100000" fill="hold" nodeType="afterEffect">
                                  <p:stCondLst>
                                    <p:cond delay="0"/>
                                  </p:stCondLst>
                                  <p:childTnLst>
                                    <p:set>
                                      <p:cBhvr>
                                        <p:cTn id="40" dur="1" fill="hold">
                                          <p:stCondLst>
                                            <p:cond delay="0"/>
                                          </p:stCondLst>
                                        </p:cTn>
                                        <p:tgtEl>
                                          <p:spTgt spid="362502"/>
                                        </p:tgtEl>
                                        <p:attrNameLst>
                                          <p:attrName>style.visibility</p:attrName>
                                        </p:attrNameLst>
                                      </p:cBhvr>
                                      <p:to>
                                        <p:strVal val="visible"/>
                                      </p:to>
                                    </p:set>
                                    <p:anim calcmode="lin" valueType="num">
                                      <p:cBhvr>
                                        <p:cTn id="41" dur="500" fill="hold"/>
                                        <p:tgtEl>
                                          <p:spTgt spid="362502"/>
                                        </p:tgtEl>
                                        <p:attrNameLst>
                                          <p:attrName>ppt_w</p:attrName>
                                        </p:attrNameLst>
                                      </p:cBhvr>
                                      <p:tavLst>
                                        <p:tav tm="0">
                                          <p:val>
                                            <p:fltVal val="0"/>
                                          </p:val>
                                        </p:tav>
                                        <p:tav tm="100000">
                                          <p:val>
                                            <p:strVal val="#ppt_w"/>
                                          </p:val>
                                        </p:tav>
                                      </p:tavLst>
                                    </p:anim>
                                    <p:anim calcmode="lin" valueType="num">
                                      <p:cBhvr>
                                        <p:cTn id="42" dur="500" fill="hold"/>
                                        <p:tgtEl>
                                          <p:spTgt spid="362502"/>
                                        </p:tgtEl>
                                        <p:attrNameLst>
                                          <p:attrName>ppt_h</p:attrName>
                                        </p:attrNameLst>
                                      </p:cBhvr>
                                      <p:tavLst>
                                        <p:tav tm="0">
                                          <p:val>
                                            <p:fltVal val="0"/>
                                          </p:val>
                                        </p:tav>
                                        <p:tav tm="100000">
                                          <p:val>
                                            <p:strVal val="#ppt_h"/>
                                          </p:val>
                                        </p:tav>
                                      </p:tavLst>
                                    </p:anim>
                                    <p:anim calcmode="lin" valueType="num">
                                      <p:cBhvr>
                                        <p:cTn id="43" dur="500" fill="hold"/>
                                        <p:tgtEl>
                                          <p:spTgt spid="362502"/>
                                        </p:tgtEl>
                                        <p:attrNameLst>
                                          <p:attrName>style.rotation</p:attrName>
                                        </p:attrNameLst>
                                      </p:cBhvr>
                                      <p:tavLst>
                                        <p:tav tm="0">
                                          <p:val>
                                            <p:fltVal val="360"/>
                                          </p:val>
                                        </p:tav>
                                        <p:tav tm="100000">
                                          <p:val>
                                            <p:fltVal val="0"/>
                                          </p:val>
                                        </p:tav>
                                      </p:tavLst>
                                    </p:anim>
                                    <p:animEffect transition="in" filter="fade">
                                      <p:cBhvr>
                                        <p:cTn id="44" dur="500"/>
                                        <p:tgtEl>
                                          <p:spTgt spid="362502"/>
                                        </p:tgtEl>
                                      </p:cBhvr>
                                    </p:animEffect>
                                  </p:childTnLst>
                                </p:cTn>
                              </p:par>
                            </p:childTnLst>
                          </p:cTn>
                        </p:par>
                        <p:par>
                          <p:cTn id="45" fill="hold" nodeType="afterGroup">
                            <p:stCondLst>
                              <p:cond delay="4000"/>
                            </p:stCondLst>
                            <p:childTnLst>
                              <p:par>
                                <p:cTn id="46" presetID="49" presetClass="entr" presetSubtype="0" decel="100000" fill="hold" nodeType="afterEffect">
                                  <p:stCondLst>
                                    <p:cond delay="0"/>
                                  </p:stCondLst>
                                  <p:childTnLst>
                                    <p:set>
                                      <p:cBhvr>
                                        <p:cTn id="47" dur="1" fill="hold">
                                          <p:stCondLst>
                                            <p:cond delay="0"/>
                                          </p:stCondLst>
                                        </p:cTn>
                                        <p:tgtEl>
                                          <p:spTgt spid="362504"/>
                                        </p:tgtEl>
                                        <p:attrNameLst>
                                          <p:attrName>style.visibility</p:attrName>
                                        </p:attrNameLst>
                                      </p:cBhvr>
                                      <p:to>
                                        <p:strVal val="visible"/>
                                      </p:to>
                                    </p:set>
                                    <p:anim calcmode="lin" valueType="num">
                                      <p:cBhvr>
                                        <p:cTn id="48" dur="500" fill="hold"/>
                                        <p:tgtEl>
                                          <p:spTgt spid="362504"/>
                                        </p:tgtEl>
                                        <p:attrNameLst>
                                          <p:attrName>ppt_w</p:attrName>
                                        </p:attrNameLst>
                                      </p:cBhvr>
                                      <p:tavLst>
                                        <p:tav tm="0">
                                          <p:val>
                                            <p:fltVal val="0"/>
                                          </p:val>
                                        </p:tav>
                                        <p:tav tm="100000">
                                          <p:val>
                                            <p:strVal val="#ppt_w"/>
                                          </p:val>
                                        </p:tav>
                                      </p:tavLst>
                                    </p:anim>
                                    <p:anim calcmode="lin" valueType="num">
                                      <p:cBhvr>
                                        <p:cTn id="49" dur="500" fill="hold"/>
                                        <p:tgtEl>
                                          <p:spTgt spid="362504"/>
                                        </p:tgtEl>
                                        <p:attrNameLst>
                                          <p:attrName>ppt_h</p:attrName>
                                        </p:attrNameLst>
                                      </p:cBhvr>
                                      <p:tavLst>
                                        <p:tav tm="0">
                                          <p:val>
                                            <p:fltVal val="0"/>
                                          </p:val>
                                        </p:tav>
                                        <p:tav tm="100000">
                                          <p:val>
                                            <p:strVal val="#ppt_h"/>
                                          </p:val>
                                        </p:tav>
                                      </p:tavLst>
                                    </p:anim>
                                    <p:anim calcmode="lin" valueType="num">
                                      <p:cBhvr>
                                        <p:cTn id="50" dur="500" fill="hold"/>
                                        <p:tgtEl>
                                          <p:spTgt spid="362504"/>
                                        </p:tgtEl>
                                        <p:attrNameLst>
                                          <p:attrName>style.rotation</p:attrName>
                                        </p:attrNameLst>
                                      </p:cBhvr>
                                      <p:tavLst>
                                        <p:tav tm="0">
                                          <p:val>
                                            <p:fltVal val="360"/>
                                          </p:val>
                                        </p:tav>
                                        <p:tav tm="100000">
                                          <p:val>
                                            <p:fltVal val="0"/>
                                          </p:val>
                                        </p:tav>
                                      </p:tavLst>
                                    </p:anim>
                                    <p:animEffect transition="in" filter="fade">
                                      <p:cBhvr>
                                        <p:cTn id="51" dur="500"/>
                                        <p:tgtEl>
                                          <p:spTgt spid="362504"/>
                                        </p:tgtEl>
                                      </p:cBhvr>
                                    </p:animEffect>
                                  </p:childTnLst>
                                </p:cTn>
                              </p:par>
                            </p:childTnLst>
                          </p:cTn>
                        </p:par>
                        <p:par>
                          <p:cTn id="52" fill="hold" nodeType="afterGroup">
                            <p:stCondLst>
                              <p:cond delay="4500"/>
                            </p:stCondLst>
                            <p:childTnLst>
                              <p:par>
                                <p:cTn id="53" presetID="49" presetClass="entr" presetSubtype="0" decel="100000" fill="hold" nodeType="afterEffect">
                                  <p:stCondLst>
                                    <p:cond delay="0"/>
                                  </p:stCondLst>
                                  <p:childTnLst>
                                    <p:set>
                                      <p:cBhvr>
                                        <p:cTn id="54" dur="1" fill="hold">
                                          <p:stCondLst>
                                            <p:cond delay="0"/>
                                          </p:stCondLst>
                                        </p:cTn>
                                        <p:tgtEl>
                                          <p:spTgt spid="362507"/>
                                        </p:tgtEl>
                                        <p:attrNameLst>
                                          <p:attrName>style.visibility</p:attrName>
                                        </p:attrNameLst>
                                      </p:cBhvr>
                                      <p:to>
                                        <p:strVal val="visible"/>
                                      </p:to>
                                    </p:set>
                                    <p:anim calcmode="lin" valueType="num">
                                      <p:cBhvr>
                                        <p:cTn id="55" dur="500" fill="hold"/>
                                        <p:tgtEl>
                                          <p:spTgt spid="362507"/>
                                        </p:tgtEl>
                                        <p:attrNameLst>
                                          <p:attrName>ppt_w</p:attrName>
                                        </p:attrNameLst>
                                      </p:cBhvr>
                                      <p:tavLst>
                                        <p:tav tm="0">
                                          <p:val>
                                            <p:fltVal val="0"/>
                                          </p:val>
                                        </p:tav>
                                        <p:tav tm="100000">
                                          <p:val>
                                            <p:strVal val="#ppt_w"/>
                                          </p:val>
                                        </p:tav>
                                      </p:tavLst>
                                    </p:anim>
                                    <p:anim calcmode="lin" valueType="num">
                                      <p:cBhvr>
                                        <p:cTn id="56" dur="500" fill="hold"/>
                                        <p:tgtEl>
                                          <p:spTgt spid="362507"/>
                                        </p:tgtEl>
                                        <p:attrNameLst>
                                          <p:attrName>ppt_h</p:attrName>
                                        </p:attrNameLst>
                                      </p:cBhvr>
                                      <p:tavLst>
                                        <p:tav tm="0">
                                          <p:val>
                                            <p:fltVal val="0"/>
                                          </p:val>
                                        </p:tav>
                                        <p:tav tm="100000">
                                          <p:val>
                                            <p:strVal val="#ppt_h"/>
                                          </p:val>
                                        </p:tav>
                                      </p:tavLst>
                                    </p:anim>
                                    <p:anim calcmode="lin" valueType="num">
                                      <p:cBhvr>
                                        <p:cTn id="57" dur="500" fill="hold"/>
                                        <p:tgtEl>
                                          <p:spTgt spid="362507"/>
                                        </p:tgtEl>
                                        <p:attrNameLst>
                                          <p:attrName>style.rotation</p:attrName>
                                        </p:attrNameLst>
                                      </p:cBhvr>
                                      <p:tavLst>
                                        <p:tav tm="0">
                                          <p:val>
                                            <p:fltVal val="360"/>
                                          </p:val>
                                        </p:tav>
                                        <p:tav tm="100000">
                                          <p:val>
                                            <p:fltVal val="0"/>
                                          </p:val>
                                        </p:tav>
                                      </p:tavLst>
                                    </p:anim>
                                    <p:animEffect transition="in" filter="fade">
                                      <p:cBhvr>
                                        <p:cTn id="58" dur="500"/>
                                        <p:tgtEl>
                                          <p:spTgt spid="362507"/>
                                        </p:tgtEl>
                                      </p:cBhvr>
                                    </p:animEffect>
                                  </p:childTnLst>
                                </p:cTn>
                              </p:par>
                            </p:childTnLst>
                          </p:cTn>
                        </p:par>
                        <p:par>
                          <p:cTn id="59" fill="hold" nodeType="afterGroup">
                            <p:stCondLst>
                              <p:cond delay="5000"/>
                            </p:stCondLst>
                            <p:childTnLst>
                              <p:par>
                                <p:cTn id="60" presetID="53" presetClass="entr" presetSubtype="0" repeatCount="20000" fill="hold" nodeType="afterEffect">
                                  <p:stCondLst>
                                    <p:cond delay="0"/>
                                  </p:stCondLst>
                                  <p:childTnLst>
                                    <p:set>
                                      <p:cBhvr>
                                        <p:cTn id="61" dur="1" fill="hold">
                                          <p:stCondLst>
                                            <p:cond delay="0"/>
                                          </p:stCondLst>
                                        </p:cTn>
                                        <p:tgtEl>
                                          <p:spTgt spid="362509"/>
                                        </p:tgtEl>
                                        <p:attrNameLst>
                                          <p:attrName>style.visibility</p:attrName>
                                        </p:attrNameLst>
                                      </p:cBhvr>
                                      <p:to>
                                        <p:strVal val="visible"/>
                                      </p:to>
                                    </p:set>
                                    <p:anim calcmode="lin" valueType="num">
                                      <p:cBhvr>
                                        <p:cTn id="62" dur="500" fill="hold"/>
                                        <p:tgtEl>
                                          <p:spTgt spid="362509"/>
                                        </p:tgtEl>
                                        <p:attrNameLst>
                                          <p:attrName>ppt_w</p:attrName>
                                        </p:attrNameLst>
                                      </p:cBhvr>
                                      <p:tavLst>
                                        <p:tav tm="0">
                                          <p:val>
                                            <p:fltVal val="0"/>
                                          </p:val>
                                        </p:tav>
                                        <p:tav tm="100000">
                                          <p:val>
                                            <p:strVal val="#ppt_w"/>
                                          </p:val>
                                        </p:tav>
                                      </p:tavLst>
                                    </p:anim>
                                    <p:anim calcmode="lin" valueType="num">
                                      <p:cBhvr>
                                        <p:cTn id="63" dur="500" fill="hold"/>
                                        <p:tgtEl>
                                          <p:spTgt spid="362509"/>
                                        </p:tgtEl>
                                        <p:attrNameLst>
                                          <p:attrName>ppt_h</p:attrName>
                                        </p:attrNameLst>
                                      </p:cBhvr>
                                      <p:tavLst>
                                        <p:tav tm="0">
                                          <p:val>
                                            <p:fltVal val="0"/>
                                          </p:val>
                                        </p:tav>
                                        <p:tav tm="100000">
                                          <p:val>
                                            <p:strVal val="#ppt_h"/>
                                          </p:val>
                                        </p:tav>
                                      </p:tavLst>
                                    </p:anim>
                                    <p:animEffect transition="in" filter="fade">
                                      <p:cBhvr>
                                        <p:cTn id="64" dur="500"/>
                                        <p:tgtEl>
                                          <p:spTgt spid="362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6134-97E1-41FD-84DA-274B553C9A97}"/>
              </a:ext>
            </a:extLst>
          </p:cNvPr>
          <p:cNvSpPr>
            <a:spLocks noGrp="1"/>
          </p:cNvSpPr>
          <p:nvPr>
            <p:ph type="title"/>
          </p:nvPr>
        </p:nvSpPr>
        <p:spPr>
          <a:xfrm>
            <a:off x="822325" y="287338"/>
            <a:ext cx="7543800" cy="701675"/>
          </a:xfrm>
        </p:spPr>
        <p:txBody>
          <a:bodyPr>
            <a:normAutofit fontScale="90000"/>
          </a:bodyPr>
          <a:lstStyle/>
          <a:p>
            <a:pPr eaLnBrk="1" fontAlgn="auto" hangingPunct="1">
              <a:spcAft>
                <a:spcPts val="0"/>
              </a:spcAft>
              <a:defRPr/>
            </a:pPr>
            <a:endParaRPr lang="en-US" dirty="0">
              <a:solidFill>
                <a:schemeClr val="tx1">
                  <a:lumMod val="75000"/>
                  <a:lumOff val="25000"/>
                </a:schemeClr>
              </a:solidFill>
            </a:endParaRPr>
          </a:p>
        </p:txBody>
      </p:sp>
      <p:sp>
        <p:nvSpPr>
          <p:cNvPr id="19459" name="Content Placeholder 2">
            <a:extLst>
              <a:ext uri="{FF2B5EF4-FFF2-40B4-BE49-F238E27FC236}">
                <a16:creationId xmlns:a16="http://schemas.microsoft.com/office/drawing/2014/main" id="{E8399600-8BC4-4820-BD42-22B0DDD13777}"/>
              </a:ext>
            </a:extLst>
          </p:cNvPr>
          <p:cNvSpPr>
            <a:spLocks noGrp="1"/>
          </p:cNvSpPr>
          <p:nvPr>
            <p:ph idx="1"/>
          </p:nvPr>
        </p:nvSpPr>
        <p:spPr/>
        <p:txBody>
          <a:bodyPr/>
          <a:lstStyle/>
          <a:p>
            <a:pPr eaLnBrk="1" hangingPunct="1"/>
            <a:endParaRPr lang="en-US" altLang="en-US">
              <a:cs typeface="Arial" panose="020B0604020202020204" pitchFamily="34" charset="0"/>
            </a:endParaRPr>
          </a:p>
        </p:txBody>
      </p:sp>
      <p:pic>
        <p:nvPicPr>
          <p:cNvPr id="19460" name="Picture 3">
            <a:extLst>
              <a:ext uri="{FF2B5EF4-FFF2-40B4-BE49-F238E27FC236}">
                <a16:creationId xmlns:a16="http://schemas.microsoft.com/office/drawing/2014/main" id="{AFEA4BF0-243D-4576-917E-808732DC02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89013"/>
            <a:ext cx="7681912"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A9CF4-5ABA-4C11-82E4-628A2B7905BF}"/>
              </a:ext>
            </a:extLst>
          </p:cNvPr>
          <p:cNvSpPr>
            <a:spLocks noGrp="1"/>
          </p:cNvSpPr>
          <p:nvPr>
            <p:ph type="title"/>
          </p:nvPr>
        </p:nvSpPr>
        <p:spPr/>
        <p:txBody>
          <a:bodyPr/>
          <a:lstStyle/>
          <a:p>
            <a:pPr eaLnBrk="1" fontAlgn="auto" hangingPunct="1">
              <a:spcAft>
                <a:spcPts val="0"/>
              </a:spcAft>
              <a:defRPr/>
            </a:pPr>
            <a:endParaRPr lang="en-US">
              <a:solidFill>
                <a:schemeClr val="tx1">
                  <a:lumMod val="75000"/>
                  <a:lumOff val="25000"/>
                </a:schemeClr>
              </a:solidFill>
            </a:endParaRPr>
          </a:p>
        </p:txBody>
      </p:sp>
      <p:pic>
        <p:nvPicPr>
          <p:cNvPr id="20483" name="Content Placeholder 2">
            <a:extLst>
              <a:ext uri="{FF2B5EF4-FFF2-40B4-BE49-F238E27FC236}">
                <a16:creationId xmlns:a16="http://schemas.microsoft.com/office/drawing/2014/main" id="{7DEEF569-F681-4BC4-926A-739217CAB33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287338"/>
            <a:ext cx="8424862" cy="580548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644C-82F2-4866-9274-AC3379E1209B}"/>
              </a:ext>
            </a:extLst>
          </p:cNvPr>
          <p:cNvSpPr>
            <a:spLocks noGrp="1"/>
          </p:cNvSpPr>
          <p:nvPr>
            <p:ph type="title"/>
          </p:nvPr>
        </p:nvSpPr>
        <p:spPr>
          <a:xfrm>
            <a:off x="822325" y="287338"/>
            <a:ext cx="7543800" cy="477837"/>
          </a:xfrm>
        </p:spPr>
        <p:txBody>
          <a:bodyPr>
            <a:normAutofit fontScale="90000"/>
          </a:bodyPr>
          <a:lstStyle/>
          <a:p>
            <a:pPr eaLnBrk="1" fontAlgn="auto" hangingPunct="1">
              <a:spcAft>
                <a:spcPts val="0"/>
              </a:spcAft>
              <a:defRPr/>
            </a:pPr>
            <a:endParaRPr lang="en-US" dirty="0">
              <a:solidFill>
                <a:schemeClr val="tx1">
                  <a:lumMod val="75000"/>
                  <a:lumOff val="25000"/>
                </a:schemeClr>
              </a:solidFill>
            </a:endParaRPr>
          </a:p>
        </p:txBody>
      </p:sp>
      <p:pic>
        <p:nvPicPr>
          <p:cNvPr id="21507" name="Content Placeholder 3">
            <a:extLst>
              <a:ext uri="{FF2B5EF4-FFF2-40B4-BE49-F238E27FC236}">
                <a16:creationId xmlns:a16="http://schemas.microsoft.com/office/drawing/2014/main" id="{A8652A9F-52C9-43EB-9F99-4DA1ACBC539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287338"/>
            <a:ext cx="7708900" cy="561657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98FB-6666-4256-83A7-BB68C73608CA}"/>
              </a:ext>
            </a:extLst>
          </p:cNvPr>
          <p:cNvSpPr>
            <a:spLocks noGrp="1"/>
          </p:cNvSpPr>
          <p:nvPr>
            <p:ph type="title"/>
          </p:nvPr>
        </p:nvSpPr>
        <p:spPr>
          <a:xfrm>
            <a:off x="822325" y="287338"/>
            <a:ext cx="7543800" cy="333375"/>
          </a:xfrm>
        </p:spPr>
        <p:txBody>
          <a:bodyPr>
            <a:normAutofit fontScale="90000"/>
          </a:bodyPr>
          <a:lstStyle/>
          <a:p>
            <a:pPr eaLnBrk="1" fontAlgn="auto" hangingPunct="1">
              <a:spcAft>
                <a:spcPts val="0"/>
              </a:spcAft>
              <a:defRPr/>
            </a:pPr>
            <a:endParaRPr lang="en-US" dirty="0">
              <a:solidFill>
                <a:schemeClr val="tx1">
                  <a:lumMod val="75000"/>
                  <a:lumOff val="25000"/>
                </a:schemeClr>
              </a:solidFill>
            </a:endParaRPr>
          </a:p>
        </p:txBody>
      </p:sp>
      <p:pic>
        <p:nvPicPr>
          <p:cNvPr id="22531" name="Content Placeholder 3">
            <a:extLst>
              <a:ext uri="{FF2B5EF4-FFF2-40B4-BE49-F238E27FC236}">
                <a16:creationId xmlns:a16="http://schemas.microsoft.com/office/drawing/2014/main" id="{7A5D8D86-3A09-42CE-BF2F-0F2ECEFB25A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22325" y="765175"/>
            <a:ext cx="7543800" cy="518477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37A52-03B3-4196-8371-4A2F978105A7}"/>
              </a:ext>
            </a:extLst>
          </p:cNvPr>
          <p:cNvSpPr>
            <a:spLocks noGrp="1"/>
          </p:cNvSpPr>
          <p:nvPr>
            <p:ph type="title"/>
          </p:nvPr>
        </p:nvSpPr>
        <p:spPr>
          <a:xfrm>
            <a:off x="822325" y="287338"/>
            <a:ext cx="7543800" cy="477837"/>
          </a:xfrm>
        </p:spPr>
        <p:txBody>
          <a:bodyPr>
            <a:normAutofit fontScale="90000"/>
          </a:bodyPr>
          <a:lstStyle/>
          <a:p>
            <a:pPr eaLnBrk="1" fontAlgn="auto" hangingPunct="1">
              <a:spcAft>
                <a:spcPts val="0"/>
              </a:spcAft>
              <a:defRPr/>
            </a:pPr>
            <a:endParaRPr lang="en-US" dirty="0">
              <a:solidFill>
                <a:schemeClr val="tx1">
                  <a:lumMod val="75000"/>
                  <a:lumOff val="25000"/>
                </a:schemeClr>
              </a:solidFill>
            </a:endParaRPr>
          </a:p>
        </p:txBody>
      </p:sp>
      <p:pic>
        <p:nvPicPr>
          <p:cNvPr id="23555" name="Content Placeholder 3">
            <a:extLst>
              <a:ext uri="{FF2B5EF4-FFF2-40B4-BE49-F238E27FC236}">
                <a16:creationId xmlns:a16="http://schemas.microsoft.com/office/drawing/2014/main" id="{09E4F61B-8432-41E1-9BAC-CFACFA43AEB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287338"/>
            <a:ext cx="8856663" cy="594995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2AB5-2C5E-40EE-9727-648DF37F7CA2}"/>
              </a:ext>
            </a:extLst>
          </p:cNvPr>
          <p:cNvSpPr>
            <a:spLocks noGrp="1"/>
          </p:cNvSpPr>
          <p:nvPr>
            <p:ph type="title"/>
          </p:nvPr>
        </p:nvSpPr>
        <p:spPr>
          <a:xfrm>
            <a:off x="822325" y="287338"/>
            <a:ext cx="7543800" cy="333375"/>
          </a:xfrm>
        </p:spPr>
        <p:txBody>
          <a:bodyPr>
            <a:normAutofit fontScale="90000"/>
          </a:bodyPr>
          <a:lstStyle/>
          <a:p>
            <a:pPr eaLnBrk="1" fontAlgn="auto" hangingPunct="1">
              <a:spcAft>
                <a:spcPts val="0"/>
              </a:spcAft>
              <a:defRPr/>
            </a:pPr>
            <a:endParaRPr lang="en-US" dirty="0">
              <a:solidFill>
                <a:schemeClr val="tx1">
                  <a:lumMod val="75000"/>
                  <a:lumOff val="25000"/>
                </a:schemeClr>
              </a:solidFill>
            </a:endParaRPr>
          </a:p>
        </p:txBody>
      </p:sp>
      <p:pic>
        <p:nvPicPr>
          <p:cNvPr id="24579" name="Content Placeholder 3">
            <a:extLst>
              <a:ext uri="{FF2B5EF4-FFF2-40B4-BE49-F238E27FC236}">
                <a16:creationId xmlns:a16="http://schemas.microsoft.com/office/drawing/2014/main" id="{F98856E5-1C43-418C-996F-1F56CD0FA5A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15888"/>
            <a:ext cx="8281987" cy="6121400"/>
          </a:xfr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EG" altLang="en-US" sz="2800" b="0" i="0" u="none" strike="noStrike" cap="none" normalizeH="0" baseline="0" smtClean="0">
            <a:ln>
              <a:noFill/>
            </a:ln>
            <a:solidFill>
              <a:schemeClr val="tx1"/>
            </a:solidFill>
            <a:effectLst/>
            <a:latin typeface="Times New Roman" panose="02020603050405020304" pitchFamily="18" charset="0"/>
            <a:cs typeface="Simplified Arabic" panose="02020603050405020304" pitchFamily="18"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EG" altLang="en-US" sz="2800" b="0" i="0" u="none" strike="noStrike" cap="none" normalizeH="0" baseline="0" smtClean="0">
            <a:ln>
              <a:noFill/>
            </a:ln>
            <a:solidFill>
              <a:schemeClr val="tx1"/>
            </a:solidFill>
            <a:effectLst/>
            <a:latin typeface="Times New Roman" panose="02020603050405020304" pitchFamily="18" charset="0"/>
            <a:cs typeface="Simplified Arabic" panose="02020603050405020304" pitchFamily="18" charset="-7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A8B54F045A074CA01257B5EBC94D5C" ma:contentTypeVersion="3" ma:contentTypeDescription="Create a new document." ma:contentTypeScope="" ma:versionID="72d56ccc5ad90799510a7800b76fe540">
  <xsd:schema xmlns:xsd="http://www.w3.org/2001/XMLSchema" xmlns:xs="http://www.w3.org/2001/XMLSchema" xmlns:p="http://schemas.microsoft.com/office/2006/metadata/properties" xmlns:ns2="c06123a4-c520-4464-9d0d-f3777228c10d" targetNamespace="http://schemas.microsoft.com/office/2006/metadata/properties" ma:root="true" ma:fieldsID="24d350e80799e131cec90cba7ca53ab7" ns2:_="">
    <xsd:import namespace="c06123a4-c520-4464-9d0d-f3777228c10d"/>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6123a4-c520-4464-9d0d-f3777228c1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F2C4A2-3266-4D5D-83AC-694CF6CE0DFD}">
  <ds:schemaRefs>
    <ds:schemaRef ds:uri="http://schemas.microsoft.com/sharepoint/v3/contenttype/forms"/>
  </ds:schemaRefs>
</ds:datastoreItem>
</file>

<file path=customXml/itemProps2.xml><?xml version="1.0" encoding="utf-8"?>
<ds:datastoreItem xmlns:ds="http://schemas.openxmlformats.org/officeDocument/2006/customXml" ds:itemID="{B1524D85-408A-4B2B-8C1D-5B17F79F29EA}">
  <ds:schemaRefs>
    <ds:schemaRef ds:uri="http://schemas.microsoft.com/office/2006/metadata/contentType"/>
    <ds:schemaRef ds:uri="http://schemas.microsoft.com/office/2006/metadata/properties/metaAttributes"/>
    <ds:schemaRef ds:uri="http://www.w3.org/2000/xmlns/"/>
    <ds:schemaRef ds:uri="http://www.w3.org/2001/XMLSchema"/>
    <ds:schemaRef ds:uri="c06123a4-c520-4464-9d0d-f3777228c10d"/>
  </ds:schemaRefs>
</ds:datastoreItem>
</file>

<file path=docProps/app.xml><?xml version="1.0" encoding="utf-8"?>
<Properties xmlns="http://schemas.openxmlformats.org/officeDocument/2006/extended-properties" xmlns:vt="http://schemas.openxmlformats.org/officeDocument/2006/docPropsVTypes">
  <Template>Ocean</Template>
  <TotalTime>2970</TotalTime>
  <Words>343</Words>
  <Application>Microsoft Office PowerPoint</Application>
  <PresentationFormat>On-screen Show (4:3)</PresentationFormat>
  <Paragraphs>117</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Default Design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Salssabeel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Mohamed El Kawalymi</dc:creator>
  <cp:lastModifiedBy>Sanabil Hassanat</cp:lastModifiedBy>
  <cp:revision>1269</cp:revision>
  <dcterms:created xsi:type="dcterms:W3CDTF">2005-09-14T09:27:36Z</dcterms:created>
  <dcterms:modified xsi:type="dcterms:W3CDTF">2021-11-17T22:31:06Z</dcterms:modified>
</cp:coreProperties>
</file>