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B68C-EBDC-8394-AB04-0B70DA7C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EDA47-7BA1-B932-4626-F36AC27E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D07D-EAF4-4533-BD69-A47F40CEB5C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0C008-F578-52B7-489F-A9CAB2F8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46839-5B8C-AF31-548D-7C601187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FF1D-EB44-4B82-8F06-56AEB33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8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F40B1-706E-94AB-E259-6C27387D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6F2FB-E557-DDE1-99A3-A79F99DA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8E43-9FA2-6C85-77DE-D1582C2B3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D07D-EAF4-4533-BD69-A47F40CEB5C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6F04C-2FAC-C699-2D76-03EA84D94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B2957-324F-873B-7AB6-1C3B5D51F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4FF1D-EB44-4B82-8F06-56AEB33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7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F2F314-867C-DCC0-E020-FC7B2807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E1978-5B0C-3B92-4038-3E6C5F1038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9748EA-9578-8987-ECC0-C9A2208B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06379-9CB8-AD3F-C0AD-8A0EDB2221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9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39E27D-3B5F-A1DD-19BF-BC9D6083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89CE7-A003-ADAD-C338-79E07AC10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3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314A3D-BF70-ECAD-A235-0B0C598D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42B7D-B316-93FC-9402-0D74CB450F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6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BBAF67-6D6D-29DC-ADCC-35A27A4B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CF.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FC7E3-AB9E-CA3F-7840-1C7C7A627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52B024-532E-3DDC-3CA9-BE563158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5EF2C-65B0-93E2-BC37-A328867238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2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12D7AE-4B00-56B0-5D82-8B12C178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98906-469D-EFE4-2E66-7CD25D2E3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03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16DD01-AA78-1DAF-5DCB-FF8F6309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D043E-F4F6-09BF-53A9-337FDEF79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39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2E91DB-7C6E-D871-D6C1-3DE2B262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6285E-4F5B-02DC-061C-CDE47C97BC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90514D-B204-72BA-2EB2-62A994B5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4E3B9-FD03-AE1F-15CA-3A9538CEA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9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16F8DD-2804-C901-59C3-E6AD3E03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examination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6A5D-1D92-46F2-AA6D-AD0C7ABF2D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3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40A07B-617E-ACC3-DFEA-A9AFF31B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Fatigue definition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59E01-F296-BF4E-B441-4FEBF2DB6A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1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E09ACE-BBA9-F5CB-6484-11264E3D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Investigations</a:t>
            </a:r>
            <a:r>
              <a:rPr lang="en-US"/>
              <a:t> (Laboratory and radiologic studies)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95D0C-3067-434F-A029-2432548A4E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2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049A33-9764-AF36-2731-1D93C8CC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8BD83-33F9-A4F2-CACB-7C1940D8C8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39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10FD7E-0E9C-EFE7-91D2-2D1F8296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B46FE-BF86-C09F-6889-2C4EE2C377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95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8280D3-8785-A15F-895F-43977044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Establishing a diagnosis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D5910-8F36-6105-3EEF-01D859D1E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38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8B9909-028F-1AD4-FAC5-04442D98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AC87B-42F0-1E02-0BFE-CF237B062A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3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248F44-BEAB-37C6-9E4A-208CA059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6CBDC-15DF-9BB5-2AEC-FD2050AC4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6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D5FEA2-77ED-DCB9-8007-6BFC22E0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A29E9-8BA0-0F78-95BB-95EE850D03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79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35CEEB-DC50-597A-5FC2-4DE4AB7F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F0DAF-B8F5-BD5C-7802-1716E32BBD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96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516A0B-B14B-1B90-281A-193D6EAD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8B3DF-5CD9-8EE8-71D8-55D35BF960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7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6AA8B3-9F7C-3383-DDC2-46788A72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539AF-C58C-823A-B799-51566D912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0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BCBE29-B28F-202A-E0E9-C94173FA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632F2-225F-3352-E22D-7CC84AFB4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11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B79657-D311-771F-FAD8-65D1640C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83E18-14FD-5D61-F025-9A7EC2885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31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30B2F3-6C26-D954-A718-935046D3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848C9-CFF7-F099-6F92-7FA96986B6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27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5232B8-5A2E-8940-E094-A616FA76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AFE77-4E52-A756-143E-9141049BB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14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AFFC91-3A83-5729-A7E3-C4DE56FD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07357-15AB-8B03-1EE5-991AB41F55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51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36AC2B-E870-95B1-AF20-429E03D7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7A92B-4DDA-06E1-8C84-A9AFD5B79F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EFB33C-522D-BA20-6777-CD822ABC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30432-9E13-2C52-FD31-8818D2F152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3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46AC2E-3EDC-421D-1236-BECEF13F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Causes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83BCF-500A-5046-2640-177D94416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8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FB0F72-6561-5617-5A7B-5F95933E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42B1C-7C44-EF6C-EEFE-CC8851FA5B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125CC8-0E5B-B29B-907F-A8EA9852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A78D9-F9FD-5084-2B50-64C839EF53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4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85977F-D811-CE4A-9BCE-43178543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CD424-43E2-7946-0786-6603F63AE7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3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31FD08-20FA-9872-1A88-AD8D66DD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F6A85-179D-BB37-BD23-BB34D8F3B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7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Fatigue definition</vt:lpstr>
      <vt:lpstr>PowerPoint Presentation</vt:lpstr>
      <vt:lpstr>PowerPoint Presentation</vt:lpstr>
      <vt:lpstr>Causes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of CF.</vt:lpstr>
      <vt:lpstr>History </vt:lpstr>
      <vt:lpstr>PowerPoint Presentation</vt:lpstr>
      <vt:lpstr>PowerPoint Presentation</vt:lpstr>
      <vt:lpstr>PowerPoint Presentation</vt:lpstr>
      <vt:lpstr>PowerPoint Presentation</vt:lpstr>
      <vt:lpstr>Physical examination</vt:lpstr>
      <vt:lpstr>Investigations (Laboratory and radiologic studies)</vt:lpstr>
      <vt:lpstr>PowerPoint Presentation</vt:lpstr>
      <vt:lpstr>PowerPoint Presentation</vt:lpstr>
      <vt:lpstr>Establishing a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HSAlsayed</dc:creator>
  <cp:lastModifiedBy>HSAlsayed</cp:lastModifiedBy>
  <cp:revision>1</cp:revision>
  <dcterms:created xsi:type="dcterms:W3CDTF">2023-03-02T05:58:02Z</dcterms:created>
  <dcterms:modified xsi:type="dcterms:W3CDTF">2023-03-02T05:58:02Z</dcterms:modified>
</cp:coreProperties>
</file>