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3"/>
    <p:sldMasterId id="2147484283" r:id="rId4"/>
    <p:sldMasterId id="2147486231" r:id="rId5"/>
    <p:sldMasterId id="2147486245" r:id="rId6"/>
    <p:sldMasterId id="2147486257" r:id="rId7"/>
    <p:sldMasterId id="2147487085" r:id="rId8"/>
    <p:sldMasterId id="2147487392" r:id="rId9"/>
    <p:sldMasterId id="2147487406" r:id="rId10"/>
  </p:sldMasterIdLst>
  <p:notesMasterIdLst>
    <p:notesMasterId r:id="rId48"/>
  </p:notesMasterIdLst>
  <p:sldIdLst>
    <p:sldId id="562" r:id="rId11"/>
    <p:sldId id="558" r:id="rId12"/>
    <p:sldId id="303" r:id="rId13"/>
    <p:sldId id="304" r:id="rId14"/>
    <p:sldId id="305" r:id="rId15"/>
    <p:sldId id="534" r:id="rId16"/>
    <p:sldId id="556" r:id="rId17"/>
    <p:sldId id="307" r:id="rId18"/>
    <p:sldId id="449" r:id="rId19"/>
    <p:sldId id="310" r:id="rId20"/>
    <p:sldId id="312" r:id="rId21"/>
    <p:sldId id="532" r:id="rId22"/>
    <p:sldId id="533" r:id="rId23"/>
    <p:sldId id="524" r:id="rId24"/>
    <p:sldId id="455" r:id="rId25"/>
    <p:sldId id="555" r:id="rId26"/>
    <p:sldId id="537" r:id="rId27"/>
    <p:sldId id="469" r:id="rId28"/>
    <p:sldId id="538" r:id="rId29"/>
    <p:sldId id="536" r:id="rId30"/>
    <p:sldId id="541" r:id="rId31"/>
    <p:sldId id="542" r:id="rId32"/>
    <p:sldId id="548" r:id="rId33"/>
    <p:sldId id="549" r:id="rId34"/>
    <p:sldId id="379" r:id="rId35"/>
    <p:sldId id="539" r:id="rId36"/>
    <p:sldId id="380" r:id="rId37"/>
    <p:sldId id="381" r:id="rId38"/>
    <p:sldId id="540" r:id="rId39"/>
    <p:sldId id="435" r:id="rId40"/>
    <p:sldId id="563" r:id="rId41"/>
    <p:sldId id="564" r:id="rId42"/>
    <p:sldId id="565" r:id="rId43"/>
    <p:sldId id="550" r:id="rId44"/>
    <p:sldId id="552" r:id="rId45"/>
    <p:sldId id="553" r:id="rId46"/>
    <p:sldId id="280" r:id="rId4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erpetua" panose="02020502060401020303" pitchFamily="18" charset="0"/>
        <a:ea typeface="+mn-ea"/>
        <a:cs typeface="Arial" panose="020B0604020202020204" pitchFamily="34" charset="0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erpetua" panose="02020502060401020303" pitchFamily="18" charset="0"/>
        <a:ea typeface="+mn-ea"/>
        <a:cs typeface="Arial" panose="020B0604020202020204" pitchFamily="34" charset="0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erpetua" panose="02020502060401020303" pitchFamily="18" charset="0"/>
        <a:ea typeface="+mn-ea"/>
        <a:cs typeface="Arial" panose="020B0604020202020204" pitchFamily="34" charset="0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erpetua" panose="02020502060401020303" pitchFamily="18" charset="0"/>
        <a:ea typeface="+mn-ea"/>
        <a:cs typeface="Arial" panose="020B0604020202020204" pitchFamily="34" charset="0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erpetua" panose="020205020604010203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erpetua" panose="020205020604010203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erpetua" panose="020205020604010203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erpetua" panose="020205020604010203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erpetua" panose="020205020604010203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034906"/>
    <a:srgbClr val="FF99CC"/>
    <a:srgbClr val="FF66FF"/>
    <a:srgbClr val="CC00CC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831" autoAdjust="0"/>
    <p:restoredTop sz="94728" autoAdjust="0"/>
  </p:normalViewPr>
  <p:slideViewPr>
    <p:cSldViewPr>
      <p:cViewPr varScale="1">
        <p:scale>
          <a:sx n="66" d="100"/>
          <a:sy n="66" d="100"/>
        </p:scale>
        <p:origin x="-194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 /><Relationship Id="rId18" Type="http://schemas.openxmlformats.org/officeDocument/2006/relationships/slide" Target="slides/slide8.xml" /><Relationship Id="rId26" Type="http://schemas.openxmlformats.org/officeDocument/2006/relationships/slide" Target="slides/slide16.xml" /><Relationship Id="rId39" Type="http://schemas.openxmlformats.org/officeDocument/2006/relationships/slide" Target="slides/slide29.xml" /><Relationship Id="rId3" Type="http://schemas.openxmlformats.org/officeDocument/2006/relationships/slideMaster" Target="slideMasters/slideMaster1.xml" /><Relationship Id="rId21" Type="http://schemas.openxmlformats.org/officeDocument/2006/relationships/slide" Target="slides/slide11.xml" /><Relationship Id="rId34" Type="http://schemas.openxmlformats.org/officeDocument/2006/relationships/slide" Target="slides/slide24.xml" /><Relationship Id="rId42" Type="http://schemas.openxmlformats.org/officeDocument/2006/relationships/slide" Target="slides/slide32.xml" /><Relationship Id="rId47" Type="http://schemas.openxmlformats.org/officeDocument/2006/relationships/slide" Target="slides/slide37.xml" /><Relationship Id="rId50" Type="http://schemas.openxmlformats.org/officeDocument/2006/relationships/viewProps" Target="viewProps.xml" /><Relationship Id="rId7" Type="http://schemas.openxmlformats.org/officeDocument/2006/relationships/slideMaster" Target="slideMasters/slideMaster5.xml" /><Relationship Id="rId12" Type="http://schemas.openxmlformats.org/officeDocument/2006/relationships/slide" Target="slides/slide2.xml" /><Relationship Id="rId17" Type="http://schemas.openxmlformats.org/officeDocument/2006/relationships/slide" Target="slides/slide7.xml" /><Relationship Id="rId25" Type="http://schemas.openxmlformats.org/officeDocument/2006/relationships/slide" Target="slides/slide15.xml" /><Relationship Id="rId33" Type="http://schemas.openxmlformats.org/officeDocument/2006/relationships/slide" Target="slides/slide23.xml" /><Relationship Id="rId38" Type="http://schemas.openxmlformats.org/officeDocument/2006/relationships/slide" Target="slides/slide28.xml" /><Relationship Id="rId46" Type="http://schemas.openxmlformats.org/officeDocument/2006/relationships/slide" Target="slides/slide36.xml" /><Relationship Id="rId2" Type="http://schemas.openxmlformats.org/officeDocument/2006/relationships/customXml" Target="../customXml/item2.xml" /><Relationship Id="rId16" Type="http://schemas.openxmlformats.org/officeDocument/2006/relationships/slide" Target="slides/slide6.xml" /><Relationship Id="rId20" Type="http://schemas.openxmlformats.org/officeDocument/2006/relationships/slide" Target="slides/slide10.xml" /><Relationship Id="rId29" Type="http://schemas.openxmlformats.org/officeDocument/2006/relationships/slide" Target="slides/slide19.xml" /><Relationship Id="rId41" Type="http://schemas.openxmlformats.org/officeDocument/2006/relationships/slide" Target="slides/slide31.xml" /><Relationship Id="rId1" Type="http://schemas.openxmlformats.org/officeDocument/2006/relationships/customXml" Target="../customXml/item1.xml" /><Relationship Id="rId6" Type="http://schemas.openxmlformats.org/officeDocument/2006/relationships/slideMaster" Target="slideMasters/slideMaster4.xml" /><Relationship Id="rId11" Type="http://schemas.openxmlformats.org/officeDocument/2006/relationships/slide" Target="slides/slide1.xml" /><Relationship Id="rId24" Type="http://schemas.openxmlformats.org/officeDocument/2006/relationships/slide" Target="slides/slide14.xml" /><Relationship Id="rId32" Type="http://schemas.openxmlformats.org/officeDocument/2006/relationships/slide" Target="slides/slide22.xml" /><Relationship Id="rId37" Type="http://schemas.openxmlformats.org/officeDocument/2006/relationships/slide" Target="slides/slide27.xml" /><Relationship Id="rId40" Type="http://schemas.openxmlformats.org/officeDocument/2006/relationships/slide" Target="slides/slide30.xml" /><Relationship Id="rId45" Type="http://schemas.openxmlformats.org/officeDocument/2006/relationships/slide" Target="slides/slide35.xml" /><Relationship Id="rId5" Type="http://schemas.openxmlformats.org/officeDocument/2006/relationships/slideMaster" Target="slideMasters/slideMaster3.xml" /><Relationship Id="rId15" Type="http://schemas.openxmlformats.org/officeDocument/2006/relationships/slide" Target="slides/slide5.xml" /><Relationship Id="rId23" Type="http://schemas.openxmlformats.org/officeDocument/2006/relationships/slide" Target="slides/slide13.xml" /><Relationship Id="rId28" Type="http://schemas.openxmlformats.org/officeDocument/2006/relationships/slide" Target="slides/slide18.xml" /><Relationship Id="rId36" Type="http://schemas.openxmlformats.org/officeDocument/2006/relationships/slide" Target="slides/slide26.xml" /><Relationship Id="rId49" Type="http://schemas.openxmlformats.org/officeDocument/2006/relationships/presProps" Target="presProps.xml" /><Relationship Id="rId10" Type="http://schemas.openxmlformats.org/officeDocument/2006/relationships/slideMaster" Target="slideMasters/slideMaster8.xml" /><Relationship Id="rId19" Type="http://schemas.openxmlformats.org/officeDocument/2006/relationships/slide" Target="slides/slide9.xml" /><Relationship Id="rId31" Type="http://schemas.openxmlformats.org/officeDocument/2006/relationships/slide" Target="slides/slide21.xml" /><Relationship Id="rId44" Type="http://schemas.openxmlformats.org/officeDocument/2006/relationships/slide" Target="slides/slide34.xml" /><Relationship Id="rId52" Type="http://schemas.openxmlformats.org/officeDocument/2006/relationships/tableStyles" Target="tableStyles.xml" /><Relationship Id="rId4" Type="http://schemas.openxmlformats.org/officeDocument/2006/relationships/slideMaster" Target="slideMasters/slideMaster2.xml" /><Relationship Id="rId9" Type="http://schemas.openxmlformats.org/officeDocument/2006/relationships/slideMaster" Target="slideMasters/slideMaster7.xml" /><Relationship Id="rId14" Type="http://schemas.openxmlformats.org/officeDocument/2006/relationships/slide" Target="slides/slide4.xml" /><Relationship Id="rId22" Type="http://schemas.openxmlformats.org/officeDocument/2006/relationships/slide" Target="slides/slide12.xml" /><Relationship Id="rId27" Type="http://schemas.openxmlformats.org/officeDocument/2006/relationships/slide" Target="slides/slide17.xml" /><Relationship Id="rId30" Type="http://schemas.openxmlformats.org/officeDocument/2006/relationships/slide" Target="slides/slide20.xml" /><Relationship Id="rId35" Type="http://schemas.openxmlformats.org/officeDocument/2006/relationships/slide" Target="slides/slide25.xml" /><Relationship Id="rId43" Type="http://schemas.openxmlformats.org/officeDocument/2006/relationships/slide" Target="slides/slide33.xml" /><Relationship Id="rId48" Type="http://schemas.openxmlformats.org/officeDocument/2006/relationships/notesMaster" Target="notesMasters/notesMaster1.xml" /><Relationship Id="rId8" Type="http://schemas.openxmlformats.org/officeDocument/2006/relationships/slideMaster" Target="slideMasters/slideMaster6.xml" /><Relationship Id="rId51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79951A4-645A-4790-A37B-00633F081A0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4AC9A5-8F19-4232-82A5-CB02894F0B5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B06F9E7-4FB0-4051-AC44-07A63DE49A1E}" type="datetimeFigureOut">
              <a:rPr lang="ar-EG"/>
              <a:pPr>
                <a:defRPr/>
              </a:pPr>
              <a:t>28/04/1442</a:t>
            </a:fld>
            <a:endParaRPr lang="ar-EG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DDDDC86-480B-4706-A2D9-0D3BFFBFB66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EG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DCE9C1E-64E2-463C-B39C-14BAE773C4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583B8C-206E-465E-8BBF-E4968FA043D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40F451-E92B-44A9-BA28-48590DB7B1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86DA699B-8545-4EF5-AA5F-D4996076731E}" type="slidenum">
              <a:rPr lang="ar-EG" altLang="en-US"/>
              <a:pPr/>
              <a:t>‹#›</a:t>
            </a:fld>
            <a:endParaRPr lang="ar-EG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28" algn="r" defTabSz="914291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3" algn="r" defTabSz="914291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19" algn="r" defTabSz="914291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65" algn="r" defTabSz="914291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>
            <a:extLst>
              <a:ext uri="{FF2B5EF4-FFF2-40B4-BE49-F238E27FC236}">
                <a16:creationId xmlns:a16="http://schemas.microsoft.com/office/drawing/2014/main" id="{1EDAB669-5F14-441E-B845-DF8FC36FEC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Notes Placeholder 2">
            <a:extLst>
              <a:ext uri="{FF2B5EF4-FFF2-40B4-BE49-F238E27FC236}">
                <a16:creationId xmlns:a16="http://schemas.microsoft.com/office/drawing/2014/main" id="{7EA36A7B-A5C6-4AED-BB06-916802068C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26980" name="Slide Number Placeholder 3">
            <a:extLst>
              <a:ext uri="{FF2B5EF4-FFF2-40B4-BE49-F238E27FC236}">
                <a16:creationId xmlns:a16="http://schemas.microsoft.com/office/drawing/2014/main" id="{D692E1DC-82D6-468D-AD21-615109F2A8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9pPr>
          </a:lstStyle>
          <a:p>
            <a:fld id="{87BFBA2B-BAF5-4A37-B009-5773D26EE894}" type="slidenum">
              <a:rPr lang="ar-SA" altLang="en-US">
                <a:solidFill>
                  <a:srgbClr val="000000"/>
                </a:solidFill>
                <a:latin typeface="Arial" panose="020B0604020202020204" pitchFamily="34" charset="0"/>
              </a:rPr>
              <a:pPr/>
              <a:t>2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>
            <a:extLst>
              <a:ext uri="{FF2B5EF4-FFF2-40B4-BE49-F238E27FC236}">
                <a16:creationId xmlns:a16="http://schemas.microsoft.com/office/drawing/2014/main" id="{1E0C7728-017C-4E9F-8B90-CA934E8EFBF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Notes Placeholder 2">
            <a:extLst>
              <a:ext uri="{FF2B5EF4-FFF2-40B4-BE49-F238E27FC236}">
                <a16:creationId xmlns:a16="http://schemas.microsoft.com/office/drawing/2014/main" id="{B293ADA6-705C-413A-B2D8-8136DE3BB6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36196" name="Slide Number Placeholder 3">
            <a:extLst>
              <a:ext uri="{FF2B5EF4-FFF2-40B4-BE49-F238E27FC236}">
                <a16:creationId xmlns:a16="http://schemas.microsoft.com/office/drawing/2014/main" id="{7BFF73DD-662D-4CB5-8C48-8D3EA03844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9pPr>
          </a:lstStyle>
          <a:p>
            <a:fld id="{44408FA6-9390-49A2-A1EC-E61E19DBD147}" type="slidenum">
              <a:rPr lang="ar-EG" altLang="en-US">
                <a:solidFill>
                  <a:srgbClr val="000000"/>
                </a:solidFill>
                <a:latin typeface="Calibri" panose="020F0502020204030204" pitchFamily="34" charset="0"/>
              </a:rPr>
              <a:pPr/>
              <a:t>19</a:t>
            </a:fld>
            <a:endParaRPr lang="ar-EG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>
            <a:extLst>
              <a:ext uri="{FF2B5EF4-FFF2-40B4-BE49-F238E27FC236}">
                <a16:creationId xmlns:a16="http://schemas.microsoft.com/office/drawing/2014/main" id="{A49FD6D5-BDDF-4AA5-A691-BAE68DC1A2B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Notes Placeholder 2">
            <a:extLst>
              <a:ext uri="{FF2B5EF4-FFF2-40B4-BE49-F238E27FC236}">
                <a16:creationId xmlns:a16="http://schemas.microsoft.com/office/drawing/2014/main" id="{704AEF7F-D8AA-4228-8E97-78DEF296EE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37220" name="Slide Number Placeholder 3">
            <a:extLst>
              <a:ext uri="{FF2B5EF4-FFF2-40B4-BE49-F238E27FC236}">
                <a16:creationId xmlns:a16="http://schemas.microsoft.com/office/drawing/2014/main" id="{60DF4FAC-494F-4750-8AA4-7AD50F01BA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9pPr>
          </a:lstStyle>
          <a:p>
            <a:fld id="{1F2B7354-1155-4CF0-AA95-1C5991B6A3FE}" type="slidenum">
              <a:rPr lang="ar-EG" altLang="en-US">
                <a:solidFill>
                  <a:srgbClr val="000000"/>
                </a:solidFill>
                <a:latin typeface="Calibri" panose="020F0502020204030204" pitchFamily="34" charset="0"/>
              </a:rPr>
              <a:pPr/>
              <a:t>35</a:t>
            </a:fld>
            <a:endParaRPr lang="ar-EG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>
            <a:extLst>
              <a:ext uri="{FF2B5EF4-FFF2-40B4-BE49-F238E27FC236}">
                <a16:creationId xmlns:a16="http://schemas.microsoft.com/office/drawing/2014/main" id="{E4AADD8E-B6EB-4383-BE69-02D9CC9C62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9pPr>
          </a:lstStyle>
          <a:p>
            <a:fld id="{DF8C2134-3E64-4412-B9C9-1FC52688A5CE}" type="slidenum">
              <a:rPr lang="ar-SA" altLang="en-US">
                <a:latin typeface="Calibri" panose="020F0502020204030204" pitchFamily="34" charset="0"/>
              </a:rPr>
              <a:pPr/>
              <a:t>37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38243" name="Rectangle 2">
            <a:extLst>
              <a:ext uri="{FF2B5EF4-FFF2-40B4-BE49-F238E27FC236}">
                <a16:creationId xmlns:a16="http://schemas.microsoft.com/office/drawing/2014/main" id="{DA6CF64F-E4BF-4F1E-B6E8-A28B444162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4" name="Rectangle 3">
            <a:extLst>
              <a:ext uri="{FF2B5EF4-FFF2-40B4-BE49-F238E27FC236}">
                <a16:creationId xmlns:a16="http://schemas.microsoft.com/office/drawing/2014/main" id="{9D2A3FF2-2D31-40B8-9EA0-2E0BEDB9A9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>
            <a:extLst>
              <a:ext uri="{FF2B5EF4-FFF2-40B4-BE49-F238E27FC236}">
                <a16:creationId xmlns:a16="http://schemas.microsoft.com/office/drawing/2014/main" id="{319D79EA-9114-4AB7-81D6-8CBF9A422E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9pPr>
          </a:lstStyle>
          <a:p>
            <a:fld id="{EA20D967-A51E-49ED-A6A9-637FF24630AF}" type="slidenum">
              <a:rPr lang="en-US" altLang="en-US">
                <a:latin typeface="Arial" panose="020B0604020202020204" pitchFamily="34" charset="0"/>
              </a:rPr>
              <a:pPr/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28003" name="Rectangle 2">
            <a:extLst>
              <a:ext uri="{FF2B5EF4-FFF2-40B4-BE49-F238E27FC236}">
                <a16:creationId xmlns:a16="http://schemas.microsoft.com/office/drawing/2014/main" id="{2C8F4A8C-E181-4668-9C0A-E35450ABCC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4" name="Rectangle 3">
            <a:extLst>
              <a:ext uri="{FF2B5EF4-FFF2-40B4-BE49-F238E27FC236}">
                <a16:creationId xmlns:a16="http://schemas.microsoft.com/office/drawing/2014/main" id="{60612EED-3C95-4F3B-9963-030891AE4D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EG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>
            <a:extLst>
              <a:ext uri="{FF2B5EF4-FFF2-40B4-BE49-F238E27FC236}">
                <a16:creationId xmlns:a16="http://schemas.microsoft.com/office/drawing/2014/main" id="{04718DC6-5DEF-4977-81A3-A86B177709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9pPr>
          </a:lstStyle>
          <a:p>
            <a:fld id="{F8052F0F-E39D-4053-9065-38F64F3FCA52}" type="slidenum">
              <a:rPr lang="en-US" altLang="en-US">
                <a:latin typeface="Arial" panose="020B0604020202020204" pitchFamily="34" charset="0"/>
              </a:rPr>
              <a:pPr/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29027" name="Rectangle 2">
            <a:extLst>
              <a:ext uri="{FF2B5EF4-FFF2-40B4-BE49-F238E27FC236}">
                <a16:creationId xmlns:a16="http://schemas.microsoft.com/office/drawing/2014/main" id="{DBE70A11-BFF8-4565-A5A0-4EBFAED10D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8" name="Rectangle 3">
            <a:extLst>
              <a:ext uri="{FF2B5EF4-FFF2-40B4-BE49-F238E27FC236}">
                <a16:creationId xmlns:a16="http://schemas.microsoft.com/office/drawing/2014/main" id="{AFBDCCFB-FAE2-44F5-A207-EBFA6C5339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EG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>
            <a:extLst>
              <a:ext uri="{FF2B5EF4-FFF2-40B4-BE49-F238E27FC236}">
                <a16:creationId xmlns:a16="http://schemas.microsoft.com/office/drawing/2014/main" id="{16DCA880-BCBF-4AFC-849C-CE26FA3EB2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9pPr>
          </a:lstStyle>
          <a:p>
            <a:fld id="{E3741356-D53B-40E6-95AF-1CDC5BE583B7}" type="slidenum">
              <a:rPr lang="en-US" altLang="en-US">
                <a:latin typeface="Arial" panose="020B0604020202020204" pitchFamily="34" charset="0"/>
              </a:rPr>
              <a:pPr/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30051" name="Rectangle 2">
            <a:extLst>
              <a:ext uri="{FF2B5EF4-FFF2-40B4-BE49-F238E27FC236}">
                <a16:creationId xmlns:a16="http://schemas.microsoft.com/office/drawing/2014/main" id="{7815F8B2-ADB9-4BF4-A146-5F0D53EE12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2" name="Rectangle 3">
            <a:extLst>
              <a:ext uri="{FF2B5EF4-FFF2-40B4-BE49-F238E27FC236}">
                <a16:creationId xmlns:a16="http://schemas.microsoft.com/office/drawing/2014/main" id="{CB69F5F4-FFF6-4A93-99FF-7D8028A3A3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EG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>
            <a:extLst>
              <a:ext uri="{FF2B5EF4-FFF2-40B4-BE49-F238E27FC236}">
                <a16:creationId xmlns:a16="http://schemas.microsoft.com/office/drawing/2014/main" id="{690828EB-4286-414E-9100-29A03BC2C9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9pPr>
          </a:lstStyle>
          <a:p>
            <a:fld id="{9E38E246-9DB5-41A9-A682-72A7C5CB8A35}" type="slidenum">
              <a:rPr lang="en-US" altLang="en-US">
                <a:latin typeface="Arial" panose="020B0604020202020204" pitchFamily="34" charset="0"/>
              </a:rPr>
              <a:pPr/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31075" name="Rectangle 2">
            <a:extLst>
              <a:ext uri="{FF2B5EF4-FFF2-40B4-BE49-F238E27FC236}">
                <a16:creationId xmlns:a16="http://schemas.microsoft.com/office/drawing/2014/main" id="{B201A609-89B9-461A-BE96-FA3D0DEE7B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6" name="Rectangle 3">
            <a:extLst>
              <a:ext uri="{FF2B5EF4-FFF2-40B4-BE49-F238E27FC236}">
                <a16:creationId xmlns:a16="http://schemas.microsoft.com/office/drawing/2014/main" id="{1207F45E-5334-4D01-98F6-6EFCBB3480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EG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>
            <a:extLst>
              <a:ext uri="{FF2B5EF4-FFF2-40B4-BE49-F238E27FC236}">
                <a16:creationId xmlns:a16="http://schemas.microsoft.com/office/drawing/2014/main" id="{A024D28C-00A4-4D93-9284-6E2357F326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9pPr>
          </a:lstStyle>
          <a:p>
            <a:fld id="{27CD1370-20D0-4E84-B2D9-9C9D14149066}" type="slidenum">
              <a:rPr lang="en-US" altLang="en-US">
                <a:latin typeface="Arial" panose="020B0604020202020204" pitchFamily="34" charset="0"/>
              </a:rPr>
              <a:pPr/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32099" name="Rectangle 2">
            <a:extLst>
              <a:ext uri="{FF2B5EF4-FFF2-40B4-BE49-F238E27FC236}">
                <a16:creationId xmlns:a16="http://schemas.microsoft.com/office/drawing/2014/main" id="{3D2670FD-DB2D-4BD1-BE13-D5F01958ED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100" name="Rectangle 3">
            <a:extLst>
              <a:ext uri="{FF2B5EF4-FFF2-40B4-BE49-F238E27FC236}">
                <a16:creationId xmlns:a16="http://schemas.microsoft.com/office/drawing/2014/main" id="{BD5A3C6F-BA19-4D73-8018-4764D671FC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EG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>
            <a:extLst>
              <a:ext uri="{FF2B5EF4-FFF2-40B4-BE49-F238E27FC236}">
                <a16:creationId xmlns:a16="http://schemas.microsoft.com/office/drawing/2014/main" id="{8ED0723A-E603-42DF-8106-BA29D07854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9pPr>
          </a:lstStyle>
          <a:p>
            <a:fld id="{2A3400AC-01C1-42DC-9592-0F50E2799B90}" type="slidenum">
              <a:rPr lang="en-US" altLang="en-US">
                <a:latin typeface="Arial" panose="020B0604020202020204" pitchFamily="34" charset="0"/>
              </a:rPr>
              <a:pPr/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33123" name="Rectangle 2">
            <a:extLst>
              <a:ext uri="{FF2B5EF4-FFF2-40B4-BE49-F238E27FC236}">
                <a16:creationId xmlns:a16="http://schemas.microsoft.com/office/drawing/2014/main" id="{414A3B77-A226-4D71-823A-56E0CFD46F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4" name="Rectangle 3">
            <a:extLst>
              <a:ext uri="{FF2B5EF4-FFF2-40B4-BE49-F238E27FC236}">
                <a16:creationId xmlns:a16="http://schemas.microsoft.com/office/drawing/2014/main" id="{9C2E188C-90DC-477E-9F5B-FDCB1E2D80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EG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>
            <a:extLst>
              <a:ext uri="{FF2B5EF4-FFF2-40B4-BE49-F238E27FC236}">
                <a16:creationId xmlns:a16="http://schemas.microsoft.com/office/drawing/2014/main" id="{040AC945-2924-4C2B-9F66-8515F7739E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9pPr>
          </a:lstStyle>
          <a:p>
            <a:fld id="{B310FD14-C8CF-4A79-A35B-A90B825A5730}" type="slidenum">
              <a:rPr lang="ar-SA" altLang="en-US">
                <a:solidFill>
                  <a:srgbClr val="000000"/>
                </a:solidFill>
                <a:latin typeface="Calibri" panose="020F0502020204030204" pitchFamily="34" charset="0"/>
              </a:rPr>
              <a:pPr/>
              <a:t>13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4147" name="Rectangle 2">
            <a:extLst>
              <a:ext uri="{FF2B5EF4-FFF2-40B4-BE49-F238E27FC236}">
                <a16:creationId xmlns:a16="http://schemas.microsoft.com/office/drawing/2014/main" id="{404AF986-4707-4C51-A235-5C11275191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8" name="Rectangle 3">
            <a:extLst>
              <a:ext uri="{FF2B5EF4-FFF2-40B4-BE49-F238E27FC236}">
                <a16:creationId xmlns:a16="http://schemas.microsoft.com/office/drawing/2014/main" id="{B43DDEDE-8FC5-4AF4-B1A4-53757A924A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EG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>
            <a:extLst>
              <a:ext uri="{FF2B5EF4-FFF2-40B4-BE49-F238E27FC236}">
                <a16:creationId xmlns:a16="http://schemas.microsoft.com/office/drawing/2014/main" id="{57EAFFE2-4986-42F7-AE4F-2438CB394F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9pPr>
          </a:lstStyle>
          <a:p>
            <a:fld id="{AFBAB13B-1316-46D9-A087-D01F05C969F6}" type="slidenum">
              <a:rPr lang="ar-SA" altLang="en-US">
                <a:latin typeface="Calibri" panose="020F0502020204030204" pitchFamily="34" charset="0"/>
              </a:rPr>
              <a:pPr/>
              <a:t>15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35171" name="Rectangle 2">
            <a:extLst>
              <a:ext uri="{FF2B5EF4-FFF2-40B4-BE49-F238E27FC236}">
                <a16:creationId xmlns:a16="http://schemas.microsoft.com/office/drawing/2014/main" id="{3D7D96D1-417D-4A41-B634-43085B944B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2" name="Rectangle 3">
            <a:extLst>
              <a:ext uri="{FF2B5EF4-FFF2-40B4-BE49-F238E27FC236}">
                <a16:creationId xmlns:a16="http://schemas.microsoft.com/office/drawing/2014/main" id="{6B9E0DE8-1D42-42D0-90F8-F2E48F5EA9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EG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4D3DB06-56B6-4030-A43F-6AFAD9DB969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10">
            <a:extLst>
              <a:ext uri="{FF2B5EF4-FFF2-40B4-BE49-F238E27FC236}">
                <a16:creationId xmlns:a16="http://schemas.microsoft.com/office/drawing/2014/main" id="{3081CC6F-968A-47DE-BA07-CB83EFD65E0B}"/>
              </a:ext>
            </a:extLst>
          </p:cNvPr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44CDEA-AE12-48F1-8D77-D518E2AD4FCA}"/>
              </a:ext>
            </a:extLst>
          </p:cNvPr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68EEF7-A7CE-4CB5-88E7-FF7CCC9E5600}"/>
              </a:ext>
            </a:extLst>
          </p:cNvPr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FD4464-25D7-4FB3-9D9E-717DD3CB256A}"/>
              </a:ext>
            </a:extLst>
          </p:cNvPr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1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146" indent="0" algn="ctr">
              <a:buNone/>
            </a:lvl2pPr>
            <a:lvl3pPr marL="914291" indent="0" algn="ctr">
              <a:buNone/>
            </a:lvl3pPr>
            <a:lvl4pPr marL="1371436" indent="0" algn="ctr">
              <a:buNone/>
            </a:lvl4pPr>
            <a:lvl5pPr marL="1828582" indent="0" algn="ctr">
              <a:buNone/>
            </a:lvl5pPr>
            <a:lvl6pPr marL="2285728" indent="0" algn="ctr">
              <a:buNone/>
            </a:lvl6pPr>
            <a:lvl7pPr marL="2742873" indent="0" algn="ctr">
              <a:buNone/>
            </a:lvl7pPr>
            <a:lvl8pPr marL="3200019" indent="0" algn="ctr">
              <a:buNone/>
            </a:lvl8pPr>
            <a:lvl9pPr marL="3657165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1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27">
            <a:extLst>
              <a:ext uri="{FF2B5EF4-FFF2-40B4-BE49-F238E27FC236}">
                <a16:creationId xmlns:a16="http://schemas.microsoft.com/office/drawing/2014/main" id="{1048D651-06A7-4748-8A1E-30A3D4411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D4C23-D2D3-4940-BCB4-2BF160F99C03}" type="datetimeFigureOut">
              <a:rPr lang="en-US"/>
              <a:pPr>
                <a:defRPr/>
              </a:pPr>
              <a:t>12/13/2020</a:t>
            </a:fld>
            <a:endParaRPr lang="en-US"/>
          </a:p>
        </p:txBody>
      </p:sp>
      <p:sp>
        <p:nvSpPr>
          <p:cNvPr id="12" name="Footer Placeholder 16">
            <a:extLst>
              <a:ext uri="{FF2B5EF4-FFF2-40B4-BE49-F238E27FC236}">
                <a16:creationId xmlns:a16="http://schemas.microsoft.com/office/drawing/2014/main" id="{E0E675ED-DA4D-4AFC-A50D-F86448C7B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>
            <a:extLst>
              <a:ext uri="{FF2B5EF4-FFF2-40B4-BE49-F238E27FC236}">
                <a16:creationId xmlns:a16="http://schemas.microsoft.com/office/drawing/2014/main" id="{0CCCC3D7-D4F7-42A4-9A8C-6B2454923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32D337-3E80-4A27-8B3F-3AC7DE3969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1040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C0982CE5-4C11-496D-A0BF-C0CCA6454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3CFCA-6EC1-4261-9516-22D72124AB0F}" type="datetimeFigureOut">
              <a:rPr lang="en-US"/>
              <a:pPr>
                <a:defRPr/>
              </a:pPr>
              <a:t>12/13/2020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D01D2F10-0B26-44E8-AADE-51185BD74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9122FFAE-E8C7-48EA-9EF4-BB4748AA1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F38213-84A7-4BE9-87A4-3A626214BD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89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2"/>
            <a:ext cx="201168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1" y="274641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1D484377-4498-4673-A30E-C35715595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FF906-6BB0-4882-80F9-82B66F3C7347}" type="datetimeFigureOut">
              <a:rPr lang="en-US"/>
              <a:pPr>
                <a:defRPr/>
              </a:pPr>
              <a:t>12/13/2020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1EDC7019-A85E-44B7-A3E3-A731A4DB1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594B1AF4-FAAC-4488-9A3E-60A824532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823ABE-163E-4592-8E76-AC95BB0BB7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0757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4" y="103188"/>
            <a:ext cx="8243887" cy="1314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5611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D93C4459-96CA-47F4-B304-950199E300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A30E6831-54AA-4608-951C-88072C8D91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7CADAD6E-62ED-4A22-8A01-520750F789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384291-CDFA-4862-9A6C-E2C9048F4F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0778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59" indent="0" algn="ctr">
              <a:buNone/>
              <a:defRPr sz="1500"/>
            </a:lvl2pPr>
            <a:lvl3pPr marL="685719" indent="0" algn="ctr">
              <a:buNone/>
              <a:defRPr sz="1400"/>
            </a:lvl3pPr>
            <a:lvl4pPr marL="1028578" indent="0" algn="ctr">
              <a:buNone/>
              <a:defRPr sz="1200"/>
            </a:lvl4pPr>
            <a:lvl5pPr marL="1371436" indent="0" algn="ctr">
              <a:buNone/>
              <a:defRPr sz="1200"/>
            </a:lvl5pPr>
            <a:lvl6pPr marL="1714295" indent="0" algn="ctr">
              <a:buNone/>
              <a:defRPr sz="1200"/>
            </a:lvl6pPr>
            <a:lvl7pPr marL="2057155" indent="0" algn="ctr">
              <a:buNone/>
              <a:defRPr sz="1200"/>
            </a:lvl7pPr>
            <a:lvl8pPr marL="2400014" indent="0" algn="ctr">
              <a:buNone/>
              <a:defRPr sz="1200"/>
            </a:lvl8pPr>
            <a:lvl9pPr marL="2742873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9160AC-E0DD-4A32-95FD-73E392190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22EAE-3760-4449-A5CA-7485D046A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Prof. Dr. Salwa Metwally                    2013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3A283C-BCCD-4D0E-9E91-1DA4CA1D0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4792AA-C102-4040-9A40-E3DF711A4A67}" type="slidenum">
              <a:rPr lang="ar-SA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25935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A3CCAB-8198-485B-B7BE-018DE1C0C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8734EA-617D-4222-B6FE-E9AB74E01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Prof. Dr. Salwa Metwally                    2013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90886-A72F-40A8-A7C9-777C8F494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005D74-20C7-48CA-B1DE-2C456717D437}" type="slidenum">
              <a:rPr lang="ar-SA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96276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5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5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3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1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0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8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E723C-D678-4ADC-9B66-DC648753A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4FBB4-64C6-4EC0-83E4-04927F4B2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Prof. Dr. Salwa Metwally                    2013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339DE-E639-40CF-9BC2-B8B325B66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0526C-DA9F-48FB-8336-69ECBA885AF1}" type="slidenum">
              <a:rPr lang="ar-SA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381868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BA3EF1-F4C3-4CE3-A999-3238C0F62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4CC5DC-B66B-485E-A22F-A5F9B0D0E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Prof. Dr. Salwa Metwally                    2013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BB5A3A-5365-4989-82B7-DAF030607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DD1FED-E19B-451D-909A-0D8E2DBF5168}" type="slidenum">
              <a:rPr lang="ar-SA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76319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9" indent="0">
              <a:buNone/>
              <a:defRPr sz="1500" b="1"/>
            </a:lvl2pPr>
            <a:lvl3pPr marL="685719" indent="0">
              <a:buNone/>
              <a:defRPr sz="1400" b="1"/>
            </a:lvl3pPr>
            <a:lvl4pPr marL="1028578" indent="0">
              <a:buNone/>
              <a:defRPr sz="1200" b="1"/>
            </a:lvl4pPr>
            <a:lvl5pPr marL="1371436" indent="0">
              <a:buNone/>
              <a:defRPr sz="1200" b="1"/>
            </a:lvl5pPr>
            <a:lvl6pPr marL="1714295" indent="0">
              <a:buNone/>
              <a:defRPr sz="1200" b="1"/>
            </a:lvl6pPr>
            <a:lvl7pPr marL="2057155" indent="0">
              <a:buNone/>
              <a:defRPr sz="1200" b="1"/>
            </a:lvl7pPr>
            <a:lvl8pPr marL="2400014" indent="0">
              <a:buNone/>
              <a:defRPr sz="1200" b="1"/>
            </a:lvl8pPr>
            <a:lvl9pPr marL="2742873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9" indent="0">
              <a:buNone/>
              <a:defRPr sz="1500" b="1"/>
            </a:lvl2pPr>
            <a:lvl3pPr marL="685719" indent="0">
              <a:buNone/>
              <a:defRPr sz="1400" b="1"/>
            </a:lvl3pPr>
            <a:lvl4pPr marL="1028578" indent="0">
              <a:buNone/>
              <a:defRPr sz="1200" b="1"/>
            </a:lvl4pPr>
            <a:lvl5pPr marL="1371436" indent="0">
              <a:buNone/>
              <a:defRPr sz="1200" b="1"/>
            </a:lvl5pPr>
            <a:lvl6pPr marL="1714295" indent="0">
              <a:buNone/>
              <a:defRPr sz="1200" b="1"/>
            </a:lvl6pPr>
            <a:lvl7pPr marL="2057155" indent="0">
              <a:buNone/>
              <a:defRPr sz="1200" b="1"/>
            </a:lvl7pPr>
            <a:lvl8pPr marL="2400014" indent="0">
              <a:buNone/>
              <a:defRPr sz="1200" b="1"/>
            </a:lvl8pPr>
            <a:lvl9pPr marL="2742873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EB63D4-109C-4214-B68B-BC5769828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76E9C8-FC58-4564-96C7-463EC8991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Prof. Dr. Salwa Metwally                    2013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9A95A8-D58A-49BB-B9DF-7E28AB306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2C10EE-DCD5-487A-AF2D-DC918EB42990}" type="slidenum">
              <a:rPr lang="ar-SA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89543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CFB411-85BE-46FF-A92E-3E58B6A47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E6AE48-9D6B-4C33-B9FA-9F5139304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Prof. Dr. Salwa Metwally                    2013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39BA6D-E68A-44F8-A77D-839696F8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014A32-5D54-4E9A-9455-0EDAB08CB765}" type="slidenum">
              <a:rPr lang="ar-SA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142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A03E49-1BDD-41FB-B6FC-E190F3A67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C94C42-3B72-45F8-B35C-31D03557D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Prof. Dr. Salwa Metwally                    2013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7B53DC-0354-4026-9E5B-04E668261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101E1-6B7B-41DE-A22C-5F403063B30F}" type="slidenum">
              <a:rPr lang="ar-SA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75287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5907ED46-C7AC-42EE-AF43-788F5FFB9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948E0-55BE-4EC6-9999-8940BC5D9BF8}" type="datetimeFigureOut">
              <a:rPr lang="en-US"/>
              <a:pPr>
                <a:defRPr/>
              </a:pPr>
              <a:t>12/13/2020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E414701-0632-4A4D-8A63-72D7BEAF2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8FE97891-8200-47FD-8995-ACF69FF18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3267E1-AB10-43C3-A39B-17F520A517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56371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59" indent="0">
              <a:buNone/>
              <a:defRPr sz="1100"/>
            </a:lvl2pPr>
            <a:lvl3pPr marL="685719" indent="0">
              <a:buNone/>
              <a:defRPr sz="900"/>
            </a:lvl3pPr>
            <a:lvl4pPr marL="1028578" indent="0">
              <a:buNone/>
              <a:defRPr sz="700"/>
            </a:lvl4pPr>
            <a:lvl5pPr marL="1371436" indent="0">
              <a:buNone/>
              <a:defRPr sz="700"/>
            </a:lvl5pPr>
            <a:lvl6pPr marL="1714295" indent="0">
              <a:buNone/>
              <a:defRPr sz="700"/>
            </a:lvl6pPr>
            <a:lvl7pPr marL="2057155" indent="0">
              <a:buNone/>
              <a:defRPr sz="700"/>
            </a:lvl7pPr>
            <a:lvl8pPr marL="2400014" indent="0">
              <a:buNone/>
              <a:defRPr sz="700"/>
            </a:lvl8pPr>
            <a:lvl9pPr marL="2742873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66ACAC-4396-4223-B981-3471D2CEF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0499E7-5869-4531-8B45-7E8A8A9B8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Prof. Dr. Salwa Metwally                    2013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8D6C5D-F3AF-4CCC-B11E-BAD89280B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BC35C1-FA24-4976-A987-B27E20C988DF}" type="slidenum">
              <a:rPr lang="ar-SA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231865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59" indent="0">
              <a:buNone/>
              <a:defRPr sz="2100"/>
            </a:lvl2pPr>
            <a:lvl3pPr marL="685719" indent="0">
              <a:buNone/>
              <a:defRPr sz="1800"/>
            </a:lvl3pPr>
            <a:lvl4pPr marL="1028578" indent="0">
              <a:buNone/>
              <a:defRPr sz="1500"/>
            </a:lvl4pPr>
            <a:lvl5pPr marL="1371436" indent="0">
              <a:buNone/>
              <a:defRPr sz="1500"/>
            </a:lvl5pPr>
            <a:lvl6pPr marL="1714295" indent="0">
              <a:buNone/>
              <a:defRPr sz="1500"/>
            </a:lvl6pPr>
            <a:lvl7pPr marL="2057155" indent="0">
              <a:buNone/>
              <a:defRPr sz="1500"/>
            </a:lvl7pPr>
            <a:lvl8pPr marL="2400014" indent="0">
              <a:buNone/>
              <a:defRPr sz="1500"/>
            </a:lvl8pPr>
            <a:lvl9pPr marL="2742873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59" indent="0">
              <a:buNone/>
              <a:defRPr sz="1100"/>
            </a:lvl2pPr>
            <a:lvl3pPr marL="685719" indent="0">
              <a:buNone/>
              <a:defRPr sz="900"/>
            </a:lvl3pPr>
            <a:lvl4pPr marL="1028578" indent="0">
              <a:buNone/>
              <a:defRPr sz="700"/>
            </a:lvl4pPr>
            <a:lvl5pPr marL="1371436" indent="0">
              <a:buNone/>
              <a:defRPr sz="700"/>
            </a:lvl5pPr>
            <a:lvl6pPr marL="1714295" indent="0">
              <a:buNone/>
              <a:defRPr sz="700"/>
            </a:lvl6pPr>
            <a:lvl7pPr marL="2057155" indent="0">
              <a:buNone/>
              <a:defRPr sz="700"/>
            </a:lvl7pPr>
            <a:lvl8pPr marL="2400014" indent="0">
              <a:buNone/>
              <a:defRPr sz="700"/>
            </a:lvl8pPr>
            <a:lvl9pPr marL="2742873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82E3AD-3597-4570-9D20-B6C6E0B21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9E9BD9-F462-44B7-B75D-CA2EBB1A9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Prof. Dr. Salwa Metwally                    2013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241E81-97D2-416B-BF5E-8F71959A6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B413EB-47D2-4E86-9410-D3D38EE9C7F7}" type="slidenum">
              <a:rPr lang="ar-SA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437312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702B2-5745-46A9-8383-A37D98F46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93B1BF-F520-4620-88C4-EAEAD5EA2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Prof. Dr. Salwa Metwally                    2013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BDC77-AE7E-4CED-9AA9-B1E9399B3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881966-0376-418E-AF85-C4B214BA847E}" type="slidenum">
              <a:rPr lang="ar-SA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336227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D70D9-8CEA-4649-83C6-9B3A171D5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1C2934-E154-4471-A2D3-BF1405CD1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Prof. Dr. Salwa Metwally                    2013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E81B19-BF29-435C-B60E-0BD81E905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F1859-6732-480C-BF73-C2DC9E68720C}" type="slidenum">
              <a:rPr lang="ar-SA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109944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1FFAA96-C0B4-4BCD-B68E-0B3E9D88B13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10">
            <a:extLst>
              <a:ext uri="{FF2B5EF4-FFF2-40B4-BE49-F238E27FC236}">
                <a16:creationId xmlns:a16="http://schemas.microsoft.com/office/drawing/2014/main" id="{3A9D9ABC-4FF1-46D1-A8E2-4DB0B3CC3140}"/>
              </a:ext>
            </a:extLst>
          </p:cNvPr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164602-5A04-4778-818A-83EF86260693}"/>
              </a:ext>
            </a:extLst>
          </p:cNvPr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5E9CD0-9952-49D1-BA7A-6487679CFBD1}"/>
              </a:ext>
            </a:extLst>
          </p:cNvPr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4C8915-6FFA-4BF4-8A78-DA5C28B07E6F}"/>
              </a:ext>
            </a:extLst>
          </p:cNvPr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1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146" indent="0" algn="ctr">
              <a:buNone/>
            </a:lvl2pPr>
            <a:lvl3pPr marL="914291" indent="0" algn="ctr">
              <a:buNone/>
            </a:lvl3pPr>
            <a:lvl4pPr marL="1371436" indent="0" algn="ctr">
              <a:buNone/>
            </a:lvl4pPr>
            <a:lvl5pPr marL="1828582" indent="0" algn="ctr">
              <a:buNone/>
            </a:lvl5pPr>
            <a:lvl6pPr marL="2285728" indent="0" algn="ctr">
              <a:buNone/>
            </a:lvl6pPr>
            <a:lvl7pPr marL="2742873" indent="0" algn="ctr">
              <a:buNone/>
            </a:lvl7pPr>
            <a:lvl8pPr marL="3200019" indent="0" algn="ctr">
              <a:buNone/>
            </a:lvl8pPr>
            <a:lvl9pPr marL="3657165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1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27">
            <a:extLst>
              <a:ext uri="{FF2B5EF4-FFF2-40B4-BE49-F238E27FC236}">
                <a16:creationId xmlns:a16="http://schemas.microsoft.com/office/drawing/2014/main" id="{B6817E59-D6EA-468C-9B35-A9E61ACD9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6033F-1E5D-4515-97A9-90D753F6F57E}" type="datetimeFigureOut">
              <a:rPr lang="en-US"/>
              <a:pPr>
                <a:defRPr/>
              </a:pPr>
              <a:t>12/13/2020</a:t>
            </a:fld>
            <a:endParaRPr lang="en-US"/>
          </a:p>
        </p:txBody>
      </p:sp>
      <p:sp>
        <p:nvSpPr>
          <p:cNvPr id="12" name="Footer Placeholder 16">
            <a:extLst>
              <a:ext uri="{FF2B5EF4-FFF2-40B4-BE49-F238E27FC236}">
                <a16:creationId xmlns:a16="http://schemas.microsoft.com/office/drawing/2014/main" id="{DF79F875-0CDD-41DF-930D-2289551AA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>
            <a:extLst>
              <a:ext uri="{FF2B5EF4-FFF2-40B4-BE49-F238E27FC236}">
                <a16:creationId xmlns:a16="http://schemas.microsoft.com/office/drawing/2014/main" id="{569CA1A2-6A56-49BC-BB8F-501CB2D0B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D9CBB-8F9F-4720-9A3A-AD5BD8CA7D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46488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2819198B-1144-4EBD-9CB3-89CFB5883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9AC1D-092A-436E-86B8-094027902DB8}" type="datetimeFigureOut">
              <a:rPr lang="en-US"/>
              <a:pPr>
                <a:defRPr/>
              </a:pPr>
              <a:t>12/13/2020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3C731BBB-0C34-48F4-9C3A-55480762E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B6E3741C-FA38-4474-859C-A2C064A30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E4A0B4-93C7-4C56-93C6-35B789AB14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09920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D8F685B-3C20-45C7-A68C-853E3F0F351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10">
            <a:extLst>
              <a:ext uri="{FF2B5EF4-FFF2-40B4-BE49-F238E27FC236}">
                <a16:creationId xmlns:a16="http://schemas.microsoft.com/office/drawing/2014/main" id="{F6DA397D-3112-4925-9DD3-ECEA8F2C10B1}"/>
              </a:ext>
            </a:extLst>
          </p:cNvPr>
          <p:cNvSpPr/>
          <p:nvPr/>
        </p:nvSpPr>
        <p:spPr>
          <a:xfrm>
            <a:off x="65314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16DF92-A581-4D79-9CD0-0348A691CDB5}"/>
              </a:ext>
            </a:extLst>
          </p:cNvPr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6C1142-CA52-4B64-BEE0-9A415890649D}"/>
              </a:ext>
            </a:extLst>
          </p:cNvPr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7138B5-B958-4269-B8A1-8487A98F0556}"/>
              </a:ext>
            </a:extLst>
          </p:cNvPr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952501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8F288A-BBBE-4DAD-A3B0-F248E00DB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8C685-B790-4113-AC6D-60696AEEB7EC}" type="datetimeFigureOut">
              <a:rPr lang="en-US"/>
              <a:pPr>
                <a:defRPr/>
              </a:pPr>
              <a:t>12/13/2020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0F922A0-6A64-43A5-9452-C8855FB4E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F0D7784-2424-4914-AE6E-BEA65AB43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5E31F62B-9871-44F9-98C4-FDDDECCE19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89135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372A1C96-7212-4DA2-87AD-BE842F3A2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28841-EEF9-4EA0-A3F8-0637F95E3089}" type="datetimeFigureOut">
              <a:rPr lang="en-US"/>
              <a:pPr>
                <a:defRPr/>
              </a:pPr>
              <a:t>12/13/2020</a:t>
            </a:fld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A2B8D371-D0DB-4E12-BC36-526BA83D6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98B15240-6876-4E6F-8560-249160A35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3474C5-172A-4B71-BDFD-9B31BB7A48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66263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1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1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>
            <a:extLst>
              <a:ext uri="{FF2B5EF4-FFF2-40B4-BE49-F238E27FC236}">
                <a16:creationId xmlns:a16="http://schemas.microsoft.com/office/drawing/2014/main" id="{2DDE7AD9-7163-4F75-A8E4-2EE8EBF58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2B63D-3FE0-482C-9DC9-493F67C55B2C}" type="datetimeFigureOut">
              <a:rPr lang="en-US"/>
              <a:pPr>
                <a:defRPr/>
              </a:pPr>
              <a:t>12/13/2020</a:t>
            </a:fld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924DAC2B-4DF4-4ED6-9F51-CC96FD721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>
            <a:extLst>
              <a:ext uri="{FF2B5EF4-FFF2-40B4-BE49-F238E27FC236}">
                <a16:creationId xmlns:a16="http://schemas.microsoft.com/office/drawing/2014/main" id="{D82D4132-34F0-43A3-B930-B1D363016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C308AF-8D27-4BC9-9EA5-149D9388C8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28457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8629F7C7-ACE5-45E4-B370-5372C8636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7F477-0C2F-459F-97B0-3ED1545C2D63}" type="datetimeFigureOut">
              <a:rPr lang="en-US"/>
              <a:pPr>
                <a:defRPr/>
              </a:pPr>
              <a:t>12/13/2020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9A422AA-9ACC-4024-A57A-B9051DB34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22C6DC2C-2996-44C8-9F20-A98DCFF1E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29D52-9439-4417-826B-51462020EA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4855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6E86AF5-29E0-44BC-B05D-01977780C85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10">
            <a:extLst>
              <a:ext uri="{FF2B5EF4-FFF2-40B4-BE49-F238E27FC236}">
                <a16:creationId xmlns:a16="http://schemas.microsoft.com/office/drawing/2014/main" id="{B9802AB4-4C53-40EA-BCC5-3A2B2DF43F76}"/>
              </a:ext>
            </a:extLst>
          </p:cNvPr>
          <p:cNvSpPr/>
          <p:nvPr/>
        </p:nvSpPr>
        <p:spPr>
          <a:xfrm>
            <a:off x="65314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866DB2-F412-4FB6-9B72-170F15F65C36}"/>
              </a:ext>
            </a:extLst>
          </p:cNvPr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FC64F8-C4A0-4A57-92E9-3FD88E35DC92}"/>
              </a:ext>
            </a:extLst>
          </p:cNvPr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3AAE2A-5256-4EC6-8F66-CA07014E2390}"/>
              </a:ext>
            </a:extLst>
          </p:cNvPr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952501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D96AB92-6206-4A2B-AA0C-54C62E53A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17653-50A5-4A6F-869B-CA7C41CA7647}" type="datetimeFigureOut">
              <a:rPr lang="en-US"/>
              <a:pPr>
                <a:defRPr/>
              </a:pPr>
              <a:t>12/13/2020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3EBFFC4-F9CA-4FEB-AF33-2BE5497F6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099ACE5-9BEE-4D28-B49B-1BC626992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BA205475-EAD7-4D9C-9AA8-C36B7699C1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6053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C7FA9AFD-126B-4181-9544-C114AA166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BCBFE-1BB6-467A-8840-4DF675BD3A85}" type="datetimeFigureOut">
              <a:rPr lang="en-US"/>
              <a:pPr>
                <a:defRPr/>
              </a:pPr>
              <a:t>12/13/2020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9ABB79-6183-4B9F-87CD-80F82749A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DC4F6E64-B72D-413A-8D2F-765570442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B2C47B-652B-4425-BD7D-1F2E953888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29843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A471785-CB40-4058-924C-1BD93A40108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Rounded Rectangle 10">
            <a:extLst>
              <a:ext uri="{FF2B5EF4-FFF2-40B4-BE49-F238E27FC236}">
                <a16:creationId xmlns:a16="http://schemas.microsoft.com/office/drawing/2014/main" id="{331E141B-C794-4007-AB66-F755087E5A39}"/>
              </a:ext>
            </a:extLst>
          </p:cNvPr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1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2650230F-6FFE-42C7-9817-EE12540CF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B8AF0-289E-43B4-85FB-0A92709A5D1B}" type="datetimeFigureOut">
              <a:rPr lang="en-US"/>
              <a:pPr>
                <a:defRPr/>
              </a:pPr>
              <a:t>12/13/2020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B6717405-0284-4B81-BDFB-BB8E4C054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FFA9007B-363A-49E3-99ED-FA4E714B0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AF97C5-793E-452A-894B-698EA0C21B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04877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C418A22-3CFB-4B35-B167-481566D985D0}"/>
              </a:ext>
            </a:extLst>
          </p:cNvPr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340CA3-BA44-4D16-8D1B-908ED726A63F}"/>
              </a:ext>
            </a:extLst>
          </p:cNvPr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B41902-8FA9-4602-BD79-BD4320AEF41A}"/>
              </a:ext>
            </a:extLst>
          </p:cNvPr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9" y="66676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C0FE1995-9280-40F7-A1F1-78D54E672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F6D18-D3C8-4860-B0B4-EC7B72DFB375}" type="datetimeFigureOut">
              <a:rPr lang="en-US"/>
              <a:pPr>
                <a:defRPr/>
              </a:pPr>
              <a:t>12/13/2020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50D04593-E05A-4CE5-8CD6-3C0A6EC8F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39D6C9AD-0ADE-4015-95B7-8B078D5AA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2CF521D6-8145-4D3A-8A9B-76C145EB18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84067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367A3BE6-6939-4EA0-ACED-C7F639B69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0A1D9-702A-4449-875B-B5642A0B100F}" type="datetimeFigureOut">
              <a:rPr lang="en-US"/>
              <a:pPr>
                <a:defRPr/>
              </a:pPr>
              <a:t>12/13/2020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6683508D-12DE-46FF-8787-C25002625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7A52A95D-625E-49BE-9CE3-EAFDEDFB8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A0766-C593-4103-8726-49752E9C40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88582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2"/>
            <a:ext cx="201168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1" y="274641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366FFE4F-F0B1-4847-831F-3FC0A7D6F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640EC-3F5B-4367-AE73-F6814C414541}" type="datetimeFigureOut">
              <a:rPr lang="en-US"/>
              <a:pPr>
                <a:defRPr/>
              </a:pPr>
              <a:t>12/13/2020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B073A3BB-93D3-4EC9-8D77-94A5206D8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145B79D1-A65B-42E2-88CF-3772574C1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DEB469-0C25-42C2-A181-4B0545F3F1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37096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6"/>
            <a:ext cx="8385175" cy="1431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1" y="1905001"/>
            <a:ext cx="3927475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1"/>
            <a:ext cx="3927475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CECD9D-39DE-4483-9CEC-8D1B236BBF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1C4532-24DC-42F5-BEFA-FFFD0F200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69E95C-1CE3-4261-B03C-FF96B857C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>
                <a:cs typeface="Tahoma" panose="020B0604030504040204" pitchFamily="34" charset="0"/>
              </a:defRPr>
            </a:lvl1pPr>
          </a:lstStyle>
          <a:p>
            <a:fld id="{48C41798-34B5-4A91-B659-B4E5927C3187}" type="slidenum">
              <a:rPr lang="ar-SA" altLang="en-US"/>
              <a:pPr/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773152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4" y="103188"/>
            <a:ext cx="8243887" cy="1314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5611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B8E3D40A-588E-4ED9-B5FA-0BFB710EA4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82500F02-D224-4A99-B96E-46F2AAE110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3ADE82C5-B7CC-4199-B32C-5BE08CC9B3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8BD88-D8E1-4485-ACE0-0C3B08F18C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27847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59" indent="0" algn="ctr">
              <a:buNone/>
              <a:defRPr sz="1500"/>
            </a:lvl2pPr>
            <a:lvl3pPr marL="685719" indent="0" algn="ctr">
              <a:buNone/>
              <a:defRPr sz="1400"/>
            </a:lvl3pPr>
            <a:lvl4pPr marL="1028578" indent="0" algn="ctr">
              <a:buNone/>
              <a:defRPr sz="1200"/>
            </a:lvl4pPr>
            <a:lvl5pPr marL="1371436" indent="0" algn="ctr">
              <a:buNone/>
              <a:defRPr sz="1200"/>
            </a:lvl5pPr>
            <a:lvl6pPr marL="1714295" indent="0" algn="ctr">
              <a:buNone/>
              <a:defRPr sz="1200"/>
            </a:lvl6pPr>
            <a:lvl7pPr marL="2057155" indent="0" algn="ctr">
              <a:buNone/>
              <a:defRPr sz="1200"/>
            </a:lvl7pPr>
            <a:lvl8pPr marL="2400014" indent="0" algn="ctr">
              <a:buNone/>
              <a:defRPr sz="1200"/>
            </a:lvl8pPr>
            <a:lvl9pPr marL="2742873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6F4EA-6AF7-44E6-BDA6-EC6E975C5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35FE5-5E3A-4724-B3CC-C2E7E3EF2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Prof. Dr. Salwa Metwally                    2013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AFBE9F-AACB-45C4-8F8B-CE0241ECF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42C544-AC57-4AC4-8FB6-390D75D99D26}" type="slidenum">
              <a:rPr lang="ar-SA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511092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CB962-D460-4A67-97B0-0FD3510A8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3CFD3-C935-4735-9856-847E2682E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Prof. Dr. Salwa Metwally                    2013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AC1EC3-6CCC-493F-9BF8-454259BBF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A8FDC-8066-43DC-9E7B-7B8A7A9033CD}" type="slidenum">
              <a:rPr lang="ar-SA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931743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5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5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3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1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0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8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3B2FA3-FC4C-4F21-844D-C6C6AA23B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4324E-F4F0-487B-A36A-A1683669A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Prof. Dr. Salwa Metwally                    2013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2F9D9-8AE6-452D-8DC3-A5FC21A04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31ACD-3F17-49CC-8936-BB7B4FCC9E1E}" type="slidenum">
              <a:rPr lang="ar-SA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12058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7C64C8B9-E64C-4539-85F5-EF6459AC7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AB637-494E-4CA5-9CA8-093955BBF64D}" type="datetimeFigureOut">
              <a:rPr lang="en-US"/>
              <a:pPr>
                <a:defRPr/>
              </a:pPr>
              <a:t>12/13/2020</a:t>
            </a:fld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86E3E9DA-C9C5-4368-886E-76D8381C7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FD9C6244-95B3-4CEE-A309-D3D46C64B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3A5841-56E4-4923-AE52-306A38E9BC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42230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F606EF-60D3-4879-938E-EB04CA6CB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B2EAD-DE26-469B-B143-F00BB35EE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Prof. Dr. Salwa Metwally                    2013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722AFD-5355-49C7-AF6B-86B48F79C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319052-083E-41F4-A365-6BB9B5E9A200}" type="slidenum">
              <a:rPr lang="ar-SA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645963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9" indent="0">
              <a:buNone/>
              <a:defRPr sz="1500" b="1"/>
            </a:lvl2pPr>
            <a:lvl3pPr marL="685719" indent="0">
              <a:buNone/>
              <a:defRPr sz="1400" b="1"/>
            </a:lvl3pPr>
            <a:lvl4pPr marL="1028578" indent="0">
              <a:buNone/>
              <a:defRPr sz="1200" b="1"/>
            </a:lvl4pPr>
            <a:lvl5pPr marL="1371436" indent="0">
              <a:buNone/>
              <a:defRPr sz="1200" b="1"/>
            </a:lvl5pPr>
            <a:lvl6pPr marL="1714295" indent="0">
              <a:buNone/>
              <a:defRPr sz="1200" b="1"/>
            </a:lvl6pPr>
            <a:lvl7pPr marL="2057155" indent="0">
              <a:buNone/>
              <a:defRPr sz="1200" b="1"/>
            </a:lvl7pPr>
            <a:lvl8pPr marL="2400014" indent="0">
              <a:buNone/>
              <a:defRPr sz="1200" b="1"/>
            </a:lvl8pPr>
            <a:lvl9pPr marL="2742873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9" indent="0">
              <a:buNone/>
              <a:defRPr sz="1500" b="1"/>
            </a:lvl2pPr>
            <a:lvl3pPr marL="685719" indent="0">
              <a:buNone/>
              <a:defRPr sz="1400" b="1"/>
            </a:lvl3pPr>
            <a:lvl4pPr marL="1028578" indent="0">
              <a:buNone/>
              <a:defRPr sz="1200" b="1"/>
            </a:lvl4pPr>
            <a:lvl5pPr marL="1371436" indent="0">
              <a:buNone/>
              <a:defRPr sz="1200" b="1"/>
            </a:lvl5pPr>
            <a:lvl6pPr marL="1714295" indent="0">
              <a:buNone/>
              <a:defRPr sz="1200" b="1"/>
            </a:lvl6pPr>
            <a:lvl7pPr marL="2057155" indent="0">
              <a:buNone/>
              <a:defRPr sz="1200" b="1"/>
            </a:lvl7pPr>
            <a:lvl8pPr marL="2400014" indent="0">
              <a:buNone/>
              <a:defRPr sz="1200" b="1"/>
            </a:lvl8pPr>
            <a:lvl9pPr marL="2742873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BF4067-8DC1-48E1-BA9C-E709CE1D8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F84B04-BA00-41D9-A6DE-B0B88CE56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Prof. Dr. Salwa Metwally                    2013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CFF7F1-8B3E-4251-A92F-E4B2F8043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5A08F3-0495-4192-AC89-62DA079B2CA4}" type="slidenum">
              <a:rPr lang="ar-SA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649130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ADD268-F59C-48EC-9469-452CCBA29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406DF6-E48C-42AE-8F81-469637D88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Prof. Dr. Salwa Metwally                    2013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8EBE2-3DE8-4647-A91B-C9109ED68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9CAF7E-7C3D-4C08-8CE9-26C9222B898E}" type="slidenum">
              <a:rPr lang="ar-SA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504570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D36073-1E0B-406B-9DD4-59AB8F47E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F793F1-65AE-4206-B445-B0DDC5858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Prof. Dr. Salwa Metwally                    2013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14707A-D69B-47A4-A69F-7EF7BD5BF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D8AE1B-5BB8-4EAE-AAAA-44187348CA46}" type="slidenum">
              <a:rPr lang="ar-SA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483474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59" indent="0">
              <a:buNone/>
              <a:defRPr sz="1100"/>
            </a:lvl2pPr>
            <a:lvl3pPr marL="685719" indent="0">
              <a:buNone/>
              <a:defRPr sz="900"/>
            </a:lvl3pPr>
            <a:lvl4pPr marL="1028578" indent="0">
              <a:buNone/>
              <a:defRPr sz="700"/>
            </a:lvl4pPr>
            <a:lvl5pPr marL="1371436" indent="0">
              <a:buNone/>
              <a:defRPr sz="700"/>
            </a:lvl5pPr>
            <a:lvl6pPr marL="1714295" indent="0">
              <a:buNone/>
              <a:defRPr sz="700"/>
            </a:lvl6pPr>
            <a:lvl7pPr marL="2057155" indent="0">
              <a:buNone/>
              <a:defRPr sz="700"/>
            </a:lvl7pPr>
            <a:lvl8pPr marL="2400014" indent="0">
              <a:buNone/>
              <a:defRPr sz="700"/>
            </a:lvl8pPr>
            <a:lvl9pPr marL="2742873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1C389C-F7F0-4DF3-A769-3439F3756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7F9363-59B6-438E-9207-C808F0110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Prof. Dr. Salwa Metwally                    2013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1404B2-8136-444A-911E-B3FB99DD6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858E4E-504B-4FA2-B916-67769DB74FC3}" type="slidenum">
              <a:rPr lang="ar-SA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158187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59" indent="0">
              <a:buNone/>
              <a:defRPr sz="2100"/>
            </a:lvl2pPr>
            <a:lvl3pPr marL="685719" indent="0">
              <a:buNone/>
              <a:defRPr sz="1800"/>
            </a:lvl3pPr>
            <a:lvl4pPr marL="1028578" indent="0">
              <a:buNone/>
              <a:defRPr sz="1500"/>
            </a:lvl4pPr>
            <a:lvl5pPr marL="1371436" indent="0">
              <a:buNone/>
              <a:defRPr sz="1500"/>
            </a:lvl5pPr>
            <a:lvl6pPr marL="1714295" indent="0">
              <a:buNone/>
              <a:defRPr sz="1500"/>
            </a:lvl6pPr>
            <a:lvl7pPr marL="2057155" indent="0">
              <a:buNone/>
              <a:defRPr sz="1500"/>
            </a:lvl7pPr>
            <a:lvl8pPr marL="2400014" indent="0">
              <a:buNone/>
              <a:defRPr sz="1500"/>
            </a:lvl8pPr>
            <a:lvl9pPr marL="2742873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59" indent="0">
              <a:buNone/>
              <a:defRPr sz="1100"/>
            </a:lvl2pPr>
            <a:lvl3pPr marL="685719" indent="0">
              <a:buNone/>
              <a:defRPr sz="900"/>
            </a:lvl3pPr>
            <a:lvl4pPr marL="1028578" indent="0">
              <a:buNone/>
              <a:defRPr sz="700"/>
            </a:lvl4pPr>
            <a:lvl5pPr marL="1371436" indent="0">
              <a:buNone/>
              <a:defRPr sz="700"/>
            </a:lvl5pPr>
            <a:lvl6pPr marL="1714295" indent="0">
              <a:buNone/>
              <a:defRPr sz="700"/>
            </a:lvl6pPr>
            <a:lvl7pPr marL="2057155" indent="0">
              <a:buNone/>
              <a:defRPr sz="700"/>
            </a:lvl7pPr>
            <a:lvl8pPr marL="2400014" indent="0">
              <a:buNone/>
              <a:defRPr sz="700"/>
            </a:lvl8pPr>
            <a:lvl9pPr marL="2742873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B67844-328B-4897-8F1D-DDBF48E31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E9FE8E-54F8-4D61-9C4E-4ED08E5E5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Prof. Dr. Salwa Metwally                    2013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0D081-1094-47F5-93E1-73BA84824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1D42CC-B700-4435-9C17-B1835D8A7136}" type="slidenum">
              <a:rPr lang="ar-SA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516698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6FA04-975F-42AB-8FE5-44AE88D78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F972A-7ED2-4608-A9E4-C0D8D0744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Prof. Dr. Salwa Metwally                    2013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13369-3528-4AC2-9296-D8C229449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849F1-6DF5-4606-8DAB-049257EC7EA8}" type="slidenum">
              <a:rPr lang="ar-SA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217414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80E05-E19B-4252-910C-D64006517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81FBD-49C3-4717-86C6-737568223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Prof. Dr. Salwa Metwally                    2013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51E7FB-2A5F-45BC-9E60-8EAD1DC93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D34CC-F392-4144-8CE9-61A1118C24B9}" type="slidenum">
              <a:rPr lang="ar-SA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171118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59" indent="0" algn="ctr">
              <a:buNone/>
              <a:defRPr sz="1500"/>
            </a:lvl2pPr>
            <a:lvl3pPr marL="685719" indent="0" algn="ctr">
              <a:buNone/>
              <a:defRPr sz="1400"/>
            </a:lvl3pPr>
            <a:lvl4pPr marL="1028578" indent="0" algn="ctr">
              <a:buNone/>
              <a:defRPr sz="1200"/>
            </a:lvl4pPr>
            <a:lvl5pPr marL="1371436" indent="0" algn="ctr">
              <a:buNone/>
              <a:defRPr sz="1200"/>
            </a:lvl5pPr>
            <a:lvl6pPr marL="1714295" indent="0" algn="ctr">
              <a:buNone/>
              <a:defRPr sz="1200"/>
            </a:lvl6pPr>
            <a:lvl7pPr marL="2057155" indent="0" algn="ctr">
              <a:buNone/>
              <a:defRPr sz="1200"/>
            </a:lvl7pPr>
            <a:lvl8pPr marL="2400014" indent="0" algn="ctr">
              <a:buNone/>
              <a:defRPr sz="1200"/>
            </a:lvl8pPr>
            <a:lvl9pPr marL="2742873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D69BE-3C67-4460-B412-6E669E950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EDB18-6C45-4B3B-8AED-8F356D75B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Prof. Dr. Salwa Metwally                    2013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5566E7-6F22-476D-847C-F89CAB270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AC3D4E-3840-4EB2-AD8A-9913421ECE66}" type="slidenum">
              <a:rPr lang="ar-SA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477127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C9F81F-9D60-421B-9F7E-91D77C319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7543CC-F52D-4248-ACCB-531CFB98A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Prof. Dr. Salwa Metwally                    2013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E8562-384C-48FC-89AD-2D7023A59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B24BEF-1BC7-48BF-9B63-BCEEEF7A9843}" type="slidenum">
              <a:rPr lang="ar-SA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7614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1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1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>
            <a:extLst>
              <a:ext uri="{FF2B5EF4-FFF2-40B4-BE49-F238E27FC236}">
                <a16:creationId xmlns:a16="http://schemas.microsoft.com/office/drawing/2014/main" id="{068FED35-9975-4A81-A72A-79DAB4A08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5C425-3C2A-47AD-A89D-20AFC18AECCE}" type="datetimeFigureOut">
              <a:rPr lang="en-US"/>
              <a:pPr>
                <a:defRPr/>
              </a:pPr>
              <a:t>12/13/2020</a:t>
            </a:fld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A99A95E4-CFCB-4C2B-9E96-BCA782D64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>
            <a:extLst>
              <a:ext uri="{FF2B5EF4-FFF2-40B4-BE49-F238E27FC236}">
                <a16:creationId xmlns:a16="http://schemas.microsoft.com/office/drawing/2014/main" id="{3B823F8B-5F09-451B-9503-4F2839874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ABB747-76FF-4661-9D6B-DB9EBC2F67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82896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5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5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3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1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0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8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2919D-7D36-4932-A3BF-6A823D2E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0BB12-F85A-4A17-8238-3F5580D65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Prof. Dr. Salwa Metwally                    2013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B9657-E364-4D5B-8848-A38F9CBE4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08A93-5D87-434F-A7A4-E77B84E4B541}" type="slidenum">
              <a:rPr lang="ar-SA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709897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835D9D-6F14-46F0-9263-D2255F59A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6AB34B-FE00-4CC7-ACBE-F03E143B3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Prof. Dr. Salwa Metwally                    2013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FFF806-75B0-4E3A-98CB-598BB0BC1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F3B9D4-7325-410F-9A40-ADFCC0827820}" type="slidenum">
              <a:rPr lang="ar-SA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781976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9" indent="0">
              <a:buNone/>
              <a:defRPr sz="1500" b="1"/>
            </a:lvl2pPr>
            <a:lvl3pPr marL="685719" indent="0">
              <a:buNone/>
              <a:defRPr sz="1400" b="1"/>
            </a:lvl3pPr>
            <a:lvl4pPr marL="1028578" indent="0">
              <a:buNone/>
              <a:defRPr sz="1200" b="1"/>
            </a:lvl4pPr>
            <a:lvl5pPr marL="1371436" indent="0">
              <a:buNone/>
              <a:defRPr sz="1200" b="1"/>
            </a:lvl5pPr>
            <a:lvl6pPr marL="1714295" indent="0">
              <a:buNone/>
              <a:defRPr sz="1200" b="1"/>
            </a:lvl6pPr>
            <a:lvl7pPr marL="2057155" indent="0">
              <a:buNone/>
              <a:defRPr sz="1200" b="1"/>
            </a:lvl7pPr>
            <a:lvl8pPr marL="2400014" indent="0">
              <a:buNone/>
              <a:defRPr sz="1200" b="1"/>
            </a:lvl8pPr>
            <a:lvl9pPr marL="2742873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9" indent="0">
              <a:buNone/>
              <a:defRPr sz="1500" b="1"/>
            </a:lvl2pPr>
            <a:lvl3pPr marL="685719" indent="0">
              <a:buNone/>
              <a:defRPr sz="1400" b="1"/>
            </a:lvl3pPr>
            <a:lvl4pPr marL="1028578" indent="0">
              <a:buNone/>
              <a:defRPr sz="1200" b="1"/>
            </a:lvl4pPr>
            <a:lvl5pPr marL="1371436" indent="0">
              <a:buNone/>
              <a:defRPr sz="1200" b="1"/>
            </a:lvl5pPr>
            <a:lvl6pPr marL="1714295" indent="0">
              <a:buNone/>
              <a:defRPr sz="1200" b="1"/>
            </a:lvl6pPr>
            <a:lvl7pPr marL="2057155" indent="0">
              <a:buNone/>
              <a:defRPr sz="1200" b="1"/>
            </a:lvl7pPr>
            <a:lvl8pPr marL="2400014" indent="0">
              <a:buNone/>
              <a:defRPr sz="1200" b="1"/>
            </a:lvl8pPr>
            <a:lvl9pPr marL="2742873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D7A6DF-9EF7-4FDC-8989-196AE87D3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51E195-7C96-4629-9CA5-9DBC236E5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Prof. Dr. Salwa Metwally                    2013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37B827-7267-4DD6-878C-2D42E34C6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933894-B92F-4872-B2F7-E99DD664FE7D}" type="slidenum">
              <a:rPr lang="ar-SA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330429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765CB7-B35B-4D0B-99C0-2D1FABAE9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E51A5A-2A19-4847-816E-D89667933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Prof. Dr. Salwa Metwally                    2013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801319-31C5-4FA3-A116-3421FE213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FFA9A-EC1C-4D7D-BCC2-1E11DA6EA723}" type="slidenum">
              <a:rPr lang="ar-SA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168803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F1B0EC-AC9D-481C-AA29-F627066D8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29080D-9448-4789-B9DD-FECF1C7C9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Prof. Dr. Salwa Metwally                    2013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905545-254B-45EF-B72D-C90E75608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9CE51-A578-4A60-B88E-87DA1F540A4E}" type="slidenum">
              <a:rPr lang="ar-SA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908209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59" indent="0">
              <a:buNone/>
              <a:defRPr sz="1100"/>
            </a:lvl2pPr>
            <a:lvl3pPr marL="685719" indent="0">
              <a:buNone/>
              <a:defRPr sz="900"/>
            </a:lvl3pPr>
            <a:lvl4pPr marL="1028578" indent="0">
              <a:buNone/>
              <a:defRPr sz="700"/>
            </a:lvl4pPr>
            <a:lvl5pPr marL="1371436" indent="0">
              <a:buNone/>
              <a:defRPr sz="700"/>
            </a:lvl5pPr>
            <a:lvl6pPr marL="1714295" indent="0">
              <a:buNone/>
              <a:defRPr sz="700"/>
            </a:lvl6pPr>
            <a:lvl7pPr marL="2057155" indent="0">
              <a:buNone/>
              <a:defRPr sz="700"/>
            </a:lvl7pPr>
            <a:lvl8pPr marL="2400014" indent="0">
              <a:buNone/>
              <a:defRPr sz="700"/>
            </a:lvl8pPr>
            <a:lvl9pPr marL="2742873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98F510-7924-4669-B6D3-35C748E69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F6EF5C-0C3D-4C5E-8597-50DA91A51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Prof. Dr. Salwa Metwally                    2013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B8363F-15CB-4043-BA0D-3EBE04EC3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5C08F1-F473-4354-A366-2983E17E7AB3}" type="slidenum">
              <a:rPr lang="ar-SA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069042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59" indent="0">
              <a:buNone/>
              <a:defRPr sz="2100"/>
            </a:lvl2pPr>
            <a:lvl3pPr marL="685719" indent="0">
              <a:buNone/>
              <a:defRPr sz="1800"/>
            </a:lvl3pPr>
            <a:lvl4pPr marL="1028578" indent="0">
              <a:buNone/>
              <a:defRPr sz="1500"/>
            </a:lvl4pPr>
            <a:lvl5pPr marL="1371436" indent="0">
              <a:buNone/>
              <a:defRPr sz="1500"/>
            </a:lvl5pPr>
            <a:lvl6pPr marL="1714295" indent="0">
              <a:buNone/>
              <a:defRPr sz="1500"/>
            </a:lvl6pPr>
            <a:lvl7pPr marL="2057155" indent="0">
              <a:buNone/>
              <a:defRPr sz="1500"/>
            </a:lvl7pPr>
            <a:lvl8pPr marL="2400014" indent="0">
              <a:buNone/>
              <a:defRPr sz="1500"/>
            </a:lvl8pPr>
            <a:lvl9pPr marL="2742873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59" indent="0">
              <a:buNone/>
              <a:defRPr sz="1100"/>
            </a:lvl2pPr>
            <a:lvl3pPr marL="685719" indent="0">
              <a:buNone/>
              <a:defRPr sz="900"/>
            </a:lvl3pPr>
            <a:lvl4pPr marL="1028578" indent="0">
              <a:buNone/>
              <a:defRPr sz="700"/>
            </a:lvl4pPr>
            <a:lvl5pPr marL="1371436" indent="0">
              <a:buNone/>
              <a:defRPr sz="700"/>
            </a:lvl5pPr>
            <a:lvl6pPr marL="1714295" indent="0">
              <a:buNone/>
              <a:defRPr sz="700"/>
            </a:lvl6pPr>
            <a:lvl7pPr marL="2057155" indent="0">
              <a:buNone/>
              <a:defRPr sz="700"/>
            </a:lvl7pPr>
            <a:lvl8pPr marL="2400014" indent="0">
              <a:buNone/>
              <a:defRPr sz="700"/>
            </a:lvl8pPr>
            <a:lvl9pPr marL="2742873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9BFEA9-5552-4933-B887-5C6ADE66D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D6224D-6C71-4EF7-9F6D-FA00C748A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Prof. Dr. Salwa Metwally                    2013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49FA4F-D574-4F66-84EC-F6E95E375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1F9C71-3193-4F41-AF76-5425DFA11673}" type="slidenum">
              <a:rPr lang="ar-SA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126131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9F5DD-D5A8-46E5-8B29-B2B02267D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4958DC-E0D9-470E-886F-CF689E952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Prof. Dr. Salwa Metwally                    2013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0DF41-A745-4F81-82C6-394A48858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4D38F9-F4BE-4D5D-8161-CEF04BF43848}" type="slidenum">
              <a:rPr lang="ar-SA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114428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16F73-965A-4F70-A3E8-F173085D0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5A4626-6525-4740-BF4B-9A56808F5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Prof. Dr. Salwa Metwally                    2013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3ABBD-517B-4964-B0AF-322E66456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6EDE7C-292C-4053-8E06-40789CB6FBC7}" type="slidenum">
              <a:rPr lang="ar-SA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8357917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46" indent="0" algn="ctr">
              <a:buNone/>
              <a:defRPr/>
            </a:lvl2pPr>
            <a:lvl3pPr marL="914291" indent="0" algn="ctr">
              <a:buNone/>
              <a:defRPr/>
            </a:lvl3pPr>
            <a:lvl4pPr marL="1371436" indent="0" algn="ctr">
              <a:buNone/>
              <a:defRPr/>
            </a:lvl4pPr>
            <a:lvl5pPr marL="1828582" indent="0" algn="ctr">
              <a:buNone/>
              <a:defRPr/>
            </a:lvl5pPr>
            <a:lvl6pPr marL="2285728" indent="0" algn="ctr">
              <a:buNone/>
              <a:defRPr/>
            </a:lvl6pPr>
            <a:lvl7pPr marL="2742873" indent="0" algn="ctr">
              <a:buNone/>
              <a:defRPr/>
            </a:lvl7pPr>
            <a:lvl8pPr marL="3200019" indent="0" algn="ctr">
              <a:buNone/>
              <a:defRPr/>
            </a:lvl8pPr>
            <a:lvl9pPr marL="365716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ADD1922-A6DB-48AC-BE17-DD5D064CF6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4725D85-1EDA-4CA3-92F0-35D38324DA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BE20DAC-94D9-4032-8506-056A259863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erpetua" panose="02020502060401020303" pitchFamily="18" charset="0"/>
              </a:defRPr>
            </a:lvl1pPr>
          </a:lstStyle>
          <a:p>
            <a:fld id="{C2705E96-57B5-4393-844A-CFFDCC1E10A3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2631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6A0CEDD6-231D-4F0A-90E9-4096FE69B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3577B-574A-4EA0-9984-C71BE57BA3E6}" type="datetimeFigureOut">
              <a:rPr lang="en-US"/>
              <a:pPr>
                <a:defRPr/>
              </a:pPr>
              <a:t>12/13/2020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A9F90976-D9A5-4502-A2CF-C155EF8CE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08223C9D-6C4A-4B38-BEAC-6A6BE85DF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8491FE-630C-4938-9320-256DD4AF50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90949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1A54665-84EB-4E3B-A062-4282CD2C01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88F903D-67B6-4ED9-B432-07E52ECB8C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6EAA10-9473-4C59-BD5C-C9F6B33DF2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erpetua" panose="02020502060401020303" pitchFamily="18" charset="0"/>
              </a:defRPr>
            </a:lvl1pPr>
          </a:lstStyle>
          <a:p>
            <a:fld id="{E9F904AB-D552-477A-906B-F130239A193F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95367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6" indent="0">
              <a:buNone/>
              <a:defRPr sz="1800"/>
            </a:lvl2pPr>
            <a:lvl3pPr marL="914291" indent="0">
              <a:buNone/>
              <a:defRPr sz="1600"/>
            </a:lvl3pPr>
            <a:lvl4pPr marL="1371436" indent="0">
              <a:buNone/>
              <a:defRPr sz="1400"/>
            </a:lvl4pPr>
            <a:lvl5pPr marL="1828582" indent="0">
              <a:buNone/>
              <a:defRPr sz="1400"/>
            </a:lvl5pPr>
            <a:lvl6pPr marL="2285728" indent="0">
              <a:buNone/>
              <a:defRPr sz="1400"/>
            </a:lvl6pPr>
            <a:lvl7pPr marL="2742873" indent="0">
              <a:buNone/>
              <a:defRPr sz="1400"/>
            </a:lvl7pPr>
            <a:lvl8pPr marL="3200019" indent="0">
              <a:buNone/>
              <a:defRPr sz="1400"/>
            </a:lvl8pPr>
            <a:lvl9pPr marL="365716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BA44A95-F2F3-4280-BE16-45D2202B39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DC9753-B4F5-4F74-99FE-208CB00B33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7BC937A-83E5-42D2-A558-0DAFA823EA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erpetua" panose="02020502060401020303" pitchFamily="18" charset="0"/>
              </a:defRPr>
            </a:lvl1pPr>
          </a:lstStyle>
          <a:p>
            <a:fld id="{3DCD2592-9F5F-4681-91E0-04332DA4595E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96415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3D5F47-7531-4AC7-9674-2E23BACE31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648A6E-6C1A-4496-9870-ED5343A0DC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B6B198-DC72-4E08-8E55-7D61676283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erpetua" panose="02020502060401020303" pitchFamily="18" charset="0"/>
              </a:defRPr>
            </a:lvl1pPr>
          </a:lstStyle>
          <a:p>
            <a:fld id="{90695B21-548F-4724-832A-54FB79DEFF1C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64488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1" indent="0">
              <a:buNone/>
              <a:defRPr sz="1800" b="1"/>
            </a:lvl3pPr>
            <a:lvl4pPr marL="1371436" indent="0">
              <a:buNone/>
              <a:defRPr sz="1600" b="1"/>
            </a:lvl4pPr>
            <a:lvl5pPr marL="1828582" indent="0">
              <a:buNone/>
              <a:defRPr sz="1600" b="1"/>
            </a:lvl5pPr>
            <a:lvl6pPr marL="2285728" indent="0">
              <a:buNone/>
              <a:defRPr sz="1600" b="1"/>
            </a:lvl6pPr>
            <a:lvl7pPr marL="2742873" indent="0">
              <a:buNone/>
              <a:defRPr sz="1600" b="1"/>
            </a:lvl7pPr>
            <a:lvl8pPr marL="3200019" indent="0">
              <a:buNone/>
              <a:defRPr sz="1600" b="1"/>
            </a:lvl8pPr>
            <a:lvl9pPr marL="36571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1" indent="0">
              <a:buNone/>
              <a:defRPr sz="1800" b="1"/>
            </a:lvl3pPr>
            <a:lvl4pPr marL="1371436" indent="0">
              <a:buNone/>
              <a:defRPr sz="1600" b="1"/>
            </a:lvl4pPr>
            <a:lvl5pPr marL="1828582" indent="0">
              <a:buNone/>
              <a:defRPr sz="1600" b="1"/>
            </a:lvl5pPr>
            <a:lvl6pPr marL="2285728" indent="0">
              <a:buNone/>
              <a:defRPr sz="1600" b="1"/>
            </a:lvl6pPr>
            <a:lvl7pPr marL="2742873" indent="0">
              <a:buNone/>
              <a:defRPr sz="1600" b="1"/>
            </a:lvl7pPr>
            <a:lvl8pPr marL="3200019" indent="0">
              <a:buNone/>
              <a:defRPr sz="1600" b="1"/>
            </a:lvl8pPr>
            <a:lvl9pPr marL="36571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A318568-19EC-4803-99A0-A62C2627AC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AF94221-433D-4A36-B644-2113A21E1B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D844E16-DA2F-47F0-B18D-198051F5AA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erpetua" panose="02020502060401020303" pitchFamily="18" charset="0"/>
              </a:defRPr>
            </a:lvl1pPr>
          </a:lstStyle>
          <a:p>
            <a:fld id="{5026D265-9D47-4A3A-81D4-34DFC883F3BF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53240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01C77A0-F82E-4D1B-B5DD-6AA766F1C3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F44B384-86B8-4F38-90E2-A3CBF29EB9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E4CDCED-2B2D-4108-8F12-5693D4AF9F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erpetua" panose="02020502060401020303" pitchFamily="18" charset="0"/>
              </a:defRPr>
            </a:lvl1pPr>
          </a:lstStyle>
          <a:p>
            <a:fld id="{34CE1EBE-FC09-4F17-9D63-A12EA22E39CF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63906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4622189-3E3F-4349-A700-AFA7E631DE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435E0D6-CC3B-440E-9A3E-BC9ADF4104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5727387-9BD9-4989-A6A6-79DF45213F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erpetua" panose="02020502060401020303" pitchFamily="18" charset="0"/>
              </a:defRPr>
            </a:lvl1pPr>
          </a:lstStyle>
          <a:p>
            <a:fld id="{A013A0DA-7792-4045-B1C6-19C0B892C676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39846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1" indent="0">
              <a:buNone/>
              <a:defRPr sz="1000"/>
            </a:lvl3pPr>
            <a:lvl4pPr marL="1371436" indent="0">
              <a:buNone/>
              <a:defRPr sz="900"/>
            </a:lvl4pPr>
            <a:lvl5pPr marL="1828582" indent="0">
              <a:buNone/>
              <a:defRPr sz="900"/>
            </a:lvl5pPr>
            <a:lvl6pPr marL="2285728" indent="0">
              <a:buNone/>
              <a:defRPr sz="900"/>
            </a:lvl6pPr>
            <a:lvl7pPr marL="2742873" indent="0">
              <a:buNone/>
              <a:defRPr sz="900"/>
            </a:lvl7pPr>
            <a:lvl8pPr marL="3200019" indent="0">
              <a:buNone/>
              <a:defRPr sz="900"/>
            </a:lvl8pPr>
            <a:lvl9pPr marL="36571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BC8017-3D9C-478F-899D-6AF3765859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680D56-4D07-4024-B917-ED8CF68B1B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407EF5-5E31-47F9-9F61-1CFF2ED625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erpetua" panose="02020502060401020303" pitchFamily="18" charset="0"/>
              </a:defRPr>
            </a:lvl1pPr>
          </a:lstStyle>
          <a:p>
            <a:fld id="{DE13626B-859C-46B9-87C8-D40D0C3EF153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13745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1" indent="0">
              <a:buNone/>
              <a:defRPr sz="2400"/>
            </a:lvl3pPr>
            <a:lvl4pPr marL="1371436" indent="0">
              <a:buNone/>
              <a:defRPr sz="2000"/>
            </a:lvl4pPr>
            <a:lvl5pPr marL="1828582" indent="0">
              <a:buNone/>
              <a:defRPr sz="2000"/>
            </a:lvl5pPr>
            <a:lvl6pPr marL="2285728" indent="0">
              <a:buNone/>
              <a:defRPr sz="2000"/>
            </a:lvl6pPr>
            <a:lvl7pPr marL="2742873" indent="0">
              <a:buNone/>
              <a:defRPr sz="2000"/>
            </a:lvl7pPr>
            <a:lvl8pPr marL="3200019" indent="0">
              <a:buNone/>
              <a:defRPr sz="2000"/>
            </a:lvl8pPr>
            <a:lvl9pPr marL="3657165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1" indent="0">
              <a:buNone/>
              <a:defRPr sz="1000"/>
            </a:lvl3pPr>
            <a:lvl4pPr marL="1371436" indent="0">
              <a:buNone/>
              <a:defRPr sz="900"/>
            </a:lvl4pPr>
            <a:lvl5pPr marL="1828582" indent="0">
              <a:buNone/>
              <a:defRPr sz="900"/>
            </a:lvl5pPr>
            <a:lvl6pPr marL="2285728" indent="0">
              <a:buNone/>
              <a:defRPr sz="900"/>
            </a:lvl6pPr>
            <a:lvl7pPr marL="2742873" indent="0">
              <a:buNone/>
              <a:defRPr sz="900"/>
            </a:lvl7pPr>
            <a:lvl8pPr marL="3200019" indent="0">
              <a:buNone/>
              <a:defRPr sz="900"/>
            </a:lvl8pPr>
            <a:lvl9pPr marL="36571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147C31-785A-48DB-A63D-33F7BB11B7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0E4E7B-ACB8-472B-93AA-11597A7885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1C8BA7-FC7C-4475-98C2-D41F67EFEB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erpetua" panose="02020502060401020303" pitchFamily="18" charset="0"/>
              </a:defRPr>
            </a:lvl1pPr>
          </a:lstStyle>
          <a:p>
            <a:fld id="{F419A3A1-155F-4EC1-B7EF-D8450FDB1FA6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12451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4D2F156-15B0-4E21-B0D9-FFF92096D6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70916EF-D403-4FF1-B186-1E28867601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CE62EEE-E738-495B-919D-930470AD10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erpetua" panose="02020502060401020303" pitchFamily="18" charset="0"/>
              </a:defRPr>
            </a:lvl1pPr>
          </a:lstStyle>
          <a:p>
            <a:fld id="{D6810CCB-9835-4428-A6AC-72AA0CAA9EC1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498407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5C2DA9B-3F0C-4FBC-B52A-F031FAD0FA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BAD37E0-A187-47AE-8F81-9F7F8B2C78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46EADE-3EC0-418E-A40D-CF23A065CC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erpetua" panose="02020502060401020303" pitchFamily="18" charset="0"/>
              </a:defRPr>
            </a:lvl1pPr>
          </a:lstStyle>
          <a:p>
            <a:fld id="{0FF55FD5-C5B8-4775-8106-67F1CCC4E4E5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8223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86ECF614-6A5F-4899-8C05-EF77E42D7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C5E66-EF03-4835-9A56-396FEE43CC34}" type="datetimeFigureOut">
              <a:rPr lang="en-US"/>
              <a:pPr>
                <a:defRPr/>
              </a:pPr>
              <a:t>12/13/2020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970F64-9267-4C83-A7B9-F2B4166CD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CBC99610-F0BE-409B-8B78-299A9072D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52889F-E7D0-486B-B416-DF25BCF8BF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01368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9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280B2C3-4F6F-4AAE-B4D3-EA7C8F0AE2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DCB7C22-5A61-4557-B736-E188B95EB1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199977F1-C494-48C1-87F5-DE5F3D221F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erpetua" panose="02020502060401020303" pitchFamily="18" charset="0"/>
              </a:defRPr>
            </a:lvl1pPr>
          </a:lstStyle>
          <a:p>
            <a:fld id="{0EF2E3E5-A849-4A89-B66C-962557488998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733006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D3EC0E-E7AA-4B5F-B80C-0BB38C19E5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7D6AC9-0C72-4104-B99E-BBBB26149A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7E8B25-0ACC-4F33-A713-092198709B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erpetua" panose="02020502060401020303" pitchFamily="18" charset="0"/>
              </a:defRPr>
            </a:lvl1pPr>
          </a:lstStyle>
          <a:p>
            <a:fld id="{DC44F89C-BC2D-4DBB-9FAB-7C8A9CD907B1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898031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9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B66FAC0-B918-4BD8-BDEA-5A57D844E4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3BFE783-F520-46E5-9536-A2332A2F67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1833B9B9-4AD1-4B31-8885-92AC125B26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erpetua" panose="02020502060401020303" pitchFamily="18" charset="0"/>
              </a:defRPr>
            </a:lvl1pPr>
          </a:lstStyle>
          <a:p>
            <a:fld id="{BCD1464F-852C-4166-853B-BA9FE98D236B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988758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B57492-272D-483E-B9DE-BBD30F7C4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5AD79-0C61-47B7-84EF-9F1BD937D52A}" type="datetime1">
              <a:rPr lang="en-US"/>
              <a:pPr>
                <a:defRPr/>
              </a:pPr>
              <a:t>12/13/2020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C1F81-5043-48AB-968E-E027535A0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ED772-E82B-490E-BE7B-AE1C57AAB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erpetua" panose="02020502060401020303" pitchFamily="18" charset="0"/>
              </a:defRPr>
            </a:lvl1pPr>
          </a:lstStyle>
          <a:p>
            <a:fld id="{526D2D45-DFCF-4374-8E21-503308509C92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099521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628" y="1122194"/>
            <a:ext cx="6858744" cy="2387260"/>
          </a:xfrm>
        </p:spPr>
        <p:txBody>
          <a:bodyPr anchor="b"/>
          <a:lstStyle>
            <a:lvl1pPr algn="ctr">
              <a:defRPr sz="5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628" y="3602393"/>
            <a:ext cx="6858744" cy="1654853"/>
          </a:xfrm>
        </p:spPr>
        <p:txBody>
          <a:bodyPr/>
          <a:lstStyle>
            <a:lvl1pPr marL="0" indent="0" algn="ctr">
              <a:buNone/>
              <a:defRPr sz="2200"/>
            </a:lvl1pPr>
            <a:lvl2pPr marL="415549" indent="0" algn="ctr">
              <a:buNone/>
              <a:defRPr sz="1800"/>
            </a:lvl2pPr>
            <a:lvl3pPr marL="831098" indent="0" algn="ctr">
              <a:buNone/>
              <a:defRPr sz="1600"/>
            </a:lvl3pPr>
            <a:lvl4pPr marL="1246647" indent="0" algn="ctr">
              <a:buNone/>
              <a:defRPr sz="1500"/>
            </a:lvl4pPr>
            <a:lvl5pPr marL="1662196" indent="0" algn="ctr">
              <a:buNone/>
              <a:defRPr sz="1500"/>
            </a:lvl5pPr>
            <a:lvl6pPr marL="2077745" indent="0" algn="ctr">
              <a:buNone/>
              <a:defRPr sz="1500"/>
            </a:lvl6pPr>
            <a:lvl7pPr marL="2493294" indent="0" algn="ctr">
              <a:buNone/>
              <a:defRPr sz="1500"/>
            </a:lvl7pPr>
            <a:lvl8pPr marL="2908844" indent="0" algn="ctr">
              <a:buNone/>
              <a:defRPr sz="1500"/>
            </a:lvl8pPr>
            <a:lvl9pPr marL="3324393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A982F5-70B7-4904-A400-69FA0DB537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erpetua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7276B68-F1AF-4127-BE66-B1E0AAC1AE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Perpetua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2CA1055-8B5A-4806-BBDB-A1D2628D9F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erpetua" panose="02020502060401020303" pitchFamily="18" charset="0"/>
              </a:defRPr>
            </a:lvl1pPr>
          </a:lstStyle>
          <a:p>
            <a:fld id="{1C147592-317C-4E22-A216-542475DF7609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81024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353759C-070C-4B09-BBD2-621C5DA1B3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erpetua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766563-CCBE-4233-9ED0-83F6BC9CF7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Perpetua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8528553-EB84-47FE-ACD1-F9BFB3509B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erpetua" panose="02020502060401020303" pitchFamily="18" charset="0"/>
              </a:defRPr>
            </a:lvl1pPr>
          </a:lstStyle>
          <a:p>
            <a:fld id="{41A99C95-9547-4BE4-9604-400E0E30BE48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649682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88" y="1710339"/>
            <a:ext cx="7886811" cy="2851951"/>
          </a:xfrm>
        </p:spPr>
        <p:txBody>
          <a:bodyPr anchor="b"/>
          <a:lstStyle>
            <a:lvl1pPr>
              <a:defRPr sz="5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388" y="4590034"/>
            <a:ext cx="7886811" cy="1499493"/>
          </a:xfrm>
        </p:spPr>
        <p:txBody>
          <a:bodyPr/>
          <a:lstStyle>
            <a:lvl1pPr marL="0" indent="0">
              <a:buNone/>
              <a:defRPr sz="2200"/>
            </a:lvl1pPr>
            <a:lvl2pPr marL="415549" indent="0">
              <a:buNone/>
              <a:defRPr sz="1800"/>
            </a:lvl2pPr>
            <a:lvl3pPr marL="831098" indent="0">
              <a:buNone/>
              <a:defRPr sz="1600"/>
            </a:lvl3pPr>
            <a:lvl4pPr marL="1246647" indent="0">
              <a:buNone/>
              <a:defRPr sz="1500"/>
            </a:lvl4pPr>
            <a:lvl5pPr marL="1662196" indent="0">
              <a:buNone/>
              <a:defRPr sz="1500"/>
            </a:lvl5pPr>
            <a:lvl6pPr marL="2077745" indent="0">
              <a:buNone/>
              <a:defRPr sz="1500"/>
            </a:lvl6pPr>
            <a:lvl7pPr marL="2493294" indent="0">
              <a:buNone/>
              <a:defRPr sz="1500"/>
            </a:lvl7pPr>
            <a:lvl8pPr marL="2908844" indent="0">
              <a:buNone/>
              <a:defRPr sz="1500"/>
            </a:lvl8pPr>
            <a:lvl9pPr marL="3324393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1557286-8DC9-4717-A2C2-1687B987AD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erpetua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06A5CB-C665-4FDC-840B-E2B3EC2BAD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Perpetua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4711FCF-5343-4ED5-8B7D-0D983BF82B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erpetua" panose="02020502060401020303" pitchFamily="18" charset="0"/>
              </a:defRPr>
            </a:lvl1pPr>
          </a:lstStyle>
          <a:p>
            <a:fld id="{0A77F6CF-909A-4CE3-8609-22B7BA861F97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843322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755" y="1600755"/>
            <a:ext cx="4043832" cy="4524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15" y="1600755"/>
            <a:ext cx="4043832" cy="4524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FF45BC-D830-4149-BF6F-4AA3994E26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erpetua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6CE4E7-D62B-4F3B-B4B5-E48C7BCEF6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Perpetua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2463BE-3CE7-4797-939F-16BB145618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erpetua" panose="02020502060401020303" pitchFamily="18" charset="0"/>
              </a:defRPr>
            </a:lvl1pPr>
          </a:lstStyle>
          <a:p>
            <a:fld id="{D6F492A9-1A66-4892-9CA6-AB26864C6F1C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615868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339" y="364817"/>
            <a:ext cx="7886811" cy="13261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339" y="1681209"/>
            <a:ext cx="3868272" cy="823959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5549" indent="0">
              <a:buNone/>
              <a:defRPr sz="1800" b="1"/>
            </a:lvl2pPr>
            <a:lvl3pPr marL="831098" indent="0">
              <a:buNone/>
              <a:defRPr sz="1600" b="1"/>
            </a:lvl3pPr>
            <a:lvl4pPr marL="1246647" indent="0">
              <a:buNone/>
              <a:defRPr sz="1500" b="1"/>
            </a:lvl4pPr>
            <a:lvl5pPr marL="1662196" indent="0">
              <a:buNone/>
              <a:defRPr sz="1500" b="1"/>
            </a:lvl5pPr>
            <a:lvl6pPr marL="2077745" indent="0">
              <a:buNone/>
              <a:defRPr sz="1500" b="1"/>
            </a:lvl6pPr>
            <a:lvl7pPr marL="2493294" indent="0">
              <a:buNone/>
              <a:defRPr sz="1500" b="1"/>
            </a:lvl7pPr>
            <a:lvl8pPr marL="2908844" indent="0">
              <a:buNone/>
              <a:defRPr sz="1500" b="1"/>
            </a:lvl8pPr>
            <a:lvl9pPr marL="3324393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339" y="2505167"/>
            <a:ext cx="3868272" cy="36842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8537" y="1681209"/>
            <a:ext cx="3887613" cy="823959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5549" indent="0">
              <a:buNone/>
              <a:defRPr sz="1800" b="1"/>
            </a:lvl2pPr>
            <a:lvl3pPr marL="831098" indent="0">
              <a:buNone/>
              <a:defRPr sz="1600" b="1"/>
            </a:lvl3pPr>
            <a:lvl4pPr marL="1246647" indent="0">
              <a:buNone/>
              <a:defRPr sz="1500" b="1"/>
            </a:lvl4pPr>
            <a:lvl5pPr marL="1662196" indent="0">
              <a:buNone/>
              <a:defRPr sz="1500" b="1"/>
            </a:lvl5pPr>
            <a:lvl6pPr marL="2077745" indent="0">
              <a:buNone/>
              <a:defRPr sz="1500" b="1"/>
            </a:lvl6pPr>
            <a:lvl7pPr marL="2493294" indent="0">
              <a:buNone/>
              <a:defRPr sz="1500" b="1"/>
            </a:lvl7pPr>
            <a:lvl8pPr marL="2908844" indent="0">
              <a:buNone/>
              <a:defRPr sz="1500" b="1"/>
            </a:lvl8pPr>
            <a:lvl9pPr marL="3324393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8537" y="2505167"/>
            <a:ext cx="3887613" cy="36842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7804D8B-A18F-4DB4-8F37-F575402558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erpetua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907F8E3-52BC-48A3-822F-1C24418B09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Perpetua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2EAEF00-7942-4D5D-A159-640D1FE19F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erpetua" panose="02020502060401020303" pitchFamily="18" charset="0"/>
              </a:defRPr>
            </a:lvl1pPr>
          </a:lstStyle>
          <a:p>
            <a:fld id="{980B7329-A89C-4A91-815D-4F0CB4F10153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659228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258049B-85CD-4E1D-91A8-8C2A1F0C07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erpetua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2AAF6E8-6335-4514-91E8-194B453281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Perpetua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88D2F88-5A8F-4149-8CF6-451C126CD5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erpetua" panose="02020502060401020303" pitchFamily="18" charset="0"/>
              </a:defRPr>
            </a:lvl1pPr>
          </a:lstStyle>
          <a:p>
            <a:fld id="{799FFC24-DC3B-4C13-A54D-DA6EB9CF38AC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4506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66A2B92-8AC9-42B1-8B99-8456A34EAFC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ounded Rectangle 10">
            <a:extLst>
              <a:ext uri="{FF2B5EF4-FFF2-40B4-BE49-F238E27FC236}">
                <a16:creationId xmlns:a16="http://schemas.microsoft.com/office/drawing/2014/main" id="{55E258AA-5B56-4A87-BDEB-5FE5A23E2873}"/>
              </a:ext>
            </a:extLst>
          </p:cNvPr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1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54451675-C51A-44A2-9717-3DBEA5ADC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D910F-4986-4770-AAD9-33BC60947EA9}" type="datetimeFigureOut">
              <a:rPr lang="en-US"/>
              <a:pPr>
                <a:defRPr/>
              </a:pPr>
              <a:t>12/13/2020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06B46E2D-2A23-4E41-922F-1685192F4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90BED87C-CEB9-4AB5-A5FA-4DE56B0F7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D161A3-E9F0-485F-932D-EEAC911F76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12282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818E618-1154-4AF1-93AD-4E0C5F689C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erpetua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44CD242-ED7D-41F7-851A-F5FC6C8C0A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Perpetua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20FD84D-4877-4A20-8EB6-907A33F612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erpetua" panose="02020502060401020303" pitchFamily="18" charset="0"/>
              </a:defRPr>
            </a:lvl1pPr>
          </a:lstStyle>
          <a:p>
            <a:fld id="{0679319D-78E2-47D5-8936-30BEBB3CBB75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836892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339" y="457755"/>
            <a:ext cx="2950301" cy="1599368"/>
          </a:xfrm>
        </p:spPr>
        <p:txBody>
          <a:bodyPr anchor="b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614" y="987641"/>
            <a:ext cx="4628536" cy="4873009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339" y="2057123"/>
            <a:ext cx="2950301" cy="3811850"/>
          </a:xfrm>
        </p:spPr>
        <p:txBody>
          <a:bodyPr/>
          <a:lstStyle>
            <a:lvl1pPr marL="0" indent="0">
              <a:buNone/>
              <a:defRPr sz="1500"/>
            </a:lvl1pPr>
            <a:lvl2pPr marL="415549" indent="0">
              <a:buNone/>
              <a:defRPr sz="1300"/>
            </a:lvl2pPr>
            <a:lvl3pPr marL="831098" indent="0">
              <a:buNone/>
              <a:defRPr sz="1100"/>
            </a:lvl3pPr>
            <a:lvl4pPr marL="1246647" indent="0">
              <a:buNone/>
              <a:defRPr sz="900"/>
            </a:lvl4pPr>
            <a:lvl5pPr marL="1662196" indent="0">
              <a:buNone/>
              <a:defRPr sz="900"/>
            </a:lvl5pPr>
            <a:lvl6pPr marL="2077745" indent="0">
              <a:buNone/>
              <a:defRPr sz="900"/>
            </a:lvl6pPr>
            <a:lvl7pPr marL="2493294" indent="0">
              <a:buNone/>
              <a:defRPr sz="900"/>
            </a:lvl7pPr>
            <a:lvl8pPr marL="2908844" indent="0">
              <a:buNone/>
              <a:defRPr sz="900"/>
            </a:lvl8pPr>
            <a:lvl9pPr marL="332439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EC8AB3-72F5-43A3-98BF-EF6CAE0E96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erpetua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EE6EE8-DC64-4D4C-B414-ED272F0EC0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Perpetua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B6DBE0-721A-4F82-8A0C-7379FEF605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erpetua" panose="02020502060401020303" pitchFamily="18" charset="0"/>
              </a:defRPr>
            </a:lvl1pPr>
          </a:lstStyle>
          <a:p>
            <a:fld id="{45847836-F67F-42F9-8A95-C5D83DCD0193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86326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339" y="457755"/>
            <a:ext cx="2950301" cy="1599368"/>
          </a:xfrm>
        </p:spPr>
        <p:txBody>
          <a:bodyPr anchor="b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614" y="987641"/>
            <a:ext cx="4628536" cy="4873009"/>
          </a:xfrm>
        </p:spPr>
        <p:txBody>
          <a:bodyPr/>
          <a:lstStyle>
            <a:lvl1pPr marL="0" indent="0">
              <a:buNone/>
              <a:defRPr sz="2900"/>
            </a:lvl1pPr>
            <a:lvl2pPr marL="415549" indent="0">
              <a:buNone/>
              <a:defRPr sz="2500"/>
            </a:lvl2pPr>
            <a:lvl3pPr marL="831098" indent="0">
              <a:buNone/>
              <a:defRPr sz="2200"/>
            </a:lvl3pPr>
            <a:lvl4pPr marL="1246647" indent="0">
              <a:buNone/>
              <a:defRPr sz="1800"/>
            </a:lvl4pPr>
            <a:lvl5pPr marL="1662196" indent="0">
              <a:buNone/>
              <a:defRPr sz="1800"/>
            </a:lvl5pPr>
            <a:lvl6pPr marL="2077745" indent="0">
              <a:buNone/>
              <a:defRPr sz="1800"/>
            </a:lvl6pPr>
            <a:lvl7pPr marL="2493294" indent="0">
              <a:buNone/>
              <a:defRPr sz="1800"/>
            </a:lvl7pPr>
            <a:lvl8pPr marL="2908844" indent="0">
              <a:buNone/>
              <a:defRPr sz="1800"/>
            </a:lvl8pPr>
            <a:lvl9pPr marL="3324393" indent="0">
              <a:buNone/>
              <a:defRPr sz="18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339" y="2057123"/>
            <a:ext cx="2950301" cy="3811850"/>
          </a:xfrm>
        </p:spPr>
        <p:txBody>
          <a:bodyPr/>
          <a:lstStyle>
            <a:lvl1pPr marL="0" indent="0">
              <a:buNone/>
              <a:defRPr sz="1500"/>
            </a:lvl1pPr>
            <a:lvl2pPr marL="415549" indent="0">
              <a:buNone/>
              <a:defRPr sz="1300"/>
            </a:lvl2pPr>
            <a:lvl3pPr marL="831098" indent="0">
              <a:buNone/>
              <a:defRPr sz="1100"/>
            </a:lvl3pPr>
            <a:lvl4pPr marL="1246647" indent="0">
              <a:buNone/>
              <a:defRPr sz="900"/>
            </a:lvl4pPr>
            <a:lvl5pPr marL="1662196" indent="0">
              <a:buNone/>
              <a:defRPr sz="900"/>
            </a:lvl5pPr>
            <a:lvl6pPr marL="2077745" indent="0">
              <a:buNone/>
              <a:defRPr sz="900"/>
            </a:lvl6pPr>
            <a:lvl7pPr marL="2493294" indent="0">
              <a:buNone/>
              <a:defRPr sz="900"/>
            </a:lvl7pPr>
            <a:lvl8pPr marL="2908844" indent="0">
              <a:buNone/>
              <a:defRPr sz="900"/>
            </a:lvl8pPr>
            <a:lvl9pPr marL="332439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2B1317-1446-4AB8-AF92-445A8ED041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erpetua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6A2D96-B579-453B-BD35-6E01B83C40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Perpetua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F31006-8E33-4E52-B9B3-E79E35B7AD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erpetua" panose="02020502060401020303" pitchFamily="18" charset="0"/>
              </a:defRPr>
            </a:lvl1pPr>
          </a:lstStyle>
          <a:p>
            <a:fld id="{CCB31940-14B0-4118-A874-5036B070F27A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915143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B8AC5C-0464-4F0D-9E56-236A9B5160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erpetua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8E37679-AF9B-4BC2-B302-062C6A8532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Perpetua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20CF3A3-7328-4B2D-AEC1-C901B3E384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erpetua" panose="02020502060401020303" pitchFamily="18" charset="0"/>
              </a:defRPr>
            </a:lvl1pPr>
          </a:lstStyle>
          <a:p>
            <a:fld id="{EB937DB7-2743-4E15-8877-EDF557F8B0AA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674170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623" y="274654"/>
            <a:ext cx="2057624" cy="58509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754" y="274654"/>
            <a:ext cx="6030041" cy="58509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D6CF807-59E0-46C7-8511-981F1329AC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erpetua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F34386C-5F9C-46F8-BB1A-EBA648EB4D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Perpetua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956F876-A88D-42F9-9C8B-5BEBE49CC1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erpetua" panose="02020502060401020303" pitchFamily="18" charset="0"/>
              </a:defRPr>
            </a:lvl1pPr>
          </a:lstStyle>
          <a:p>
            <a:fld id="{832B9C5D-8F45-4863-8029-25E1E172A336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923809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54" y="274653"/>
            <a:ext cx="8230493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755" y="1600755"/>
            <a:ext cx="4043832" cy="4524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3415" y="1600755"/>
            <a:ext cx="4043832" cy="4524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623943-3186-47CA-B889-6F75045451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erpetua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B73C76-E75C-42DB-B709-3F7445C85B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Perpetua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E16E78-AFF3-47BA-A185-E42E7B765A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erpetua" panose="02020502060401020303" pitchFamily="18" charset="0"/>
              </a:defRPr>
            </a:lvl1pPr>
          </a:lstStyle>
          <a:p>
            <a:fld id="{722DA8B4-CA22-4C9B-8074-D02A427D9FCE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586469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54" y="274653"/>
            <a:ext cx="8230493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754" y="1600755"/>
            <a:ext cx="8230493" cy="2195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754" y="3929756"/>
            <a:ext cx="8230493" cy="21958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FCF175-115F-40A1-A2B2-9F513E86DB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erpetua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C8805D-559B-40D9-901E-11F49A4051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Perpetua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047CA9-09B3-4195-B550-AF2393961D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erpetua" panose="02020502060401020303" pitchFamily="18" charset="0"/>
              </a:defRPr>
            </a:lvl1pPr>
          </a:lstStyle>
          <a:p>
            <a:fld id="{FF52E52C-8F4B-4F04-ADF0-D45EBFCF08B1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437149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CB6350-C0B4-4459-9E1D-95EBF8482C1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10">
            <a:extLst>
              <a:ext uri="{FF2B5EF4-FFF2-40B4-BE49-F238E27FC236}">
                <a16:creationId xmlns:a16="http://schemas.microsoft.com/office/drawing/2014/main" id="{4528C447-4C64-43AC-9EC1-47867F342189}"/>
              </a:ext>
            </a:extLst>
          </p:cNvPr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7850F3-6708-4DA8-9F82-CB0552B71D4C}"/>
              </a:ext>
            </a:extLst>
          </p:cNvPr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51A79A-B5CA-4AE7-928B-CA08CD5F3174}"/>
              </a:ext>
            </a:extLst>
          </p:cNvPr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5D8D12-3CE6-4E84-B046-0908F687896F}"/>
              </a:ext>
            </a:extLst>
          </p:cNvPr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1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146" indent="0" algn="ctr">
              <a:buNone/>
            </a:lvl2pPr>
            <a:lvl3pPr marL="914291" indent="0" algn="ctr">
              <a:buNone/>
            </a:lvl3pPr>
            <a:lvl4pPr marL="1371436" indent="0" algn="ctr">
              <a:buNone/>
            </a:lvl4pPr>
            <a:lvl5pPr marL="1828582" indent="0" algn="ctr">
              <a:buNone/>
            </a:lvl5pPr>
            <a:lvl6pPr marL="2285728" indent="0" algn="ctr">
              <a:buNone/>
            </a:lvl6pPr>
            <a:lvl7pPr marL="2742873" indent="0" algn="ctr">
              <a:buNone/>
            </a:lvl7pPr>
            <a:lvl8pPr marL="3200019" indent="0" algn="ctr">
              <a:buNone/>
            </a:lvl8pPr>
            <a:lvl9pPr marL="3657165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1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27">
            <a:extLst>
              <a:ext uri="{FF2B5EF4-FFF2-40B4-BE49-F238E27FC236}">
                <a16:creationId xmlns:a16="http://schemas.microsoft.com/office/drawing/2014/main" id="{332DACAB-7080-4753-B364-BFC3E863E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96E88-3C83-4D94-82DA-2341F9D622C2}" type="datetimeFigureOut">
              <a:rPr lang="en-US"/>
              <a:pPr>
                <a:defRPr/>
              </a:pPr>
              <a:t>12/13/2020</a:t>
            </a:fld>
            <a:endParaRPr lang="en-US"/>
          </a:p>
        </p:txBody>
      </p:sp>
      <p:sp>
        <p:nvSpPr>
          <p:cNvPr id="12" name="Footer Placeholder 16">
            <a:extLst>
              <a:ext uri="{FF2B5EF4-FFF2-40B4-BE49-F238E27FC236}">
                <a16:creationId xmlns:a16="http://schemas.microsoft.com/office/drawing/2014/main" id="{B7D8A089-6F8D-4E39-8F1C-68D097D4E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>
            <a:extLst>
              <a:ext uri="{FF2B5EF4-FFF2-40B4-BE49-F238E27FC236}">
                <a16:creationId xmlns:a16="http://schemas.microsoft.com/office/drawing/2014/main" id="{47707062-DB38-40AF-ACEA-C6089B5B1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0A997F-1498-4C7E-A512-7A1BA8F9A2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735475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DF2AE55C-C1C6-46C0-8846-D91891CB1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47509-8537-4C38-8FBE-4C8A14DAA518}" type="datetimeFigureOut">
              <a:rPr lang="en-US"/>
              <a:pPr>
                <a:defRPr/>
              </a:pPr>
              <a:t>12/13/2020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DEB63C8-9448-4F6F-A063-096C7F9E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E6DA54A9-C8BA-4AFA-AC54-36E16B9CF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E65BA2-8171-4D5A-BCAD-A64274C793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671176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820344F-EFEC-4AB5-9E78-99DB725043E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10">
            <a:extLst>
              <a:ext uri="{FF2B5EF4-FFF2-40B4-BE49-F238E27FC236}">
                <a16:creationId xmlns:a16="http://schemas.microsoft.com/office/drawing/2014/main" id="{304912D2-71AF-4F0F-A736-131EEC15B964}"/>
              </a:ext>
            </a:extLst>
          </p:cNvPr>
          <p:cNvSpPr/>
          <p:nvPr/>
        </p:nvSpPr>
        <p:spPr>
          <a:xfrm>
            <a:off x="65314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EE3120-6F83-4CEB-B239-F3C62E9F6116}"/>
              </a:ext>
            </a:extLst>
          </p:cNvPr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F87204-E4B9-47D9-BD32-C6EC6EFB5371}"/>
              </a:ext>
            </a:extLst>
          </p:cNvPr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15ED05-5C1F-4226-A23E-4F3A5620FA6B}"/>
              </a:ext>
            </a:extLst>
          </p:cNvPr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952501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D53F0794-804C-42C9-9201-DBCF61195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FC0D3-48AC-4201-A4D3-22CFB0182146}" type="datetimeFigureOut">
              <a:rPr lang="en-US"/>
              <a:pPr>
                <a:defRPr/>
              </a:pPr>
              <a:t>12/13/2020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F2BCCF3-2CFE-45B6-86AB-05FE4741C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7FD8A36-E1CA-4526-B807-B3C749B28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ECF8C8DF-783F-48D0-B693-C019A9FE9E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6484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70D7738-7148-484D-8549-0A65FDD6A76A}"/>
              </a:ext>
            </a:extLst>
          </p:cNvPr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46C2C0-A3FB-4292-96B6-5B80C747B282}"/>
              </a:ext>
            </a:extLst>
          </p:cNvPr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590129-A138-47B0-B26F-69042AF97501}"/>
              </a:ext>
            </a:extLst>
          </p:cNvPr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9" y="66676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052D244A-E5EE-4BB8-80D9-0BF15C89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4A99E-39E7-469C-B6A4-13A9F70038AD}" type="datetimeFigureOut">
              <a:rPr lang="en-US"/>
              <a:pPr>
                <a:defRPr/>
              </a:pPr>
              <a:t>12/13/2020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9AC23E7B-3FE1-432C-94AD-FF1298E5D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E75BBEF8-45FA-4C45-8138-D1EA2E769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78F2D97C-A07F-4208-B18F-0DBA71B8EB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187309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C2CD24F0-7C7E-48BB-A0B8-F013D66E0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7EA34-4F70-49C6-A6A9-D4A5A6CD2700}" type="datetimeFigureOut">
              <a:rPr lang="en-US"/>
              <a:pPr>
                <a:defRPr/>
              </a:pPr>
              <a:t>12/13/2020</a:t>
            </a:fld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B20D3627-B5F1-4AE5-B13C-4908EFC75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8A5D3189-90ED-420B-A118-0ADEB559E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64FD13-C6E5-4BE8-9C79-6D489D1F46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163597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1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1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>
            <a:extLst>
              <a:ext uri="{FF2B5EF4-FFF2-40B4-BE49-F238E27FC236}">
                <a16:creationId xmlns:a16="http://schemas.microsoft.com/office/drawing/2014/main" id="{D7132867-DD1B-44AD-9E77-D600F6FB8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5887E-F5F5-4078-BBA3-992B1472C3AD}" type="datetimeFigureOut">
              <a:rPr lang="en-US"/>
              <a:pPr>
                <a:defRPr/>
              </a:pPr>
              <a:t>12/13/2020</a:t>
            </a:fld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599049DD-ACB8-466C-970E-F4D891E14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>
            <a:extLst>
              <a:ext uri="{FF2B5EF4-FFF2-40B4-BE49-F238E27FC236}">
                <a16:creationId xmlns:a16="http://schemas.microsoft.com/office/drawing/2014/main" id="{F9474881-3822-454E-BF81-37118416D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E7B03F-F80F-4E7A-B685-AEBBFD952A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971275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7BABC1A8-729E-446C-AD4A-1092AF249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0ABFB-538D-4616-953B-15D0FB0F8850}" type="datetimeFigureOut">
              <a:rPr lang="en-US"/>
              <a:pPr>
                <a:defRPr/>
              </a:pPr>
              <a:t>12/13/2020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7A0F411B-438E-4E75-9A27-21F15FC35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65348942-56F9-433B-B92D-2BDB44D86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61FC0A-3D56-424A-A147-D1B1387AF8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075200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46217EFA-ABD3-4BA9-BF1F-B91939929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F924F-6475-492F-A8EF-6F1343A44C22}" type="datetimeFigureOut">
              <a:rPr lang="en-US"/>
              <a:pPr>
                <a:defRPr/>
              </a:pPr>
              <a:t>12/13/2020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8CB75D-EB2C-4855-9FA2-4763E29BD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D4680F53-6620-42E9-B295-32465C171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0DBD0-4DF6-4D70-88CC-B92353844D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833284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4E07E88-8897-4E36-8ABF-00C0ACC3E99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Rounded Rectangle 10">
            <a:extLst>
              <a:ext uri="{FF2B5EF4-FFF2-40B4-BE49-F238E27FC236}">
                <a16:creationId xmlns:a16="http://schemas.microsoft.com/office/drawing/2014/main" id="{2F9B71A4-E8C9-4F6B-8B6A-1F85E9611CAA}"/>
              </a:ext>
            </a:extLst>
          </p:cNvPr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1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818E3C6E-D0E2-4A43-A790-111A406F1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870C3-38C0-4A2B-A8BE-AEB58D9CC278}" type="datetimeFigureOut">
              <a:rPr lang="en-US"/>
              <a:pPr>
                <a:defRPr/>
              </a:pPr>
              <a:t>12/13/2020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0D3C3F63-3CA3-4D49-87D1-3C06F22DE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14897D96-5A67-4882-BA6E-1C2594C88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8F18CB-1B04-45DA-A3B4-FB63A09F8A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796289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BD71024-2B02-4ED5-987A-208E4CD9FE58}"/>
              </a:ext>
            </a:extLst>
          </p:cNvPr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4D0E3D-6ACD-491C-B214-357727D03923}"/>
              </a:ext>
            </a:extLst>
          </p:cNvPr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EF0AFD-A04B-4331-9C55-D7031816F3B1}"/>
              </a:ext>
            </a:extLst>
          </p:cNvPr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9" y="66676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D63F10DE-071E-470F-BBC1-15137C853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51408-82E3-4599-87CF-43914EFB7C84}" type="datetimeFigureOut">
              <a:rPr lang="en-US"/>
              <a:pPr>
                <a:defRPr/>
              </a:pPr>
              <a:t>12/13/2020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58B2B3DA-1864-49AD-905E-F746D0CE2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43AF3CEB-53FC-4C77-8EA2-83594ACE2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F121D5BE-06B8-459C-B8E0-51916D29FC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524306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E35C4B90-AF36-4193-81AC-350E9A873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3E3D9-11EE-41DC-A3E3-D5F05218AFDA}" type="datetimeFigureOut">
              <a:rPr lang="en-US"/>
              <a:pPr>
                <a:defRPr/>
              </a:pPr>
              <a:t>12/13/2020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4FC6589-7911-461F-B986-29B2FFDCE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3364C4E6-CBBC-4DDA-9732-065C63BE7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0F9801-312A-4270-89CE-28D2A6B1AB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66170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2"/>
            <a:ext cx="201168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1" y="274641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26430A2A-CA00-4B27-B9A7-3CF506404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04A67-45C7-4BFD-A78E-68618B4CBDDD}" type="datetimeFigureOut">
              <a:rPr lang="en-US"/>
              <a:pPr>
                <a:defRPr/>
              </a:pPr>
              <a:t>12/13/2020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930C2E5A-4F1A-4962-9A33-31F5F9E6E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A5CCCD29-30FF-4986-9C19-21473A605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D7C304-28F7-4B58-AB7A-30B55E4F2C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264630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4" y="103188"/>
            <a:ext cx="8243887" cy="1314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5611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FE883195-7B84-4DF6-ADCA-2A1E059F9D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D908B480-3ADE-47DB-A59E-F066B6EB8B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1C6027C4-572C-4964-AB0B-BD548F6C67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59BE6C-5AF3-4193-A050-6E65A4D677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6312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image" Target="../media/image2.jpeg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 /><Relationship Id="rId3" Type="http://schemas.openxmlformats.org/officeDocument/2006/relationships/slideLayout" Target="../slideLayouts/slideLayout15.xml" /><Relationship Id="rId7" Type="http://schemas.openxmlformats.org/officeDocument/2006/relationships/slideLayout" Target="../slideLayouts/slideLayout19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4.xml" /><Relationship Id="rId1" Type="http://schemas.openxmlformats.org/officeDocument/2006/relationships/slideLayout" Target="../slideLayouts/slideLayout13.xml" /><Relationship Id="rId6" Type="http://schemas.openxmlformats.org/officeDocument/2006/relationships/slideLayout" Target="../slideLayouts/slideLayout18.xml" /><Relationship Id="rId11" Type="http://schemas.openxmlformats.org/officeDocument/2006/relationships/slideLayout" Target="../slideLayouts/slideLayout23.xml" /><Relationship Id="rId5" Type="http://schemas.openxmlformats.org/officeDocument/2006/relationships/slideLayout" Target="../slideLayouts/slideLayout17.xml" /><Relationship Id="rId10" Type="http://schemas.openxmlformats.org/officeDocument/2006/relationships/slideLayout" Target="../slideLayouts/slideLayout22.xml" /><Relationship Id="rId4" Type="http://schemas.openxmlformats.org/officeDocument/2006/relationships/slideLayout" Target="../slideLayouts/slideLayout16.xml" /><Relationship Id="rId9" Type="http://schemas.openxmlformats.org/officeDocument/2006/relationships/slideLayout" Target="../slideLayouts/slideLayout21.xml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 /><Relationship Id="rId13" Type="http://schemas.openxmlformats.org/officeDocument/2006/relationships/slideLayout" Target="../slideLayouts/slideLayout36.xml" /><Relationship Id="rId3" Type="http://schemas.openxmlformats.org/officeDocument/2006/relationships/slideLayout" Target="../slideLayouts/slideLayout26.xml" /><Relationship Id="rId7" Type="http://schemas.openxmlformats.org/officeDocument/2006/relationships/slideLayout" Target="../slideLayouts/slideLayout30.xml" /><Relationship Id="rId12" Type="http://schemas.openxmlformats.org/officeDocument/2006/relationships/slideLayout" Target="../slideLayouts/slideLayout35.xml" /><Relationship Id="rId2" Type="http://schemas.openxmlformats.org/officeDocument/2006/relationships/slideLayout" Target="../slideLayouts/slideLayout25.xml" /><Relationship Id="rId1" Type="http://schemas.openxmlformats.org/officeDocument/2006/relationships/slideLayout" Target="../slideLayouts/slideLayout24.xml" /><Relationship Id="rId6" Type="http://schemas.openxmlformats.org/officeDocument/2006/relationships/slideLayout" Target="../slideLayouts/slideLayout29.xml" /><Relationship Id="rId11" Type="http://schemas.openxmlformats.org/officeDocument/2006/relationships/slideLayout" Target="../slideLayouts/slideLayout34.xml" /><Relationship Id="rId5" Type="http://schemas.openxmlformats.org/officeDocument/2006/relationships/slideLayout" Target="../slideLayouts/slideLayout28.xml" /><Relationship Id="rId15" Type="http://schemas.openxmlformats.org/officeDocument/2006/relationships/image" Target="../media/image2.jpeg" /><Relationship Id="rId10" Type="http://schemas.openxmlformats.org/officeDocument/2006/relationships/slideLayout" Target="../slideLayouts/slideLayout33.xml" /><Relationship Id="rId4" Type="http://schemas.openxmlformats.org/officeDocument/2006/relationships/slideLayout" Target="../slideLayouts/slideLayout27.xml" /><Relationship Id="rId9" Type="http://schemas.openxmlformats.org/officeDocument/2006/relationships/slideLayout" Target="../slideLayouts/slideLayout32.xml" /><Relationship Id="rId14" Type="http://schemas.openxmlformats.org/officeDocument/2006/relationships/theme" Target="../theme/theme3.xml" 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 /><Relationship Id="rId3" Type="http://schemas.openxmlformats.org/officeDocument/2006/relationships/slideLayout" Target="../slideLayouts/slideLayout39.xml" /><Relationship Id="rId7" Type="http://schemas.openxmlformats.org/officeDocument/2006/relationships/slideLayout" Target="../slideLayouts/slideLayout43.xml" /><Relationship Id="rId12" Type="http://schemas.openxmlformats.org/officeDocument/2006/relationships/theme" Target="../theme/theme4.xml" /><Relationship Id="rId2" Type="http://schemas.openxmlformats.org/officeDocument/2006/relationships/slideLayout" Target="../slideLayouts/slideLayout38.xml" /><Relationship Id="rId1" Type="http://schemas.openxmlformats.org/officeDocument/2006/relationships/slideLayout" Target="../slideLayouts/slideLayout37.xml" /><Relationship Id="rId6" Type="http://schemas.openxmlformats.org/officeDocument/2006/relationships/slideLayout" Target="../slideLayouts/slideLayout42.xml" /><Relationship Id="rId11" Type="http://schemas.openxmlformats.org/officeDocument/2006/relationships/slideLayout" Target="../slideLayouts/slideLayout47.xml" /><Relationship Id="rId5" Type="http://schemas.openxmlformats.org/officeDocument/2006/relationships/slideLayout" Target="../slideLayouts/slideLayout41.xml" /><Relationship Id="rId10" Type="http://schemas.openxmlformats.org/officeDocument/2006/relationships/slideLayout" Target="../slideLayouts/slideLayout46.xml" /><Relationship Id="rId4" Type="http://schemas.openxmlformats.org/officeDocument/2006/relationships/slideLayout" Target="../slideLayouts/slideLayout40.xml" /><Relationship Id="rId9" Type="http://schemas.openxmlformats.org/officeDocument/2006/relationships/slideLayout" Target="../slideLayouts/slideLayout45.xml" 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 /><Relationship Id="rId3" Type="http://schemas.openxmlformats.org/officeDocument/2006/relationships/slideLayout" Target="../slideLayouts/slideLayout50.xml" /><Relationship Id="rId7" Type="http://schemas.openxmlformats.org/officeDocument/2006/relationships/slideLayout" Target="../slideLayouts/slideLayout54.xml" /><Relationship Id="rId12" Type="http://schemas.openxmlformats.org/officeDocument/2006/relationships/theme" Target="../theme/theme5.xml" /><Relationship Id="rId2" Type="http://schemas.openxmlformats.org/officeDocument/2006/relationships/slideLayout" Target="../slideLayouts/slideLayout49.xml" /><Relationship Id="rId1" Type="http://schemas.openxmlformats.org/officeDocument/2006/relationships/slideLayout" Target="../slideLayouts/slideLayout48.xml" /><Relationship Id="rId6" Type="http://schemas.openxmlformats.org/officeDocument/2006/relationships/slideLayout" Target="../slideLayouts/slideLayout53.xml" /><Relationship Id="rId11" Type="http://schemas.openxmlformats.org/officeDocument/2006/relationships/slideLayout" Target="../slideLayouts/slideLayout58.xml" /><Relationship Id="rId5" Type="http://schemas.openxmlformats.org/officeDocument/2006/relationships/slideLayout" Target="../slideLayouts/slideLayout52.xml" /><Relationship Id="rId10" Type="http://schemas.openxmlformats.org/officeDocument/2006/relationships/slideLayout" Target="../slideLayouts/slideLayout57.xml" /><Relationship Id="rId4" Type="http://schemas.openxmlformats.org/officeDocument/2006/relationships/slideLayout" Target="../slideLayouts/slideLayout51.xml" /><Relationship Id="rId9" Type="http://schemas.openxmlformats.org/officeDocument/2006/relationships/slideLayout" Target="../slideLayouts/slideLayout56.xml" 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 /><Relationship Id="rId13" Type="http://schemas.openxmlformats.org/officeDocument/2006/relationships/slideLayout" Target="../slideLayouts/slideLayout71.xml" /><Relationship Id="rId3" Type="http://schemas.openxmlformats.org/officeDocument/2006/relationships/slideLayout" Target="../slideLayouts/slideLayout61.xml" /><Relationship Id="rId7" Type="http://schemas.openxmlformats.org/officeDocument/2006/relationships/slideLayout" Target="../slideLayouts/slideLayout65.xml" /><Relationship Id="rId12" Type="http://schemas.openxmlformats.org/officeDocument/2006/relationships/slideLayout" Target="../slideLayouts/slideLayout70.xml" /><Relationship Id="rId2" Type="http://schemas.openxmlformats.org/officeDocument/2006/relationships/slideLayout" Target="../slideLayouts/slideLayout60.xml" /><Relationship Id="rId16" Type="http://schemas.openxmlformats.org/officeDocument/2006/relationships/theme" Target="../theme/theme6.xml" /><Relationship Id="rId1" Type="http://schemas.openxmlformats.org/officeDocument/2006/relationships/slideLayout" Target="../slideLayouts/slideLayout59.xml" /><Relationship Id="rId6" Type="http://schemas.openxmlformats.org/officeDocument/2006/relationships/slideLayout" Target="../slideLayouts/slideLayout64.xml" /><Relationship Id="rId11" Type="http://schemas.openxmlformats.org/officeDocument/2006/relationships/slideLayout" Target="../slideLayouts/slideLayout69.xml" /><Relationship Id="rId5" Type="http://schemas.openxmlformats.org/officeDocument/2006/relationships/slideLayout" Target="../slideLayouts/slideLayout63.xml" /><Relationship Id="rId15" Type="http://schemas.openxmlformats.org/officeDocument/2006/relationships/slideLayout" Target="../slideLayouts/slideLayout73.xml" /><Relationship Id="rId10" Type="http://schemas.openxmlformats.org/officeDocument/2006/relationships/slideLayout" Target="../slideLayouts/slideLayout68.xml" /><Relationship Id="rId4" Type="http://schemas.openxmlformats.org/officeDocument/2006/relationships/slideLayout" Target="../slideLayouts/slideLayout62.xml" /><Relationship Id="rId9" Type="http://schemas.openxmlformats.org/officeDocument/2006/relationships/slideLayout" Target="../slideLayouts/slideLayout67.xml" /><Relationship Id="rId14" Type="http://schemas.openxmlformats.org/officeDocument/2006/relationships/slideLayout" Target="../slideLayouts/slideLayout72.xml" 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 /><Relationship Id="rId13" Type="http://schemas.openxmlformats.org/officeDocument/2006/relationships/slideLayout" Target="../slideLayouts/slideLayout86.xml" /><Relationship Id="rId3" Type="http://schemas.openxmlformats.org/officeDocument/2006/relationships/slideLayout" Target="../slideLayouts/slideLayout76.xml" /><Relationship Id="rId7" Type="http://schemas.openxmlformats.org/officeDocument/2006/relationships/slideLayout" Target="../slideLayouts/slideLayout80.xml" /><Relationship Id="rId12" Type="http://schemas.openxmlformats.org/officeDocument/2006/relationships/slideLayout" Target="../slideLayouts/slideLayout85.xml" /><Relationship Id="rId2" Type="http://schemas.openxmlformats.org/officeDocument/2006/relationships/slideLayout" Target="../slideLayouts/slideLayout75.xml" /><Relationship Id="rId1" Type="http://schemas.openxmlformats.org/officeDocument/2006/relationships/slideLayout" Target="../slideLayouts/slideLayout74.xml" /><Relationship Id="rId6" Type="http://schemas.openxmlformats.org/officeDocument/2006/relationships/slideLayout" Target="../slideLayouts/slideLayout79.xml" /><Relationship Id="rId11" Type="http://schemas.openxmlformats.org/officeDocument/2006/relationships/slideLayout" Target="../slideLayouts/slideLayout84.xml" /><Relationship Id="rId5" Type="http://schemas.openxmlformats.org/officeDocument/2006/relationships/slideLayout" Target="../slideLayouts/slideLayout78.xml" /><Relationship Id="rId10" Type="http://schemas.openxmlformats.org/officeDocument/2006/relationships/slideLayout" Target="../slideLayouts/slideLayout83.xml" /><Relationship Id="rId4" Type="http://schemas.openxmlformats.org/officeDocument/2006/relationships/slideLayout" Target="../slideLayouts/slideLayout77.xml" /><Relationship Id="rId9" Type="http://schemas.openxmlformats.org/officeDocument/2006/relationships/slideLayout" Target="../slideLayouts/slideLayout82.xml" /><Relationship Id="rId14" Type="http://schemas.openxmlformats.org/officeDocument/2006/relationships/theme" Target="../theme/theme7.xml" 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 /><Relationship Id="rId13" Type="http://schemas.openxmlformats.org/officeDocument/2006/relationships/theme" Target="../theme/theme8.xml" /><Relationship Id="rId3" Type="http://schemas.openxmlformats.org/officeDocument/2006/relationships/slideLayout" Target="../slideLayouts/slideLayout89.xml" /><Relationship Id="rId7" Type="http://schemas.openxmlformats.org/officeDocument/2006/relationships/slideLayout" Target="../slideLayouts/slideLayout93.xml" /><Relationship Id="rId12" Type="http://schemas.openxmlformats.org/officeDocument/2006/relationships/slideLayout" Target="../slideLayouts/slideLayout98.xml" /><Relationship Id="rId2" Type="http://schemas.openxmlformats.org/officeDocument/2006/relationships/slideLayout" Target="../slideLayouts/slideLayout88.xml" /><Relationship Id="rId1" Type="http://schemas.openxmlformats.org/officeDocument/2006/relationships/slideLayout" Target="../slideLayouts/slideLayout87.xml" /><Relationship Id="rId6" Type="http://schemas.openxmlformats.org/officeDocument/2006/relationships/slideLayout" Target="../slideLayouts/slideLayout92.xml" /><Relationship Id="rId11" Type="http://schemas.openxmlformats.org/officeDocument/2006/relationships/slideLayout" Target="../slideLayouts/slideLayout97.xml" /><Relationship Id="rId5" Type="http://schemas.openxmlformats.org/officeDocument/2006/relationships/slideLayout" Target="../slideLayouts/slideLayout91.xml" /><Relationship Id="rId10" Type="http://schemas.openxmlformats.org/officeDocument/2006/relationships/slideLayout" Target="../slideLayouts/slideLayout96.xml" /><Relationship Id="rId4" Type="http://schemas.openxmlformats.org/officeDocument/2006/relationships/slideLayout" Target="../slideLayouts/slideLayout90.xml" /><Relationship Id="rId9" Type="http://schemas.openxmlformats.org/officeDocument/2006/relationships/slideLayout" Target="../slideLayouts/slideLayout95.xml" /><Relationship Id="rId14" Type="http://schemas.openxmlformats.org/officeDocument/2006/relationships/image" Target="../media/image2.jpe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6EBF967-657B-4CAC-888F-678436B6C1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Rounded Rectangle 7">
            <a:extLst>
              <a:ext uri="{FF2B5EF4-FFF2-40B4-BE49-F238E27FC236}">
                <a16:creationId xmlns:a16="http://schemas.microsoft.com/office/drawing/2014/main" id="{9F728D8B-40C5-4540-B956-7E8F7A5E2F38}"/>
              </a:ext>
            </a:extLst>
          </p:cNvPr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itle Placeholder 21">
            <a:extLst>
              <a:ext uri="{FF2B5EF4-FFF2-40B4-BE49-F238E27FC236}">
                <a16:creationId xmlns:a16="http://schemas.microsoft.com/office/drawing/2014/main" id="{4B724997-78CE-45C1-BC8B-373FFF5E890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9142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12">
            <a:extLst>
              <a:ext uri="{FF2B5EF4-FFF2-40B4-BE49-F238E27FC236}">
                <a16:creationId xmlns:a16="http://schemas.microsoft.com/office/drawing/2014/main" id="{0817E94E-3BBE-407E-9292-1DB828D7F2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4DDF7B7E-97A3-4B88-ADD0-49AF7BD8B6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lIns="91429" tIns="45715" rIns="91429" bIns="45715" anchor="ctr" anchorCtr="0"/>
          <a:lstStyle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1DA055-B46D-4F98-8E8C-AB3C53360CD2}" type="datetimeFigureOut">
              <a:rPr lang="en-US"/>
              <a:pPr>
                <a:defRPr/>
              </a:pPr>
              <a:t>12/13/2020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DB9A0B-B8B7-4C3D-97F9-DA924411B8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lIns="91429" tIns="45715" rIns="91429" bIns="45715" anchor="ctr" anchorCtr="0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36DC4E8A-9BC3-4687-B52F-A1E01D0199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Franklin Gothic Book" panose="020B0503020102020204" pitchFamily="34" charset="0"/>
              </a:defRPr>
            </a:lvl1pPr>
          </a:lstStyle>
          <a:p>
            <a:fld id="{DC62230E-EAAB-488C-A7C8-3F5B2D2B45E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517" r:id="rId1"/>
    <p:sldLayoutId id="2147487496" r:id="rId2"/>
    <p:sldLayoutId id="2147487518" r:id="rId3"/>
    <p:sldLayoutId id="2147487497" r:id="rId4"/>
    <p:sldLayoutId id="2147487498" r:id="rId5"/>
    <p:sldLayoutId id="2147487499" r:id="rId6"/>
    <p:sldLayoutId id="2147487500" r:id="rId7"/>
    <p:sldLayoutId id="2147487519" r:id="rId8"/>
    <p:sldLayoutId id="2147487520" r:id="rId9"/>
    <p:sldLayoutId id="2147487501" r:id="rId10"/>
    <p:sldLayoutId id="2147487502" r:id="rId11"/>
    <p:sldLayoutId id="2147487521" r:id="rId12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146" algn="l" rtl="1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291" algn="l" rtl="1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436" algn="l" rtl="1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582" algn="l" rtl="1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1463" indent="-271463" algn="r" rtl="1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6100" indent="-227013" algn="r" rtl="1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0738" indent="-227013" algn="r" rtl="1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5375" indent="-227013" algn="r" rtl="1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013" indent="-227013" algn="r" rtl="1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724" indent="-228573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011" indent="-228573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298" indent="-228573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586" indent="-228573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1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6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2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8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3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9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5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1903A1B0-3EBE-4B8E-9CBF-CD69D01D89D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0AC57CC5-4C0D-489E-9C20-5AA5BA92CF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35DB07-4D90-4383-8E1B-84FA5DC3BA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F06C48D-724B-4247-ADDD-DA37111E8A46}" type="datetimeFigureOut">
              <a:rPr lang="en-US"/>
              <a:pPr>
                <a:defRPr/>
              </a:pPr>
              <a:t>12/13/2020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84079B-5B82-401F-A695-7333C63669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528B8-E9F3-47BE-896F-3D599B96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5486D903-1F8B-4B64-916F-B840B531208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522" r:id="rId1"/>
    <p:sldLayoutId id="2147487523" r:id="rId2"/>
    <p:sldLayoutId id="2147487524" r:id="rId3"/>
    <p:sldLayoutId id="2147487525" r:id="rId4"/>
    <p:sldLayoutId id="2147487526" r:id="rId5"/>
    <p:sldLayoutId id="2147487527" r:id="rId6"/>
    <p:sldLayoutId id="2147487528" r:id="rId7"/>
    <p:sldLayoutId id="2147487529" r:id="rId8"/>
    <p:sldLayoutId id="2147487530" r:id="rId9"/>
    <p:sldLayoutId id="2147487531" r:id="rId10"/>
    <p:sldLayoutId id="2147487532" r:id="rId11"/>
  </p:sldLayoutIdLst>
  <p:txStyles>
    <p:titleStyle>
      <a:lvl1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146" algn="l" defTabSz="685719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291" algn="l" defTabSz="685719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436" algn="l" defTabSz="685719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582" algn="l" defTabSz="685719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69863" indent="-169863" algn="l" defTabSz="684213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27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56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5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4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26" indent="-171429" algn="l" defTabSz="68571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85" indent="-171429" algn="l" defTabSz="68571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44" indent="-171429" algn="l" defTabSz="68571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02" indent="-171429" algn="l" defTabSz="68571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1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59" algn="l" defTabSz="68571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19" algn="l" defTabSz="68571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78" algn="l" defTabSz="68571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36" algn="l" defTabSz="68571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95" algn="l" defTabSz="68571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55" algn="l" defTabSz="68571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14" algn="l" defTabSz="68571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73" algn="l" defTabSz="68571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39AB4D-9C5C-4D5D-BAB2-B1515269171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>
            <a:extLst>
              <a:ext uri="{FF2B5EF4-FFF2-40B4-BE49-F238E27FC236}">
                <a16:creationId xmlns:a16="http://schemas.microsoft.com/office/drawing/2014/main" id="{4E1AB0F7-FD06-4A02-9620-25005D7463F6}"/>
              </a:ext>
            </a:extLst>
          </p:cNvPr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76" name="Title Placeholder 21">
            <a:extLst>
              <a:ext uri="{FF2B5EF4-FFF2-40B4-BE49-F238E27FC236}">
                <a16:creationId xmlns:a16="http://schemas.microsoft.com/office/drawing/2014/main" id="{93AC6E4A-82A7-482A-BCF8-84EABAD89CF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9142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7" name="Text Placeholder 12">
            <a:extLst>
              <a:ext uri="{FF2B5EF4-FFF2-40B4-BE49-F238E27FC236}">
                <a16:creationId xmlns:a16="http://schemas.microsoft.com/office/drawing/2014/main" id="{24BA87E4-E039-4C00-BCA7-56E38FC05F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51F0B95B-5B3A-45AA-8CA5-9CBC2AC37B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lIns="91429" tIns="45715" rIns="91429" bIns="45715" anchor="ctr" anchorCtr="0"/>
          <a:lstStyle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696464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F1473F-3918-4786-AFB8-C65020AB8962}" type="datetimeFigureOut">
              <a:rPr lang="en-US"/>
              <a:pPr>
                <a:defRPr/>
              </a:pPr>
              <a:t>12/13/2020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16BB52-7E8C-4534-9227-6676A214BB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lIns="91429" tIns="45715" rIns="91429" bIns="45715" anchor="ctr" anchorCtr="0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696464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63EA0C98-D95B-4EF3-BA29-259D2C61C0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Franklin Gothic Book" panose="020B0503020102020204" pitchFamily="34" charset="0"/>
              </a:defRPr>
            </a:lvl1pPr>
          </a:lstStyle>
          <a:p>
            <a:fld id="{E800C22E-D614-4416-90C5-7E64B0B9685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533" r:id="rId1"/>
    <p:sldLayoutId id="2147487503" r:id="rId2"/>
    <p:sldLayoutId id="2147487534" r:id="rId3"/>
    <p:sldLayoutId id="2147487504" r:id="rId4"/>
    <p:sldLayoutId id="2147487505" r:id="rId5"/>
    <p:sldLayoutId id="2147487506" r:id="rId6"/>
    <p:sldLayoutId id="2147487507" r:id="rId7"/>
    <p:sldLayoutId id="2147487535" r:id="rId8"/>
    <p:sldLayoutId id="2147487536" r:id="rId9"/>
    <p:sldLayoutId id="2147487508" r:id="rId10"/>
    <p:sldLayoutId id="2147487509" r:id="rId11"/>
    <p:sldLayoutId id="2147487537" r:id="rId12"/>
    <p:sldLayoutId id="2147487538" r:id="rId13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146" algn="l" rtl="1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291" algn="l" rtl="1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436" algn="l" rtl="1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582" algn="l" rtl="1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1463" indent="-271463" algn="r" rtl="1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6100" indent="-227013" algn="r" rtl="1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0738" indent="-227013" algn="r" rtl="1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5375" indent="-227013" algn="r" rtl="1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013" indent="-227013" algn="r" rtl="1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724" indent="-228573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011" indent="-228573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298" indent="-228573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586" indent="-228573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1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6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2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8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3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9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5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48EA0020-FDC5-4C59-8A96-1F6DD3814DD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C0CECE70-E80E-4C3B-A3F9-DD12444E5EA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DE358-6480-4A3C-8916-227231EA0A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9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C9F60D15-4035-41F3-97A1-457F1D68FF17}" type="datetimeFigureOut">
              <a:rPr lang="en-US"/>
              <a:pPr>
                <a:defRPr/>
              </a:pPr>
              <a:t>12/13/2020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2FE544-191E-4140-82A1-81FFBABB0D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9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4B3CE-041A-403D-AFBC-2A16BADBE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A74309EA-EFE6-43EA-A851-BF93EE28581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539" r:id="rId1"/>
    <p:sldLayoutId id="2147487540" r:id="rId2"/>
    <p:sldLayoutId id="2147487541" r:id="rId3"/>
    <p:sldLayoutId id="2147487542" r:id="rId4"/>
    <p:sldLayoutId id="2147487543" r:id="rId5"/>
    <p:sldLayoutId id="2147487544" r:id="rId6"/>
    <p:sldLayoutId id="2147487545" r:id="rId7"/>
    <p:sldLayoutId id="2147487546" r:id="rId8"/>
    <p:sldLayoutId id="2147487547" r:id="rId9"/>
    <p:sldLayoutId id="2147487548" r:id="rId10"/>
    <p:sldLayoutId id="2147487549" r:id="rId11"/>
  </p:sldLayoutIdLst>
  <p:txStyles>
    <p:titleStyle>
      <a:lvl1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146" algn="l" defTabSz="685719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291" algn="l" defTabSz="685719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436" algn="l" defTabSz="685719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582" algn="l" defTabSz="685719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69863" indent="-169863" algn="l" defTabSz="684213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27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56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5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4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26" indent="-171429" algn="l" defTabSz="68571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85" indent="-171429" algn="l" defTabSz="68571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44" indent="-171429" algn="l" defTabSz="68571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02" indent="-171429" algn="l" defTabSz="68571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1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59" algn="l" defTabSz="68571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19" algn="l" defTabSz="68571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78" algn="l" defTabSz="68571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36" algn="l" defTabSz="68571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95" algn="l" defTabSz="68571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55" algn="l" defTabSz="68571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14" algn="l" defTabSz="68571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73" algn="l" defTabSz="68571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id="{0818DFAE-DC9E-4CC0-8BCC-367B6A2C16F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CA85F234-D7D7-47D5-AA51-D15F1C55BD2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68D28-CC78-4F97-9939-B1504D9E4E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9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C73AC251-28E6-45E3-B0DB-EB9F677B3E17}" type="datetimeFigureOut">
              <a:rPr lang="en-US"/>
              <a:pPr>
                <a:defRPr/>
              </a:pPr>
              <a:t>12/13/2020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91A6F-8799-4EB1-BC15-356C76F9F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9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F9371-8690-48FB-B16C-A87628AF34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6AD3576F-CE51-4CF1-8057-DEF5A152DE5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550" r:id="rId1"/>
    <p:sldLayoutId id="2147487551" r:id="rId2"/>
    <p:sldLayoutId id="2147487552" r:id="rId3"/>
    <p:sldLayoutId id="2147487553" r:id="rId4"/>
    <p:sldLayoutId id="2147487554" r:id="rId5"/>
    <p:sldLayoutId id="2147487555" r:id="rId6"/>
    <p:sldLayoutId id="2147487556" r:id="rId7"/>
    <p:sldLayoutId id="2147487557" r:id="rId8"/>
    <p:sldLayoutId id="2147487558" r:id="rId9"/>
    <p:sldLayoutId id="2147487559" r:id="rId10"/>
    <p:sldLayoutId id="2147487560" r:id="rId11"/>
  </p:sldLayoutIdLst>
  <p:txStyles>
    <p:titleStyle>
      <a:lvl1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146" algn="l" defTabSz="685719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291" algn="l" defTabSz="685719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436" algn="l" defTabSz="685719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582" algn="l" defTabSz="685719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69863" indent="-169863" algn="l" defTabSz="684213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27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56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5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4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26" indent="-171429" algn="l" defTabSz="68571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85" indent="-171429" algn="l" defTabSz="68571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44" indent="-171429" algn="l" defTabSz="68571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02" indent="-171429" algn="l" defTabSz="68571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1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59" algn="l" defTabSz="68571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19" algn="l" defTabSz="68571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78" algn="l" defTabSz="68571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36" algn="l" defTabSz="68571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95" algn="l" defTabSz="68571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55" algn="l" defTabSz="68571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14" algn="l" defTabSz="68571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73" algn="l" defTabSz="68571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BCCA5F1-D5A7-4059-AE0D-718969D780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56874C1B-21A0-40E1-BDDF-9E9884F2A2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43DB33C-F66A-4B18-AC68-C6BA752F0CC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8219D42-6AF5-4ED5-800D-4EB0E47FD7F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4282351-2B93-4B41-8B35-2FCF24909B1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rtl="1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3BD55151-D83E-4CB7-8F78-D5918F2D193E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561" r:id="rId1"/>
    <p:sldLayoutId id="2147487562" r:id="rId2"/>
    <p:sldLayoutId id="2147487563" r:id="rId3"/>
    <p:sldLayoutId id="2147487564" r:id="rId4"/>
    <p:sldLayoutId id="2147487565" r:id="rId5"/>
    <p:sldLayoutId id="2147487566" r:id="rId6"/>
    <p:sldLayoutId id="2147487567" r:id="rId7"/>
    <p:sldLayoutId id="2147487568" r:id="rId8"/>
    <p:sldLayoutId id="2147487569" r:id="rId9"/>
    <p:sldLayoutId id="2147487570" r:id="rId10"/>
    <p:sldLayoutId id="2147487571" r:id="rId11"/>
    <p:sldLayoutId id="2147487572" r:id="rId12"/>
    <p:sldLayoutId id="2147487573" r:id="rId13"/>
    <p:sldLayoutId id="2147487574" r:id="rId14"/>
    <p:sldLayoutId id="2147487575" r:id="rId15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146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291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436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582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1313" indent="-341313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1413" indent="-227013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598613" indent="-227013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5813" indent="-227013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300" indent="-228573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446" indent="-228573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8592" indent="-228573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5737" indent="-228573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EG"/>
      </a:defPPr>
      <a:lvl1pPr marL="0" algn="r" defTabSz="9142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r" defTabSz="9142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1" algn="r" defTabSz="9142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6" algn="r" defTabSz="9142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2" algn="r" defTabSz="9142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8" algn="r" defTabSz="9142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3" algn="r" defTabSz="9142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9" algn="r" defTabSz="9142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5" algn="r" defTabSz="9142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05BFF58E-2F06-4EB5-8D99-296C93A698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7" tIns="45709" rIns="91417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2241D81D-5AC4-4099-AA91-9DBFB5FF7F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8CAE468-2484-45A9-89E8-448A3506378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>
            <a:lvl1pPr algn="r" defTabSz="914785" rtl="1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E84F370-0C30-4B37-B2E3-EF9F70DDD9F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>
            <a:lvl1pPr algn="ctr" defTabSz="914785" rtl="1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EC1314B-7131-47BD-8552-D733C78515B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>
            <a:lvl1pPr rtl="1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E9A14A43-F5F2-4C01-A5EB-40B43B7EAA68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576" r:id="rId1"/>
    <p:sldLayoutId id="2147487577" r:id="rId2"/>
    <p:sldLayoutId id="2147487578" r:id="rId3"/>
    <p:sldLayoutId id="2147487579" r:id="rId4"/>
    <p:sldLayoutId id="2147487580" r:id="rId5"/>
    <p:sldLayoutId id="2147487581" r:id="rId6"/>
    <p:sldLayoutId id="2147487582" r:id="rId7"/>
    <p:sldLayoutId id="2147487583" r:id="rId8"/>
    <p:sldLayoutId id="2147487584" r:id="rId9"/>
    <p:sldLayoutId id="2147487585" r:id="rId10"/>
    <p:sldLayoutId id="2147487586" r:id="rId11"/>
    <p:sldLayoutId id="2147487587" r:id="rId12"/>
    <p:sldLayoutId id="2147487588" r:id="rId13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15549" algn="ctr" defTabSz="914785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831098" algn="ctr" defTabSz="914785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246647" algn="ctr" defTabSz="914785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662196" algn="ctr" defTabSz="914785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4163" algn="r" rtl="1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r" rtl="1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0" indent="-207775" algn="l" defTabSz="831098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01069" indent="-207775" algn="l" defTabSz="831098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16618" indent="-207775" algn="l" defTabSz="831098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32167" indent="-207775" algn="l" defTabSz="831098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109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5549" algn="l" defTabSz="83109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31098" algn="l" defTabSz="83109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6647" algn="l" defTabSz="83109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62196" algn="l" defTabSz="83109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7745" algn="l" defTabSz="83109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93294" algn="l" defTabSz="83109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8844" algn="l" defTabSz="83109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24393" algn="l" defTabSz="83109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5F3222F-80D6-4F96-9341-C46681BCC73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>
            <a:extLst>
              <a:ext uri="{FF2B5EF4-FFF2-40B4-BE49-F238E27FC236}">
                <a16:creationId xmlns:a16="http://schemas.microsoft.com/office/drawing/2014/main" id="{35406738-182E-4DD4-AA9B-BE8095BE15B3}"/>
              </a:ext>
            </a:extLst>
          </p:cNvPr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196" name="Title Placeholder 21">
            <a:extLst>
              <a:ext uri="{FF2B5EF4-FFF2-40B4-BE49-F238E27FC236}">
                <a16:creationId xmlns:a16="http://schemas.microsoft.com/office/drawing/2014/main" id="{E8006706-9892-4B84-A52F-5550D4CE8A6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9142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7" name="Text Placeholder 12">
            <a:extLst>
              <a:ext uri="{FF2B5EF4-FFF2-40B4-BE49-F238E27FC236}">
                <a16:creationId xmlns:a16="http://schemas.microsoft.com/office/drawing/2014/main" id="{30D35CBB-215A-4543-9899-2EDB0FDA47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8810254C-33DC-4B1E-92F4-2809BD2825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lIns="91429" tIns="45715" rIns="91429" bIns="45715" anchor="ctr" anchorCtr="0"/>
          <a:lstStyle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696464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E82CB0-7614-480E-A3BC-B030939A0A65}" type="datetimeFigureOut">
              <a:rPr lang="en-US"/>
              <a:pPr>
                <a:defRPr/>
              </a:pPr>
              <a:t>12/13/2020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D7AE8F-9608-4184-85D5-65C2339A74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lIns="91429" tIns="45715" rIns="91429" bIns="45715" anchor="ctr" anchorCtr="0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696464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171C083-B504-46BA-ADD5-E56B2D00B0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Franklin Gothic Book" panose="020B0503020102020204" pitchFamily="34" charset="0"/>
              </a:defRPr>
            </a:lvl1pPr>
          </a:lstStyle>
          <a:p>
            <a:fld id="{2F22A5AF-FFBE-497A-9BC7-3D73275207A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589" r:id="rId1"/>
    <p:sldLayoutId id="2147487510" r:id="rId2"/>
    <p:sldLayoutId id="2147487590" r:id="rId3"/>
    <p:sldLayoutId id="2147487511" r:id="rId4"/>
    <p:sldLayoutId id="2147487512" r:id="rId5"/>
    <p:sldLayoutId id="2147487513" r:id="rId6"/>
    <p:sldLayoutId id="2147487514" r:id="rId7"/>
    <p:sldLayoutId id="2147487591" r:id="rId8"/>
    <p:sldLayoutId id="2147487592" r:id="rId9"/>
    <p:sldLayoutId id="2147487515" r:id="rId10"/>
    <p:sldLayoutId id="2147487516" r:id="rId11"/>
    <p:sldLayoutId id="2147487593" r:id="rId12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146" algn="l" rtl="1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291" algn="l" rtl="1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436" algn="l" rtl="1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582" algn="l" rtl="1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1463" indent="-271463" algn="r" rtl="1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6100" indent="-227013" algn="r" rtl="1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0738" indent="-227013" algn="r" rtl="1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5375" indent="-227013" algn="r" rtl="1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013" indent="-227013" algn="r" rtl="1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724" indent="-228573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011" indent="-228573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298" indent="-228573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586" indent="-228573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1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6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2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8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3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9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5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1.jpeg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35.xml" /><Relationship Id="rId4" Type="http://schemas.openxmlformats.org/officeDocument/2006/relationships/image" Target="../media/image23.png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12.xml" /><Relationship Id="rId5" Type="http://schemas.openxmlformats.org/officeDocument/2006/relationships/image" Target="../media/image26.png" /><Relationship Id="rId4" Type="http://schemas.openxmlformats.org/officeDocument/2006/relationships/image" Target="../media/image25.jpeg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30.png" /><Relationship Id="rId4" Type="http://schemas.openxmlformats.org/officeDocument/2006/relationships/image" Target="../media/image29.jpe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62.xml" /><Relationship Id="rId6" Type="http://schemas.openxmlformats.org/officeDocument/2006/relationships/image" Target="../media/image6.jpeg" /><Relationship Id="rId5" Type="http://schemas.openxmlformats.org/officeDocument/2006/relationships/image" Target="../media/image5.jpeg" /><Relationship Id="rId4" Type="http://schemas.openxmlformats.org/officeDocument/2006/relationships/image" Target="../media/image4.jpeg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 /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 /><Relationship Id="rId1" Type="http://schemas.openxmlformats.org/officeDocument/2006/relationships/slideLayout" Target="../slideLayouts/slideLayout49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 /><Relationship Id="rId1" Type="http://schemas.openxmlformats.org/officeDocument/2006/relationships/slideLayout" Target="../slideLayouts/slideLayout51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 /><Relationship Id="rId2" Type="http://schemas.openxmlformats.org/officeDocument/2006/relationships/image" Target="../media/image35.jpeg" /><Relationship Id="rId1" Type="http://schemas.openxmlformats.org/officeDocument/2006/relationships/slideLayout" Target="../slideLayouts/slideLayout51.xml" /><Relationship Id="rId4" Type="http://schemas.openxmlformats.org/officeDocument/2006/relationships/image" Target="../media/image37.jpeg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 /><Relationship Id="rId2" Type="http://schemas.openxmlformats.org/officeDocument/2006/relationships/image" Target="../media/image38.jpeg" /><Relationship Id="rId1" Type="http://schemas.openxmlformats.org/officeDocument/2006/relationships/slideLayout" Target="../slideLayouts/slideLayout51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 /><Relationship Id="rId2" Type="http://schemas.openxmlformats.org/officeDocument/2006/relationships/image" Target="../media/image40.jpeg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42.jpeg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 /><Relationship Id="rId1" Type="http://schemas.openxmlformats.org/officeDocument/2006/relationships/slideLayout" Target="../slideLayouts/slideLayout38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 /><Relationship Id="rId1" Type="http://schemas.openxmlformats.org/officeDocument/2006/relationships/slideLayout" Target="../slideLayouts/slideLayout4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 /><Relationship Id="rId1" Type="http://schemas.openxmlformats.org/officeDocument/2006/relationships/slideLayout" Target="../slideLayouts/slideLayout16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8.jpeg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 /><Relationship Id="rId2" Type="http://schemas.openxmlformats.org/officeDocument/2006/relationships/image" Target="../media/image46.jpeg" /><Relationship Id="rId1" Type="http://schemas.openxmlformats.org/officeDocument/2006/relationships/slideLayout" Target="../slideLayouts/slideLayout14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 /><Relationship Id="rId1" Type="http://schemas.openxmlformats.org/officeDocument/2006/relationships/slideLayout" Target="../slideLayouts/slideLayout80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 /><Relationship Id="rId1" Type="http://schemas.openxmlformats.org/officeDocument/2006/relationships/slideLayout" Target="../slideLayouts/slideLayout80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 /><Relationship Id="rId1" Type="http://schemas.openxmlformats.org/officeDocument/2006/relationships/slideLayout" Target="../slideLayouts/slideLayout93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 /><Relationship Id="rId1" Type="http://schemas.openxmlformats.org/officeDocument/2006/relationships/slideLayout" Target="../slideLayouts/slideLayout14.xml" 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16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 /><Relationship Id="rId1" Type="http://schemas.openxmlformats.org/officeDocument/2006/relationships/slideLayout" Target="../slideLayouts/slideLayout19.xml" 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2.jpeg" /><Relationship Id="rId5" Type="http://schemas.openxmlformats.org/officeDocument/2006/relationships/image" Target="../media/image11.jpeg" /><Relationship Id="rId4" Type="http://schemas.openxmlformats.org/officeDocument/2006/relationships/image" Target="../media/image10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4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45ABC35-E198-48F3-9D58-D19C0D4C96F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8229600" cy="1524000"/>
          </a:xfrm>
        </p:spPr>
        <p:txBody>
          <a:bodyPr/>
          <a:lstStyle/>
          <a:p>
            <a:pPr marL="0" indent="0" algn="ctr" rtl="0">
              <a:buFont typeface="Wingdings 2" panose="05020102010507070707" pitchFamily="18" charset="2"/>
              <a:buNone/>
              <a:defRPr/>
            </a:pPr>
            <a:r>
              <a:rPr lang="en-US" altLang="en-US" sz="4800" dirty="0">
                <a:solidFill>
                  <a:srgbClr val="696464"/>
                </a:solidFill>
                <a:latin typeface="Arial Black" pitchFamily="34" charset="0"/>
                <a:ea typeface="+mj-ea"/>
                <a:cs typeface="+mj-cs"/>
              </a:rPr>
              <a:t>The Nervous Tissue</a:t>
            </a:r>
            <a:endParaRPr lang="ar-JO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1B8EA3EE-41A7-4E2A-B1C7-EB6F765A7A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6688" y="76200"/>
            <a:ext cx="8928100" cy="1371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According to the number of processes</a:t>
            </a:r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endParaRPr lang="en-US" sz="3800" b="1" i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97283" name="Picture 1">
            <a:extLst>
              <a:ext uri="{FF2B5EF4-FFF2-40B4-BE49-F238E27FC236}">
                <a16:creationId xmlns:a16="http://schemas.microsoft.com/office/drawing/2014/main" id="{7A481AA4-97EF-49A5-84D7-6B1FA1A60C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752600"/>
            <a:ext cx="8753475" cy="496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93CAE9E8-6A83-4FD5-9158-52E8E10B18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104775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3600">
                <a:latin typeface="Arial Black" panose="020B0A04020102020204" pitchFamily="34" charset="0"/>
              </a:rPr>
              <a:t>Multipolar Neurons</a:t>
            </a:r>
            <a:endParaRPr lang="en-US" altLang="en-US" sz="3600">
              <a:latin typeface="Arial Black" panose="020B0A04020102020204" pitchFamily="34" charset="0"/>
            </a:endParaRPr>
          </a:p>
        </p:txBody>
      </p:sp>
      <p:sp>
        <p:nvSpPr>
          <p:cNvPr id="98307" name="AutoShape 3">
            <a:extLst>
              <a:ext uri="{FF2B5EF4-FFF2-40B4-BE49-F238E27FC236}">
                <a16:creationId xmlns:a16="http://schemas.microsoft.com/office/drawing/2014/main" id="{85659D28-581D-4234-B3D0-DD3EFA40A6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750" y="2055813"/>
            <a:ext cx="6192838" cy="1198562"/>
          </a:xfrm>
          <a:prstGeom prst="downArrowCallout">
            <a:avLst>
              <a:gd name="adj1" fmla="val 165628"/>
              <a:gd name="adj2" fmla="val 165628"/>
              <a:gd name="adj3" fmla="val 16667"/>
              <a:gd name="adj4" fmla="val 66667"/>
            </a:avLst>
          </a:prstGeom>
          <a:solidFill>
            <a:srgbClr val="FFFF00">
              <a:alpha val="9686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5" rIns="91429" bIns="45715" anchor="ctr"/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GB" altLang="en-US" sz="2800" b="1">
                <a:latin typeface="Times New Roman" panose="02020603050405020304" pitchFamily="18" charset="0"/>
              </a:rPr>
              <a:t>According to the shape of the cell body</a:t>
            </a:r>
            <a:endParaRPr lang="en-US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98308" name="AutoShape 4">
            <a:extLst>
              <a:ext uri="{FF2B5EF4-FFF2-40B4-BE49-F238E27FC236}">
                <a16:creationId xmlns:a16="http://schemas.microsoft.com/office/drawing/2014/main" id="{1373C95F-61D6-4FA9-8520-8FFF8E9CA7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3071813"/>
            <a:ext cx="1981200" cy="1079500"/>
          </a:xfrm>
          <a:prstGeom prst="flowChartDecisio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5" rIns="91429" bIns="45715" anchor="ctr"/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GB" altLang="en-US" sz="2400" b="1">
                <a:latin typeface="Times New Roman" panose="02020603050405020304" pitchFamily="18" charset="0"/>
              </a:rPr>
              <a:t>Pyramidal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98309" name="AutoShape 5">
            <a:extLst>
              <a:ext uri="{FF2B5EF4-FFF2-40B4-BE49-F238E27FC236}">
                <a16:creationId xmlns:a16="http://schemas.microsoft.com/office/drawing/2014/main" id="{2CD30B10-5FF0-4305-8851-789D1942C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663" y="4719638"/>
            <a:ext cx="2016125" cy="1082675"/>
          </a:xfrm>
          <a:prstGeom prst="flowChartDecisio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5" rIns="91429" bIns="45715" anchor="ctr"/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GB" altLang="en-US" sz="2400" b="1">
                <a:latin typeface="Times New Roman" panose="02020603050405020304" pitchFamily="18" charset="0"/>
              </a:rPr>
              <a:t>Pyriform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98310" name="AutoShape 6">
            <a:extLst>
              <a:ext uri="{FF2B5EF4-FFF2-40B4-BE49-F238E27FC236}">
                <a16:creationId xmlns:a16="http://schemas.microsoft.com/office/drawing/2014/main" id="{9A1ECE4A-04AD-43F7-B092-9E4BCD4C1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3141663"/>
            <a:ext cx="1779588" cy="1081087"/>
          </a:xfrm>
          <a:prstGeom prst="flowChartDecisio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5" rIns="91429" bIns="45715" anchor="ctr"/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GB" altLang="en-US" sz="2400" b="1">
                <a:latin typeface="Times New Roman" panose="02020603050405020304" pitchFamily="18" charset="0"/>
              </a:rPr>
              <a:t>Stellate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98311" name="AutoShape 7">
            <a:extLst>
              <a:ext uri="{FF2B5EF4-FFF2-40B4-BE49-F238E27FC236}">
                <a16:creationId xmlns:a16="http://schemas.microsoft.com/office/drawing/2014/main" id="{9F9A506B-BAA2-4945-B317-FF333A24EC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4722813"/>
            <a:ext cx="1851025" cy="1082675"/>
          </a:xfrm>
          <a:prstGeom prst="flowChartDecisio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5" rIns="91429" bIns="45715" anchor="ctr"/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GB" altLang="en-US" sz="2400" b="1">
                <a:latin typeface="Times New Roman" panose="02020603050405020304" pitchFamily="18" charset="0"/>
              </a:rPr>
              <a:t>Granule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pic>
        <p:nvPicPr>
          <p:cNvPr id="98312" name="Picture 2" descr="Image004">
            <a:extLst>
              <a:ext uri="{FF2B5EF4-FFF2-40B4-BE49-F238E27FC236}">
                <a16:creationId xmlns:a16="http://schemas.microsoft.com/office/drawing/2014/main" id="{E16FCA0D-38C9-431D-98DC-4F630A13B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04775"/>
            <a:ext cx="3733800" cy="190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3" name="Picture 1">
            <a:extLst>
              <a:ext uri="{FF2B5EF4-FFF2-40B4-BE49-F238E27FC236}">
                <a16:creationId xmlns:a16="http://schemas.microsoft.com/office/drawing/2014/main" id="{69F55908-0B42-471A-A560-A0133016C1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638" y="3254375"/>
            <a:ext cx="4157662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عنوان 1">
            <a:extLst>
              <a:ext uri="{FF2B5EF4-FFF2-40B4-BE49-F238E27FC236}">
                <a16:creationId xmlns:a16="http://schemas.microsoft.com/office/drawing/2014/main" id="{908BF227-905F-4BC4-A06E-2972A2906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-152400"/>
            <a:ext cx="7772400" cy="1143000"/>
          </a:xfrm>
        </p:spPr>
        <p:txBody>
          <a:bodyPr/>
          <a:lstStyle/>
          <a:p>
            <a:r>
              <a:rPr lang="en-US" altLang="en-US" sz="3600">
                <a:solidFill>
                  <a:srgbClr val="696464"/>
                </a:solidFill>
                <a:latin typeface="Arial Black" panose="020B0A04020102020204" pitchFamily="34" charset="0"/>
              </a:rPr>
              <a:t>Neuroglia</a:t>
            </a:r>
            <a:endParaRPr lang="ar-JO" altLang="en-US"/>
          </a:p>
        </p:txBody>
      </p:sp>
      <p:sp>
        <p:nvSpPr>
          <p:cNvPr id="99331" name="عنصر نائب للمحتوى 2">
            <a:extLst>
              <a:ext uri="{FF2B5EF4-FFF2-40B4-BE49-F238E27FC236}">
                <a16:creationId xmlns:a16="http://schemas.microsoft.com/office/drawing/2014/main" id="{69D71D26-2F53-4ED6-A112-80BFA0C596C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175" y="1219200"/>
            <a:ext cx="8763000" cy="5407025"/>
          </a:xfrm>
        </p:spPr>
        <p:txBody>
          <a:bodyPr/>
          <a:lstStyle/>
          <a:p>
            <a:pPr marL="0" indent="0" algn="l" rtl="0" eaLnBrk="1" hangingPunct="1">
              <a:lnSpc>
                <a:spcPct val="90000"/>
              </a:lnSpc>
              <a:buClr>
                <a:srgbClr val="D34817"/>
              </a:buClr>
              <a:buFont typeface="Wingdings 2" panose="05020102010507070707" pitchFamily="18" charset="2"/>
              <a:buNone/>
            </a:pPr>
            <a:r>
              <a:rPr lang="en-US" altLang="en-US" sz="2800" b="1">
                <a:solidFill>
                  <a:srgbClr val="FF0000"/>
                </a:solidFill>
                <a:latin typeface="Arial Black" panose="020B0A04020102020204" pitchFamily="34" charset="0"/>
              </a:rPr>
              <a:t>Definition :</a:t>
            </a:r>
          </a:p>
          <a:p>
            <a:pPr marL="0" indent="0" algn="l" rtl="0" eaLnBrk="1" hangingPunct="1">
              <a:lnSpc>
                <a:spcPct val="90000"/>
              </a:lnSpc>
              <a:buClr>
                <a:srgbClr val="D34817"/>
              </a:buClr>
              <a:buFont typeface="Wingdings 2" panose="05020102010507070707" pitchFamily="18" charset="2"/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Supporting cells of the nervous system</a:t>
            </a:r>
          </a:p>
          <a:p>
            <a:pPr marL="0" indent="0" algn="l" rtl="0" eaLnBrk="1" hangingPunct="1">
              <a:lnSpc>
                <a:spcPct val="90000"/>
              </a:lnSpc>
              <a:buClr>
                <a:srgbClr val="D34817"/>
              </a:buClr>
              <a:buFont typeface="Wingdings 2" panose="05020102010507070707" pitchFamily="18" charset="2"/>
              <a:buNone/>
            </a:pPr>
            <a:r>
              <a:rPr lang="en-US" altLang="en-US" sz="2800" b="1">
                <a:solidFill>
                  <a:srgbClr val="FF0000"/>
                </a:solidFill>
                <a:latin typeface="Arial Black" panose="020B0A04020102020204" pitchFamily="34" charset="0"/>
              </a:rPr>
              <a:t>Stain :</a:t>
            </a:r>
          </a:p>
          <a:p>
            <a:pPr lvl="1" algn="l" rtl="0" eaLnBrk="1" hangingPunct="1">
              <a:lnSpc>
                <a:spcPct val="90000"/>
              </a:lnSpc>
              <a:buClr>
                <a:srgbClr val="9B2D1F"/>
              </a:buClr>
              <a:buFont typeface="Wingdings" panose="05000000000000000000" pitchFamily="2" charset="2"/>
              <a:buChar char="Ø"/>
            </a:pPr>
            <a:r>
              <a:rPr lang="en-US" altLang="en-US" sz="2800" b="1">
                <a:solidFill>
                  <a:srgbClr val="000000"/>
                </a:solidFill>
              </a:rPr>
              <a:t>Gold chloride</a:t>
            </a:r>
          </a:p>
          <a:p>
            <a:pPr lvl="1" algn="l" rtl="0" eaLnBrk="1" hangingPunct="1">
              <a:lnSpc>
                <a:spcPct val="90000"/>
              </a:lnSpc>
              <a:buClr>
                <a:srgbClr val="9B2D1F"/>
              </a:buClr>
              <a:buFont typeface="Wingdings" panose="05000000000000000000" pitchFamily="2" charset="2"/>
              <a:buChar char="Ø"/>
            </a:pPr>
            <a:r>
              <a:rPr lang="en-US" altLang="en-US" sz="2800" b="1">
                <a:solidFill>
                  <a:srgbClr val="000000"/>
                </a:solidFill>
              </a:rPr>
              <a:t>Silver stain</a:t>
            </a:r>
          </a:p>
          <a:p>
            <a:pPr lvl="1" algn="l" rtl="0" eaLnBrk="1" hangingPunct="1">
              <a:lnSpc>
                <a:spcPct val="90000"/>
              </a:lnSpc>
              <a:buClr>
                <a:srgbClr val="9B2D1F"/>
              </a:buClr>
              <a:buFont typeface="Wingdings" panose="05000000000000000000" pitchFamily="2" charset="2"/>
              <a:buChar char="Ø"/>
            </a:pPr>
            <a:r>
              <a:rPr lang="en-US" altLang="en-US" sz="2800" b="1">
                <a:solidFill>
                  <a:srgbClr val="000000"/>
                </a:solidFill>
              </a:rPr>
              <a:t>Immuno-histochemical  </a:t>
            </a:r>
          </a:p>
          <a:p>
            <a:pPr marL="0" indent="0" algn="l" rtl="0" eaLnBrk="1" hangingPunct="1">
              <a:lnSpc>
                <a:spcPct val="90000"/>
              </a:lnSpc>
              <a:buClr>
                <a:srgbClr val="D34817"/>
              </a:buClr>
              <a:buFont typeface="Wingdings 2" panose="05020102010507070707" pitchFamily="18" charset="2"/>
              <a:buNone/>
            </a:pPr>
            <a:r>
              <a:rPr lang="en-US" altLang="en-US" sz="2800" b="1">
                <a:solidFill>
                  <a:srgbClr val="FF0000"/>
                </a:solidFill>
                <a:latin typeface="Arial Black" panose="020B0A04020102020204" pitchFamily="34" charset="0"/>
              </a:rPr>
              <a:t>Shape :</a:t>
            </a:r>
          </a:p>
          <a:p>
            <a:pPr lvl="1" algn="l" rtl="0" eaLnBrk="1" hangingPunct="1">
              <a:lnSpc>
                <a:spcPct val="90000"/>
              </a:lnSpc>
              <a:buClr>
                <a:srgbClr val="9B2D1F"/>
              </a:buClr>
            </a:pPr>
            <a:r>
              <a:rPr lang="en-US" altLang="en-US" sz="2800" b="1">
                <a:solidFill>
                  <a:srgbClr val="000000"/>
                </a:solidFill>
              </a:rPr>
              <a:t>Branching cells ….</a:t>
            </a:r>
          </a:p>
          <a:p>
            <a:pPr marL="0" indent="0" algn="l" rtl="0" eaLnBrk="1" hangingPunct="1">
              <a:lnSpc>
                <a:spcPct val="90000"/>
              </a:lnSpc>
              <a:buClr>
                <a:srgbClr val="D34817"/>
              </a:buClr>
              <a:buFont typeface="Wingdings 2" panose="05020102010507070707" pitchFamily="18" charset="2"/>
              <a:buNone/>
            </a:pPr>
            <a:r>
              <a:rPr lang="en-US" altLang="en-US" sz="2800" b="1">
                <a:solidFill>
                  <a:srgbClr val="FF0000"/>
                </a:solidFill>
                <a:latin typeface="Arial Black" panose="020B0A04020102020204" pitchFamily="34" charset="0"/>
              </a:rPr>
              <a:t>Origin :</a:t>
            </a:r>
          </a:p>
          <a:p>
            <a:pPr lvl="1" algn="l" rtl="0" eaLnBrk="1" hangingPunct="1">
              <a:lnSpc>
                <a:spcPct val="90000"/>
              </a:lnSpc>
              <a:buClr>
                <a:srgbClr val="9B2D1F"/>
              </a:buClr>
            </a:pPr>
            <a:r>
              <a:rPr lang="en-US" altLang="en-US" sz="2800" b="1">
                <a:solidFill>
                  <a:srgbClr val="000000"/>
                </a:solidFill>
              </a:rPr>
              <a:t>All ectodermal in origin  except</a:t>
            </a:r>
            <a:r>
              <a:rPr lang="ar-EG" altLang="en-US" sz="2800" b="1">
                <a:solidFill>
                  <a:srgbClr val="000000"/>
                </a:solidFill>
              </a:rPr>
              <a:t>   </a:t>
            </a:r>
            <a:r>
              <a:rPr lang="en-US" altLang="en-US" sz="2800" b="1">
                <a:solidFill>
                  <a:srgbClr val="000000"/>
                </a:solidFill>
              </a:rPr>
              <a:t> </a:t>
            </a:r>
            <a:r>
              <a:rPr lang="en-US" altLang="en-US" sz="2800" b="1">
                <a:solidFill>
                  <a:srgbClr val="FF0000"/>
                </a:solidFill>
              </a:rPr>
              <a:t>microglia </a:t>
            </a:r>
            <a:r>
              <a:rPr lang="en-US" altLang="en-US" sz="2800" b="1">
                <a:solidFill>
                  <a:srgbClr val="000000"/>
                </a:solidFill>
              </a:rPr>
              <a:t>derived from blood monocytes = mesodermal in origin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2F1486C9-97F2-4598-909A-0E90C50477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750" y="-334963"/>
            <a:ext cx="8385175" cy="974726"/>
          </a:xfrm>
        </p:spPr>
        <p:txBody>
          <a:bodyPr/>
          <a:lstStyle/>
          <a:p>
            <a:pPr eaLnBrk="1" hangingPunct="1"/>
            <a:r>
              <a:rPr lang="en-US" altLang="en-US" sz="3600"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4F5D515A-01DB-425E-B6F3-54240847EA6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4000" y="188913"/>
            <a:ext cx="7823200" cy="6524625"/>
          </a:xfrm>
        </p:spPr>
        <p:txBody>
          <a:bodyPr/>
          <a:lstStyle/>
          <a:p>
            <a:pPr marL="0" indent="0" algn="l" rtl="0"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Site :</a:t>
            </a:r>
          </a:p>
          <a:p>
            <a:pPr marL="547623" lvl="1" indent="-228573" algn="l" rtl="0" eaLnBrk="1" hangingPunct="1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altLang="en-US" sz="2800" b="1" dirty="0">
                <a:solidFill>
                  <a:srgbClr val="FF0000"/>
                </a:solidFill>
              </a:rPr>
              <a:t>Inside CNS</a:t>
            </a:r>
          </a:p>
          <a:p>
            <a:pPr marL="319050" lvl="1" indent="0" algn="l" rtl="0"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r>
              <a:rPr lang="en-US" altLang="en-US" sz="2800" b="1" dirty="0" err="1">
                <a:solidFill>
                  <a:srgbClr val="00B0F0"/>
                </a:solidFill>
              </a:rPr>
              <a:t>macroglia</a:t>
            </a:r>
            <a:r>
              <a:rPr lang="en-US" altLang="en-US" sz="2800" b="1" dirty="0">
                <a:solidFill>
                  <a:srgbClr val="00B0F0"/>
                </a:solidFill>
              </a:rPr>
              <a:t> =astrocytes</a:t>
            </a:r>
            <a:r>
              <a:rPr lang="en-US" altLang="en-US" sz="2800" b="1" dirty="0"/>
              <a:t>, microglia, </a:t>
            </a:r>
            <a:r>
              <a:rPr lang="en-US" altLang="en-US" sz="2800" b="1" dirty="0">
                <a:solidFill>
                  <a:srgbClr val="00B050"/>
                </a:solidFill>
              </a:rPr>
              <a:t>ependymal cell</a:t>
            </a:r>
            <a:r>
              <a:rPr lang="en-US" altLang="en-US" sz="2800" b="1" dirty="0"/>
              <a:t> , oligodendroglia</a:t>
            </a:r>
          </a:p>
          <a:p>
            <a:pPr marL="547623" lvl="1" indent="-228573" algn="l" rtl="0" eaLnBrk="1" hangingPunct="1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altLang="en-US" sz="2800" b="1" dirty="0">
                <a:solidFill>
                  <a:srgbClr val="FF0000"/>
                </a:solidFill>
              </a:rPr>
              <a:t>Outside CNS= peripheral NS</a:t>
            </a:r>
          </a:p>
          <a:p>
            <a:pPr marL="0" indent="0" algn="l" rtl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sz="2800" b="1" dirty="0">
                <a:solidFill>
                  <a:schemeClr val="accent1"/>
                </a:solidFill>
              </a:rPr>
              <a:t>Schwann cell, </a:t>
            </a:r>
            <a:r>
              <a:rPr lang="en-US" altLang="en-US" sz="2800" b="1" dirty="0">
                <a:solidFill>
                  <a:srgbClr val="00B0F0"/>
                </a:solidFill>
              </a:rPr>
              <a:t>satellite cells </a:t>
            </a:r>
            <a:r>
              <a:rPr lang="en-US" altLang="en-US" sz="2800" b="1" dirty="0"/>
              <a:t>in ganglia, </a:t>
            </a:r>
            <a:r>
              <a:rPr lang="en-US" altLang="en-US" sz="2800" b="1" dirty="0" err="1">
                <a:solidFill>
                  <a:srgbClr val="00B050"/>
                </a:solidFill>
              </a:rPr>
              <a:t>pituicytes</a:t>
            </a:r>
            <a:r>
              <a:rPr lang="en-US" altLang="en-US" sz="2800" b="1" dirty="0"/>
              <a:t> in posterior lobe of pituitary gland.</a:t>
            </a:r>
            <a:endParaRPr lang="en-US" altLang="en-US" sz="2800" b="1" dirty="0">
              <a:solidFill>
                <a:schemeClr val="accent1"/>
              </a:solidFill>
            </a:endParaRPr>
          </a:p>
        </p:txBody>
      </p:sp>
      <p:pic>
        <p:nvPicPr>
          <p:cNvPr id="100356" name="Picture 1">
            <a:extLst>
              <a:ext uri="{FF2B5EF4-FFF2-40B4-BE49-F238E27FC236}">
                <a16:creationId xmlns:a16="http://schemas.microsoft.com/office/drawing/2014/main" id="{13DFEC7F-8EB9-4498-B7B2-590E3BF1E7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913" y="3659188"/>
            <a:ext cx="3429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7" name="Picture 1">
            <a:extLst>
              <a:ext uri="{FF2B5EF4-FFF2-40B4-BE49-F238E27FC236}">
                <a16:creationId xmlns:a16="http://schemas.microsoft.com/office/drawing/2014/main" id="{410A4006-A5A4-4E72-921B-1BF66F57E3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3406775"/>
            <a:ext cx="5280025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عنوان 1">
            <a:extLst>
              <a:ext uri="{FF2B5EF4-FFF2-40B4-BE49-F238E27FC236}">
                <a16:creationId xmlns:a16="http://schemas.microsoft.com/office/drawing/2014/main" id="{2D235860-32ED-438B-A1E2-CA9491C94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3175"/>
            <a:ext cx="8839200" cy="688975"/>
          </a:xfrm>
        </p:spPr>
        <p:txBody>
          <a:bodyPr/>
          <a:lstStyle/>
          <a:p>
            <a:r>
              <a:rPr lang="en-US" altLang="en-US" sz="2800">
                <a:solidFill>
                  <a:srgbClr val="FF0000"/>
                </a:solidFill>
                <a:latin typeface="Arial Black" panose="020B0A04020102020204" pitchFamily="34" charset="0"/>
              </a:rPr>
              <a:t>Types of neuroglia </a:t>
            </a:r>
            <a:endParaRPr lang="ar-JO" altLang="en-US" sz="2800"/>
          </a:p>
        </p:txBody>
      </p:sp>
      <p:graphicFrame>
        <p:nvGraphicFramePr>
          <p:cNvPr id="4" name="عنصر نائب للمحتوى 3">
            <a:extLst>
              <a:ext uri="{FF2B5EF4-FFF2-40B4-BE49-F238E27FC236}">
                <a16:creationId xmlns:a16="http://schemas.microsoft.com/office/drawing/2014/main" id="{A7308C3A-A81B-44F9-BF22-56C4675B535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52400" y="609600"/>
          <a:ext cx="8877300" cy="667543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921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1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42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6593"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Function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ar-JO" sz="18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Location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ar-JO" sz="18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Name of the cell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ar-JO" sz="18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0381">
                <a:tc>
                  <a:txBody>
                    <a:bodyPr/>
                    <a:lstStyle/>
                    <a:p>
                      <a:pPr rtl="1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Regulate microenvironment </a:t>
                      </a:r>
                    </a:p>
                    <a:p>
                      <a:pPr rtl="1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B.B.B</a:t>
                      </a:r>
                      <a:endParaRPr lang="ar-JO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CNS </a:t>
                      </a:r>
                    </a:p>
                    <a:p>
                      <a:pPr rtl="1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Grey &amp; white matter </a:t>
                      </a:r>
                      <a:endParaRPr lang="ar-JO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pPr marL="285750" indent="-285750" algn="just" rtl="0">
                        <a:buFont typeface="Wingdings" pitchFamily="2" charset="2"/>
                        <a:buChar char="v"/>
                      </a:pP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Astrocytes</a:t>
                      </a:r>
                    </a:p>
                    <a:p>
                      <a:pPr marL="0" indent="0" algn="just" rtl="0">
                        <a:buFont typeface="Wingdings" pitchFamily="2" charset="2"/>
                        <a:buNone/>
                      </a:pP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protoplasmic  &amp;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Fibrous 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ar-JO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9017">
                <a:tc>
                  <a:txBody>
                    <a:bodyPr/>
                    <a:lstStyle/>
                    <a:p>
                      <a:pPr rtl="1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Myelination of axon in CNS  </a:t>
                      </a:r>
                      <a:endParaRPr lang="ar-JO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CNS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rtl="1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White &amp; grey matter</a:t>
                      </a:r>
                      <a:endParaRPr lang="ar-JO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pPr marL="285750" indent="-285750" algn="just" rtl="0">
                        <a:buFont typeface="Wingdings" pitchFamily="2" charset="2"/>
                        <a:buChar char="v"/>
                      </a:pP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Oligodendrocytes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ar-JO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0381">
                <a:tc>
                  <a:txBody>
                    <a:bodyPr/>
                    <a:lstStyle/>
                    <a:p>
                      <a:pPr rtl="1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Phagocytic </a:t>
                      </a:r>
                      <a:endParaRPr lang="ar-JO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CNS </a:t>
                      </a:r>
                    </a:p>
                    <a:p>
                      <a:pPr rtl="1"/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Grey &amp; white matter </a:t>
                      </a:r>
                    </a:p>
                    <a:p>
                      <a:pPr rtl="1"/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Mesodermal in origin </a:t>
                      </a:r>
                      <a:endParaRPr lang="ar-JO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pPr marL="285750" indent="-285750" algn="just" rtl="0">
                        <a:buFont typeface="Wingdings" pitchFamily="2" charset="2"/>
                        <a:buChar char="v"/>
                      </a:pP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Microglia </a:t>
                      </a:r>
                      <a:endParaRPr lang="ar-JO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9667">
                <a:tc>
                  <a:txBody>
                    <a:bodyPr/>
                    <a:lstStyle/>
                    <a:p>
                      <a:pPr algn="just" rtl="0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Assist in producing &amp; controlling composition of CSF </a:t>
                      </a:r>
                      <a:endParaRPr lang="ar-JO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CNS </a:t>
                      </a:r>
                    </a:p>
                    <a:p>
                      <a:pPr algn="just" rtl="0"/>
                      <a:r>
                        <a:rPr lang="en-US" sz="1800" dirty="0">
                          <a:latin typeface="Times New Roman" panose="02020603050405020304" pitchFamily="18" charset="0"/>
                          <a:cs typeface="+mj-cs"/>
                        </a:rPr>
                        <a:t>Ventricle &amp; central canal of spinal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+mj-cs"/>
                        </a:rPr>
                        <a:t> 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+mj-cs"/>
                        </a:rPr>
                        <a:t>cord------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with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 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a ciliated simple columnar shape</a:t>
                      </a:r>
                      <a:endParaRPr lang="ar-JO" sz="1800" dirty="0"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pPr marL="285750" indent="-285750" algn="just" rtl="0">
                        <a:buFont typeface="Wingdings" pitchFamily="2" charset="2"/>
                        <a:buChar char="v"/>
                      </a:pP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Ependymal cell </a:t>
                      </a:r>
                      <a:endParaRPr lang="ar-JO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9017">
                <a:tc>
                  <a:txBody>
                    <a:bodyPr/>
                    <a:lstStyle/>
                    <a:p>
                      <a:pPr rtl="1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Myelination of axon </a:t>
                      </a:r>
                    </a:p>
                    <a:p>
                      <a:pPr rtl="1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Structural support </a:t>
                      </a:r>
                      <a:endParaRPr lang="ar-JO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PNS </a:t>
                      </a:r>
                      <a:endParaRPr lang="ar-JO" sz="1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pPr marL="285750" indent="-285750" algn="just" rtl="0">
                        <a:buFont typeface="Wingdings" pitchFamily="2" charset="2"/>
                        <a:buChar char="v"/>
                      </a:pP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Schwann cell </a:t>
                      </a:r>
                      <a:endParaRPr lang="ar-JO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30381">
                <a:tc>
                  <a:txBody>
                    <a:bodyPr/>
                    <a:lstStyle/>
                    <a:p>
                      <a:pPr rtl="1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Regulate microenvironment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neurons </a:t>
                      </a:r>
                      <a:endParaRPr lang="ar-JO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PNS</a:t>
                      </a:r>
                    </a:p>
                    <a:p>
                      <a:pPr rtl="1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ganglia </a:t>
                      </a:r>
                      <a:endParaRPr lang="ar-JO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pPr marL="285750" indent="-285750" algn="just" rtl="0">
                        <a:buFont typeface="Wingdings" pitchFamily="2" charset="2"/>
                        <a:buChar char="v"/>
                      </a:pP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Satellite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cell </a:t>
                      </a:r>
                      <a:endParaRPr lang="ar-JO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686B4B73-2BBA-4F52-B1E0-6A857F277F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5588" y="3402013"/>
            <a:ext cx="8732837" cy="549275"/>
          </a:xfrm>
        </p:spPr>
        <p:txBody>
          <a:bodyPr/>
          <a:lstStyle/>
          <a:p>
            <a:pPr algn="ctr" rtl="0" eaLnBrk="1" hangingPunct="1"/>
            <a:r>
              <a:rPr lang="en-US" altLang="en-US" sz="2000"/>
              <a:t>                                 </a:t>
            </a:r>
            <a:r>
              <a:rPr lang="en-US" altLang="en-US" sz="1800" b="1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Protoplasmic                </a:t>
            </a: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solidFill>
                  <a:srgbClr val="FF0000"/>
                </a:solidFill>
              </a:rPr>
              <a:t>                          </a:t>
            </a:r>
            <a:r>
              <a:rPr lang="en-US" altLang="en-US" sz="1800">
                <a:solidFill>
                  <a:srgbClr val="FF0000"/>
                </a:solidFill>
                <a:latin typeface="Arial Black" panose="020B0A04020102020204" pitchFamily="34" charset="0"/>
              </a:rPr>
              <a:t>Fibrous</a:t>
            </a:r>
          </a:p>
        </p:txBody>
      </p:sp>
      <p:graphicFrame>
        <p:nvGraphicFramePr>
          <p:cNvPr id="21548" name="Group 44">
            <a:extLst>
              <a:ext uri="{FF2B5EF4-FFF2-40B4-BE49-F238E27FC236}">
                <a16:creationId xmlns:a16="http://schemas.microsoft.com/office/drawing/2014/main" id="{FB2EBC0E-9A0F-4A71-895E-E2A76057582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5888" y="4038600"/>
          <a:ext cx="8875712" cy="2667000"/>
        </p:xfrm>
        <a:graphic>
          <a:graphicData uri="http://schemas.openxmlformats.org/drawingml/2006/table">
            <a:tbl>
              <a:tblPr/>
              <a:tblGrid>
                <a:gridCol w="24368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82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0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3463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+mn-cs"/>
                        </a:rPr>
                        <a:t>Site</a:t>
                      </a:r>
                    </a:p>
                  </a:txBody>
                  <a:tcPr marT="45750" marB="457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+mn-cs"/>
                        </a:rPr>
                        <a:t>Gray matter</a:t>
                      </a:r>
                    </a:p>
                  </a:txBody>
                  <a:tcPr marT="45750" marB="457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+mn-cs"/>
                        </a:rPr>
                        <a:t>White matter</a:t>
                      </a:r>
                    </a:p>
                  </a:txBody>
                  <a:tcPr marT="45750" marB="457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6795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+mn-cs"/>
                        </a:rPr>
                        <a:t>Processes </a:t>
                      </a:r>
                      <a:endParaRPr kumimoji="0" lang="ar-EG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+mn-cs"/>
                        </a:rPr>
                        <a:t>No, length, thickness, course</a:t>
                      </a:r>
                    </a:p>
                  </a:txBody>
                  <a:tcPr marT="45750" marB="457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+mn-cs"/>
                        </a:rPr>
                        <a:t>Numerous, short thick &amp; wavy</a:t>
                      </a:r>
                    </a:p>
                  </a:txBody>
                  <a:tcPr marT="45750" marB="457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n-cs"/>
                      </a:endParaRP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+mn-cs"/>
                        </a:rPr>
                        <a:t>Fewer, longer, thinner &amp; straight</a:t>
                      </a:r>
                    </a:p>
                  </a:txBody>
                  <a:tcPr marT="45750" marB="457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6742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+mn-cs"/>
                        </a:rPr>
                        <a:t>GFAP</a:t>
                      </a:r>
                    </a:p>
                  </a:txBody>
                  <a:tcPr marT="45750" marB="457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+mn-cs"/>
                        </a:rPr>
                        <a:t>Few bundles</a:t>
                      </a:r>
                    </a:p>
                  </a:txBody>
                  <a:tcPr marT="45750" marB="457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+mn-cs"/>
                        </a:rPr>
                        <a:t>Rich in it</a:t>
                      </a:r>
                    </a:p>
                  </a:txBody>
                  <a:tcPr marT="45750" marB="457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2421" name="Picture 2" descr="Image017">
            <a:extLst>
              <a:ext uri="{FF2B5EF4-FFF2-40B4-BE49-F238E27FC236}">
                <a16:creationId xmlns:a16="http://schemas.microsoft.com/office/drawing/2014/main" id="{0D71A143-4134-4974-8141-017686DD4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238" y="30163"/>
            <a:ext cx="2438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2" name="Picture 2" descr="Image015">
            <a:extLst>
              <a:ext uri="{FF2B5EF4-FFF2-40B4-BE49-F238E27FC236}">
                <a16:creationId xmlns:a16="http://schemas.microsoft.com/office/drawing/2014/main" id="{48B0F6B2-58B2-437E-A90D-D6B93CBB1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17463"/>
            <a:ext cx="2484437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3" name="Picture 1">
            <a:extLst>
              <a:ext uri="{FF2B5EF4-FFF2-40B4-BE49-F238E27FC236}">
                <a16:creationId xmlns:a16="http://schemas.microsoft.com/office/drawing/2014/main" id="{53368D40-DF5E-4A96-9F10-BF6BD9652B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363" y="30163"/>
            <a:ext cx="39528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A2A235C-195B-494A-AF81-523AB736A6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188" y="-152400"/>
            <a:ext cx="3733800" cy="762000"/>
          </a:xfrm>
        </p:spPr>
        <p:txBody>
          <a:bodyPr/>
          <a:lstStyle/>
          <a:p>
            <a:pPr algn="l" rtl="0">
              <a:defRPr/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Neuron</a:t>
            </a:r>
            <a:endParaRPr lang="ar-JO" sz="2800" dirty="0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1B02638-87E4-498F-A447-097CA20A5E7E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5181600" y="-76200"/>
            <a:ext cx="3733800" cy="762000"/>
          </a:xfrm>
        </p:spPr>
        <p:txBody>
          <a:bodyPr/>
          <a:lstStyle/>
          <a:p>
            <a:pPr algn="l" rtl="0">
              <a:defRPr/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Neuroglia</a:t>
            </a:r>
            <a:endParaRPr lang="ar-JO" sz="2800" dirty="0"/>
          </a:p>
        </p:txBody>
      </p:sp>
      <p:sp>
        <p:nvSpPr>
          <p:cNvPr id="5" name="عنصر نائب للمحتوى 4">
            <a:extLst>
              <a:ext uri="{FF2B5EF4-FFF2-40B4-BE49-F238E27FC236}">
                <a16:creationId xmlns:a16="http://schemas.microsoft.com/office/drawing/2014/main" id="{25C86857-6D93-44B0-BC9E-6636FC4042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685800"/>
            <a:ext cx="5311775" cy="2028825"/>
          </a:xfrm>
        </p:spPr>
        <p:txBody>
          <a:bodyPr/>
          <a:lstStyle/>
          <a:p>
            <a:pPr marL="514288" indent="-514288" algn="l" rtl="0">
              <a:buClr>
                <a:srgbClr val="D34817"/>
              </a:buClr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 </a:t>
            </a:r>
          </a:p>
          <a:p>
            <a:pPr marL="457146" indent="-457146" algn="l" rtl="0">
              <a:buClr>
                <a:srgbClr val="D34817"/>
              </a:buClr>
              <a:buFont typeface="+mj-lt"/>
              <a:buAutoNum type="arabicPeriod"/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Transmit nerve impulse</a:t>
            </a:r>
          </a:p>
          <a:p>
            <a:pPr marL="457146" indent="-457146" algn="l" rtl="0">
              <a:buClr>
                <a:srgbClr val="D34817"/>
              </a:buClr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able to divide </a:t>
            </a:r>
          </a:p>
          <a:p>
            <a:pPr marL="457146" indent="-457146" algn="l" rtl="0">
              <a:buClr>
                <a:srgbClr val="D34817"/>
              </a:buClr>
              <a:buFont typeface="+mj-lt"/>
              <a:buAutoNum type="arabicPeriod"/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 synapse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73017" indent="-273017" algn="l" rtl="0">
              <a:defRPr/>
            </a:pPr>
            <a:endParaRPr lang="ar-JO" dirty="0"/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6E81CC43-334F-4EEC-9402-DB64A9E5D990}"/>
              </a:ext>
            </a:extLst>
          </p:cNvPr>
          <p:cNvSpPr>
            <a:spLocks noGrp="1"/>
          </p:cNvSpPr>
          <p:nvPr>
            <p:ph sz="half" idx="4"/>
          </p:nvPr>
        </p:nvSpPr>
        <p:spPr>
          <a:xfrm>
            <a:off x="4843463" y="846138"/>
            <a:ext cx="4876800" cy="2057400"/>
          </a:xfrm>
        </p:spPr>
        <p:txBody>
          <a:bodyPr/>
          <a:lstStyle/>
          <a:p>
            <a:pPr marL="457146" indent="-457146" algn="l" rtl="0">
              <a:buClr>
                <a:srgbClr val="D34817"/>
              </a:buClr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Small </a:t>
            </a:r>
          </a:p>
          <a:p>
            <a:pPr marL="457146" indent="-457146" algn="l" rtl="0">
              <a:buClr>
                <a:srgbClr val="D34817"/>
              </a:buClr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Not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transmit nerve impulse</a:t>
            </a:r>
          </a:p>
          <a:p>
            <a:pPr marL="457146" indent="-457146" algn="l" rtl="0">
              <a:buClr>
                <a:srgbClr val="D34817"/>
              </a:buClr>
              <a:buFont typeface="+mj-lt"/>
              <a:buAutoNum type="arabicPeriod"/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Able to divide</a:t>
            </a:r>
          </a:p>
          <a:p>
            <a:pPr marL="457146" indent="-457146" algn="l" rtl="0">
              <a:buClr>
                <a:srgbClr val="D34817"/>
              </a:buClr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Not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form synapse </a:t>
            </a:r>
          </a:p>
          <a:p>
            <a:pPr marL="514288" indent="-514288" algn="l" rtl="0">
              <a:buFont typeface="+mj-lt"/>
              <a:buAutoNum type="arabicPeriod"/>
              <a:defRPr/>
            </a:pPr>
            <a:endParaRPr lang="ar-JO" dirty="0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90703659-B001-41EE-936A-9A974FF166F2}"/>
              </a:ext>
            </a:extLst>
          </p:cNvPr>
          <p:cNvSpPr/>
          <p:nvPr/>
        </p:nvSpPr>
        <p:spPr>
          <a:xfrm>
            <a:off x="0" y="2667000"/>
            <a:ext cx="9040813" cy="4786313"/>
          </a:xfrm>
          <a:prstGeom prst="rect">
            <a:avLst/>
          </a:prstGeom>
        </p:spPr>
        <p:txBody>
          <a:bodyPr lIns="91429" tIns="45715" rIns="91429" bIns="45715"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Function of neuroglia</a:t>
            </a:r>
          </a:p>
          <a:p>
            <a:pPr marL="514288" indent="-514288">
              <a:spcBef>
                <a:spcPts val="575"/>
              </a:spcBef>
              <a:buClr>
                <a:srgbClr val="D34817"/>
              </a:buClr>
              <a:buSzPct val="85000"/>
              <a:buFont typeface="+mj-lt"/>
              <a:buAutoNum type="arabicPeriod"/>
              <a:defRPr/>
            </a:pPr>
            <a:r>
              <a:rPr lang="en-US" altLang="en-US" sz="2800" b="1" dirty="0">
                <a:solidFill>
                  <a:srgbClr val="000000"/>
                </a:solidFill>
                <a:latin typeface="Perpetua"/>
              </a:rPr>
              <a:t>Supportive</a:t>
            </a:r>
          </a:p>
          <a:p>
            <a:pPr marL="514288" indent="-514288">
              <a:spcBef>
                <a:spcPts val="575"/>
              </a:spcBef>
              <a:buClr>
                <a:srgbClr val="D34817"/>
              </a:buClr>
              <a:buSzPct val="85000"/>
              <a:buFont typeface="+mj-lt"/>
              <a:buAutoNum type="arabicPeriod"/>
              <a:defRPr/>
            </a:pPr>
            <a:r>
              <a:rPr lang="en-US" altLang="en-US" sz="2800" b="1" dirty="0">
                <a:solidFill>
                  <a:srgbClr val="000000"/>
                </a:solidFill>
                <a:latin typeface="Perpetua"/>
              </a:rPr>
              <a:t>Nutritive</a:t>
            </a:r>
          </a:p>
          <a:p>
            <a:pPr marL="514288" indent="-514288">
              <a:spcBef>
                <a:spcPts val="575"/>
              </a:spcBef>
              <a:buClr>
                <a:srgbClr val="D34817"/>
              </a:buClr>
              <a:buSzPct val="85000"/>
              <a:buFont typeface="+mj-lt"/>
              <a:buAutoNum type="arabicPeriod"/>
              <a:defRPr/>
            </a:pPr>
            <a:r>
              <a:rPr lang="en-US" altLang="en-US" sz="2800" b="1" dirty="0">
                <a:solidFill>
                  <a:srgbClr val="000000"/>
                </a:solidFill>
                <a:latin typeface="Perpetua"/>
              </a:rPr>
              <a:t>Electrical insulation= formation of myelin sheath  </a:t>
            </a:r>
          </a:p>
          <a:p>
            <a:pPr marL="514288" indent="-514288">
              <a:spcBef>
                <a:spcPts val="575"/>
              </a:spcBef>
              <a:buClr>
                <a:srgbClr val="D34817"/>
              </a:buClr>
              <a:buSzPct val="85000"/>
              <a:buFont typeface="+mj-lt"/>
              <a:buAutoNum type="arabicPeriod"/>
              <a:defRPr/>
            </a:pPr>
            <a:r>
              <a:rPr lang="en-US" altLang="en-US" sz="2800" b="1" dirty="0">
                <a:solidFill>
                  <a:srgbClr val="000000"/>
                </a:solidFill>
                <a:latin typeface="Perpetua"/>
              </a:rPr>
              <a:t>Repair </a:t>
            </a:r>
          </a:p>
          <a:p>
            <a:pPr marL="514288" indent="-514288">
              <a:spcBef>
                <a:spcPts val="575"/>
              </a:spcBef>
              <a:buClr>
                <a:srgbClr val="D34817"/>
              </a:buClr>
              <a:buSzPct val="85000"/>
              <a:buFont typeface="+mj-lt"/>
              <a:buAutoNum type="arabicPeriod"/>
              <a:defRPr/>
            </a:pPr>
            <a:r>
              <a:rPr lang="en-US" altLang="en-US" sz="2800" b="1" dirty="0">
                <a:solidFill>
                  <a:srgbClr val="000000"/>
                </a:solidFill>
                <a:latin typeface="Perpetua"/>
              </a:rPr>
              <a:t>Formation of blood brain barrier </a:t>
            </a:r>
          </a:p>
          <a:p>
            <a:pPr marL="514288" indent="-514288">
              <a:spcBef>
                <a:spcPts val="575"/>
              </a:spcBef>
              <a:buClr>
                <a:srgbClr val="D34817"/>
              </a:buClr>
              <a:buSzPct val="85000"/>
              <a:buFont typeface="+mj-lt"/>
              <a:buAutoNum type="arabicPeriod"/>
              <a:defRPr/>
            </a:pPr>
            <a:r>
              <a:rPr lang="en-US" altLang="en-US" sz="2800" b="1" dirty="0">
                <a:solidFill>
                  <a:srgbClr val="000000"/>
                </a:solidFill>
                <a:latin typeface="Perpetua"/>
              </a:rPr>
              <a:t>Formation of CSF </a:t>
            </a:r>
          </a:p>
          <a:p>
            <a:pPr marL="514288" indent="-514288">
              <a:spcBef>
                <a:spcPts val="575"/>
              </a:spcBef>
              <a:buClr>
                <a:srgbClr val="D34817"/>
              </a:buClr>
              <a:buSzPct val="85000"/>
              <a:buFont typeface="+mj-lt"/>
              <a:buAutoNum type="arabicPeriod"/>
              <a:defRPr/>
            </a:pPr>
            <a:r>
              <a:rPr lang="en-US" altLang="en-US" sz="2800" b="1" dirty="0">
                <a:solidFill>
                  <a:srgbClr val="000000"/>
                </a:solidFill>
                <a:latin typeface="Perpetua"/>
              </a:rPr>
              <a:t>Phagocytosis </a:t>
            </a:r>
          </a:p>
          <a:p>
            <a:pPr>
              <a:defRPr/>
            </a:pPr>
            <a:r>
              <a:rPr lang="en-GB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</a:p>
          <a:p>
            <a:pPr>
              <a:defRPr/>
            </a:pPr>
            <a:endParaRPr lang="ar-JO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عنوان 1">
            <a:extLst>
              <a:ext uri="{FF2B5EF4-FFF2-40B4-BE49-F238E27FC236}">
                <a16:creationId xmlns:a16="http://schemas.microsoft.com/office/drawing/2014/main" id="{90FD29FE-A141-4249-94D3-9D61864CC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1752600"/>
          </a:xfrm>
        </p:spPr>
        <p:txBody>
          <a:bodyPr/>
          <a:lstStyle/>
          <a:p>
            <a:r>
              <a:rPr lang="en-US" altLang="en-US" sz="2800">
                <a:solidFill>
                  <a:srgbClr val="000000"/>
                </a:solidFill>
                <a:latin typeface="Arial Black" panose="020B0A04020102020204" pitchFamily="34" charset="0"/>
              </a:rPr>
              <a:t>Myelin Sheath</a:t>
            </a:r>
            <a:br>
              <a:rPr lang="en-US" altLang="en-US" sz="2800">
                <a:solidFill>
                  <a:srgbClr val="000000"/>
                </a:solidFill>
                <a:latin typeface="Arial Black" panose="020B0A04020102020204" pitchFamily="34" charset="0"/>
              </a:rPr>
            </a:br>
            <a:r>
              <a:rPr lang="en-US" altLang="en-US" sz="2000">
                <a:solidFill>
                  <a:srgbClr val="696464"/>
                </a:solidFill>
              </a:rPr>
              <a:t>Segmented protein-lipoid sheath around most long or large-diameter axons</a:t>
            </a:r>
            <a:br>
              <a:rPr lang="en-US" altLang="en-US" sz="2000">
                <a:solidFill>
                  <a:srgbClr val="696464"/>
                </a:solidFill>
              </a:rPr>
            </a:br>
            <a:r>
              <a:rPr lang="en-US" altLang="en-US" sz="2000" b="1">
                <a:solidFill>
                  <a:srgbClr val="FF0000"/>
                </a:solidFill>
              </a:rPr>
              <a:t>Functions :</a:t>
            </a:r>
            <a:br>
              <a:rPr lang="en-US" altLang="en-US" sz="2000">
                <a:solidFill>
                  <a:srgbClr val="696464"/>
                </a:solidFill>
              </a:rPr>
            </a:br>
            <a:r>
              <a:rPr lang="en-US" altLang="en-US" sz="2000">
                <a:solidFill>
                  <a:srgbClr val="696464"/>
                </a:solidFill>
              </a:rPr>
              <a:t>1. Protect and electrically insulate the axon</a:t>
            </a:r>
            <a:br>
              <a:rPr lang="en-US" altLang="en-US" sz="2000">
                <a:solidFill>
                  <a:srgbClr val="696464"/>
                </a:solidFill>
              </a:rPr>
            </a:br>
            <a:r>
              <a:rPr lang="en-US" altLang="en-US" sz="2000">
                <a:solidFill>
                  <a:srgbClr val="696464"/>
                </a:solidFill>
              </a:rPr>
              <a:t>2. Increase speed of nerve impulse transmission</a:t>
            </a:r>
            <a:endParaRPr lang="ar-JO" altLang="en-US"/>
          </a:p>
        </p:txBody>
      </p:sp>
      <p:pic>
        <p:nvPicPr>
          <p:cNvPr id="104451" name="Picture 2" descr="C:\Users\MCC\Desktop\NEURON+Dendrites.+Cell+Body.+Axon.+Myelin+Sheath..jpg">
            <a:extLst>
              <a:ext uri="{FF2B5EF4-FFF2-40B4-BE49-F238E27FC236}">
                <a16:creationId xmlns:a16="http://schemas.microsoft.com/office/drawing/2014/main" id="{D7F89EEC-D6BB-445E-857A-F4547A648BED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981200"/>
            <a:ext cx="8610600" cy="4572000"/>
          </a:xfr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Content Placeholder 2">
            <a:extLst>
              <a:ext uri="{FF2B5EF4-FFF2-40B4-BE49-F238E27FC236}">
                <a16:creationId xmlns:a16="http://schemas.microsoft.com/office/drawing/2014/main" id="{7BAA1656-3CBE-4FA3-A056-7CDC0747006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28600" y="228600"/>
            <a:ext cx="8534400" cy="6477000"/>
          </a:xfrm>
        </p:spPr>
        <p:txBody>
          <a:bodyPr/>
          <a:lstStyle/>
          <a:p>
            <a:pPr marL="0" indent="0" algn="l" rtl="0">
              <a:buFont typeface="Wingdings 2" panose="05020102010507070707" pitchFamily="18" charset="2"/>
              <a:buNone/>
              <a:defRPr/>
            </a:pPr>
            <a:r>
              <a:rPr lang="en-US" altLang="en-US" sz="2800" dirty="0">
                <a:latin typeface="Arial Black" pitchFamily="34" charset="0"/>
              </a:rPr>
              <a:t>Myelin Sheaths in the   </a:t>
            </a:r>
            <a:r>
              <a:rPr lang="en-US" altLang="en-US" sz="3200" dirty="0">
                <a:solidFill>
                  <a:srgbClr val="FF0000"/>
                </a:solidFill>
                <a:latin typeface="Arial Black" pitchFamily="34" charset="0"/>
              </a:rPr>
              <a:t>PNS</a:t>
            </a:r>
          </a:p>
          <a:p>
            <a:pPr marL="273017" indent="-273017" algn="l" rtl="0" eaLnBrk="1" hangingPunct="1"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Schwann cells </a:t>
            </a:r>
            <a:r>
              <a:rPr lang="en-US" altLang="en-US" sz="2800" b="1" dirty="0">
                <a:latin typeface="Times New Roman" pitchFamily="18" charset="0"/>
              </a:rPr>
              <a:t>wraps many times around the axon </a:t>
            </a:r>
          </a:p>
          <a:p>
            <a:pPr marL="547623" lvl="1" indent="-228573" algn="l" rtl="0" eaLnBrk="1" hangingPunct="1">
              <a:buFont typeface="Wingdings" pitchFamily="2" charset="2"/>
              <a:buChar char="q"/>
              <a:defRPr/>
            </a:pPr>
            <a:r>
              <a:rPr lang="en-US" altLang="en-US" sz="2800" b="1" dirty="0">
                <a:latin typeface="Times New Roman" pitchFamily="18" charset="0"/>
              </a:rPr>
              <a:t>Myelin sheath </a:t>
            </a:r>
            <a:r>
              <a:rPr lang="en-US" altLang="en-US" sz="2800" dirty="0">
                <a:latin typeface="Times New Roman" pitchFamily="18" charset="0"/>
              </a:rPr>
              <a:t>—concentric layers of Schwann cell membrane </a:t>
            </a:r>
          </a:p>
          <a:p>
            <a:pPr marL="273017" indent="-273017" algn="l" rtl="0" eaLnBrk="1" hangingPunct="1">
              <a:defRPr/>
            </a:pPr>
            <a:r>
              <a:rPr lang="en-US" altLang="en-US" sz="2800" b="1" dirty="0">
                <a:latin typeface="Times New Roman" pitchFamily="18" charset="0"/>
              </a:rPr>
              <a:t>Nodes of Ranvier 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---???? </a:t>
            </a:r>
          </a:p>
          <a:p>
            <a:pPr marL="547623" lvl="1" indent="-228573" algn="l" rtl="0" eaLnBrk="1" hangingPunct="1">
              <a:defRPr/>
            </a:pPr>
            <a:r>
              <a:rPr lang="en-US" altLang="en-US" sz="2800" b="1" dirty="0">
                <a:latin typeface="Times New Roman" pitchFamily="18" charset="0"/>
              </a:rPr>
              <a:t>Myelin sheath </a:t>
            </a:r>
            <a:r>
              <a:rPr lang="en-US" altLang="en-US" sz="2800" dirty="0">
                <a:latin typeface="Times New Roman" pitchFamily="18" charset="0"/>
              </a:rPr>
              <a:t>gaps between adjacent Schwann cells </a:t>
            </a:r>
            <a:r>
              <a:rPr lang="sv-SE" altLang="en-US" sz="2800" dirty="0">
                <a:solidFill>
                  <a:srgbClr val="0000CC"/>
                </a:solidFill>
              </a:rPr>
              <a:t>Myelinated nerve are separated by nodes of Ranvier, at these points , the axons are bare. Impulses jump from one node to the next </a:t>
            </a:r>
          </a:p>
          <a:p>
            <a:pPr marL="547623" lvl="1" indent="-228573" algn="l" rtl="0" eaLnBrk="1" hangingPunct="1">
              <a:buFont typeface="Wingdings" pitchFamily="2" charset="2"/>
              <a:buChar char="q"/>
              <a:defRPr/>
            </a:pPr>
            <a:r>
              <a:rPr lang="en-US" altLang="en-US" sz="2800" b="1" dirty="0" err="1">
                <a:latin typeface="Times New Roman" pitchFamily="18" charset="0"/>
              </a:rPr>
              <a:t>Unmyelinated</a:t>
            </a:r>
            <a:r>
              <a:rPr lang="en-US" altLang="en-US" sz="2800" b="1" dirty="0">
                <a:latin typeface="Times New Roman" pitchFamily="18" charset="0"/>
              </a:rPr>
              <a:t> Axons</a:t>
            </a:r>
            <a:r>
              <a:rPr lang="en-US" altLang="en-US" sz="2800" dirty="0">
                <a:latin typeface="Times New Roman" pitchFamily="18" charset="0"/>
              </a:rPr>
              <a:t>. Thin nerve fibers are </a:t>
            </a:r>
            <a:r>
              <a:rPr lang="en-US" altLang="en-US" sz="2800" dirty="0" err="1">
                <a:latin typeface="Times New Roman" pitchFamily="18" charset="0"/>
              </a:rPr>
              <a:t>unmyelinated</a:t>
            </a:r>
            <a:r>
              <a:rPr lang="en-US" altLang="en-US" sz="2800" dirty="0">
                <a:latin typeface="Times New Roman" pitchFamily="18" charset="0"/>
              </a:rPr>
              <a:t>. One Schwann cell may incompletely enclose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15 or more </a:t>
            </a:r>
            <a:r>
              <a:rPr lang="en-US" altLang="en-US" sz="2800" dirty="0" err="1">
                <a:latin typeface="Times New Roman" pitchFamily="18" charset="0"/>
              </a:rPr>
              <a:t>unmyelinated</a:t>
            </a:r>
            <a:r>
              <a:rPr lang="en-US" altLang="en-US" sz="2800" dirty="0">
                <a:latin typeface="Times New Roman" pitchFamily="18" charset="0"/>
              </a:rPr>
              <a:t> axons. </a:t>
            </a:r>
            <a:r>
              <a:rPr lang="sv-SE" altLang="en-US" sz="2800" dirty="0">
                <a:solidFill>
                  <a:srgbClr val="0000CC"/>
                </a:solidFill>
              </a:rPr>
              <a:t>Conduction in unmyelinated nerve is </a:t>
            </a:r>
            <a:r>
              <a:rPr lang="sv-SE" altLang="en-US" sz="2800" b="1" dirty="0">
                <a:solidFill>
                  <a:srgbClr val="FF0000"/>
                </a:solidFill>
              </a:rPr>
              <a:t>slower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marL="273017" indent="-273017" algn="l" rtl="0">
              <a:defRPr/>
            </a:pPr>
            <a:endParaRPr lang="en-US" altLang="en-US" sz="2800" dirty="0">
              <a:latin typeface="Times New Roman" pitchFamily="18" charset="0"/>
            </a:endParaRPr>
          </a:p>
          <a:p>
            <a:pPr marL="273017" indent="-273017" algn="l" rtl="0" eaLnBrk="1" hangingPunct="1">
              <a:defRPr/>
            </a:pP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pPr marL="273017" indent="-273017" algn="l" rtl="0" eaLnBrk="1" hangingPunct="1">
              <a:defRPr/>
            </a:pPr>
            <a:endParaRPr lang="en-US" altLang="en-US" sz="2000" dirty="0">
              <a:latin typeface="Times New Roman" pitchFamily="18" charset="0"/>
              <a:cs typeface="Times New Roman" pitchFamily="18" charset="0"/>
            </a:endParaRPr>
          </a:p>
          <a:p>
            <a:pPr marL="273017" indent="-273017" algn="l" rtl="0">
              <a:defRPr/>
            </a:pPr>
            <a:endParaRPr lang="ar-EG" altLang="en-US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1">
            <a:extLst>
              <a:ext uri="{FF2B5EF4-FFF2-40B4-BE49-F238E27FC236}">
                <a16:creationId xmlns:a16="http://schemas.microsoft.com/office/drawing/2014/main" id="{9860D76A-2BFC-4D6E-BCCC-09C9624D95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84163"/>
            <a:ext cx="5559425" cy="649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499" name="Rectangle 2">
            <a:extLst>
              <a:ext uri="{FF2B5EF4-FFF2-40B4-BE49-F238E27FC236}">
                <a16:creationId xmlns:a16="http://schemas.microsoft.com/office/drawing/2014/main" id="{AC39EFF8-E7A4-4310-90C8-65594CB8C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2688" y="603250"/>
            <a:ext cx="2514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rgbClr val="0092C8"/>
                </a:solidFill>
                <a:latin typeface="Arial" panose="020B0604020202020204" pitchFamily="34" charset="0"/>
              </a:rPr>
              <a:t>A Schwann cell</a:t>
            </a:r>
          </a:p>
          <a:p>
            <a:r>
              <a:rPr lang="en-US" altLang="en-US" b="1">
                <a:solidFill>
                  <a:srgbClr val="0092C8"/>
                </a:solidFill>
                <a:latin typeface="Arial" panose="020B0604020202020204" pitchFamily="34" charset="0"/>
              </a:rPr>
              <a:t>envelopes an axon.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5FC27B-5F5D-45CC-A98F-AD69EAF02970}"/>
              </a:ext>
            </a:extLst>
          </p:cNvPr>
          <p:cNvSpPr/>
          <p:nvPr/>
        </p:nvSpPr>
        <p:spPr>
          <a:xfrm>
            <a:off x="34925" y="476250"/>
            <a:ext cx="2274888" cy="2308225"/>
          </a:xfrm>
          <a:prstGeom prst="rect">
            <a:avLst/>
          </a:prstGeom>
        </p:spPr>
        <p:txBody>
          <a:bodyPr lIns="91429" tIns="45715" rIns="91429" bIns="45715">
            <a:spAutoFit/>
          </a:bodyPr>
          <a:lstStyle/>
          <a:p>
            <a:pPr marL="285716" indent="-285716">
              <a:buFont typeface="Wingdings" panose="05000000000000000000" pitchFamily="2" charset="2"/>
              <a:buChar char="v"/>
              <a:defRPr/>
            </a:pPr>
            <a:r>
              <a:rPr lang="en-US" altLang="en-US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Schwann cell</a:t>
            </a:r>
          </a:p>
          <a:p>
            <a:pPr>
              <a:defRPr/>
            </a:pPr>
            <a:r>
              <a:rPr lang="en-US" altLang="en-US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plasma membrane</a:t>
            </a:r>
          </a:p>
          <a:p>
            <a:pPr>
              <a:defRPr/>
            </a:pPr>
            <a:endParaRPr lang="en-US" altLang="en-US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16" indent="-285716">
              <a:buFont typeface="Wingdings" panose="05000000000000000000" pitchFamily="2" charset="2"/>
              <a:buChar char="v"/>
              <a:defRPr/>
            </a:pPr>
            <a:r>
              <a:rPr lang="en-US" altLang="en-US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Schwann cell</a:t>
            </a:r>
          </a:p>
          <a:p>
            <a:pPr>
              <a:defRPr/>
            </a:pPr>
            <a:r>
              <a:rPr lang="en-US" altLang="en-US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Cytoplasm</a:t>
            </a:r>
          </a:p>
          <a:p>
            <a:pPr>
              <a:defRPr/>
            </a:pPr>
            <a:endParaRPr lang="en-US" alt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16" indent="-285716">
              <a:buFont typeface="Wingdings" panose="05000000000000000000" pitchFamily="2" charset="2"/>
              <a:buChar char="v"/>
              <a:defRPr/>
            </a:pPr>
            <a:r>
              <a:rPr lang="en-US" altLang="en-US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Axon </a:t>
            </a:r>
          </a:p>
          <a:p>
            <a:pPr>
              <a:defRPr/>
            </a:pPr>
            <a:r>
              <a:rPr lang="en-US" altLang="en-US" b="1" dirty="0">
                <a:solidFill>
                  <a:srgbClr val="231F2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06501" name="Rectangle 4">
            <a:extLst>
              <a:ext uri="{FF2B5EF4-FFF2-40B4-BE49-F238E27FC236}">
                <a16:creationId xmlns:a16="http://schemas.microsoft.com/office/drawing/2014/main" id="{512C82B3-54BB-40C8-9E14-F4EC7B3BC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9788" y="1570038"/>
            <a:ext cx="2676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Schwann cell nucleus </a:t>
            </a:r>
            <a:endParaRPr lang="en-US" altLang="en-US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eft Arrow 5">
            <a:extLst>
              <a:ext uri="{FF2B5EF4-FFF2-40B4-BE49-F238E27FC236}">
                <a16:creationId xmlns:a16="http://schemas.microsoft.com/office/drawing/2014/main" id="{DC3412D9-D7E2-47AA-933C-DFF8B19B4C52}"/>
              </a:ext>
            </a:extLst>
          </p:cNvPr>
          <p:cNvSpPr/>
          <p:nvPr/>
        </p:nvSpPr>
        <p:spPr>
          <a:xfrm>
            <a:off x="2649538" y="1643063"/>
            <a:ext cx="733425" cy="2222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37CD670-E7C6-4EE3-9BF6-DD6D4215C35D}"/>
              </a:ext>
            </a:extLst>
          </p:cNvPr>
          <p:cNvCxnSpPr/>
          <p:nvPr/>
        </p:nvCxnSpPr>
        <p:spPr>
          <a:xfrm>
            <a:off x="1676400" y="762000"/>
            <a:ext cx="481013" cy="296863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D5FB278-971E-4686-A9F3-914DC6E5022E}"/>
              </a:ext>
            </a:extLst>
          </p:cNvPr>
          <p:cNvCxnSpPr/>
          <p:nvPr/>
        </p:nvCxnSpPr>
        <p:spPr>
          <a:xfrm flipV="1">
            <a:off x="1016000" y="1965325"/>
            <a:ext cx="889000" cy="322263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9383A25-6B67-41AC-9AE1-6D8C54D09F20}"/>
              </a:ext>
            </a:extLst>
          </p:cNvPr>
          <p:cNvCxnSpPr/>
          <p:nvPr/>
        </p:nvCxnSpPr>
        <p:spPr>
          <a:xfrm flipV="1">
            <a:off x="1295400" y="1327150"/>
            <a:ext cx="906463" cy="427038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506" name="Rectangle 16">
            <a:extLst>
              <a:ext uri="{FF2B5EF4-FFF2-40B4-BE49-F238E27FC236}">
                <a16:creationId xmlns:a16="http://schemas.microsoft.com/office/drawing/2014/main" id="{27727F85-76C5-49BA-8202-C9F7C9FD4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3" y="3071813"/>
            <a:ext cx="15049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rgbClr val="231F20"/>
                </a:solidFill>
                <a:latin typeface="Arial" panose="020B0604020202020204" pitchFamily="34" charset="0"/>
              </a:rPr>
              <a:t>Neurilemma</a:t>
            </a:r>
            <a:endParaRPr lang="en-US" altLang="en-US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altLang="en-US" b="1">
              <a:solidFill>
                <a:srgbClr val="231F20"/>
              </a:solidFill>
              <a:latin typeface="Arial" panose="020B0604020202020204" pitchFamily="34" charset="0"/>
            </a:endParaRPr>
          </a:p>
        </p:txBody>
      </p:sp>
      <p:sp>
        <p:nvSpPr>
          <p:cNvPr id="106507" name="Rectangle 28">
            <a:extLst>
              <a:ext uri="{FF2B5EF4-FFF2-40B4-BE49-F238E27FC236}">
                <a16:creationId xmlns:a16="http://schemas.microsoft.com/office/drawing/2014/main" id="{328FD9A9-7440-4BEB-A601-1B9F1CFA0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" y="5211763"/>
            <a:ext cx="15255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rgbClr val="231F20"/>
                </a:solidFill>
                <a:latin typeface="Arial" panose="020B0604020202020204" pitchFamily="34" charset="0"/>
              </a:rPr>
              <a:t>Myelin sheath</a:t>
            </a:r>
            <a:endParaRPr lang="en-US" altLang="en-US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17F4215-B320-4FC9-AE99-E3879995FBE1}"/>
              </a:ext>
            </a:extLst>
          </p:cNvPr>
          <p:cNvCxnSpPr/>
          <p:nvPr/>
        </p:nvCxnSpPr>
        <p:spPr>
          <a:xfrm>
            <a:off x="1508125" y="3243263"/>
            <a:ext cx="649288" cy="15875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B86B3D2-E553-4FD7-9821-55B6447DA92A}"/>
              </a:ext>
            </a:extLst>
          </p:cNvPr>
          <p:cNvCxnSpPr/>
          <p:nvPr/>
        </p:nvCxnSpPr>
        <p:spPr>
          <a:xfrm>
            <a:off x="1592263" y="5334000"/>
            <a:ext cx="649287" cy="15875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510" name="Rectangle 22">
            <a:extLst>
              <a:ext uri="{FF2B5EF4-FFF2-40B4-BE49-F238E27FC236}">
                <a16:creationId xmlns:a16="http://schemas.microsoft.com/office/drawing/2014/main" id="{A0446805-BFFE-4E55-B3C4-60D4B64C1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50" y="6042025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231F20"/>
                </a:solidFill>
                <a:latin typeface="Arial Black" panose="020B0A04020102020204" pitchFamily="34" charset="0"/>
              </a:rPr>
              <a:t>Myelination of a nerve</a:t>
            </a:r>
            <a:br>
              <a:rPr lang="en-US" altLang="en-US">
                <a:solidFill>
                  <a:srgbClr val="231F20"/>
                </a:solidFill>
                <a:latin typeface="Arial Black" panose="020B0A04020102020204" pitchFamily="34" charset="0"/>
              </a:rPr>
            </a:br>
            <a:r>
              <a:rPr lang="en-US" altLang="en-US">
                <a:solidFill>
                  <a:srgbClr val="231F20"/>
                </a:solidFill>
                <a:latin typeface="Arial Black" panose="020B0A04020102020204" pitchFamily="34" charset="0"/>
              </a:rPr>
              <a:t>fiber (axon)------????</a:t>
            </a: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6511" name="Rectangle 23">
            <a:extLst>
              <a:ext uri="{FF2B5EF4-FFF2-40B4-BE49-F238E27FC236}">
                <a16:creationId xmlns:a16="http://schemas.microsoft.com/office/drawing/2014/main" id="{6784F720-F100-4248-9B3F-B9FA171A9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0475" y="2452688"/>
            <a:ext cx="45720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92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Schwann cell then</a:t>
            </a:r>
          </a:p>
          <a:p>
            <a:r>
              <a:rPr lang="en-US" altLang="en-US">
                <a:solidFill>
                  <a:srgbClr val="0092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rotates around the axon, </a:t>
            </a:r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>
                <a:solidFill>
                  <a:srgbClr val="0092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wrapping its plasma </a:t>
            </a:r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>
                <a:solidFill>
                  <a:srgbClr val="0092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membrane loosely around </a:t>
            </a:r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>
                <a:solidFill>
                  <a:srgbClr val="0092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in successive layers.</a:t>
            </a:r>
          </a:p>
        </p:txBody>
      </p:sp>
      <p:sp>
        <p:nvSpPr>
          <p:cNvPr id="106512" name="Rectangle 24">
            <a:extLst>
              <a:ext uri="{FF2B5EF4-FFF2-40B4-BE49-F238E27FC236}">
                <a16:creationId xmlns:a16="http://schemas.microsoft.com/office/drawing/2014/main" id="{DCC5CFD4-C5DC-4062-B675-221F5394B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7563" y="5678488"/>
            <a:ext cx="31257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231F20"/>
                </a:solidFill>
                <a:latin typeface="Arial Black" panose="020B0A04020102020204" pitchFamily="34" charset="0"/>
              </a:rPr>
              <a:t>Unmyelinated nerve</a:t>
            </a:r>
            <a:br>
              <a:rPr lang="en-US" altLang="en-US">
                <a:solidFill>
                  <a:srgbClr val="231F20"/>
                </a:solidFill>
                <a:latin typeface="Arial Black" panose="020B0A04020102020204" pitchFamily="34" charset="0"/>
              </a:rPr>
            </a:br>
            <a:r>
              <a:rPr lang="en-US" altLang="en-US">
                <a:solidFill>
                  <a:srgbClr val="231F20"/>
                </a:solidFill>
                <a:latin typeface="Arial Black" panose="020B0A04020102020204" pitchFamily="34" charset="0"/>
              </a:rPr>
              <a:t>fiber (axon)</a:t>
            </a: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06513" name="Picture 2">
            <a:extLst>
              <a:ext uri="{FF2B5EF4-FFF2-40B4-BE49-F238E27FC236}">
                <a16:creationId xmlns:a16="http://schemas.microsoft.com/office/drawing/2014/main" id="{01404A5B-9E66-4C5F-8FAD-589E9DFA21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225" y="176213"/>
            <a:ext cx="2905125" cy="260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14" name="Picture 10">
            <a:extLst>
              <a:ext uri="{FF2B5EF4-FFF2-40B4-BE49-F238E27FC236}">
                <a16:creationId xmlns:a16="http://schemas.microsoft.com/office/drawing/2014/main" id="{35F5CAB4-AFE1-4D28-A8C0-ABA0FCD9B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8" y="3071813"/>
            <a:ext cx="2546350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Content Placeholder 2">
            <a:extLst>
              <a:ext uri="{FF2B5EF4-FFF2-40B4-BE49-F238E27FC236}">
                <a16:creationId xmlns:a16="http://schemas.microsoft.com/office/drawing/2014/main" id="{F70DC72F-EC9A-467A-951B-C3B0031BED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0"/>
            <a:ext cx="4876800" cy="3144838"/>
          </a:xfrm>
        </p:spPr>
        <p:txBody>
          <a:bodyPr/>
          <a:lstStyle/>
          <a:p>
            <a:pPr marL="0" indent="0" algn="l" rtl="0"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Arial Black" panose="020B0A04020102020204" pitchFamily="34" charset="0"/>
              </a:rPr>
              <a:t>Categories of Tissue</a:t>
            </a:r>
          </a:p>
          <a:p>
            <a:pPr marL="0" indent="0" algn="l" rtl="0">
              <a:spcBef>
                <a:spcPct val="50000"/>
              </a:spcBef>
              <a:buFontTx/>
              <a:buAutoNum type="arabicPeriod"/>
            </a:pPr>
            <a:r>
              <a:rPr lang="en-US" altLang="en-US">
                <a:latin typeface="Times" panose="02020603050405020304" pitchFamily="18" charset="0"/>
              </a:rPr>
              <a:t>Epithelial Tissue </a:t>
            </a:r>
          </a:p>
          <a:p>
            <a:pPr marL="0" indent="0" algn="l" rtl="0">
              <a:spcBef>
                <a:spcPct val="50000"/>
              </a:spcBef>
              <a:buFontTx/>
              <a:buAutoNum type="arabicPeriod"/>
            </a:pPr>
            <a:r>
              <a:rPr lang="en-US" altLang="en-US">
                <a:solidFill>
                  <a:srgbClr val="000000"/>
                </a:solidFill>
                <a:latin typeface="Times" panose="02020603050405020304" pitchFamily="18" charset="0"/>
              </a:rPr>
              <a:t> Connective Tissue</a:t>
            </a:r>
          </a:p>
          <a:p>
            <a:pPr marL="0" indent="0" algn="l" rtl="0">
              <a:spcBef>
                <a:spcPct val="50000"/>
              </a:spcBef>
              <a:buFontTx/>
              <a:buAutoNum type="arabicPeriod"/>
            </a:pPr>
            <a:r>
              <a:rPr lang="en-US" altLang="en-US">
                <a:solidFill>
                  <a:srgbClr val="000000"/>
                </a:solidFill>
                <a:latin typeface="Times" panose="02020603050405020304" pitchFamily="18" charset="0"/>
              </a:rPr>
              <a:t> Muscle Tissue</a:t>
            </a:r>
          </a:p>
          <a:p>
            <a:pPr marL="0" indent="0" algn="l" rtl="0">
              <a:spcBef>
                <a:spcPct val="50000"/>
              </a:spcBef>
              <a:buFontTx/>
              <a:buAutoNum type="arabicPeriod"/>
            </a:pPr>
            <a:r>
              <a:rPr lang="en-US" altLang="en-US">
                <a:solidFill>
                  <a:srgbClr val="000000"/>
                </a:solidFill>
                <a:latin typeface="Times" panose="02020603050405020304" pitchFamily="18" charset="0"/>
              </a:rPr>
              <a:t> Nervous Tissue</a:t>
            </a:r>
          </a:p>
          <a:p>
            <a:pPr marL="0" indent="0" algn="l" rtl="0"/>
            <a:endParaRPr lang="ar-EG" altLang="en-US" sz="2400">
              <a:latin typeface="Arial Black" panose="020B0A04020102020204" pitchFamily="34" charset="0"/>
            </a:endParaRPr>
          </a:p>
        </p:txBody>
      </p:sp>
      <p:pic>
        <p:nvPicPr>
          <p:cNvPr id="89091" name="Picture 4" descr="stratsquam">
            <a:extLst>
              <a:ext uri="{FF2B5EF4-FFF2-40B4-BE49-F238E27FC236}">
                <a16:creationId xmlns:a16="http://schemas.microsoft.com/office/drawing/2014/main" id="{88254B2E-F7F8-4379-84A4-E37766C5A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8" t="13063" r="15239" b="43962"/>
          <a:stretch>
            <a:fillRect/>
          </a:stretch>
        </p:blipFill>
        <p:spPr bwMode="auto">
          <a:xfrm>
            <a:off x="152400" y="3498850"/>
            <a:ext cx="2590800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2" name="Rectangle 2">
            <a:extLst>
              <a:ext uri="{FF2B5EF4-FFF2-40B4-BE49-F238E27FC236}">
                <a16:creationId xmlns:a16="http://schemas.microsoft.com/office/drawing/2014/main" id="{36496316-D32C-429F-A532-4D2C5B8D5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26150"/>
            <a:ext cx="2430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Epithelial tissue</a:t>
            </a:r>
          </a:p>
        </p:txBody>
      </p:sp>
      <p:pic>
        <p:nvPicPr>
          <p:cNvPr id="89093" name="Picture 2" descr="Loose (areolar) connective tissue: underlies basement membranes. Black lines label the cell nuclei (blue blob), broad collagen fibre (purple) and elastic fibre">
            <a:extLst>
              <a:ext uri="{FF2B5EF4-FFF2-40B4-BE49-F238E27FC236}">
                <a16:creationId xmlns:a16="http://schemas.microsoft.com/office/drawing/2014/main" id="{A28B07E1-BCD8-4476-85F3-4C533EFE4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73"/>
          <a:stretch>
            <a:fillRect/>
          </a:stretch>
        </p:blipFill>
        <p:spPr bwMode="auto">
          <a:xfrm>
            <a:off x="3195638" y="3475038"/>
            <a:ext cx="256063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4" name="Rectangle 3">
            <a:extLst>
              <a:ext uri="{FF2B5EF4-FFF2-40B4-BE49-F238E27FC236}">
                <a16:creationId xmlns:a16="http://schemas.microsoft.com/office/drawing/2014/main" id="{170141B7-5567-48D9-87A7-E646D95BF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3263" y="5802313"/>
            <a:ext cx="2466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Connective tissue</a:t>
            </a:r>
          </a:p>
        </p:txBody>
      </p:sp>
      <p:pic>
        <p:nvPicPr>
          <p:cNvPr id="89095" name="Picture 3" descr="Skeletal muscle fibre showing striations">
            <a:extLst>
              <a:ext uri="{FF2B5EF4-FFF2-40B4-BE49-F238E27FC236}">
                <a16:creationId xmlns:a16="http://schemas.microsoft.com/office/drawing/2014/main" id="{539DE43D-0902-4200-99B9-2BFF8F1BF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28" b="5267"/>
          <a:stretch>
            <a:fillRect/>
          </a:stretch>
        </p:blipFill>
        <p:spPr bwMode="auto">
          <a:xfrm>
            <a:off x="6346825" y="3352800"/>
            <a:ext cx="2671763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6" name="Rectangle 5">
            <a:extLst>
              <a:ext uri="{FF2B5EF4-FFF2-40B4-BE49-F238E27FC236}">
                <a16:creationId xmlns:a16="http://schemas.microsoft.com/office/drawing/2014/main" id="{CF332B2D-9EC7-44D6-BBB9-128875ECD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4800" y="5684838"/>
            <a:ext cx="2425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Muscular tissue</a:t>
            </a:r>
          </a:p>
        </p:txBody>
      </p:sp>
      <p:pic>
        <p:nvPicPr>
          <p:cNvPr id="89097" name="Picture 5" descr="Nervous%20Tissue-high%20mag%20D-%20copy">
            <a:extLst>
              <a:ext uri="{FF2B5EF4-FFF2-40B4-BE49-F238E27FC236}">
                <a16:creationId xmlns:a16="http://schemas.microsoft.com/office/drawing/2014/main" id="{09D4DC77-9B04-421C-85BF-8BEF783D6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4" t="22659" r="42174" b="27333"/>
          <a:stretch>
            <a:fillRect/>
          </a:stretch>
        </p:blipFill>
        <p:spPr bwMode="auto">
          <a:xfrm>
            <a:off x="6346825" y="304800"/>
            <a:ext cx="2693988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8" name="Rectangle 7">
            <a:extLst>
              <a:ext uri="{FF2B5EF4-FFF2-40B4-BE49-F238E27FC236}">
                <a16:creationId xmlns:a16="http://schemas.microsoft.com/office/drawing/2014/main" id="{6423D5DC-6F58-45A2-A4A2-B03A95E44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4800" y="2609850"/>
            <a:ext cx="2363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Nervous tissue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6E18E20-C95F-449B-AC3A-36B926076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8" y="152400"/>
            <a:ext cx="7772400" cy="685800"/>
          </a:xfrm>
        </p:spPr>
        <p:txBody>
          <a:bodyPr/>
          <a:lstStyle/>
          <a:p>
            <a:pPr marL="273017" indent="-273017" rtl="0">
              <a:spcBef>
                <a:spcPts val="575"/>
              </a:spcBef>
              <a:defRPr/>
            </a:pPr>
            <a:r>
              <a:rPr lang="en-US" altLang="en-US" sz="2800" dirty="0">
                <a:solidFill>
                  <a:prstClr val="black"/>
                </a:solidFill>
                <a:latin typeface="Arial Black" pitchFamily="34" charset="0"/>
                <a:ea typeface="+mn-ea"/>
                <a:cs typeface="+mn-cs"/>
              </a:rPr>
              <a:t>Myelin Sheaths in the </a:t>
            </a:r>
            <a:r>
              <a:rPr lang="en-US" altLang="en-US" sz="2800" dirty="0">
                <a:solidFill>
                  <a:srgbClr val="FF0000"/>
                </a:solidFill>
                <a:latin typeface="Arial Black" pitchFamily="34" charset="0"/>
                <a:ea typeface="+mn-ea"/>
                <a:cs typeface="+mn-cs"/>
              </a:rPr>
              <a:t>CNS</a:t>
            </a:r>
            <a:endParaRPr lang="ar-JO" sz="2800" dirty="0"/>
          </a:p>
        </p:txBody>
      </p:sp>
      <p:sp>
        <p:nvSpPr>
          <p:cNvPr id="107523" name="عنصر نائب للمحتوى 2">
            <a:extLst>
              <a:ext uri="{FF2B5EF4-FFF2-40B4-BE49-F238E27FC236}">
                <a16:creationId xmlns:a16="http://schemas.microsoft.com/office/drawing/2014/main" id="{DD7699D7-78EE-4135-BD57-737E8C21714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52400" y="914400"/>
            <a:ext cx="8915400" cy="3429000"/>
          </a:xfrm>
        </p:spPr>
        <p:txBody>
          <a:bodyPr/>
          <a:lstStyle/>
          <a:p>
            <a:pPr algn="l" rtl="0" eaLnBrk="1" hangingPunct="1">
              <a:buClr>
                <a:srgbClr val="D34817"/>
              </a:buClr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Formed by processes of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oligodendrocytes,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not the whole cells</a:t>
            </a:r>
          </a:p>
          <a:p>
            <a:pPr algn="l" rtl="0" eaLnBrk="1" hangingPunct="1">
              <a:buClr>
                <a:srgbClr val="D34817"/>
              </a:buClr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Nodes of Ranvier are present</a:t>
            </a:r>
          </a:p>
          <a:p>
            <a:pPr algn="l" rtl="0" eaLnBrk="1" hangingPunct="1">
              <a:buClr>
                <a:srgbClr val="D34817"/>
              </a:buClr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neurilemma</a:t>
            </a:r>
          </a:p>
          <a:p>
            <a:pPr algn="l" rtl="0" eaLnBrk="1" hangingPunct="1">
              <a:buClr>
                <a:srgbClr val="D34817"/>
              </a:buClr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Thinnest fibers are unmyelinated</a:t>
            </a:r>
            <a:r>
              <a:rPr lang="en-US" altLang="en-US" sz="2800">
                <a:solidFill>
                  <a:srgbClr val="000000"/>
                </a:solidFill>
              </a:rPr>
              <a:t> </a:t>
            </a:r>
          </a:p>
          <a:p>
            <a:pPr algn="l" rtl="0"/>
            <a:endParaRPr lang="ar-JO" altLang="en-US"/>
          </a:p>
        </p:txBody>
      </p:sp>
      <p:pic>
        <p:nvPicPr>
          <p:cNvPr id="107524" name="Picture 2" descr="C:\Users\MCC\Desktop\oligodendrocyte (1).jpg">
            <a:extLst>
              <a:ext uri="{FF2B5EF4-FFF2-40B4-BE49-F238E27FC236}">
                <a16:creationId xmlns:a16="http://schemas.microsoft.com/office/drawing/2014/main" id="{288CED59-BB16-46FD-85D5-DF46A539D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71875"/>
            <a:ext cx="45720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5" name="Picture 3" descr="C:\Users\MCC\Desktop\oligodendrocyte.jpg">
            <a:extLst>
              <a:ext uri="{FF2B5EF4-FFF2-40B4-BE49-F238E27FC236}">
                <a16:creationId xmlns:a16="http://schemas.microsoft.com/office/drawing/2014/main" id="{C344E29B-37B2-43E1-833B-B14D7EB54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1524000"/>
            <a:ext cx="3675063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4">
            <a:extLst>
              <a:ext uri="{FF2B5EF4-FFF2-40B4-BE49-F238E27FC236}">
                <a16:creationId xmlns:a16="http://schemas.microsoft.com/office/drawing/2014/main" id="{FA919FC4-9781-45B4-A22F-22B423A344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772400" cy="682625"/>
          </a:xfrm>
        </p:spPr>
        <p:txBody>
          <a:bodyPr/>
          <a:lstStyle/>
          <a:p>
            <a:pPr eaLnBrk="1" hangingPunct="1"/>
            <a:r>
              <a:rPr lang="en-US" altLang="en-US" sz="2800">
                <a:latin typeface="Arial Black" panose="020B0A04020102020204" pitchFamily="34" charset="0"/>
              </a:rPr>
              <a:t>The Axon+ sheath = Nerve fiber</a:t>
            </a:r>
          </a:p>
        </p:txBody>
      </p:sp>
      <p:sp>
        <p:nvSpPr>
          <p:cNvPr id="30723" name="Rectangle 5">
            <a:extLst>
              <a:ext uri="{FF2B5EF4-FFF2-40B4-BE49-F238E27FC236}">
                <a16:creationId xmlns:a16="http://schemas.microsoft.com/office/drawing/2014/main" id="{A3D6CEE3-2A02-4C78-8182-7AFB5E19E6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83625" cy="5337175"/>
          </a:xfrm>
        </p:spPr>
        <p:txBody>
          <a:bodyPr/>
          <a:lstStyle/>
          <a:p>
            <a:pPr marL="171429" indent="-171429" defTabSz="685719" eaLnBrk="1" hangingPunct="1">
              <a:spcBef>
                <a:spcPct val="50000"/>
              </a:spcBef>
              <a:defRPr/>
            </a:pPr>
            <a:r>
              <a:rPr lang="fr-FR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Cytoplasm</a:t>
            </a:r>
            <a:r>
              <a:rPr lang="fr-FR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called</a:t>
            </a:r>
            <a:r>
              <a:rPr lang="fr-FR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fr-FR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axoplasm</a:t>
            </a:r>
            <a:endParaRPr lang="fr-F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29" indent="-171429" defTabSz="685719" eaLnBrk="1" hangingPunct="1">
              <a:spcBef>
                <a:spcPct val="50000"/>
              </a:spcBef>
              <a:defRPr/>
            </a:pPr>
            <a:r>
              <a:rPr lang="fr-FR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Plasma membrane </a:t>
            </a:r>
            <a:r>
              <a:rPr lang="fr-FR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called</a:t>
            </a:r>
            <a:r>
              <a:rPr lang="fr-FR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fr-FR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axolemma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29" indent="-171429" defTabSz="685719" eaLnBrk="1" hangingPunct="1"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axon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cell arising from the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axon hillock</a:t>
            </a:r>
          </a:p>
          <a:p>
            <a:pPr marL="171429" indent="-171429" defTabSz="685719" eaLnBrk="1" hangingPunct="1"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,thin </a:t>
            </a:r>
          </a:p>
          <a:p>
            <a:pPr marL="171429" indent="-171429" defTabSz="685719" eaLnBrk="1" hangingPunct="1"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  <a:sym typeface="New York" pitchFamily="-84" charset="0"/>
              </a:rPr>
              <a:t>No Nissl bodies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71429" indent="-171429" defTabSz="685719" eaLnBrk="1" hangingPunct="1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Knoblike axon terminals (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synaptic knobs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171429" indent="-171429" defTabSz="685719" eaLnBrk="1" hangingPunct="1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Numerous terminal branches </a:t>
            </a:r>
          </a:p>
          <a:p>
            <a:pPr marL="171429" indent="-171429" defTabSz="685719" eaLnBrk="1" hangingPunct="1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Occasional branches (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axon collaterals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71429" indent="-171429" defTabSz="685719" eaLnBrk="1" hangingPunct="1"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Mostly myelinated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axons </a:t>
            </a:r>
            <a:r>
              <a:rPr lang="en-US" alt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myelinated  </a:t>
            </a:r>
          </a:p>
          <a:p>
            <a:pPr marL="171429" indent="-171429" defTabSz="685719" eaLnBrk="1" hangingPunct="1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Generates and transmits nerve impulses (action potentials)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away from the cell body</a:t>
            </a:r>
          </a:p>
          <a:p>
            <a:pPr marL="171429" indent="-171429" defTabSz="685719" eaLnBrk="1" hangingPunct="1">
              <a:defRPr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8548" name="Picture 1">
            <a:extLst>
              <a:ext uri="{FF2B5EF4-FFF2-40B4-BE49-F238E27FC236}">
                <a16:creationId xmlns:a16="http://schemas.microsoft.com/office/drawing/2014/main" id="{433497A0-0034-44A6-9A2E-B64FA0CCB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52400"/>
            <a:ext cx="2362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>
            <a:extLst>
              <a:ext uri="{FF2B5EF4-FFF2-40B4-BE49-F238E27FC236}">
                <a16:creationId xmlns:a16="http://schemas.microsoft.com/office/drawing/2014/main" id="{4ED9675E-68E6-4544-B40B-3C94912E6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0"/>
            <a:ext cx="7772400" cy="793750"/>
          </a:xfrm>
        </p:spPr>
        <p:txBody>
          <a:bodyPr/>
          <a:lstStyle/>
          <a:p>
            <a:r>
              <a:rPr lang="sv-SE" altLang="en-US" sz="2800">
                <a:solidFill>
                  <a:srgbClr val="000000"/>
                </a:solidFill>
                <a:latin typeface="Arial Black" panose="020B0A04020102020204" pitchFamily="34" charset="0"/>
              </a:rPr>
              <a:t>Peripheral nerves</a:t>
            </a:r>
            <a:endParaRPr lang="en-US" altLang="en-US" sz="2800">
              <a:latin typeface="Arial Black" panose="020B0A04020102020204" pitchFamily="34" charset="0"/>
            </a:endParaRPr>
          </a:p>
        </p:txBody>
      </p:sp>
      <p:sp>
        <p:nvSpPr>
          <p:cNvPr id="70659" name="Content Placeholder 2">
            <a:extLst>
              <a:ext uri="{FF2B5EF4-FFF2-40B4-BE49-F238E27FC236}">
                <a16:creationId xmlns:a16="http://schemas.microsoft.com/office/drawing/2014/main" id="{E7BAE181-A7A9-4E66-BCFC-E2D3FD44F84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914400"/>
            <a:ext cx="7008813" cy="5562600"/>
          </a:xfrm>
        </p:spPr>
        <p:txBody>
          <a:bodyPr/>
          <a:lstStyle/>
          <a:p>
            <a:pPr marL="171429" indent="-171429" defTabSz="685719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sv-SE" altLang="en-US" sz="2800" b="1" dirty="0">
                <a:solidFill>
                  <a:srgbClr val="000000"/>
                </a:solidFill>
                <a:cs typeface="+mj-cs"/>
              </a:rPr>
              <a:t>Peripheral nerves are made up of: </a:t>
            </a:r>
          </a:p>
          <a:p>
            <a:pPr marL="171429" indent="-171429" defTabSz="685719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sv-SE" altLang="en-US" sz="2800" dirty="0">
                <a:solidFill>
                  <a:srgbClr val="333300"/>
                </a:solidFill>
                <a:cs typeface="+mj-cs"/>
              </a:rPr>
              <a:t>Group of NF  + Connective tissue sheath</a:t>
            </a:r>
          </a:p>
          <a:p>
            <a:pPr marL="171429" indent="-171429" defTabSz="685719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sv-SE" altLang="en-US" sz="2800" dirty="0">
                <a:solidFill>
                  <a:srgbClr val="333300"/>
                </a:solidFill>
                <a:cs typeface="+mj-cs"/>
              </a:rPr>
              <a:t>  Epineurium</a:t>
            </a:r>
          </a:p>
          <a:p>
            <a:pPr marL="171429" indent="-171429" defTabSz="685719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sv-SE" altLang="en-US" sz="2800" dirty="0">
                <a:solidFill>
                  <a:srgbClr val="333300"/>
                </a:solidFill>
                <a:cs typeface="+mj-cs"/>
              </a:rPr>
              <a:t>   Perineurium</a:t>
            </a:r>
          </a:p>
          <a:p>
            <a:pPr marL="171429" indent="-171429" defTabSz="685719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sv-SE" altLang="en-US" sz="2800" dirty="0">
                <a:solidFill>
                  <a:srgbClr val="333300"/>
                </a:solidFill>
                <a:cs typeface="+mj-cs"/>
              </a:rPr>
              <a:t>   Endoneurium</a:t>
            </a:r>
          </a:p>
          <a:p>
            <a:pPr marL="171429" indent="-171429" defTabSz="685719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sv-SE" altLang="en-US" sz="2800" dirty="0">
                <a:solidFill>
                  <a:srgbClr val="333300"/>
                </a:solidFill>
                <a:cs typeface="+mj-cs"/>
              </a:rPr>
              <a:t>                                   </a:t>
            </a:r>
            <a:r>
              <a:rPr lang="sv-SE" altLang="en-US" sz="2800" dirty="0">
                <a:solidFill>
                  <a:srgbClr val="333300"/>
                </a:solidFill>
              </a:rPr>
              <a:t>    </a:t>
            </a:r>
          </a:p>
          <a:p>
            <a:pPr marL="171429" indent="-171429" defTabSz="685719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sv-SE" altLang="en-US" dirty="0">
              <a:solidFill>
                <a:srgbClr val="333300"/>
              </a:solidFill>
            </a:endParaRPr>
          </a:p>
          <a:p>
            <a:pPr marL="171429" indent="-171429" defTabSz="685719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altLang="en-US" sz="2800" dirty="0">
              <a:latin typeface="Arial Black" pitchFamily="34" charset="0"/>
              <a:cs typeface="Andalus" pitchFamily="18" charset="-78"/>
            </a:endParaRPr>
          </a:p>
          <a:p>
            <a:pPr marL="171429" indent="-171429" defTabSz="685719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sv-SE" altLang="en-US" dirty="0"/>
              <a:t> </a:t>
            </a:r>
            <a:endParaRPr lang="en-US" dirty="0"/>
          </a:p>
        </p:txBody>
      </p:sp>
      <p:pic>
        <p:nvPicPr>
          <p:cNvPr id="109572" name="Picture 2" descr="C:\Users\MCC\Desktop\images.jpg">
            <a:extLst>
              <a:ext uri="{FF2B5EF4-FFF2-40B4-BE49-F238E27FC236}">
                <a16:creationId xmlns:a16="http://schemas.microsoft.com/office/drawing/2014/main" id="{C0FD97E3-31CD-4CCC-BA1F-8FCBCD55E1B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2057400"/>
            <a:ext cx="5607050" cy="4648200"/>
          </a:xfr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عنوان 1">
            <a:extLst>
              <a:ext uri="{FF2B5EF4-FFF2-40B4-BE49-F238E27FC236}">
                <a16:creationId xmlns:a16="http://schemas.microsoft.com/office/drawing/2014/main" id="{697D402D-5055-4ED4-8107-E3404AEDB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3" y="152400"/>
            <a:ext cx="8878887" cy="1325563"/>
          </a:xfrm>
        </p:spPr>
        <p:txBody>
          <a:bodyPr/>
          <a:lstStyle/>
          <a:p>
            <a:r>
              <a:rPr lang="sv-SE" altLang="en-US" sz="2800">
                <a:solidFill>
                  <a:srgbClr val="000000"/>
                </a:solidFill>
                <a:latin typeface="Arial Black" panose="020B0A04020102020204" pitchFamily="34" charset="0"/>
              </a:rPr>
              <a:t>Peripheral nerve </a:t>
            </a:r>
            <a:endParaRPr lang="ar-JO" altLang="en-US"/>
          </a:p>
        </p:txBody>
      </p:sp>
      <p:pic>
        <p:nvPicPr>
          <p:cNvPr id="110595" name="Picture 3" descr="C:\Users\MCC\Desktop\unnamed.jpg">
            <a:extLst>
              <a:ext uri="{FF2B5EF4-FFF2-40B4-BE49-F238E27FC236}">
                <a16:creationId xmlns:a16="http://schemas.microsoft.com/office/drawing/2014/main" id="{DC5111CC-EDD6-4F45-AF07-1D1B89CD928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05350" y="3581400"/>
            <a:ext cx="4286250" cy="3124200"/>
          </a:xfrm>
          <a:noFill/>
        </p:spPr>
      </p:pic>
      <p:pic>
        <p:nvPicPr>
          <p:cNvPr id="110596" name="Picture 5" descr="C:\Users\MCC\Desktop\Nsz56CGuEKzQBLDZYbU07A_axon.jpg">
            <a:extLst>
              <a:ext uri="{FF2B5EF4-FFF2-40B4-BE49-F238E27FC236}">
                <a16:creationId xmlns:a16="http://schemas.microsoft.com/office/drawing/2014/main" id="{BB6A5477-D842-48B7-B6C5-0A5DCBFEC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62200"/>
            <a:ext cx="4448175" cy="426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7" name="Picture 6" descr="C:\Users\MCC\Desktop\images (1).jpg">
            <a:extLst>
              <a:ext uri="{FF2B5EF4-FFF2-40B4-BE49-F238E27FC236}">
                <a16:creationId xmlns:a16="http://schemas.microsoft.com/office/drawing/2014/main" id="{8BB7B119-405D-4BF6-8507-096954B19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33363"/>
            <a:ext cx="4267200" cy="31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عنوان 1">
            <a:extLst>
              <a:ext uri="{FF2B5EF4-FFF2-40B4-BE49-F238E27FC236}">
                <a16:creationId xmlns:a16="http://schemas.microsoft.com/office/drawing/2014/main" id="{C402C731-FEAC-457D-B4D3-FE0B0B0A3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28600"/>
            <a:ext cx="7886700" cy="1325563"/>
          </a:xfrm>
        </p:spPr>
        <p:txBody>
          <a:bodyPr/>
          <a:lstStyle/>
          <a:p>
            <a:r>
              <a:rPr lang="sv-SE" altLang="en-US" sz="2800">
                <a:solidFill>
                  <a:srgbClr val="000000"/>
                </a:solidFill>
                <a:latin typeface="Arial Black" panose="020B0A04020102020204" pitchFamily="34" charset="0"/>
              </a:rPr>
              <a:t>Peripheral nerve (osmic acid) </a:t>
            </a:r>
            <a:endParaRPr lang="ar-JO" altLang="en-US"/>
          </a:p>
        </p:txBody>
      </p:sp>
      <p:pic>
        <p:nvPicPr>
          <p:cNvPr id="111619" name="Picture 1">
            <a:extLst>
              <a:ext uri="{FF2B5EF4-FFF2-40B4-BE49-F238E27FC236}">
                <a16:creationId xmlns:a16="http://schemas.microsoft.com/office/drawing/2014/main" id="{67AF50EC-FE3F-407D-A929-DE2B6F1C26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1828800"/>
            <a:ext cx="3962400" cy="4267200"/>
          </a:xfrm>
          <a:noFill/>
        </p:spPr>
      </p:pic>
      <p:pic>
        <p:nvPicPr>
          <p:cNvPr id="111620" name="Picture 2" descr="C:\Users\MCC\Desktop\unnamed (1).jpg">
            <a:extLst>
              <a:ext uri="{FF2B5EF4-FFF2-40B4-BE49-F238E27FC236}">
                <a16:creationId xmlns:a16="http://schemas.microsoft.com/office/drawing/2014/main" id="{C8996005-4813-4031-9F34-64C020DB25C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905000"/>
            <a:ext cx="4133850" cy="4191000"/>
          </a:xfr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86B24-79F6-4A27-A922-CC405100F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3" y="4763"/>
            <a:ext cx="7772400" cy="711200"/>
          </a:xfrm>
        </p:spPr>
        <p:txBody>
          <a:bodyPr/>
          <a:lstStyle/>
          <a:p>
            <a:pPr>
              <a:defRPr/>
            </a:pPr>
            <a:r>
              <a:rPr lang="en-US" sz="3600" b="1" cap="all" dirty="0">
                <a:latin typeface="Arial Black" panose="020B0A04020102020204" pitchFamily="34" charset="0"/>
              </a:rPr>
              <a:t>Synapse</a:t>
            </a:r>
            <a:endParaRPr lang="en-US" sz="3600" dirty="0"/>
          </a:p>
        </p:txBody>
      </p:sp>
      <p:sp>
        <p:nvSpPr>
          <p:cNvPr id="112643" name="Rectangle 8">
            <a:extLst>
              <a:ext uri="{FF2B5EF4-FFF2-40B4-BE49-F238E27FC236}">
                <a16:creationId xmlns:a16="http://schemas.microsoft.com/office/drawing/2014/main" id="{1C3D4EB9-6212-44A8-8D01-940658BDE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80988" y="184785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2644" name="Rectangle 9">
            <a:extLst>
              <a:ext uri="{FF2B5EF4-FFF2-40B4-BE49-F238E27FC236}">
                <a16:creationId xmlns:a16="http://schemas.microsoft.com/office/drawing/2014/main" id="{DAAC0146-382E-4B18-976D-40B268DF4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13" y="576263"/>
            <a:ext cx="8915400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 anchor="ctr">
            <a:spAutoFit/>
          </a:bodyPr>
          <a:lstStyle>
            <a:lvl1pPr indent="455613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 : </a:t>
            </a:r>
            <a:r>
              <a:rPr lang="en-US" altLang="en-US" sz="2400">
                <a:cs typeface="Times New Roman" panose="02020603050405020304" pitchFamily="18" charset="0"/>
              </a:rPr>
              <a:t>Synapse is a specialized area of </a:t>
            </a:r>
            <a:r>
              <a:rPr lang="en-US" altLang="en-US" sz="2400" b="1">
                <a:solidFill>
                  <a:srgbClr val="FF0000"/>
                </a:solidFill>
                <a:cs typeface="Times New Roman" panose="02020603050405020304" pitchFamily="18" charset="0"/>
              </a:rPr>
              <a:t>functional contact </a:t>
            </a:r>
            <a:r>
              <a:rPr lang="en-US" altLang="en-US" sz="2400">
                <a:cs typeface="Times New Roman" panose="02020603050405020304" pitchFamily="18" charset="0"/>
              </a:rPr>
              <a:t>.Through synapses nerve impulses are transmitted from a </a:t>
            </a: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presynaptic</a:t>
            </a:r>
            <a:r>
              <a:rPr lang="en-US" altLang="en-US" sz="2400">
                <a:cs typeface="Times New Roman" panose="02020603050405020304" pitchFamily="18" charset="0"/>
              </a:rPr>
              <a:t> neuron </a:t>
            </a: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to a postsynaptic cell (another neuron, muscle or gland). </a:t>
            </a:r>
            <a:endParaRPr lang="en-US" altLang="en-US" sz="2400"/>
          </a:p>
        </p:txBody>
      </p:sp>
      <p:pic>
        <p:nvPicPr>
          <p:cNvPr id="112645" name="Picture 2">
            <a:extLst>
              <a:ext uri="{FF2B5EF4-FFF2-40B4-BE49-F238E27FC236}">
                <a16:creationId xmlns:a16="http://schemas.microsoft.com/office/drawing/2014/main" id="{676514F5-2467-4F8F-8895-E4450047C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3003550"/>
            <a:ext cx="4346575" cy="385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6" name="Picture 3">
            <a:extLst>
              <a:ext uri="{FF2B5EF4-FFF2-40B4-BE49-F238E27FC236}">
                <a16:creationId xmlns:a16="http://schemas.microsoft.com/office/drawing/2014/main" id="{4EB0239D-2815-4B89-9EAD-EA35E79C0C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8" y="3003550"/>
            <a:ext cx="4613275" cy="385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7" name="Picture 4">
            <a:extLst>
              <a:ext uri="{FF2B5EF4-FFF2-40B4-BE49-F238E27FC236}">
                <a16:creationId xmlns:a16="http://schemas.microsoft.com/office/drawing/2014/main" id="{4C4DB233-12FF-40E9-B30B-BFD1CA1FEB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63688"/>
            <a:ext cx="3105150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عنوان 1">
            <a:extLst>
              <a:ext uri="{FF2B5EF4-FFF2-40B4-BE49-F238E27FC236}">
                <a16:creationId xmlns:a16="http://schemas.microsoft.com/office/drawing/2014/main" id="{0FF6CE72-5358-4488-83A9-E409EE9D0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" y="152400"/>
            <a:ext cx="7886700" cy="838200"/>
          </a:xfrm>
        </p:spPr>
        <p:txBody>
          <a:bodyPr/>
          <a:lstStyle/>
          <a:p>
            <a:pPr defTabSz="912813">
              <a:lnSpc>
                <a:spcPct val="100000"/>
              </a:lnSpc>
            </a:pPr>
            <a:r>
              <a:rPr lang="en-US" altLang="ja-JP" sz="3200" b="1">
                <a:solidFill>
                  <a:srgbClr val="0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Classification of synapse</a:t>
            </a:r>
            <a:r>
              <a:rPr lang="en-US" altLang="ja-JP" sz="3200" b="1">
                <a:solidFill>
                  <a:srgbClr val="000000"/>
                </a:solidFill>
                <a:latin typeface="Perpetua" panose="02020502060401020303" pitchFamily="18" charset="0"/>
                <a:cs typeface="Times New Roman" panose="02020603050405020304" pitchFamily="18" charset="0"/>
              </a:rPr>
              <a:t>:</a:t>
            </a:r>
            <a:br>
              <a:rPr lang="en-US" altLang="ja-JP" sz="3200">
                <a:solidFill>
                  <a:srgbClr val="000000"/>
                </a:solidFill>
                <a:latin typeface="Perpetua" panose="02020502060401020303" pitchFamily="18" charset="0"/>
                <a:cs typeface="Times New Roman" panose="02020603050405020304" pitchFamily="18" charset="0"/>
              </a:rPr>
            </a:br>
            <a:endParaRPr lang="ar-JO" altLang="en-US">
              <a:ea typeface="MS PGothic" panose="020B0600070205080204" pitchFamily="34" charset="-128"/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A71179C-FA79-4834-9415-8595CB2D3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" y="762000"/>
            <a:ext cx="8963025" cy="4351338"/>
          </a:xfrm>
        </p:spPr>
        <p:txBody>
          <a:bodyPr/>
          <a:lstStyle/>
          <a:p>
            <a:pPr marL="0" indent="0" defTabSz="914291">
              <a:lnSpc>
                <a:spcPct val="100000"/>
              </a:lnSpc>
              <a:spcBef>
                <a:spcPts val="575"/>
              </a:spcBef>
              <a:buClr>
                <a:srgbClr val="D34817"/>
              </a:buClr>
              <a:buSzPct val="85000"/>
              <a:buFont typeface="Arial" panose="020B0604020202020204" pitchFamily="34" charset="0"/>
              <a:buNone/>
              <a:defRPr/>
            </a:pPr>
            <a:r>
              <a:rPr lang="en-US" sz="2000" b="1" u="sng" dirty="0">
                <a:solidFill>
                  <a:prstClr val="black"/>
                </a:solidFill>
                <a:latin typeface="Arial Black" panose="020B0A04020102020204" pitchFamily="34" charset="0"/>
              </a:rPr>
              <a:t>1- </a:t>
            </a:r>
            <a:r>
              <a:rPr lang="en-US" sz="2800" b="1" u="sng" dirty="0">
                <a:solidFill>
                  <a:prstClr val="black"/>
                </a:solidFill>
                <a:latin typeface="Arial Black" panose="020B0A04020102020204" pitchFamily="34" charset="0"/>
              </a:rPr>
              <a:t>According to the </a:t>
            </a:r>
            <a:r>
              <a:rPr lang="en-US" sz="2800" b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effect </a:t>
            </a:r>
            <a:r>
              <a:rPr lang="en-US" sz="2800" b="1" u="sng" dirty="0">
                <a:solidFill>
                  <a:prstClr val="black"/>
                </a:solidFill>
                <a:latin typeface="Perpetua"/>
              </a:rPr>
              <a:t>on the target neuron, synapse could be:</a:t>
            </a:r>
            <a:endParaRPr lang="en-US" sz="2800" dirty="0">
              <a:solidFill>
                <a:prstClr val="black"/>
              </a:solidFill>
              <a:latin typeface="Perpetua"/>
            </a:endParaRPr>
          </a:p>
          <a:p>
            <a:pPr marL="171429" indent="-171429" defTabSz="914291">
              <a:lnSpc>
                <a:spcPct val="100000"/>
              </a:lnSpc>
              <a:spcBef>
                <a:spcPts val="575"/>
              </a:spcBef>
              <a:buClr>
                <a:srgbClr val="D34817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800" b="1" dirty="0">
                <a:solidFill>
                  <a:prstClr val="black"/>
                </a:solidFill>
                <a:latin typeface="Perpetua"/>
              </a:rPr>
              <a:t>Excitatory </a:t>
            </a:r>
          </a:p>
          <a:p>
            <a:pPr marL="171429" indent="-171429" defTabSz="914291">
              <a:lnSpc>
                <a:spcPct val="100000"/>
              </a:lnSpc>
              <a:spcBef>
                <a:spcPts val="575"/>
              </a:spcBef>
              <a:buClr>
                <a:srgbClr val="D34817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800" b="1" dirty="0">
                <a:solidFill>
                  <a:prstClr val="black"/>
                </a:solidFill>
                <a:latin typeface="Perpetua"/>
              </a:rPr>
              <a:t>Inhibitory </a:t>
            </a:r>
          </a:p>
          <a:p>
            <a:pPr marL="171429" indent="-171429" defTabSz="685719">
              <a:defRPr/>
            </a:pPr>
            <a:endParaRPr lang="ar-JO" dirty="0"/>
          </a:p>
        </p:txBody>
      </p:sp>
      <p:pic>
        <p:nvPicPr>
          <p:cNvPr id="113668" name="Picture 3" descr="C:\Users\MCC\Desktop\ability-neural-stem-cells-motor-neurons-rise.jpg">
            <a:extLst>
              <a:ext uri="{FF2B5EF4-FFF2-40B4-BE49-F238E27FC236}">
                <a16:creationId xmlns:a16="http://schemas.microsoft.com/office/drawing/2014/main" id="{C13F3E56-74D4-4F71-A0F3-1523AE651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371600"/>
            <a:ext cx="592137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C471A-F873-48C9-8ED4-A85F51769D3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52400" y="228600"/>
            <a:ext cx="4724400" cy="6477000"/>
          </a:xfrm>
        </p:spPr>
        <p:txBody>
          <a:bodyPr/>
          <a:lstStyle/>
          <a:p>
            <a:pPr marL="0" indent="0" algn="l" rtl="0">
              <a:buFont typeface="Wingdings 2" panose="05020102010507070707" pitchFamily="18" charset="2"/>
              <a:buNone/>
              <a:defRPr/>
            </a:pPr>
            <a:r>
              <a:rPr lang="en-US" sz="2800" b="1" u="sng" dirty="0">
                <a:latin typeface="Arial Black" panose="020B0A04020102020204" pitchFamily="34" charset="0"/>
              </a:rPr>
              <a:t>2- According to the </a:t>
            </a:r>
            <a:r>
              <a:rPr lang="en-US" sz="2800" b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components:</a:t>
            </a:r>
            <a:r>
              <a:rPr lang="en-US" sz="28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</a:p>
          <a:p>
            <a:pPr marL="273017" indent="-273017" algn="l" rtl="0">
              <a:buFont typeface="Wingdings" pitchFamily="2" charset="2"/>
              <a:buChar char="q"/>
              <a:defRPr/>
            </a:pPr>
            <a:r>
              <a:rPr lang="en-US" sz="2400" b="1" dirty="0" err="1">
                <a:latin typeface="Arial Black" panose="020B0A04020102020204" pitchFamily="34" charset="0"/>
              </a:rPr>
              <a:t>Axodendritic</a:t>
            </a:r>
            <a:r>
              <a:rPr lang="en-US" sz="2400" b="1" dirty="0">
                <a:latin typeface="Arial Black" panose="020B0A04020102020204" pitchFamily="34" charset="0"/>
              </a:rPr>
              <a:t>:</a:t>
            </a:r>
            <a:r>
              <a:rPr lang="en-US" sz="2400" dirty="0"/>
              <a:t> between axon and dendrite </a:t>
            </a:r>
          </a:p>
          <a:p>
            <a:pPr marL="273017" indent="-273017" algn="l" rtl="0">
              <a:buFont typeface="Wingdings" pitchFamily="2" charset="2"/>
              <a:buChar char="q"/>
              <a:defRPr/>
            </a:pPr>
            <a:r>
              <a:rPr lang="en-US" sz="2400" b="1" dirty="0" err="1">
                <a:latin typeface="Arial Black" panose="020B0A04020102020204" pitchFamily="34" charset="0"/>
              </a:rPr>
              <a:t>Axosomatic</a:t>
            </a:r>
            <a:r>
              <a:rPr lang="en-US" sz="2400" dirty="0">
                <a:latin typeface="Arial Black" panose="020B0A04020102020204" pitchFamily="34" charset="0"/>
              </a:rPr>
              <a:t>:</a:t>
            </a:r>
            <a:r>
              <a:rPr lang="en-US" sz="2400" dirty="0"/>
              <a:t> between axon and cell body.</a:t>
            </a:r>
          </a:p>
          <a:p>
            <a:pPr marL="273017" indent="-273017" algn="l" rtl="0">
              <a:buFont typeface="Wingdings" pitchFamily="2" charset="2"/>
              <a:buChar char="q"/>
              <a:defRPr/>
            </a:pPr>
            <a:r>
              <a:rPr lang="en-US" sz="2400" b="1" dirty="0" err="1">
                <a:latin typeface="Arial Black" panose="020B0A04020102020204" pitchFamily="34" charset="0"/>
              </a:rPr>
              <a:t>Axo-axonic</a:t>
            </a:r>
            <a:r>
              <a:rPr lang="en-US" sz="2400" b="1" dirty="0">
                <a:latin typeface="Arial Black" panose="020B0A04020102020204" pitchFamily="34" charset="0"/>
              </a:rPr>
              <a:t>:</a:t>
            </a:r>
            <a:r>
              <a:rPr lang="en-US" sz="2400" dirty="0"/>
              <a:t> between two axons.</a:t>
            </a:r>
          </a:p>
          <a:p>
            <a:pPr marL="0" indent="0" algn="l" rtl="0">
              <a:buFont typeface="Wingdings 2" panose="05020102010507070707" pitchFamily="18" charset="2"/>
              <a:buNone/>
              <a:defRPr/>
            </a:pPr>
            <a:endParaRPr lang="en-US" sz="2400" dirty="0"/>
          </a:p>
          <a:p>
            <a:pPr marL="273017" indent="-273017" algn="l" rtl="0">
              <a:buFont typeface="Wingdings" pitchFamily="2" charset="2"/>
              <a:buChar char="q"/>
              <a:defRPr/>
            </a:pPr>
            <a:r>
              <a:rPr lang="en-US" sz="2400" b="1" dirty="0" err="1">
                <a:latin typeface="Arial Black" panose="020B0A04020102020204" pitchFamily="34" charset="0"/>
              </a:rPr>
              <a:t>Dendrodendritic</a:t>
            </a:r>
            <a:r>
              <a:rPr lang="en-US" sz="2400" b="1" dirty="0">
                <a:latin typeface="Arial Black" panose="020B0A04020102020204" pitchFamily="34" charset="0"/>
              </a:rPr>
              <a:t>:</a:t>
            </a:r>
            <a:r>
              <a:rPr lang="en-US" sz="2400" dirty="0"/>
              <a:t> between two dendrites.</a:t>
            </a:r>
          </a:p>
          <a:p>
            <a:pPr marL="0" indent="0" algn="l" rtl="0">
              <a:buFont typeface="Wingdings 2" panose="05020102010507070707" pitchFamily="18" charset="2"/>
              <a:buNone/>
              <a:defRPr/>
            </a:pPr>
            <a:endParaRPr lang="en-US" sz="2400" dirty="0"/>
          </a:p>
          <a:p>
            <a:pPr marL="273017" indent="-273017" algn="l" rtl="0">
              <a:buFont typeface="Wingdings" pitchFamily="2" charset="2"/>
              <a:buChar char="Ø"/>
              <a:defRPr/>
            </a:pPr>
            <a:r>
              <a:rPr lang="en-US" sz="2400" b="1" dirty="0" err="1"/>
              <a:t>Axodendritic</a:t>
            </a:r>
            <a:r>
              <a:rPr lang="en-US" sz="2400" dirty="0"/>
              <a:t> and </a:t>
            </a:r>
            <a:r>
              <a:rPr lang="en-US" sz="2400" b="1" dirty="0" err="1"/>
              <a:t>axosomatic</a:t>
            </a:r>
            <a:r>
              <a:rPr lang="en-US" sz="2400" b="1" dirty="0"/>
              <a:t> </a:t>
            </a:r>
            <a:r>
              <a:rPr lang="en-US" sz="2400" dirty="0"/>
              <a:t>synapses are </a:t>
            </a:r>
            <a:r>
              <a:rPr lang="en-US" sz="2400" b="1" dirty="0"/>
              <a:t>     </a:t>
            </a:r>
            <a:r>
              <a:rPr lang="en-US" sz="2400" dirty="0">
                <a:latin typeface="Arial Black" panose="020B0A04020102020204" pitchFamily="34" charset="0"/>
              </a:rPr>
              <a:t> common </a:t>
            </a:r>
          </a:p>
          <a:p>
            <a:pPr marL="273017" indent="-273017" algn="l" rtl="0">
              <a:buFont typeface="Wingdings" pitchFamily="2" charset="2"/>
              <a:buChar char="Ø"/>
              <a:defRPr/>
            </a:pPr>
            <a:r>
              <a:rPr lang="en-US" sz="2400" b="1" dirty="0" err="1"/>
              <a:t>axoaxonic</a:t>
            </a:r>
            <a:r>
              <a:rPr lang="en-US" sz="2400" dirty="0"/>
              <a:t> and </a:t>
            </a:r>
            <a:r>
              <a:rPr lang="en-US" sz="2400" b="1" dirty="0" err="1"/>
              <a:t>dendrodendritic</a:t>
            </a:r>
            <a:r>
              <a:rPr lang="en-US" sz="2400" dirty="0"/>
              <a:t> synapses are     </a:t>
            </a:r>
            <a:r>
              <a:rPr lang="en-US" sz="2400" b="1" u="sng" dirty="0">
                <a:latin typeface="Arial Black" panose="020B0A04020102020204" pitchFamily="34" charset="0"/>
              </a:rPr>
              <a:t>rare. </a:t>
            </a:r>
            <a:endParaRPr lang="en-US" sz="2400" dirty="0">
              <a:latin typeface="Arial Black" panose="020B0A04020102020204" pitchFamily="34" charset="0"/>
            </a:endParaRPr>
          </a:p>
          <a:p>
            <a:pPr marL="273017" indent="-273017" algn="l" rtl="0">
              <a:defRPr/>
            </a:pPr>
            <a:endParaRPr lang="en-US" sz="2400" dirty="0"/>
          </a:p>
        </p:txBody>
      </p:sp>
      <p:sp>
        <p:nvSpPr>
          <p:cNvPr id="114691" name="Rectangle 5">
            <a:extLst>
              <a:ext uri="{FF2B5EF4-FFF2-40B4-BE49-F238E27FC236}">
                <a16:creationId xmlns:a16="http://schemas.microsoft.com/office/drawing/2014/main" id="{58CF81BC-9117-44BE-B1AE-2099E9F02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60350" y="2643188"/>
            <a:ext cx="247015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-211046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14692" name="Picture 7" descr="00195">
            <a:extLst>
              <a:ext uri="{FF2B5EF4-FFF2-40B4-BE49-F238E27FC236}">
                <a16:creationId xmlns:a16="http://schemas.microsoft.com/office/drawing/2014/main" id="{73341DB9-514F-4DC2-BA0C-7C0CE5722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33400"/>
            <a:ext cx="3962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le 1">
            <a:extLst>
              <a:ext uri="{FF2B5EF4-FFF2-40B4-BE49-F238E27FC236}">
                <a16:creationId xmlns:a16="http://schemas.microsoft.com/office/drawing/2014/main" id="{029848CC-625C-4F75-877A-F1674B9D0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US" altLang="en-US" sz="2400" b="1" u="sng">
                <a:latin typeface="Arial Black" panose="020B0A04020102020204" pitchFamily="34" charset="0"/>
              </a:rPr>
              <a:t>3- According to </a:t>
            </a:r>
            <a:r>
              <a:rPr lang="en-US" altLang="en-US" sz="2400" b="1" u="sng">
                <a:solidFill>
                  <a:srgbClr val="FF0000"/>
                </a:solidFill>
                <a:latin typeface="Arial Black" panose="020B0A04020102020204" pitchFamily="34" charset="0"/>
              </a:rPr>
              <a:t>mode of transmission of nerve impulse</a:t>
            </a:r>
            <a:r>
              <a:rPr lang="en-US" altLang="en-US" sz="2400" b="1" u="sng"/>
              <a:t>:</a:t>
            </a:r>
            <a:br>
              <a:rPr lang="en-US" altLang="en-US" sz="2400"/>
            </a:br>
            <a:endParaRPr lang="en-US" altLang="en-US" sz="240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08D49A-E103-4558-B88E-30C343D1E6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" y="762000"/>
            <a:ext cx="8763000" cy="6248400"/>
          </a:xfrm>
        </p:spPr>
        <p:txBody>
          <a:bodyPr/>
          <a:lstStyle/>
          <a:p>
            <a:pPr marL="0" indent="0" defTabSz="685719">
              <a:buFont typeface="Arial" panose="020B0604020202020204" pitchFamily="34" charset="0"/>
              <a:buNone/>
              <a:defRPr/>
            </a:pPr>
            <a:r>
              <a:rPr lang="en-US" altLang="en-US" sz="2400" b="1" dirty="0">
                <a:latin typeface="Arial Black" pitchFamily="34" charset="0"/>
              </a:rPr>
              <a:t>1- Chemical synapse:</a:t>
            </a:r>
            <a:endParaRPr lang="en-US" altLang="en-US" sz="2400" dirty="0">
              <a:latin typeface="Arial Black" pitchFamily="34" charset="0"/>
            </a:endParaRPr>
          </a:p>
          <a:p>
            <a:pPr marL="171429" indent="-171429" defTabSz="685719">
              <a:buFont typeface="Wingdings" pitchFamily="2" charset="2"/>
              <a:buChar char="q"/>
              <a:defRPr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Number: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common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 of communication between neurons.</a:t>
            </a:r>
          </a:p>
          <a:p>
            <a:pPr marL="171429" indent="-171429" defTabSz="685719">
              <a:buFont typeface="Wingdings" pitchFamily="2" charset="2"/>
              <a:buChar char="q"/>
              <a:defRPr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:With EM, chemical synapse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formed of:</a:t>
            </a:r>
          </a:p>
        </p:txBody>
      </p:sp>
      <p:pic>
        <p:nvPicPr>
          <p:cNvPr id="115716" name="Picture 2" descr="C:\Users\MCC\Desktop\pixta_50335563_S.jpg">
            <a:extLst>
              <a:ext uri="{FF2B5EF4-FFF2-40B4-BE49-F238E27FC236}">
                <a16:creationId xmlns:a16="http://schemas.microsoft.com/office/drawing/2014/main" id="{35AEBACE-4A55-4332-B345-7E471B4AA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557463"/>
            <a:ext cx="7493000" cy="414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4C781BF-FB7C-4D85-BD24-50A28933F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63" y="76200"/>
            <a:ext cx="9278937" cy="7924800"/>
          </a:xfrm>
        </p:spPr>
        <p:txBody>
          <a:bodyPr/>
          <a:lstStyle/>
          <a:p>
            <a:pPr marL="171429" indent="-171429" defTabSz="685719">
              <a:buFont typeface="Wingdings" pitchFamily="2" charset="2"/>
              <a:buChar char="q"/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Terminal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bouton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a bulbous expansion "synaptic knob" found at the terminations of the axon. </a:t>
            </a:r>
          </a:p>
          <a:p>
            <a:pPr marL="0" indent="0" defTabSz="685719">
              <a:buFont typeface="Arial" panose="020B0604020202020204" pitchFamily="34" charset="0"/>
              <a:buNone/>
              <a:defRPr/>
            </a:pP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contains numerous mitochondria and many synaptic vesicles assembled around the presynaptic membrane. These membrane- bound synaptic vesicles are filled with the neurotransmitter e.g. acetylcholine and biogenic amines.</a:t>
            </a:r>
            <a:endParaRPr lang="en-US" alt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29" indent="-171429" defTabSz="685719">
              <a:buFont typeface="Wingdings" pitchFamily="2" charset="2"/>
              <a:buChar char="q"/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Presynaptic membrane:</a:t>
            </a:r>
          </a:p>
          <a:p>
            <a:pPr marL="0" indent="0" defTabSz="685719">
              <a:buFont typeface="Arial" panose="020B0604020202020204" pitchFamily="34" charset="0"/>
              <a:buNone/>
              <a:defRPr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the electron dense membrane of the axon terminal end at the site of synapse.</a:t>
            </a:r>
            <a:endParaRPr lang="en-US" alt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29" indent="-171429" defTabSz="685719">
              <a:buFont typeface="Wingdings" pitchFamily="2" charset="2"/>
              <a:buChar char="q"/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Synaptic cleft: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defTabSz="685719">
              <a:buFont typeface="Arial" panose="020B0604020202020204" pitchFamily="34" charset="0"/>
              <a:buNone/>
              <a:defRPr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it is a gap of 20 nm between the pre and postsynaptic membranes. Into this gap the neurotransmitter is released by exocytosis. </a:t>
            </a:r>
          </a:p>
          <a:p>
            <a:pPr marL="171429" indent="-171429" defTabSz="685719">
              <a:buFont typeface="Wingdings" pitchFamily="2" charset="2"/>
              <a:buChar char="q"/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Postsynaptic membrane:</a:t>
            </a:r>
          </a:p>
          <a:p>
            <a:pPr marL="0" indent="0" defTabSz="685719">
              <a:buFont typeface="Arial" panose="020B0604020202020204" pitchFamily="34" charset="0"/>
              <a:buNone/>
              <a:defRPr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It contains the specific receptors for the neurotransmitter.</a:t>
            </a:r>
          </a:p>
          <a:p>
            <a:pPr marL="171429" indent="-171429" defTabSz="685719">
              <a:buFont typeface="Wingdings" pitchFamily="2" charset="2"/>
              <a:buChar char="q"/>
              <a:defRPr/>
            </a:pPr>
            <a:endParaRPr lang="ar-JO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8FC31931-8AF5-4BA7-9BCA-F22BA3A766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61913"/>
            <a:ext cx="8458200" cy="1143000"/>
          </a:xfrm>
        </p:spPr>
        <p:txBody>
          <a:bodyPr/>
          <a:lstStyle/>
          <a:p>
            <a:pPr algn="ctr" eaLnBrk="1" hangingPunct="1"/>
            <a:r>
              <a:rPr lang="en-US" altLang="en-US" sz="3600">
                <a:latin typeface="Arial Black" panose="020B0A04020102020204" pitchFamily="34" charset="0"/>
              </a:rPr>
              <a:t>The Nervous Tissue</a:t>
            </a:r>
          </a:p>
        </p:txBody>
      </p:sp>
      <p:pic>
        <p:nvPicPr>
          <p:cNvPr id="90115" name="Picture 3">
            <a:extLst>
              <a:ext uri="{FF2B5EF4-FFF2-40B4-BE49-F238E27FC236}">
                <a16:creationId xmlns:a16="http://schemas.microsoft.com/office/drawing/2014/main" id="{559BDD67-089F-4E08-8858-E63CA01331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2743200"/>
            <a:ext cx="4981575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6" name="Picture 4">
            <a:extLst>
              <a:ext uri="{FF2B5EF4-FFF2-40B4-BE49-F238E27FC236}">
                <a16:creationId xmlns:a16="http://schemas.microsoft.com/office/drawing/2014/main" id="{1DE528C0-EA91-4031-A1BA-C0AE30FDF0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746375"/>
            <a:ext cx="3813175" cy="38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7" name="Rectangle 1">
            <a:extLst>
              <a:ext uri="{FF2B5EF4-FFF2-40B4-BE49-F238E27FC236}">
                <a16:creationId xmlns:a16="http://schemas.microsoft.com/office/drawing/2014/main" id="{B0DE9900-01A6-4B24-A55C-4591F3DDA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25" y="1295400"/>
            <a:ext cx="7370763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Contains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different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varieties of cells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Neurons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Neuroglia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= supporting cells</a:t>
            </a:r>
          </a:p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1">
            <a:extLst>
              <a:ext uri="{FF2B5EF4-FFF2-40B4-BE49-F238E27FC236}">
                <a16:creationId xmlns:a16="http://schemas.microsoft.com/office/drawing/2014/main" id="{FB403234-BEBB-474C-B8D8-2FF8F55E5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28588"/>
            <a:ext cx="7886700" cy="930275"/>
          </a:xfrm>
        </p:spPr>
        <p:txBody>
          <a:bodyPr/>
          <a:lstStyle/>
          <a:p>
            <a:r>
              <a:rPr lang="en-US" altLang="en-US" sz="2800" b="1">
                <a:latin typeface="Arial Black" panose="020B0A04020102020204" pitchFamily="34" charset="0"/>
              </a:rPr>
              <a:t>2- Electrical synapse:</a:t>
            </a:r>
            <a:br>
              <a:rPr lang="en-US" altLang="en-US" sz="2800"/>
            </a:br>
            <a:endParaRPr lang="ar-EG" altLang="en-US" sz="2800"/>
          </a:p>
        </p:txBody>
      </p:sp>
      <p:sp>
        <p:nvSpPr>
          <p:cNvPr id="117763" name="Content Placeholder 2">
            <a:extLst>
              <a:ext uri="{FF2B5EF4-FFF2-40B4-BE49-F238E27FC236}">
                <a16:creationId xmlns:a16="http://schemas.microsoft.com/office/drawing/2014/main" id="{CED6D1FF-6B64-4BFB-8FFF-5F3F67416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2667000"/>
          </a:xfrm>
        </p:spPr>
        <p:txBody>
          <a:bodyPr/>
          <a:lstStyle/>
          <a:p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Number:</a:t>
            </a:r>
            <a:r>
              <a:rPr lang="en-US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 Few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in the nervous system.</a:t>
            </a:r>
          </a:p>
          <a:p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It is formed of </a:t>
            </a:r>
            <a:r>
              <a:rPr lang="en-US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gap junctions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Function: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It allows movement of ions between neurons "electrical coupling" thus permits the direct spread of electrical current from one cell to another.</a:t>
            </a:r>
          </a:p>
          <a:p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of impulse: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Direct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bidirectional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and do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not require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release of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neurotransmitters.</a:t>
            </a:r>
          </a:p>
          <a:p>
            <a:endParaRPr lang="ar-EG" altLang="en-US"/>
          </a:p>
        </p:txBody>
      </p:sp>
      <p:pic>
        <p:nvPicPr>
          <p:cNvPr id="117764" name="Picture 9" descr="Image result for electrical synapse image">
            <a:extLst>
              <a:ext uri="{FF2B5EF4-FFF2-40B4-BE49-F238E27FC236}">
                <a16:creationId xmlns:a16="http://schemas.microsoft.com/office/drawing/2014/main" id="{7B47F915-BE8C-4962-918E-54F070EDE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497263"/>
            <a:ext cx="4267200" cy="308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5" name="Picture 1">
            <a:extLst>
              <a:ext uri="{FF2B5EF4-FFF2-40B4-BE49-F238E27FC236}">
                <a16:creationId xmlns:a16="http://schemas.microsoft.com/office/drawing/2014/main" id="{291DA348-B492-4C41-9FD3-4BB964ECC9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97263"/>
            <a:ext cx="4495800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 Box 4">
            <a:extLst>
              <a:ext uri="{FF2B5EF4-FFF2-40B4-BE49-F238E27FC236}">
                <a16:creationId xmlns:a16="http://schemas.microsoft.com/office/drawing/2014/main" id="{E19153B6-A651-4358-B6FB-97D5B29C7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60350"/>
            <a:ext cx="55451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6" tIns="45703" rIns="91406" bIns="45703">
            <a:spAutoFit/>
          </a:bodyPr>
          <a:lstStyle>
            <a:lvl1pPr defTabSz="1006475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1pPr>
            <a:lvl2pPr marL="742950" indent="-285750" defTabSz="1006475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2pPr>
            <a:lvl3pPr marL="1143000" indent="-228600" defTabSz="1006475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3pPr>
            <a:lvl4pPr marL="1600200" indent="-228600" defTabSz="1006475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4pPr>
            <a:lvl5pPr marL="2057400" indent="-228600" defTabSz="1006475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987" name="Text Box 5">
            <a:extLst>
              <a:ext uri="{FF2B5EF4-FFF2-40B4-BE49-F238E27FC236}">
                <a16:creationId xmlns:a16="http://schemas.microsoft.com/office/drawing/2014/main" id="{326674F7-B9A3-4FC8-9575-8DDB3A82C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175" y="76200"/>
            <a:ext cx="4760913" cy="704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6" tIns="45703" rIns="91406" bIns="45703">
            <a:spAutoFit/>
          </a:bodyPr>
          <a:lstStyle>
            <a:lvl1pPr marL="377825" indent="-377825" defTabSz="1006475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06475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06475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06475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06475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defTabSz="1006475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defTabSz="1006475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defTabSz="1006475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defTabSz="1006475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Response of neuron to injury </a:t>
            </a:r>
          </a:p>
          <a:p>
            <a:pPr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Damage to the cell body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- occurs as a result of injury or disease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degeneration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and permanent loss of neuron leading to 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atrophy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of the innervated muscle</a:t>
            </a:r>
          </a:p>
          <a:p>
            <a:pPr marL="0" indent="0" defTabSz="914400"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perikaryon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enlarges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eccentric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nucleus and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chromotolysis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(loss of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Nissl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substance)</a:t>
            </a:r>
            <a:endParaRPr lang="en-US" altLang="en-US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defTabSz="914400" eaLnBrk="1" hangingPunct="1">
              <a:spcBef>
                <a:spcPct val="50000"/>
              </a:spcBef>
              <a:defRPr/>
            </a:pP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Damage to the axon </a:t>
            </a:r>
          </a:p>
          <a:p>
            <a:pPr marL="0" indent="0" defTabSz="914400" eaLnBrk="1" hangingPunct="1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proximal portion </a:t>
            </a:r>
          </a:p>
          <a:p>
            <a:pPr marL="0" indent="0" defTabSz="914400" eaLnBrk="1" hangingPunct="1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Retrograde degeneration</a:t>
            </a:r>
          </a:p>
          <a:p>
            <a:pPr marL="285750" indent="-285750" defTabSz="914400" eaLnBrk="1" hangingPunct="1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incomplete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degeneration</a:t>
            </a:r>
          </a:p>
          <a:p>
            <a:pPr marL="0" indent="0" defTabSz="914400"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Proximal degeneration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perikaryon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becomes 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active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Nissle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body 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reappear 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alt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8788" name="Picture 6" descr="07_09">
            <a:extLst>
              <a:ext uri="{FF2B5EF4-FFF2-40B4-BE49-F238E27FC236}">
                <a16:creationId xmlns:a16="http://schemas.microsoft.com/office/drawing/2014/main" id="{95A29704-4A2D-46F3-8F59-C79F659F4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9"/>
          <a:stretch>
            <a:fillRect/>
          </a:stretch>
        </p:blipFill>
        <p:spPr bwMode="auto">
          <a:xfrm>
            <a:off x="4724400" y="460375"/>
            <a:ext cx="4267200" cy="5414963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789" name="Text Box 7">
            <a:extLst>
              <a:ext uri="{FF2B5EF4-FFF2-40B4-BE49-F238E27FC236}">
                <a16:creationId xmlns:a16="http://schemas.microsoft.com/office/drawing/2014/main" id="{BAAC2012-DED3-443F-8208-F70283B6A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723900"/>
            <a:ext cx="792163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6" tIns="45703" rIns="91406" bIns="45703">
            <a:spAutoFit/>
          </a:bodyPr>
          <a:lstStyle>
            <a:lvl1pPr defTabSz="1006475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1pPr>
            <a:lvl2pPr marL="742950" indent="-285750" defTabSz="1006475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2pPr>
            <a:lvl3pPr marL="1143000" indent="-228600" defTabSz="1006475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3pPr>
            <a:lvl4pPr marL="1600200" indent="-228600" defTabSz="1006475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4pPr>
            <a:lvl5pPr marL="2057400" indent="-228600" defTabSz="1006475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endParaRPr lang="en-US" altLang="en-US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ext Box 4">
            <a:extLst>
              <a:ext uri="{FF2B5EF4-FFF2-40B4-BE49-F238E27FC236}">
                <a16:creationId xmlns:a16="http://schemas.microsoft.com/office/drawing/2014/main" id="{9DE609A0-F1DC-4E3A-B56F-F4E0DE7E3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991600" cy="421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6" tIns="45703" rIns="91406" bIns="45703">
            <a:spAutoFit/>
          </a:bodyPr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Damage to the axon 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0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distal portion 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Anterograde (Wallerian) degeneration</a:t>
            </a: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complete</a:t>
            </a: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degeneration of the axon and myelin sheath, fragments phagocytoced by Schwann in PNS, microglia in CNS, and blood </a:t>
            </a: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monocytes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Schwann cells start to </a:t>
            </a: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divide</a:t>
            </a: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bridge</a:t>
            </a: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injured site forming large number of new nerve processes </a:t>
            </a: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sprouts</a:t>
            </a: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neurites,</a:t>
            </a: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from proximal portion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neurites are guided and mylenated by Schwann cells across the injured site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if the gap is too wide or the sprouts do not reestablish contact, the sprouts grow in disorganized manner forming </a:t>
            </a: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neuroma</a:t>
            </a: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causing atrophy to end-organ     </a:t>
            </a:r>
          </a:p>
        </p:txBody>
      </p:sp>
      <p:pic>
        <p:nvPicPr>
          <p:cNvPr id="119811" name="Picture 2" descr="C:\Users\MCC\Desktop\327656_0_En_5-1_Fig2_HTML.png">
            <a:extLst>
              <a:ext uri="{FF2B5EF4-FFF2-40B4-BE49-F238E27FC236}">
                <a16:creationId xmlns:a16="http://schemas.microsoft.com/office/drawing/2014/main" id="{3C0D58C5-DBAA-42F1-821B-7E04B9932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267200"/>
            <a:ext cx="55626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C:\Users\MCC\Desktop\9dfa7950d162ca376a47c5d1035d5eaa.jpg">
            <a:extLst>
              <a:ext uri="{FF2B5EF4-FFF2-40B4-BE49-F238E27FC236}">
                <a16:creationId xmlns:a16="http://schemas.microsoft.com/office/drawing/2014/main" id="{ADD754D5-30A7-46BE-BDE1-2208AFAFC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5344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D40C916-98BD-4DE2-8E90-6C9F16A8F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13" y="152400"/>
            <a:ext cx="5678487" cy="6691313"/>
          </a:xfrm>
        </p:spPr>
        <p:txBody>
          <a:bodyPr/>
          <a:lstStyle/>
          <a:p>
            <a:pPr marL="0" indent="0" defTabSz="685719" eaLnBrk="1" hangingPunct="1">
              <a:buFont typeface="Arial" panose="020B0604020202020204" pitchFamily="34" charset="0"/>
              <a:buNone/>
              <a:defRPr/>
            </a:pPr>
            <a:r>
              <a:rPr lang="en-US" altLang="en-US" sz="2800" b="1" dirty="0">
                <a:solidFill>
                  <a:prstClr val="black"/>
                </a:solidFill>
                <a:latin typeface="Arial Black" pitchFamily="34" charset="0"/>
                <a:cs typeface="Tahoma" panose="020B0604030504040204" pitchFamily="34" charset="0"/>
              </a:rPr>
              <a:t>Nerves can be injured by:</a:t>
            </a:r>
          </a:p>
          <a:p>
            <a:pPr marL="171429" indent="-171429" defTabSz="685719" eaLnBrk="1" hangingPunct="1">
              <a:buFont typeface="Wingdings" pitchFamily="2" charset="2"/>
              <a:buChar char="v"/>
              <a:defRPr/>
            </a:pPr>
            <a:r>
              <a:rPr lang="en-US" altLang="en-US" b="1" dirty="0">
                <a:solidFill>
                  <a:srgbClr val="ED7D31"/>
                </a:solidFill>
                <a:cs typeface="Tahoma" panose="020B0604030504040204" pitchFamily="34" charset="0"/>
              </a:rPr>
              <a:t> </a:t>
            </a:r>
            <a:r>
              <a:rPr lang="en-US" altLang="en-US" sz="2400" b="1" dirty="0" err="1">
                <a:solidFill>
                  <a:srgbClr val="ED7D31"/>
                </a:solidFill>
                <a:cs typeface="+mj-cs"/>
              </a:rPr>
              <a:t>ischaemia</a:t>
            </a:r>
            <a:r>
              <a:rPr lang="en-US" altLang="en-US" sz="2400" b="1" dirty="0">
                <a:solidFill>
                  <a:srgbClr val="ED7D31"/>
                </a:solidFill>
                <a:cs typeface="+mj-cs"/>
              </a:rPr>
              <a:t> </a:t>
            </a:r>
          </a:p>
          <a:p>
            <a:pPr marL="171429" indent="-171429" defTabSz="685719" eaLnBrk="1" hangingPunct="1">
              <a:buFont typeface="Wingdings" pitchFamily="2" charset="2"/>
              <a:buChar char="v"/>
              <a:defRPr/>
            </a:pPr>
            <a:r>
              <a:rPr lang="en-US" altLang="en-US" sz="2400" b="1" dirty="0">
                <a:solidFill>
                  <a:srgbClr val="FF0000"/>
                </a:solidFill>
                <a:cs typeface="+mj-cs"/>
              </a:rPr>
              <a:t>Compression</a:t>
            </a:r>
            <a:endParaRPr lang="en-US" altLang="en-US" sz="2400" dirty="0">
              <a:solidFill>
                <a:prstClr val="black"/>
              </a:solidFill>
              <a:cs typeface="+mj-cs"/>
            </a:endParaRPr>
          </a:p>
          <a:p>
            <a:pPr marL="171429" indent="-171429" defTabSz="685719" eaLnBrk="1" hangingPunct="1">
              <a:buFont typeface="Wingdings" pitchFamily="2" charset="2"/>
              <a:buChar char="v"/>
              <a:defRPr/>
            </a:pPr>
            <a:r>
              <a:rPr lang="en-US" altLang="en-US" sz="2400" dirty="0">
                <a:solidFill>
                  <a:prstClr val="black"/>
                </a:solidFill>
                <a:cs typeface="+mj-cs"/>
              </a:rPr>
              <a:t> </a:t>
            </a:r>
            <a:r>
              <a:rPr lang="en-US" altLang="en-US" sz="2400" b="1" dirty="0">
                <a:solidFill>
                  <a:prstClr val="black"/>
                </a:solidFill>
                <a:cs typeface="+mj-cs"/>
              </a:rPr>
              <a:t>traction</a:t>
            </a:r>
            <a:endParaRPr lang="en-US" altLang="en-US" sz="2400" dirty="0">
              <a:solidFill>
                <a:prstClr val="black"/>
              </a:solidFill>
              <a:cs typeface="+mj-cs"/>
            </a:endParaRPr>
          </a:p>
          <a:p>
            <a:pPr marL="171429" indent="-171429" defTabSz="685719" eaLnBrk="1" hangingPunct="1">
              <a:buFont typeface="Wingdings" pitchFamily="2" charset="2"/>
              <a:buChar char="v"/>
              <a:defRPr/>
            </a:pPr>
            <a:r>
              <a:rPr lang="en-US" altLang="en-US" sz="2400" b="1" dirty="0">
                <a:solidFill>
                  <a:srgbClr val="00B0F0"/>
                </a:solidFill>
                <a:cs typeface="+mj-cs"/>
              </a:rPr>
              <a:t>laceration</a:t>
            </a:r>
            <a:r>
              <a:rPr lang="en-US" altLang="en-US" sz="2400" dirty="0">
                <a:solidFill>
                  <a:prstClr val="black"/>
                </a:solidFill>
                <a:cs typeface="+mj-cs"/>
              </a:rPr>
              <a:t> </a:t>
            </a:r>
          </a:p>
          <a:p>
            <a:pPr marL="171429" indent="-171429" defTabSz="685719" eaLnBrk="1" hangingPunct="1">
              <a:buFont typeface="Wingdings" pitchFamily="2" charset="2"/>
              <a:buChar char="v"/>
              <a:defRPr/>
            </a:pPr>
            <a:r>
              <a:rPr lang="en-US" altLang="en-US" sz="2400" b="1" dirty="0">
                <a:solidFill>
                  <a:prstClr val="black"/>
                </a:solidFill>
                <a:cs typeface="+mj-cs"/>
              </a:rPr>
              <a:t>burning. </a:t>
            </a:r>
          </a:p>
          <a:p>
            <a:pPr marL="171429" indent="-171429" defTabSz="685719" eaLnBrk="1" hangingPunct="1">
              <a:buFont typeface="Wingdings" pitchFamily="2" charset="2"/>
              <a:buChar char="Ø"/>
              <a:defRPr/>
            </a:pPr>
            <a:r>
              <a:rPr lang="en-US" altLang="en-US" sz="2400" dirty="0">
                <a:solidFill>
                  <a:prstClr val="black"/>
                </a:solidFill>
                <a:cs typeface="Tahoma" panose="020B0604030504040204" pitchFamily="34" charset="0"/>
              </a:rPr>
              <a:t> Damage varies in severity from: transient and quickly recoverable loss of function </a:t>
            </a:r>
          </a:p>
          <a:p>
            <a:pPr marL="171429" indent="-171429" defTabSz="685719" eaLnBrk="1" hangingPunct="1">
              <a:buFont typeface="Wingdings" pitchFamily="2" charset="2"/>
              <a:buChar char="Ø"/>
              <a:defRPr/>
            </a:pPr>
            <a:r>
              <a:rPr lang="en-US" altLang="en-US" sz="2400" dirty="0">
                <a:solidFill>
                  <a:prstClr val="black"/>
                </a:solidFill>
                <a:cs typeface="Tahoma" panose="020B0604030504040204" pitchFamily="34" charset="0"/>
              </a:rPr>
              <a:t> to complete interruption and degeneration. </a:t>
            </a:r>
          </a:p>
          <a:p>
            <a:pPr marL="171429" indent="-171429" defTabSz="685719" eaLnBrk="1" hangingPunct="1">
              <a:buFont typeface="Wingdings" pitchFamily="2" charset="2"/>
              <a:buChar char="Ø"/>
              <a:defRPr/>
            </a:pPr>
            <a:r>
              <a:rPr lang="en-US" altLang="en-US" sz="2400" dirty="0">
                <a:solidFill>
                  <a:prstClr val="black"/>
                </a:solidFill>
                <a:cs typeface="Tahoma" panose="020B0604030504040204" pitchFamily="34" charset="0"/>
              </a:rPr>
              <a:t> There may be a mixture of types of damage in the various fascicles of a single nerve trunk.</a:t>
            </a:r>
            <a:endParaRPr lang="sv-SE" altLang="en-US" sz="2400" dirty="0">
              <a:solidFill>
                <a:srgbClr val="333300"/>
              </a:solidFill>
            </a:endParaRPr>
          </a:p>
          <a:p>
            <a:pPr marL="171429" indent="-171429" defTabSz="685719">
              <a:defRPr/>
            </a:pPr>
            <a:endParaRPr lang="ar-JO" sz="2400" dirty="0"/>
          </a:p>
        </p:txBody>
      </p:sp>
      <p:pic>
        <p:nvPicPr>
          <p:cNvPr id="121859" name="Picture 2" descr="C:\Users\SONY\Pictures\medical pic.for lectures\10-2_Nerve_Damage[1].jpg">
            <a:extLst>
              <a:ext uri="{FF2B5EF4-FFF2-40B4-BE49-F238E27FC236}">
                <a16:creationId xmlns:a16="http://schemas.microsoft.com/office/drawing/2014/main" id="{4AFA89B1-EE0D-4369-92DA-19A584C2D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04800"/>
            <a:ext cx="3432175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itle 1">
            <a:extLst>
              <a:ext uri="{FF2B5EF4-FFF2-40B4-BE49-F238E27FC236}">
                <a16:creationId xmlns:a16="http://schemas.microsoft.com/office/drawing/2014/main" id="{4B1F2F09-08FA-4F23-AB7D-2C5DE2EE0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algn="ctr"/>
            <a:r>
              <a:rPr lang="en-US" altLang="en-US" sz="2800">
                <a:solidFill>
                  <a:srgbClr val="000000"/>
                </a:solidFill>
                <a:latin typeface="Arial Black" panose="020B0A04020102020204" pitchFamily="34" charset="0"/>
                <a:cs typeface="Andalus" panose="02020603050405020304" pitchFamily="18" charset="-78"/>
              </a:rPr>
              <a:t>CLASSIFICATION </a:t>
            </a:r>
            <a:r>
              <a:rPr lang="en-US" altLang="en-US" sz="3600">
                <a:latin typeface="Arial Black" panose="020B0A04020102020204" pitchFamily="34" charset="0"/>
                <a:cs typeface="Tahoma" panose="020B0604030504040204" pitchFamily="34" charset="0"/>
              </a:rPr>
              <a:t>of nerve injuries</a:t>
            </a:r>
            <a:endParaRPr lang="en-US" altLang="en-US" sz="3600">
              <a:latin typeface="Arial Black" panose="020B0A04020102020204" pitchFamily="34" charset="0"/>
            </a:endParaRPr>
          </a:p>
        </p:txBody>
      </p:sp>
      <p:pic>
        <p:nvPicPr>
          <p:cNvPr id="122883" name="Content Placeholder 4">
            <a:extLst>
              <a:ext uri="{FF2B5EF4-FFF2-40B4-BE49-F238E27FC236}">
                <a16:creationId xmlns:a16="http://schemas.microsoft.com/office/drawing/2014/main" id="{AD73FB61-6857-46AF-9509-4359F9EE5090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66800"/>
            <a:ext cx="4267200" cy="5791200"/>
          </a:xfr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73102102-C41C-4D48-9B9C-9BE41A2A6E25}"/>
              </a:ext>
            </a:extLst>
          </p:cNvPr>
          <p:cNvSpPr/>
          <p:nvPr/>
        </p:nvSpPr>
        <p:spPr>
          <a:xfrm>
            <a:off x="4114800" y="838200"/>
            <a:ext cx="5029200" cy="6051550"/>
          </a:xfrm>
          <a:prstGeom prst="rect">
            <a:avLst/>
          </a:prstGeom>
        </p:spPr>
        <p:txBody>
          <a:bodyPr lIns="91429" tIns="45715" rIns="91429" bIns="45715">
            <a:spAutoFit/>
          </a:bodyPr>
          <a:lstStyle/>
          <a:p>
            <a:pPr marL="342859" indent="-342859" defTabSz="685719" eaLnBrk="1" hangingPunct="1">
              <a:lnSpc>
                <a:spcPct val="90000"/>
              </a:lnSpc>
              <a:spcBef>
                <a:spcPts val="750"/>
              </a:spcBef>
              <a:buFont typeface="Wingdings" pitchFamily="2" charset="2"/>
              <a:buChar char="q"/>
              <a:defRPr/>
            </a:pP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degree injury :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transient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ischaemia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neurapraxia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>
                <a:solidFill>
                  <a:srgbClr val="5B9B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reversible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59" indent="-342859" defTabSz="685719" eaLnBrk="1" hangingPunct="1">
              <a:lnSpc>
                <a:spcPct val="90000"/>
              </a:lnSpc>
              <a:spcBef>
                <a:spcPts val="750"/>
              </a:spcBef>
              <a:buFont typeface="Wingdings" pitchFamily="2" charset="2"/>
              <a:buChar char="q"/>
              <a:defRPr/>
            </a:pP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 degree injury:</a:t>
            </a:r>
            <a:endParaRPr lang="en-US" alt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719" eaLnBrk="1" hangingPunct="1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axonotmesis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Axonal degeneration takes place but, because the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endoneurium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preserved, regeneration can, lead to </a:t>
            </a:r>
            <a:r>
              <a:rPr lang="en-US" alt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complete, or near complete, recovery 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without the need for intervention. </a:t>
            </a:r>
            <a:endParaRPr lang="en-US" alt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9050" indent="-382542" algn="just" defTabSz="685719" eaLnBrk="1" hangingPunct="1">
              <a:lnSpc>
                <a:spcPct val="90000"/>
              </a:lnSpc>
              <a:spcBef>
                <a:spcPts val="750"/>
              </a:spcBef>
              <a:buFont typeface="Wingdings" pitchFamily="2" charset="2"/>
              <a:buChar char="q"/>
              <a:defRPr/>
            </a:pPr>
            <a:r>
              <a:rPr lang="en-US" alt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Third degree injury 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worse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axonotmesis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endoneurium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disrupted but the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perineurial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sheaths are intact and internal damage is limited. The chances of the axons reaching their targets are good, but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fibrosis will limit recovery.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1">
            <a:extLst>
              <a:ext uri="{FF2B5EF4-FFF2-40B4-BE49-F238E27FC236}">
                <a16:creationId xmlns:a16="http://schemas.microsoft.com/office/drawing/2014/main" id="{3D3AB86E-8F07-4324-A137-CF9A876DD4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>
            <a:extLst>
              <a:ext uri="{FF2B5EF4-FFF2-40B4-BE49-F238E27FC236}">
                <a16:creationId xmlns:a16="http://schemas.microsoft.com/office/drawing/2014/main" id="{D1E313B3-6BFF-4FB2-A99F-96592C9C5D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EG" altLang="en-US"/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18E6A018-18BB-4869-AA67-BCAF3B89F6B5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609600" y="762000"/>
            <a:ext cx="8001000" cy="57150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274287" indent="-274287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  <a:p>
            <a:pPr marL="274287" indent="-274287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  <a:p>
            <a:pPr marL="274287" indent="-274287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  <a:p>
            <a:pPr marL="274287" indent="-274287"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sz="48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Thank You </a:t>
            </a:r>
          </a:p>
        </p:txBody>
      </p:sp>
      <p:pic>
        <p:nvPicPr>
          <p:cNvPr id="124932" name="Picture 4" descr="AG00017_">
            <a:extLst>
              <a:ext uri="{FF2B5EF4-FFF2-40B4-BE49-F238E27FC236}">
                <a16:creationId xmlns:a16="http://schemas.microsoft.com/office/drawing/2014/main" id="{75E63C4E-D865-4A4F-A081-B3C44B5852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400" y="2971800"/>
            <a:ext cx="215900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8D5242A9-9D0C-42BA-B831-94560523CA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0175" y="-339725"/>
            <a:ext cx="7772400" cy="1143000"/>
          </a:xfrm>
        </p:spPr>
        <p:txBody>
          <a:bodyPr/>
          <a:lstStyle/>
          <a:p>
            <a:pPr eaLnBrk="1" hangingPunct="1"/>
            <a:r>
              <a:rPr lang="fr-FR" altLang="en-US" sz="3600" b="1">
                <a:latin typeface="Arial Black" panose="020B0A04020102020204" pitchFamily="34" charset="0"/>
              </a:rPr>
              <a:t>NEURON</a:t>
            </a:r>
            <a:endParaRPr lang="en-US" altLang="en-US" sz="3600" b="1">
              <a:latin typeface="Arial Black" panose="020B0A04020102020204" pitchFamily="34" charset="0"/>
            </a:endParaRP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C27A4086-5690-4FF5-A41E-4F6279CE99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0175" y="582613"/>
            <a:ext cx="3759200" cy="5970587"/>
          </a:xfrm>
        </p:spPr>
        <p:txBody>
          <a:bodyPr/>
          <a:lstStyle/>
          <a:p>
            <a:pPr marL="0" indent="0" algn="l" rtl="0" eaLnBrk="1" hangingPunct="1">
              <a:buFont typeface="Wingdings 2" panose="05020102010507070707" pitchFamily="18" charset="2"/>
              <a:buNone/>
              <a:defRPr/>
            </a:pPr>
            <a:endParaRPr lang="fr-FR" altLang="en-US" dirty="0"/>
          </a:p>
          <a:p>
            <a:pPr marL="273017" indent="-273017" algn="l" rtl="0" eaLnBrk="1" hangingPunct="1"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called </a:t>
            </a:r>
            <a:r>
              <a:rPr lang="en-US" altLang="en-US" sz="2000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nerve cells</a:t>
            </a:r>
          </a:p>
          <a:p>
            <a:pPr marL="273017" indent="-273017" algn="l" rtl="0" eaLnBrk="1" hangingPunct="1"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Structural unit of nervous system</a:t>
            </a:r>
          </a:p>
          <a:p>
            <a:pPr marL="0" indent="0" algn="l" rtl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Character: </a:t>
            </a:r>
          </a:p>
          <a:p>
            <a:pPr marL="273017" indent="-273017" algn="l" rtl="0"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Excitability  </a:t>
            </a:r>
          </a:p>
          <a:p>
            <a:pPr marL="273017" indent="-273017" algn="l" rtl="0"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conductivity</a:t>
            </a:r>
          </a:p>
          <a:p>
            <a:pPr marL="0" indent="0" algn="l" rtl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Conduct messages in the form of nerve impulses from one part of the body to another = synapse </a:t>
            </a:r>
          </a:p>
          <a:p>
            <a:pPr marL="273017" indent="-273017" algn="l" rtl="0" eaLnBrk="1" hangingPunct="1">
              <a:buFont typeface="Wingdings" panose="05000000000000000000" pitchFamily="2" charset="2"/>
              <a:buChar char="§"/>
              <a:defRPr/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17" indent="-273017" algn="l" rtl="0" eaLnBrk="1" hangingPunct="1">
              <a:defRPr/>
            </a:pPr>
            <a:endParaRPr lang="en-US" altLang="en-US" sz="2400" dirty="0"/>
          </a:p>
        </p:txBody>
      </p:sp>
      <p:pic>
        <p:nvPicPr>
          <p:cNvPr id="91140" name="Picture 5">
            <a:extLst>
              <a:ext uri="{FF2B5EF4-FFF2-40B4-BE49-F238E27FC236}">
                <a16:creationId xmlns:a16="http://schemas.microsoft.com/office/drawing/2014/main" id="{48663CE4-4BB8-4F7E-8464-CFDCF0A2DD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76775"/>
            <a:ext cx="3429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1" name="Picture 7" descr="173826">
            <a:extLst>
              <a:ext uri="{FF2B5EF4-FFF2-40B4-BE49-F238E27FC236}">
                <a16:creationId xmlns:a16="http://schemas.microsoft.com/office/drawing/2014/main" id="{15F2E361-9843-4F11-99A3-CA17AFF1B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1"/>
          <a:stretch>
            <a:fillRect/>
          </a:stretch>
        </p:blipFill>
        <p:spPr bwMode="auto">
          <a:xfrm>
            <a:off x="3889375" y="90488"/>
            <a:ext cx="5154613" cy="367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142" name="Picture 1">
            <a:extLst>
              <a:ext uri="{FF2B5EF4-FFF2-40B4-BE49-F238E27FC236}">
                <a16:creationId xmlns:a16="http://schemas.microsoft.com/office/drawing/2014/main" id="{527C95A5-7F1B-4216-865C-BC6F817AF9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762375"/>
            <a:ext cx="4724400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3" name="Picture 8">
            <a:extLst>
              <a:ext uri="{FF2B5EF4-FFF2-40B4-BE49-F238E27FC236}">
                <a16:creationId xmlns:a16="http://schemas.microsoft.com/office/drawing/2014/main" id="{80A657A7-EEF4-4BE1-BB59-1005628900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057400"/>
            <a:ext cx="1985963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788B8C4C-E206-4197-964C-1640945383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4888" y="476250"/>
            <a:ext cx="7772400" cy="1143000"/>
          </a:xfrm>
        </p:spPr>
        <p:txBody>
          <a:bodyPr/>
          <a:lstStyle/>
          <a:p>
            <a:pPr algn="ctr" eaLnBrk="1" hangingPunct="1"/>
            <a:r>
              <a:rPr lang="fr-FR" altLang="en-US" sz="3600" b="1" u="sng">
                <a:latin typeface="Arial Black" panose="020B0A04020102020204" pitchFamily="34" charset="0"/>
              </a:rPr>
              <a:t>Structure of neuron</a:t>
            </a:r>
            <a:br>
              <a:rPr lang="fr-FR" altLang="en-US" sz="3600">
                <a:latin typeface="Arial Black" panose="020B0A04020102020204" pitchFamily="34" charset="0"/>
              </a:rPr>
            </a:br>
            <a:endParaRPr lang="en-US" altLang="en-US" sz="3600">
              <a:latin typeface="Arial Black" panose="020B0A04020102020204" pitchFamily="34" charset="0"/>
            </a:endParaRPr>
          </a:p>
        </p:txBody>
      </p:sp>
      <p:sp>
        <p:nvSpPr>
          <p:cNvPr id="15364" name="Text Box 4">
            <a:extLst>
              <a:ext uri="{FF2B5EF4-FFF2-40B4-BE49-F238E27FC236}">
                <a16:creationId xmlns:a16="http://schemas.microsoft.com/office/drawing/2014/main" id="{BEEBF560-9641-4C0F-9743-AE98C86FB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1503363"/>
            <a:ext cx="2590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1- Cell body</a:t>
            </a:r>
          </a:p>
          <a:p>
            <a:pPr algn="ctr" rtl="1" eaLnBrk="1" hangingPunct="1">
              <a:spcBef>
                <a:spcPct val="5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= </a:t>
            </a: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Soma  </a:t>
            </a:r>
          </a:p>
        </p:txBody>
      </p:sp>
      <p:sp>
        <p:nvSpPr>
          <p:cNvPr id="15365" name="Text Box 5">
            <a:extLst>
              <a:ext uri="{FF2B5EF4-FFF2-40B4-BE49-F238E27FC236}">
                <a16:creationId xmlns:a16="http://schemas.microsoft.com/office/drawing/2014/main" id="{12C9611E-D16D-4C20-9B4B-FE10E815D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3214688"/>
            <a:ext cx="2133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 algn="r" rtl="1" eaLnBrk="1" hangingPunct="1">
              <a:spcBef>
                <a:spcPct val="50000"/>
              </a:spcBef>
              <a:defRPr/>
            </a:pPr>
            <a:r>
              <a:rPr lang="fr-FR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perikaryon</a:t>
            </a: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5366" name="Text Box 6">
            <a:extLst>
              <a:ext uri="{FF2B5EF4-FFF2-40B4-BE49-F238E27FC236}">
                <a16:creationId xmlns:a16="http://schemas.microsoft.com/office/drawing/2014/main" id="{280EE43F-3145-4FC1-B41C-071CA7209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00" y="1876425"/>
            <a:ext cx="2730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 algn="r" rtl="1" eaLnBrk="1" hangingPunct="1">
              <a:spcBef>
                <a:spcPct val="5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2-Cell processes</a:t>
            </a:r>
          </a:p>
        </p:txBody>
      </p:sp>
      <p:sp>
        <p:nvSpPr>
          <p:cNvPr id="92166" name="Text Box 7">
            <a:extLst>
              <a:ext uri="{FF2B5EF4-FFF2-40B4-BE49-F238E27FC236}">
                <a16:creationId xmlns:a16="http://schemas.microsoft.com/office/drawing/2014/main" id="{B976EE04-DD91-4366-9438-BC0A9CFAD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6638" y="2933700"/>
            <a:ext cx="160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fr-FR" altLang="en-US" sz="2400" b="1">
                <a:latin typeface="Arial" panose="020B0604020202020204" pitchFamily="34" charset="0"/>
              </a:rPr>
              <a:t>dendrites</a:t>
            </a:r>
            <a:endParaRPr lang="en-US" altLang="en-US" sz="2400" b="1">
              <a:latin typeface="Arial" panose="020B0604020202020204" pitchFamily="34" charset="0"/>
            </a:endParaRPr>
          </a:p>
        </p:txBody>
      </p:sp>
      <p:sp>
        <p:nvSpPr>
          <p:cNvPr id="92167" name="Text Box 8">
            <a:extLst>
              <a:ext uri="{FF2B5EF4-FFF2-40B4-BE49-F238E27FC236}">
                <a16:creationId xmlns:a16="http://schemas.microsoft.com/office/drawing/2014/main" id="{E27B94C7-DC7B-488B-A748-446079AB0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3075" y="2895600"/>
            <a:ext cx="144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altLang="en-US" sz="2400" b="1">
                <a:latin typeface="Arial" panose="020B0604020202020204" pitchFamily="34" charset="0"/>
              </a:rPr>
              <a:t>axon</a:t>
            </a:r>
          </a:p>
        </p:txBody>
      </p:sp>
      <p:sp>
        <p:nvSpPr>
          <p:cNvPr id="92168" name="AutoShape 9">
            <a:extLst>
              <a:ext uri="{FF2B5EF4-FFF2-40B4-BE49-F238E27FC236}">
                <a16:creationId xmlns:a16="http://schemas.microsoft.com/office/drawing/2014/main" id="{DCD09D16-9AE8-4A36-A379-14CAD1C6EAAB}"/>
              </a:ext>
            </a:extLst>
          </p:cNvPr>
          <p:cNvSpPr>
            <a:spLocks noChangeArrowheads="1"/>
          </p:cNvSpPr>
          <p:nvPr/>
        </p:nvSpPr>
        <p:spPr bwMode="auto">
          <a:xfrm rot="3029623">
            <a:off x="3511551" y="895350"/>
            <a:ext cx="381000" cy="1508125"/>
          </a:xfrm>
          <a:prstGeom prst="downArrow">
            <a:avLst>
              <a:gd name="adj1" fmla="val 50000"/>
              <a:gd name="adj2" fmla="val 6500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91429" tIns="45715" rIns="91429" bIns="45715" anchor="ctr"/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endParaRPr lang="ar-EG" altLang="en-US"/>
          </a:p>
        </p:txBody>
      </p:sp>
      <p:sp>
        <p:nvSpPr>
          <p:cNvPr id="92169" name="AutoShape 10">
            <a:extLst>
              <a:ext uri="{FF2B5EF4-FFF2-40B4-BE49-F238E27FC236}">
                <a16:creationId xmlns:a16="http://schemas.microsoft.com/office/drawing/2014/main" id="{5B8D4B02-C8A0-4995-8550-50BF71963A7D}"/>
              </a:ext>
            </a:extLst>
          </p:cNvPr>
          <p:cNvSpPr>
            <a:spLocks noChangeArrowheads="1"/>
          </p:cNvSpPr>
          <p:nvPr/>
        </p:nvSpPr>
        <p:spPr bwMode="auto">
          <a:xfrm rot="-3431686">
            <a:off x="5289551" y="771525"/>
            <a:ext cx="381000" cy="1577975"/>
          </a:xfrm>
          <a:prstGeom prst="downArrow">
            <a:avLst>
              <a:gd name="adj1" fmla="val 50000"/>
              <a:gd name="adj2" fmla="val 649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91429" tIns="45715" rIns="91429" bIns="45715" anchor="ctr"/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endParaRPr lang="ar-EG" altLang="en-US"/>
          </a:p>
        </p:txBody>
      </p:sp>
      <p:sp>
        <p:nvSpPr>
          <p:cNvPr id="92170" name="AutoShape 12">
            <a:extLst>
              <a:ext uri="{FF2B5EF4-FFF2-40B4-BE49-F238E27FC236}">
                <a16:creationId xmlns:a16="http://schemas.microsoft.com/office/drawing/2014/main" id="{0CC95EAD-C49D-4853-9129-C698A5898923}"/>
              </a:ext>
            </a:extLst>
          </p:cNvPr>
          <p:cNvSpPr>
            <a:spLocks noChangeArrowheads="1"/>
          </p:cNvSpPr>
          <p:nvPr/>
        </p:nvSpPr>
        <p:spPr bwMode="auto">
          <a:xfrm rot="3029623">
            <a:off x="6407150" y="2193925"/>
            <a:ext cx="381000" cy="990600"/>
          </a:xfrm>
          <a:prstGeom prst="downArrow">
            <a:avLst>
              <a:gd name="adj1" fmla="val 50000"/>
              <a:gd name="adj2" fmla="val 6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91429" tIns="45715" rIns="91429" bIns="45715" anchor="ctr"/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endParaRPr lang="ar-EG" altLang="en-US"/>
          </a:p>
        </p:txBody>
      </p:sp>
      <p:sp>
        <p:nvSpPr>
          <p:cNvPr id="92171" name="AutoShape 13">
            <a:extLst>
              <a:ext uri="{FF2B5EF4-FFF2-40B4-BE49-F238E27FC236}">
                <a16:creationId xmlns:a16="http://schemas.microsoft.com/office/drawing/2014/main" id="{A933793E-0091-4E30-93DD-3815249BDE0E}"/>
              </a:ext>
            </a:extLst>
          </p:cNvPr>
          <p:cNvSpPr>
            <a:spLocks noChangeArrowheads="1"/>
          </p:cNvSpPr>
          <p:nvPr/>
        </p:nvSpPr>
        <p:spPr bwMode="auto">
          <a:xfrm rot="-3431686">
            <a:off x="7766050" y="2159000"/>
            <a:ext cx="381000" cy="990600"/>
          </a:xfrm>
          <a:prstGeom prst="downArrow">
            <a:avLst>
              <a:gd name="adj1" fmla="val 50000"/>
              <a:gd name="adj2" fmla="val 6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91429" tIns="45715" rIns="91429" bIns="45715" anchor="ctr"/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endParaRPr lang="ar-EG" altLang="en-US"/>
          </a:p>
        </p:txBody>
      </p:sp>
      <p:sp>
        <p:nvSpPr>
          <p:cNvPr id="92172" name="Rectangle 14">
            <a:extLst>
              <a:ext uri="{FF2B5EF4-FFF2-40B4-BE49-F238E27FC236}">
                <a16:creationId xmlns:a16="http://schemas.microsoft.com/office/drawing/2014/main" id="{42D62FB3-A74F-4C66-A690-D29174ACF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162300"/>
            <a:ext cx="838200" cy="533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9" tIns="45715" rIns="91429" bIns="45715" anchor="ctr"/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endParaRPr lang="ar-EG" altLang="en-US"/>
          </a:p>
        </p:txBody>
      </p:sp>
      <p:sp>
        <p:nvSpPr>
          <p:cNvPr id="92173" name="Rectangle 15">
            <a:extLst>
              <a:ext uri="{FF2B5EF4-FFF2-40B4-BE49-F238E27FC236}">
                <a16:creationId xmlns:a16="http://schemas.microsoft.com/office/drawing/2014/main" id="{5E01C7AB-508B-4C9A-B884-CADCE5DB3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9588" y="3155950"/>
            <a:ext cx="1219200" cy="533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9" tIns="45715" rIns="91429" bIns="45715" anchor="ctr"/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endParaRPr lang="ar-EG" altLang="en-US"/>
          </a:p>
        </p:txBody>
      </p:sp>
      <p:sp>
        <p:nvSpPr>
          <p:cNvPr id="92174" name="Line 16">
            <a:extLst>
              <a:ext uri="{FF2B5EF4-FFF2-40B4-BE49-F238E27FC236}">
                <a16:creationId xmlns:a16="http://schemas.microsoft.com/office/drawing/2014/main" id="{67AB1428-88F7-4956-A3BB-CED92BDC687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90600" y="2895600"/>
            <a:ext cx="2286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2175" name="Text Box 17">
            <a:extLst>
              <a:ext uri="{FF2B5EF4-FFF2-40B4-BE49-F238E27FC236}">
                <a16:creationId xmlns:a16="http://schemas.microsoft.com/office/drawing/2014/main" id="{92F496E5-1B4B-438B-8D67-483F88B1E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252095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around</a:t>
            </a:r>
          </a:p>
        </p:txBody>
      </p:sp>
      <p:sp>
        <p:nvSpPr>
          <p:cNvPr id="92176" name="Line 18">
            <a:extLst>
              <a:ext uri="{FF2B5EF4-FFF2-40B4-BE49-F238E27FC236}">
                <a16:creationId xmlns:a16="http://schemas.microsoft.com/office/drawing/2014/main" id="{8CCC1667-0071-4FBF-B492-FC238A472E3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2200" y="2895600"/>
            <a:ext cx="3810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2177" name="Text Box 19">
            <a:extLst>
              <a:ext uri="{FF2B5EF4-FFF2-40B4-BE49-F238E27FC236}">
                <a16:creationId xmlns:a16="http://schemas.microsoft.com/office/drawing/2014/main" id="{0313B888-6C17-4E35-846D-A45CAE0C5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9063" y="2524125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nucleus</a:t>
            </a:r>
          </a:p>
        </p:txBody>
      </p:sp>
      <p:pic>
        <p:nvPicPr>
          <p:cNvPr id="92178" name="Picture 2" descr="11_04MotorNeuron-L">
            <a:extLst>
              <a:ext uri="{FF2B5EF4-FFF2-40B4-BE49-F238E27FC236}">
                <a16:creationId xmlns:a16="http://schemas.microsoft.com/office/drawing/2014/main" id="{D1A046E9-98ED-42BD-95FE-FB76CADD8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32225"/>
            <a:ext cx="3975100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79" name="Picture 2">
            <a:extLst>
              <a:ext uri="{FF2B5EF4-FFF2-40B4-BE49-F238E27FC236}">
                <a16:creationId xmlns:a16="http://schemas.microsoft.com/office/drawing/2014/main" id="{8672D614-C97F-4EB3-B7D8-9C6EA4BC38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488" y="3432175"/>
            <a:ext cx="4810125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عنوان 1">
            <a:extLst>
              <a:ext uri="{FF2B5EF4-FFF2-40B4-BE49-F238E27FC236}">
                <a16:creationId xmlns:a16="http://schemas.microsoft.com/office/drawing/2014/main" id="{FBD884FD-8807-4AD4-9542-ECFC0D76B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762000"/>
          </a:xfrm>
        </p:spPr>
        <p:txBody>
          <a:bodyPr/>
          <a:lstStyle/>
          <a:p>
            <a:r>
              <a:rPr lang="en-US" altLang="en-US">
                <a:solidFill>
                  <a:srgbClr val="FFFF00"/>
                </a:solidFill>
                <a:latin typeface="New York" pitchFamily="-84" charset="0"/>
                <a:ea typeface="MS PGothic" panose="020B0600070205080204" pitchFamily="34" charset="-128"/>
                <a:sym typeface="New York" pitchFamily="-84" charset="0"/>
              </a:rPr>
              <a:t>. </a:t>
            </a:r>
            <a:r>
              <a:rPr lang="en-US" altLang="en-US" sz="2800">
                <a:solidFill>
                  <a:srgbClr val="000000"/>
                </a:solidFill>
                <a:latin typeface="Arial Black" panose="020B0A04020102020204" pitchFamily="34" charset="0"/>
                <a:ea typeface="MS PGothic" panose="020B0600070205080204" pitchFamily="34" charset="-128"/>
                <a:sym typeface="New York" pitchFamily="-84" charset="0"/>
              </a:rPr>
              <a:t>Perikaryon = nerve cell body contains</a:t>
            </a:r>
            <a:endParaRPr lang="ar-JO" alt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497B4BA-3C9F-4567-B936-5E55311DEB5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52400" y="838200"/>
            <a:ext cx="8763000" cy="4572000"/>
          </a:xfrm>
        </p:spPr>
        <p:txBody>
          <a:bodyPr/>
          <a:lstStyle/>
          <a:p>
            <a:pPr marL="273017" indent="-273017" algn="l" rtl="0">
              <a:buClr>
                <a:srgbClr val="D34817"/>
              </a:buClr>
              <a:buFont typeface="Wingdings" pitchFamily="2" charset="2"/>
              <a:buChar char="q"/>
              <a:defRPr/>
            </a:pPr>
            <a:r>
              <a:rPr lang="en-US" altLang="en-US" sz="2400" b="1" dirty="0">
                <a:solidFill>
                  <a:prstClr val="black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  <a:sym typeface="New York" pitchFamily="-84" charset="0"/>
              </a:rPr>
              <a:t>Nucleus </a:t>
            </a:r>
            <a:r>
              <a:rPr lang="en-US" altLang="en-US" sz="2400" dirty="0">
                <a:solidFill>
                  <a:prstClr val="black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  <a:sym typeface="New York" pitchFamily="-84" charset="0"/>
              </a:rPr>
              <a:t>: large, central, active &amp; prominent  nucleolus</a:t>
            </a:r>
          </a:p>
          <a:p>
            <a:pPr marL="273017" indent="-273017" algn="l" rtl="0">
              <a:buClr>
                <a:srgbClr val="D34817"/>
              </a:buClr>
              <a:buFont typeface="Wingdings" pitchFamily="2" charset="2"/>
              <a:buChar char="q"/>
              <a:defRPr/>
            </a:pPr>
            <a:r>
              <a:rPr lang="en-US" altLang="en-US" sz="2400" b="1" dirty="0">
                <a:solidFill>
                  <a:prstClr val="black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  <a:sym typeface="New York" pitchFamily="-84" charset="0"/>
              </a:rPr>
              <a:t>Rough endoplasmic reticulum (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  <a:sym typeface="New York" pitchFamily="-84" charset="0"/>
              </a:rPr>
              <a:t>rER</a:t>
            </a:r>
            <a:r>
              <a:rPr lang="en-US" altLang="en-US" sz="2400" b="1" dirty="0">
                <a:solidFill>
                  <a:prstClr val="black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  <a:sym typeface="New York" pitchFamily="-84" charset="0"/>
              </a:rPr>
              <a:t>) </a:t>
            </a:r>
          </a:p>
          <a:p>
            <a:pPr marL="0" indent="0" algn="l" rtl="0">
              <a:buClr>
                <a:srgbClr val="D34817"/>
              </a:buClr>
              <a:buFont typeface="Wingdings 2" panose="05020102010507070707" pitchFamily="18" charset="2"/>
              <a:buNone/>
              <a:defRPr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  <a:sym typeface="New York" pitchFamily="-84" charset="0"/>
              </a:rPr>
              <a:t>Nissl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  <a:sym typeface="New York" pitchFamily="-84" charset="0"/>
              </a:rPr>
              <a:t> bodies </a:t>
            </a:r>
            <a:r>
              <a:rPr lang="en-US" altLang="en-US" sz="2400" dirty="0">
                <a:solidFill>
                  <a:prstClr val="black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  <a:sym typeface="New York" pitchFamily="-84" charset="0"/>
              </a:rPr>
              <a:t>are condensations of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  <a:sym typeface="New York" pitchFamily="-84" charset="0"/>
              </a:rPr>
              <a:t>rER</a:t>
            </a:r>
            <a:r>
              <a:rPr lang="en-US" altLang="en-US" sz="2400" dirty="0">
                <a:solidFill>
                  <a:prstClr val="black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  <a:sym typeface="New York" pitchFamily="-84" charset="0"/>
              </a:rPr>
              <a:t> and </a:t>
            </a:r>
            <a:r>
              <a:rPr lang="en-US" altLang="en-US" sz="2400" dirty="0">
                <a:solidFill>
                  <a:srgbClr val="0070C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  <a:sym typeface="New York" pitchFamily="-84" charset="0"/>
              </a:rPr>
              <a:t>free ribosomes</a:t>
            </a:r>
            <a:r>
              <a:rPr lang="en-US" altLang="en-US" sz="2400" dirty="0">
                <a:solidFill>
                  <a:prstClr val="black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  <a:sym typeface="New York" pitchFamily="-84" charset="0"/>
              </a:rPr>
              <a:t>.</a:t>
            </a:r>
          </a:p>
          <a:p>
            <a:pPr marL="0" indent="0" algn="l" rtl="0">
              <a:buClr>
                <a:srgbClr val="D34817"/>
              </a:buClr>
              <a:buFont typeface="Wingdings 2" panose="05020102010507070707" pitchFamily="18" charset="2"/>
              <a:buNone/>
              <a:defRPr/>
            </a:pPr>
            <a:r>
              <a:rPr lang="en-US" altLang="en-US" sz="2400" dirty="0">
                <a:solidFill>
                  <a:prstClr val="black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  <a:sym typeface="New York" pitchFamily="-84" charset="0"/>
              </a:rPr>
              <a:t>for</a:t>
            </a:r>
            <a:r>
              <a:rPr lang="en-US" altLang="en-US" sz="2400" b="1" dirty="0">
                <a:solidFill>
                  <a:prstClr val="black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  <a:sym typeface="New York" pitchFamily="-84" charset="0"/>
              </a:rPr>
              <a:t> </a:t>
            </a:r>
            <a:r>
              <a:rPr lang="en-US" altLang="en-US" sz="2400" dirty="0">
                <a:solidFill>
                  <a:prstClr val="black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  <a:sym typeface="New York" pitchFamily="-84" charset="0"/>
              </a:rPr>
              <a:t>synthesis of structural and transport proteins (neurotransmitters)</a:t>
            </a:r>
          </a:p>
          <a:p>
            <a:pPr marL="273017" indent="-273017" algn="l" rtl="0">
              <a:buClr>
                <a:srgbClr val="D34817"/>
              </a:buClr>
              <a:buFont typeface="Wingdings" pitchFamily="2" charset="2"/>
              <a:buChar char="q"/>
              <a:defRPr/>
            </a:pPr>
            <a:r>
              <a:rPr lang="en-US" altLang="en-US" sz="2400" b="1" dirty="0">
                <a:solidFill>
                  <a:prstClr val="black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  <a:sym typeface="New York" pitchFamily="-84" charset="0"/>
              </a:rPr>
              <a:t>Golgi apparatus </a:t>
            </a:r>
            <a:r>
              <a:rPr lang="en-US" altLang="en-US" sz="2400" dirty="0">
                <a:solidFill>
                  <a:prstClr val="black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  <a:sym typeface="New York" pitchFamily="-84" charset="0"/>
              </a:rPr>
              <a:t>: near  to the nucleus .</a:t>
            </a:r>
          </a:p>
          <a:p>
            <a:pPr marL="0" indent="0" algn="l" rtl="0">
              <a:buClr>
                <a:srgbClr val="D34817"/>
              </a:buClr>
              <a:buFont typeface="Wingdings 2" panose="05020102010507070707" pitchFamily="18" charset="2"/>
              <a:buNone/>
              <a:defRPr/>
            </a:pPr>
            <a:r>
              <a:rPr lang="en-US" altLang="en-US" sz="2400" dirty="0">
                <a:solidFill>
                  <a:prstClr val="black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  <a:sym typeface="New York" pitchFamily="-84" charset="0"/>
              </a:rPr>
              <a:t> Expected, since intense synthetic activity of neurotransmitters that must be packaged in vesicles.</a:t>
            </a:r>
          </a:p>
          <a:p>
            <a:pPr marL="273017" indent="-273017" algn="l" rtl="0">
              <a:buClr>
                <a:srgbClr val="D34817"/>
              </a:buClr>
              <a:buFont typeface="Wingdings" pitchFamily="2" charset="2"/>
              <a:buChar char="q"/>
              <a:defRPr/>
            </a:pPr>
            <a:r>
              <a:rPr lang="en-US" altLang="en-US" sz="2400" b="1" dirty="0">
                <a:solidFill>
                  <a:prstClr val="black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  <a:sym typeface="New York" pitchFamily="-84" charset="0"/>
              </a:rPr>
              <a:t>Mitochondria </a:t>
            </a:r>
            <a:r>
              <a:rPr lang="en-US" altLang="en-US" sz="2400" dirty="0">
                <a:solidFill>
                  <a:prstClr val="black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  <a:sym typeface="New York" pitchFamily="-84" charset="0"/>
              </a:rPr>
              <a:t>: abundant for high energy requirements</a:t>
            </a:r>
          </a:p>
          <a:p>
            <a:pPr marL="273017" indent="-273017" algn="l" rtl="0">
              <a:buFont typeface="Wingdings" pitchFamily="2" charset="2"/>
              <a:buChar char="q"/>
              <a:defRPr/>
            </a:pPr>
            <a:endParaRPr lang="ar-JO" dirty="0"/>
          </a:p>
        </p:txBody>
      </p:sp>
      <p:pic>
        <p:nvPicPr>
          <p:cNvPr id="93188" name="Picture 5" descr="Image006">
            <a:extLst>
              <a:ext uri="{FF2B5EF4-FFF2-40B4-BE49-F238E27FC236}">
                <a16:creationId xmlns:a16="http://schemas.microsoft.com/office/drawing/2014/main" id="{35FF560B-E71F-4898-99E1-EF80D27A5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470400"/>
            <a:ext cx="3124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9" name="Picture 5">
            <a:extLst>
              <a:ext uri="{FF2B5EF4-FFF2-40B4-BE49-F238E27FC236}">
                <a16:creationId xmlns:a16="http://schemas.microsoft.com/office/drawing/2014/main" id="{20BA8103-C16D-4BCD-A40D-E56719499B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419600"/>
            <a:ext cx="29718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B26AE8A-49A7-4A4F-9B27-56B6DD54AB8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44463" y="304800"/>
            <a:ext cx="8963025" cy="5181600"/>
          </a:xfrm>
        </p:spPr>
        <p:txBody>
          <a:bodyPr/>
          <a:lstStyle/>
          <a:p>
            <a:pPr marL="273017" indent="-273017" algn="l" rtl="0">
              <a:lnSpc>
                <a:spcPct val="150000"/>
              </a:lnSpc>
              <a:buClr>
                <a:srgbClr val="D34817"/>
              </a:buClr>
              <a:buFont typeface="Wingdings" pitchFamily="2" charset="2"/>
              <a:buChar char="q"/>
              <a:defRPr/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Cytoskeleton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  <a:sym typeface="New York" pitchFamily="-84" charset="0"/>
              </a:rPr>
              <a:t>neurofilaments</a:t>
            </a:r>
            <a:r>
              <a:rPr lang="en-US" altLang="en-US" sz="2400" dirty="0">
                <a:solidFill>
                  <a:prstClr val="black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  <a:sym typeface="New York" pitchFamily="-84" charset="0"/>
              </a:rPr>
              <a:t> ,</a:t>
            </a:r>
            <a:r>
              <a:rPr lang="en-US" altLang="en-US" sz="2400" b="1" dirty="0">
                <a:solidFill>
                  <a:prstClr val="black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  <a:sym typeface="New York" pitchFamily="-84" charset="0"/>
              </a:rPr>
              <a:t> microtubules</a:t>
            </a:r>
            <a:r>
              <a:rPr lang="en-US" altLang="en-US" sz="2400" dirty="0">
                <a:solidFill>
                  <a:prstClr val="black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  <a:sym typeface="New York" pitchFamily="-84" charset="0"/>
              </a:rPr>
              <a:t> 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  <a:sym typeface="New York" pitchFamily="-84" charset="0"/>
              </a:rPr>
              <a:t>)</a:t>
            </a:r>
          </a:p>
          <a:p>
            <a:pPr marL="0" indent="0" algn="l" rtl="0">
              <a:lnSpc>
                <a:spcPct val="150000"/>
              </a:lnSpc>
              <a:buClr>
                <a:srgbClr val="D34817"/>
              </a:buClr>
              <a:buFont typeface="Wingdings 2" panose="05020102010507070707" pitchFamily="18" charset="2"/>
              <a:buNone/>
              <a:defRPr/>
            </a:pPr>
            <a:r>
              <a:rPr lang="en-US" sz="2000" dirty="0">
                <a:solidFill>
                  <a:srgbClr val="000000"/>
                </a:solidFill>
                <a:latin typeface="Droid Sans"/>
              </a:rPr>
              <a:t>Two of the known roles of cytoskeletal components include maintaining the link structure or the physical form of neurons and transporting cell components from the </a:t>
            </a:r>
            <a:r>
              <a:rPr lang="en-US" sz="2000" dirty="0">
                <a:solidFill>
                  <a:srgbClr val="FF0000"/>
                </a:solidFill>
                <a:latin typeface="Droid Sans"/>
              </a:rPr>
              <a:t>soma </a:t>
            </a:r>
            <a:r>
              <a:rPr lang="en-US" sz="2000" dirty="0">
                <a:solidFill>
                  <a:srgbClr val="000000"/>
                </a:solidFill>
                <a:latin typeface="Droid Sans"/>
              </a:rPr>
              <a:t> to the  synapses</a:t>
            </a:r>
            <a:r>
              <a:rPr lang="en-US" sz="2000" dirty="0">
                <a:solidFill>
                  <a:srgbClr val="07365F"/>
                </a:solidFill>
                <a:latin typeface="Droid Sans"/>
              </a:rPr>
              <a:t>.</a:t>
            </a:r>
          </a:p>
          <a:p>
            <a:pPr marL="273017" indent="-273017" algn="l" rtl="0">
              <a:lnSpc>
                <a:spcPct val="150000"/>
              </a:lnSpc>
              <a:buClr>
                <a:srgbClr val="D34817"/>
              </a:buClr>
              <a:buFont typeface="Wingdings" pitchFamily="2" charset="2"/>
              <a:buChar char="q"/>
              <a:defRPr/>
            </a:pP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  <a:sym typeface="New York" pitchFamily="-84" charset="0"/>
              </a:rPr>
              <a:t>Inclusions : </a:t>
            </a:r>
          </a:p>
          <a:p>
            <a:pPr marL="273017" indent="-273017" algn="l" rtl="0">
              <a:lnSpc>
                <a:spcPct val="150000"/>
              </a:lnSpc>
              <a:buClr>
                <a:srgbClr val="D34817"/>
              </a:buClr>
              <a:buFont typeface="Wingdings" pitchFamily="2" charset="2"/>
              <a:buChar char="Ø"/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  <a:sym typeface="New York" pitchFamily="-84" charset="0"/>
              </a:rPr>
              <a:t>pigment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  <a:sym typeface="New York" pitchFamily="-84" charset="0"/>
              </a:rPr>
              <a:t> </a:t>
            </a:r>
          </a:p>
          <a:p>
            <a:pPr marL="273017" indent="-273017" algn="l" rtl="0">
              <a:lnSpc>
                <a:spcPct val="150000"/>
              </a:lnSpc>
              <a:buClr>
                <a:srgbClr val="D34817"/>
              </a:buClr>
              <a:buFont typeface="Wingdings" pitchFamily="2" charset="2"/>
              <a:buChar char="Ø"/>
              <a:defRPr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  <a:sym typeface="New York" pitchFamily="-84" charset="0"/>
              </a:rPr>
              <a:t>residual bodies </a:t>
            </a:r>
          </a:p>
          <a:p>
            <a:pPr marL="0" indent="0" algn="l" rtl="0">
              <a:lnSpc>
                <a:spcPct val="150000"/>
              </a:lnSpc>
              <a:buClr>
                <a:srgbClr val="D34817"/>
              </a:buClr>
              <a:buFont typeface="Wingdings 2" panose="05020102010507070707" pitchFamily="18" charset="2"/>
              <a:buNone/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  <a:sym typeface="New York" pitchFamily="-84" charset="0"/>
              </a:rPr>
              <a:t>increase with age.</a:t>
            </a:r>
          </a:p>
          <a:p>
            <a:pPr marL="0" indent="0" algn="l" rtl="0">
              <a:lnSpc>
                <a:spcPct val="150000"/>
              </a:lnSpc>
              <a:buClr>
                <a:srgbClr val="D34817"/>
              </a:buClr>
              <a:buFont typeface="Wingdings 2" panose="05020102010507070707" pitchFamily="18" charset="2"/>
              <a:buNone/>
              <a:defRPr/>
            </a:pPr>
            <a:endParaRPr lang="en-US" sz="2000" dirty="0">
              <a:solidFill>
                <a:srgbClr val="07365F"/>
              </a:solidFill>
              <a:latin typeface="Droid Sans"/>
            </a:endParaRPr>
          </a:p>
          <a:p>
            <a:pPr marL="0" indent="0" algn="l" rtl="0">
              <a:lnSpc>
                <a:spcPct val="150000"/>
              </a:lnSpc>
              <a:buClr>
                <a:srgbClr val="D34817"/>
              </a:buClr>
              <a:buFont typeface="Wingdings 2" panose="05020102010507070707" pitchFamily="18" charset="2"/>
              <a:buNone/>
              <a:defRPr/>
            </a:pPr>
            <a:r>
              <a:rPr lang="en-US" sz="2000" dirty="0">
                <a:solidFill>
                  <a:srgbClr val="07365F"/>
                </a:solidFill>
                <a:latin typeface="Droid Sans"/>
              </a:rPr>
              <a:t> </a:t>
            </a:r>
            <a:endParaRPr lang="ar-JO" sz="2000" dirty="0"/>
          </a:p>
        </p:txBody>
      </p:sp>
      <p:pic>
        <p:nvPicPr>
          <p:cNvPr id="94211" name="Picture 7" descr="C:\Users\MCC\Desktop\v2-Cytoskeleton1.png">
            <a:extLst>
              <a:ext uri="{FF2B5EF4-FFF2-40B4-BE49-F238E27FC236}">
                <a16:creationId xmlns:a16="http://schemas.microsoft.com/office/drawing/2014/main" id="{20BDB283-8C3D-4211-8A25-9D62E44D0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14600"/>
            <a:ext cx="5791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2">
            <a:extLst>
              <a:ext uri="{FF2B5EF4-FFF2-40B4-BE49-F238E27FC236}">
                <a16:creationId xmlns:a16="http://schemas.microsoft.com/office/drawing/2014/main" id="{2861C03E-3992-4BD7-9F58-9E33FA8B9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514600"/>
            <a:ext cx="4267200" cy="91440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29" tIns="45715" rIns="91429" bIns="45715"/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endParaRPr lang="ar-EG" altLang="en-US"/>
          </a:p>
        </p:txBody>
      </p:sp>
      <p:sp>
        <p:nvSpPr>
          <p:cNvPr id="95235" name="Rectangle 13">
            <a:extLst>
              <a:ext uri="{FF2B5EF4-FFF2-40B4-BE49-F238E27FC236}">
                <a16:creationId xmlns:a16="http://schemas.microsoft.com/office/drawing/2014/main" id="{D5CCD208-B31E-4796-B637-1CBEC7F33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429000"/>
            <a:ext cx="4267200" cy="106680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29" tIns="45715" rIns="91429" bIns="45715"/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endParaRPr lang="ar-EG" altLang="en-US"/>
          </a:p>
        </p:txBody>
      </p:sp>
      <p:sp>
        <p:nvSpPr>
          <p:cNvPr id="95236" name="Rectangle 14">
            <a:extLst>
              <a:ext uri="{FF2B5EF4-FFF2-40B4-BE49-F238E27FC236}">
                <a16:creationId xmlns:a16="http://schemas.microsoft.com/office/drawing/2014/main" id="{D324E48C-D453-41C6-9F7A-6BE8159AF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495800"/>
            <a:ext cx="4267200" cy="91440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29" tIns="45715" rIns="91429" bIns="45715"/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endParaRPr lang="ar-EG" altLang="en-US"/>
          </a:p>
        </p:txBody>
      </p:sp>
      <p:sp>
        <p:nvSpPr>
          <p:cNvPr id="95237" name="Rectangle 15">
            <a:extLst>
              <a:ext uri="{FF2B5EF4-FFF2-40B4-BE49-F238E27FC236}">
                <a16:creationId xmlns:a16="http://schemas.microsoft.com/office/drawing/2014/main" id="{905FCE43-9292-4A53-98D5-BD54B629B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410200"/>
            <a:ext cx="4267200" cy="76200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29" tIns="45715" rIns="91429" bIns="45715"/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endParaRPr lang="ar-EG" altLang="en-US"/>
          </a:p>
        </p:txBody>
      </p:sp>
      <p:sp>
        <p:nvSpPr>
          <p:cNvPr id="95238" name="Rectangle 16">
            <a:extLst>
              <a:ext uri="{FF2B5EF4-FFF2-40B4-BE49-F238E27FC236}">
                <a16:creationId xmlns:a16="http://schemas.microsoft.com/office/drawing/2014/main" id="{E491A232-98DC-4E6B-85D7-B127296A7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6172200"/>
            <a:ext cx="4267200" cy="68580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29" tIns="45715" rIns="91429" bIns="45715"/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endParaRPr lang="ar-EG" altLang="en-US"/>
          </a:p>
        </p:txBody>
      </p:sp>
      <p:sp>
        <p:nvSpPr>
          <p:cNvPr id="95239" name="Rectangle 10">
            <a:extLst>
              <a:ext uri="{FF2B5EF4-FFF2-40B4-BE49-F238E27FC236}">
                <a16:creationId xmlns:a16="http://schemas.microsoft.com/office/drawing/2014/main" id="{3EBEE9F5-DA69-4F94-B69A-594C6C353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33400"/>
            <a:ext cx="4267200" cy="60960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29" tIns="45715" rIns="91429" bIns="45715"/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endParaRPr lang="ar-EG" altLang="en-US"/>
          </a:p>
        </p:txBody>
      </p:sp>
      <p:sp>
        <p:nvSpPr>
          <p:cNvPr id="95240" name="Rectangle 11">
            <a:extLst>
              <a:ext uri="{FF2B5EF4-FFF2-40B4-BE49-F238E27FC236}">
                <a16:creationId xmlns:a16="http://schemas.microsoft.com/office/drawing/2014/main" id="{B49CCDE4-48A6-4F41-8726-FF73F7C86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143000"/>
            <a:ext cx="4267200" cy="137160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29" tIns="45715" rIns="91429" bIns="45715"/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endParaRPr lang="ar-EG" altLang="en-US"/>
          </a:p>
        </p:txBody>
      </p:sp>
      <p:pic>
        <p:nvPicPr>
          <p:cNvPr id="95241" name="Picture 2" descr="C:\Histology\Pictures\nervous tissue\neuron_pre_injury.jpg">
            <a:extLst>
              <a:ext uri="{FF2B5EF4-FFF2-40B4-BE49-F238E27FC236}">
                <a16:creationId xmlns:a16="http://schemas.microsoft.com/office/drawing/2014/main" id="{83A04832-3255-429D-B37A-D34B38BE3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238" y="0"/>
            <a:ext cx="2722562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42" name="TextBox 2">
            <a:extLst>
              <a:ext uri="{FF2B5EF4-FFF2-40B4-BE49-F238E27FC236}">
                <a16:creationId xmlns:a16="http://schemas.microsoft.com/office/drawing/2014/main" id="{9FAC186E-3EA4-4A47-ABA9-D3B3FD001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76200"/>
            <a:ext cx="3995738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en-US" altLang="en-US" sz="2000" b="1" i="1">
                <a:solidFill>
                  <a:srgbClr val="FF0000"/>
                </a:solidFill>
                <a:latin typeface="Calibri" panose="020F0502020204030204" pitchFamily="34" charset="0"/>
              </a:rPr>
              <a:t>The nerve cell processes</a:t>
            </a:r>
            <a:r>
              <a:rPr lang="en-US" altLang="en-US" sz="2000" b="1" i="1">
                <a:latin typeface="Calibri" panose="020F0502020204030204" pitchFamily="34" charset="0"/>
              </a:rPr>
              <a:t>:.</a:t>
            </a:r>
          </a:p>
          <a:p>
            <a:pPr algn="r" rtl="1" eaLnBrk="1" hangingPunct="1"/>
            <a:endParaRPr lang="en-US" altLang="en-US">
              <a:latin typeface="Calibri" panose="020F0502020204030204" pitchFamily="34" charset="0"/>
            </a:endParaRPr>
          </a:p>
        </p:txBody>
      </p:sp>
      <p:graphicFrame>
        <p:nvGraphicFramePr>
          <p:cNvPr id="473136" name="Group 48">
            <a:extLst>
              <a:ext uri="{FF2B5EF4-FFF2-40B4-BE49-F238E27FC236}">
                <a16:creationId xmlns:a16="http://schemas.microsoft.com/office/drawing/2014/main" id="{E807E5F9-1897-4E81-93A8-49F59113C816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6289675" cy="7143750"/>
        </p:xfrm>
        <a:graphic>
          <a:graphicData uri="http://schemas.openxmlformats.org/drawingml/2006/table">
            <a:tbl>
              <a:tblPr/>
              <a:tblGrid>
                <a:gridCol w="19877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54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64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Arial" pitchFamily="34" charset="0"/>
                        </a:rPr>
                        <a:t>AXON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Arial" pitchFamily="34" charset="0"/>
                        </a:rPr>
                        <a:t>Dendrite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Origin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From axon hillock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From any part of cell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65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Number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length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Always single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long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Usually multiple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Short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6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Thickness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uniform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Thick near cell then tapers  away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03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Branching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Does not branch except at its termination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Many branches.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165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Organelles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Few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</a:t>
                      </a:r>
                      <a:r>
                        <a:rPr lang="en-US" alt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  <a:sym typeface="New York" pitchFamily="-84" charset="0"/>
                        </a:rPr>
                        <a:t>Nissl bodies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PGothic" pitchFamily="34" charset="-128"/>
                          <a:cs typeface="Times New Roman" pitchFamily="18" charset="0"/>
                          <a:sym typeface="New York" pitchFamily="-84" charset="0"/>
                        </a:rPr>
                        <a:t>No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PGothic" pitchFamily="34" charset="-128"/>
                          <a:cs typeface="Times New Roman" pitchFamily="18" charset="0"/>
                          <a:sym typeface="New York" pitchFamily="-84" charset="0"/>
                        </a:rPr>
                        <a:t>golgi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Contains most of organelles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Contain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golgi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en-US" alt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  <a:sym typeface="New York" pitchFamily="-84" charset="0"/>
                        </a:rPr>
                        <a:t>Nissl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37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Surrounding structures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Surrounded with sheaths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 surrounded with sheaths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00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Direction of impulse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Away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Towards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5281" name="Text Box 42">
            <a:extLst>
              <a:ext uri="{FF2B5EF4-FFF2-40B4-BE49-F238E27FC236}">
                <a16:creationId xmlns:a16="http://schemas.microsoft.com/office/drawing/2014/main" id="{82F1F518-F1FE-4F39-AE16-399E9D7BB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3886200"/>
            <a:ext cx="685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endParaRPr lang="ar-EG" altLang="en-US" sz="1400">
              <a:latin typeface="Arial" panose="020B0604020202020204" pitchFamily="34" charset="0"/>
            </a:endParaRPr>
          </a:p>
        </p:txBody>
      </p:sp>
      <p:sp>
        <p:nvSpPr>
          <p:cNvPr id="95282" name="Text Box 43">
            <a:extLst>
              <a:ext uri="{FF2B5EF4-FFF2-40B4-BE49-F238E27FC236}">
                <a16:creationId xmlns:a16="http://schemas.microsoft.com/office/drawing/2014/main" id="{3A6D6188-E060-4D1D-BBFF-6D2752190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7425" y="4106863"/>
            <a:ext cx="11207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endParaRPr lang="ar-EG" altLang="en-US" sz="1400">
              <a:latin typeface="Arial" panose="020B0604020202020204" pitchFamily="34" charset="0"/>
            </a:endParaRPr>
          </a:p>
        </p:txBody>
      </p:sp>
      <p:sp>
        <p:nvSpPr>
          <p:cNvPr id="95283" name="Text Box 44">
            <a:extLst>
              <a:ext uri="{FF2B5EF4-FFF2-40B4-BE49-F238E27FC236}">
                <a16:creationId xmlns:a16="http://schemas.microsoft.com/office/drawing/2014/main" id="{71AB422C-B307-451E-B464-04BCC1E8D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4267200"/>
            <a:ext cx="1371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en-US" altLang="en-US" sz="1400">
                <a:latin typeface="Arial" panose="020B0604020202020204" pitchFamily="34" charset="0"/>
              </a:rPr>
              <a:t>Axoplasm</a:t>
            </a:r>
          </a:p>
        </p:txBody>
      </p:sp>
      <p:sp>
        <p:nvSpPr>
          <p:cNvPr id="95284" name="Line 45">
            <a:extLst>
              <a:ext uri="{FF2B5EF4-FFF2-40B4-BE49-F238E27FC236}">
                <a16:creationId xmlns:a16="http://schemas.microsoft.com/office/drawing/2014/main" id="{287D5F05-A1C7-4E60-BD0B-CF3B4B3D530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620000" y="441960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95285" name="Text Box 46">
            <a:extLst>
              <a:ext uri="{FF2B5EF4-FFF2-40B4-BE49-F238E27FC236}">
                <a16:creationId xmlns:a16="http://schemas.microsoft.com/office/drawing/2014/main" id="{9F1E3DAF-B61F-4AB7-ABE8-FBAA26295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4616450"/>
            <a:ext cx="1371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en-US" altLang="en-US" sz="1400">
                <a:latin typeface="Arial" panose="020B0604020202020204" pitchFamily="34" charset="0"/>
              </a:rPr>
              <a:t>Axolemma</a:t>
            </a:r>
          </a:p>
        </p:txBody>
      </p:sp>
      <p:sp>
        <p:nvSpPr>
          <p:cNvPr id="95286" name="Line 47">
            <a:extLst>
              <a:ext uri="{FF2B5EF4-FFF2-40B4-BE49-F238E27FC236}">
                <a16:creationId xmlns:a16="http://schemas.microsoft.com/office/drawing/2014/main" id="{96F85AEC-B936-4DAB-B2BC-4FD88EC911B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696200" y="4724400"/>
            <a:ext cx="457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>
            <a:extLst>
              <a:ext uri="{FF2B5EF4-FFF2-40B4-BE49-F238E27FC236}">
                <a16:creationId xmlns:a16="http://schemas.microsoft.com/office/drawing/2014/main" id="{7A0223D6-DCB2-4754-A0D9-02A9E9789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8305800" cy="1143000"/>
          </a:xfrm>
        </p:spPr>
        <p:txBody>
          <a:bodyPr/>
          <a:lstStyle/>
          <a:p>
            <a:pPr algn="ctr"/>
            <a:r>
              <a:rPr lang="en-US" altLang="en-US" sz="3600" b="1">
                <a:solidFill>
                  <a:schemeClr val="tx1"/>
                </a:solidFill>
                <a:latin typeface="Arial Black" panose="020B0A04020102020204" pitchFamily="34" charset="0"/>
              </a:rPr>
              <a:t>Classification of neurons</a:t>
            </a:r>
            <a:endParaRPr lang="en-US" altLang="en-US" sz="36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BB9512-2CC4-479D-A362-31BDDCEC0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00175"/>
            <a:ext cx="3733800" cy="762000"/>
          </a:xfrm>
        </p:spPr>
        <p:txBody>
          <a:bodyPr/>
          <a:lstStyle/>
          <a:p>
            <a:pPr marL="342859" indent="-342859" algn="l" rtl="0">
              <a:buFont typeface="Wingdings" pitchFamily="2" charset="2"/>
              <a:buChar char="q"/>
              <a:defRPr/>
            </a:pPr>
            <a:r>
              <a:rPr lang="en-US" altLang="en-US" dirty="0">
                <a:latin typeface="Arial Black" panose="020B0A04020102020204" pitchFamily="34" charset="0"/>
              </a:rPr>
              <a:t>Functionally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413386-0216-4AFE-AC35-A169C87D71C3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4953000" y="1333500"/>
            <a:ext cx="3733800" cy="762000"/>
          </a:xfrm>
        </p:spPr>
        <p:txBody>
          <a:bodyPr/>
          <a:lstStyle/>
          <a:p>
            <a:pPr marL="342859" indent="-342859" algn="l" rtl="0" eaLnBrk="1" hangingPunct="1">
              <a:buFont typeface="Wingdings" pitchFamily="2" charset="2"/>
              <a:buChar char="q"/>
              <a:defRPr/>
            </a:pPr>
            <a:r>
              <a:rPr lang="en-US" altLang="en-US" dirty="0">
                <a:latin typeface="Arial Black" panose="020B0A04020102020204" pitchFamily="34" charset="0"/>
              </a:rPr>
              <a:t>Morphologically</a:t>
            </a:r>
          </a:p>
        </p:txBody>
      </p:sp>
      <p:sp>
        <p:nvSpPr>
          <p:cNvPr id="96261" name="Content Placeholder 4">
            <a:extLst>
              <a:ext uri="{FF2B5EF4-FFF2-40B4-BE49-F238E27FC236}">
                <a16:creationId xmlns:a16="http://schemas.microsoft.com/office/drawing/2014/main" id="{D7314088-0DCB-47BC-AB08-970A375FFC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265363"/>
            <a:ext cx="3733800" cy="3886200"/>
          </a:xfrm>
        </p:spPr>
        <p:txBody>
          <a:bodyPr/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Sensory 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Motor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Interneurons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Neurosecretory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E4DBF3-4FAD-43C4-BD3A-F3A420D7DB85}"/>
              </a:ext>
            </a:extLst>
          </p:cNvPr>
          <p:cNvSpPr>
            <a:spLocks noGrp="1"/>
          </p:cNvSpPr>
          <p:nvPr>
            <p:ph sz="half" idx="4"/>
          </p:nvPr>
        </p:nvSpPr>
        <p:spPr/>
        <p:txBody>
          <a:bodyPr/>
          <a:lstStyle/>
          <a:p>
            <a:pPr marL="273017" indent="-273017" algn="l" rtl="0">
              <a:buFont typeface="Wingdings" pitchFamily="2" charset="2"/>
              <a:buChar char="v"/>
              <a:defRPr/>
            </a:pPr>
            <a:r>
              <a:rPr lang="en-US" altLang="en-US" sz="2800" dirty="0">
                <a:solidFill>
                  <a:srgbClr val="FF0000"/>
                </a:solidFill>
                <a:latin typeface="Arial Black" panose="020B0A04020102020204" pitchFamily="34" charset="0"/>
              </a:rPr>
              <a:t>Size</a:t>
            </a:r>
          </a:p>
          <a:p>
            <a:pPr marL="514288" indent="-514288" algn="l" rtl="0">
              <a:buFont typeface="+mj-lt"/>
              <a:buAutoNum type="arabicPeriod"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Golgi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(long axon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14288" indent="-514288" algn="l" rtl="0">
              <a:buFont typeface="+mj-lt"/>
              <a:buAutoNum type="arabicPeriod"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Golgi II (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 axon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273017" indent="-273017" algn="l" rtl="0">
              <a:buFont typeface="Wingdings" pitchFamily="2" charset="2"/>
              <a:buChar char="v"/>
              <a:defRPr/>
            </a:pPr>
            <a:r>
              <a:rPr lang="en-US" altLang="en-US" sz="2800" dirty="0">
                <a:solidFill>
                  <a:srgbClr val="FF0000"/>
                </a:solidFill>
                <a:latin typeface="Arial Black" panose="020B0A04020102020204" pitchFamily="34" charset="0"/>
              </a:rPr>
              <a:t>No of Processes</a:t>
            </a:r>
          </a:p>
          <a:p>
            <a:pPr marL="514288" indent="-514288" algn="l" rtl="0">
              <a:buFont typeface="+mj-lt"/>
              <a:buAutoNum type="arabicPeriod"/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Process</a:t>
            </a:r>
          </a:p>
          <a:p>
            <a:pPr marL="514288" indent="-514288" algn="l" rtl="0">
              <a:buFont typeface="+mj-lt"/>
              <a:buAutoNum type="arabicPeriod"/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Processes</a:t>
            </a:r>
          </a:p>
          <a:p>
            <a:pPr marL="514288" indent="-514288" algn="l" rtl="0">
              <a:buFont typeface="+mj-lt"/>
              <a:buAutoNum type="arabicPeriod"/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Processes</a:t>
            </a:r>
          </a:p>
          <a:p>
            <a:pPr marL="514288" indent="-514288" algn="l" rtl="0">
              <a:buFont typeface="+mj-lt"/>
              <a:buAutoNum type="arabicPeriod"/>
              <a:defRPr/>
            </a:pP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1006475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1006475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5D260A3FABA4A04CA8C8F93AF1FDCBA7" ma:contentTypeVersion="2" ma:contentTypeDescription="إنشاء مستند جديد." ma:contentTypeScope="" ma:versionID="3b669b95b6f2ef9a911099f4358557cc">
  <xsd:schema xmlns:xsd="http://www.w3.org/2001/XMLSchema" xmlns:xs="http://www.w3.org/2001/XMLSchema" xmlns:p="http://schemas.microsoft.com/office/2006/metadata/properties" xmlns:ns2="20a449d1-f8ac-4040-aa3d-c83356f31b04" targetNamespace="http://schemas.microsoft.com/office/2006/metadata/properties" ma:root="true" ma:fieldsID="899bebe4740961f4f8942254cbc674f4" ns2:_="">
    <xsd:import namespace="20a449d1-f8ac-4040-aa3d-c83356f31b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a449d1-f8ac-4040-aa3d-c83356f31b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E57DA0-22C8-4040-A413-0A6A32A89FB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740989-CF6B-433E-B6D3-8B994D73BEC7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20a449d1-f8ac-4040-aa3d-c83356f31b0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20992364</TotalTime>
  <Words>1464</Words>
  <Application>Microsoft Office PowerPoint</Application>
  <PresentationFormat>عرض على الشاشة (4:3)</PresentationFormat>
  <Paragraphs>320</Paragraphs>
  <Slides>37</Slides>
  <Notes>12</Notes>
  <HiddenSlides>0</HiddenSlides>
  <MMClips>0</MMClips>
  <ScaleCrop>false</ScaleCrop>
  <HeadingPairs>
    <vt:vector size="4" baseType="variant">
      <vt:variant>
        <vt:lpstr>نسق</vt:lpstr>
      </vt:variant>
      <vt:variant>
        <vt:i4>8</vt:i4>
      </vt:variant>
      <vt:variant>
        <vt:lpstr>عناوين الشرائح</vt:lpstr>
      </vt:variant>
      <vt:variant>
        <vt:i4>37</vt:i4>
      </vt:variant>
    </vt:vector>
  </HeadingPairs>
  <TitlesOfParts>
    <vt:vector size="45" baseType="lpstr">
      <vt:lpstr>Equity</vt:lpstr>
      <vt:lpstr>Office Theme</vt:lpstr>
      <vt:lpstr>1_Equity</vt:lpstr>
      <vt:lpstr>1_Office Theme</vt:lpstr>
      <vt:lpstr>2_Office Theme</vt:lpstr>
      <vt:lpstr>Default Design</vt:lpstr>
      <vt:lpstr>1_Default Design</vt:lpstr>
      <vt:lpstr>2_Equity</vt:lpstr>
      <vt:lpstr>عرض تقديمي في PowerPoint</vt:lpstr>
      <vt:lpstr>عرض تقديمي في PowerPoint</vt:lpstr>
      <vt:lpstr>The Nervous Tissue</vt:lpstr>
      <vt:lpstr>NEURON</vt:lpstr>
      <vt:lpstr>Structure of neuron </vt:lpstr>
      <vt:lpstr>. Perikaryon = nerve cell body contains</vt:lpstr>
      <vt:lpstr>عرض تقديمي في PowerPoint</vt:lpstr>
      <vt:lpstr>عرض تقديمي في PowerPoint</vt:lpstr>
      <vt:lpstr>Classification of neurons</vt:lpstr>
      <vt:lpstr>According to the number of processes </vt:lpstr>
      <vt:lpstr>Multipolar Neurons</vt:lpstr>
      <vt:lpstr>Neuroglia</vt:lpstr>
      <vt:lpstr> </vt:lpstr>
      <vt:lpstr>Types of neuroglia </vt:lpstr>
      <vt:lpstr>                                 Protoplasmic                                           Fibrous</vt:lpstr>
      <vt:lpstr>عرض تقديمي في PowerPoint</vt:lpstr>
      <vt:lpstr>Myelin Sheath Segmented protein-lipoid sheath around most long or large-diameter axons Functions : 1. Protect and electrically insulate the axon 2. Increase speed of nerve impulse transmission</vt:lpstr>
      <vt:lpstr>عرض تقديمي في PowerPoint</vt:lpstr>
      <vt:lpstr>عرض تقديمي في PowerPoint</vt:lpstr>
      <vt:lpstr>Myelin Sheaths in the CNS</vt:lpstr>
      <vt:lpstr>The Axon+ sheath = Nerve fiber</vt:lpstr>
      <vt:lpstr>Peripheral nerves</vt:lpstr>
      <vt:lpstr>Peripheral nerve </vt:lpstr>
      <vt:lpstr>Peripheral nerve (osmic acid) </vt:lpstr>
      <vt:lpstr>Synapse</vt:lpstr>
      <vt:lpstr>Classification of synapse: </vt:lpstr>
      <vt:lpstr>عرض تقديمي في PowerPoint</vt:lpstr>
      <vt:lpstr>3- According to mode of transmission of nerve impulse: </vt:lpstr>
      <vt:lpstr>عرض تقديمي في PowerPoint</vt:lpstr>
      <vt:lpstr>2- Electrical synapse: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CLASSIFICATION of nerve injuries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Cerebrum</dc:title>
  <dc:creator>Teshreen Zeitoun</dc:creator>
  <cp:lastModifiedBy>othman ali</cp:lastModifiedBy>
  <cp:revision>400</cp:revision>
  <dcterms:created xsi:type="dcterms:W3CDTF">2006-08-16T00:00:00Z</dcterms:created>
  <dcterms:modified xsi:type="dcterms:W3CDTF">2020-12-13T21:32:53Z</dcterms:modified>
</cp:coreProperties>
</file>