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60" r:id="rId5"/>
    <p:sldId id="262" r:id="rId6"/>
    <p:sldId id="263" r:id="rId7"/>
    <p:sldId id="277" r:id="rId8"/>
    <p:sldId id="265" r:id="rId9"/>
    <p:sldId id="266" r:id="rId10"/>
    <p:sldId id="267" r:id="rId11"/>
    <p:sldId id="270" r:id="rId12"/>
    <p:sldId id="272" r:id="rId13"/>
    <p:sldId id="278" r:id="rId14"/>
    <p:sldId id="279" r:id="rId15"/>
    <p:sldId id="280" r:id="rId16"/>
    <p:sldId id="281" r:id="rId17"/>
    <p:sldId id="289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057873-1E35-49A5-9DBD-15F91245494F}" v="93" dt="2022-05-13T17:49:23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D0057873-1E35-49A5-9DBD-15F91245494F}"/>
    <pc:docChg chg="undo custSel addSld delSld modSld">
      <pc:chgData name="NAMohammed" userId="818e9af9-07b9-4e66-926f-ccbf6f764297" providerId="ADAL" clId="{D0057873-1E35-49A5-9DBD-15F91245494F}" dt="2022-05-16T09:48:18.322" v="862" actId="20577"/>
      <pc:docMkLst>
        <pc:docMk/>
      </pc:docMkLst>
      <pc:sldChg chg="addSp modSp mod chgLayout">
        <pc:chgData name="NAMohammed" userId="818e9af9-07b9-4e66-926f-ccbf6f764297" providerId="ADAL" clId="{D0057873-1E35-49A5-9DBD-15F91245494F}" dt="2022-05-13T14:02:03.014" v="237" actId="20577"/>
        <pc:sldMkLst>
          <pc:docMk/>
          <pc:sldMk cId="0" sldId="257"/>
        </pc:sldMkLst>
        <pc:spChg chg="mod ord">
          <ac:chgData name="NAMohammed" userId="818e9af9-07b9-4e66-926f-ccbf6f764297" providerId="ADAL" clId="{D0057873-1E35-49A5-9DBD-15F91245494F}" dt="2022-05-13T13:59:15.806" v="164" actId="21"/>
          <ac:spMkLst>
            <pc:docMk/>
            <pc:sldMk cId="0" sldId="257"/>
            <ac:spMk id="2" creationId="{3F736C0F-0598-EE51-B1F5-B74843AF5257}"/>
          </ac:spMkLst>
        </pc:spChg>
        <pc:spChg chg="mod ord">
          <ac:chgData name="NAMohammed" userId="818e9af9-07b9-4e66-926f-ccbf6f764297" providerId="ADAL" clId="{D0057873-1E35-49A5-9DBD-15F91245494F}" dt="2022-05-13T13:59:45.890" v="173" actId="27636"/>
          <ac:spMkLst>
            <pc:docMk/>
            <pc:sldMk cId="0" sldId="257"/>
            <ac:spMk id="3" creationId="{F7D56260-3DB0-28D8-8779-DDEA1FF92874}"/>
          </ac:spMkLst>
        </pc:spChg>
        <pc:spChg chg="add mod">
          <ac:chgData name="NAMohammed" userId="818e9af9-07b9-4e66-926f-ccbf6f764297" providerId="ADAL" clId="{D0057873-1E35-49A5-9DBD-15F91245494F}" dt="2022-05-13T14:02:03.014" v="237" actId="20577"/>
          <ac:spMkLst>
            <pc:docMk/>
            <pc:sldMk cId="0" sldId="257"/>
            <ac:spMk id="4" creationId="{068CFA61-A2EB-52FC-A6F2-856451D496AC}"/>
          </ac:spMkLst>
        </pc:spChg>
      </pc:sldChg>
      <pc:sldChg chg="modSp mod">
        <pc:chgData name="NAMohammed" userId="818e9af9-07b9-4e66-926f-ccbf6f764297" providerId="ADAL" clId="{D0057873-1E35-49A5-9DBD-15F91245494F}" dt="2022-05-13T14:11:04.876" v="299" actId="207"/>
        <pc:sldMkLst>
          <pc:docMk/>
          <pc:sldMk cId="0" sldId="258"/>
        </pc:sldMkLst>
        <pc:spChg chg="mod">
          <ac:chgData name="NAMohammed" userId="818e9af9-07b9-4e66-926f-ccbf6f764297" providerId="ADAL" clId="{D0057873-1E35-49A5-9DBD-15F91245494F}" dt="2022-05-13T14:11:04.876" v="299" actId="207"/>
          <ac:spMkLst>
            <pc:docMk/>
            <pc:sldMk cId="0" sldId="258"/>
            <ac:spMk id="3" creationId="{3DDDA032-CC35-4510-2875-E2715113CE3B}"/>
          </ac:spMkLst>
        </pc:spChg>
      </pc:sldChg>
      <pc:sldChg chg="modSp mod">
        <pc:chgData name="NAMohammed" userId="818e9af9-07b9-4e66-926f-ccbf6f764297" providerId="ADAL" clId="{D0057873-1E35-49A5-9DBD-15F91245494F}" dt="2022-05-13T14:08:23.792" v="294" actId="27636"/>
        <pc:sldMkLst>
          <pc:docMk/>
          <pc:sldMk cId="0" sldId="260"/>
        </pc:sldMkLst>
        <pc:spChg chg="mod">
          <ac:chgData name="NAMohammed" userId="818e9af9-07b9-4e66-926f-ccbf6f764297" providerId="ADAL" clId="{D0057873-1E35-49A5-9DBD-15F91245494F}" dt="2022-05-13T14:08:23.792" v="294" actId="27636"/>
          <ac:spMkLst>
            <pc:docMk/>
            <pc:sldMk cId="0" sldId="260"/>
            <ac:spMk id="3" creationId="{5A3301F1-4967-52AD-7271-319AF2DAC41A}"/>
          </ac:spMkLst>
        </pc:spChg>
      </pc:sldChg>
      <pc:sldChg chg="modSp mod">
        <pc:chgData name="NAMohammed" userId="818e9af9-07b9-4e66-926f-ccbf6f764297" providerId="ADAL" clId="{D0057873-1E35-49A5-9DBD-15F91245494F}" dt="2022-05-16T09:30:18.583" v="858" actId="27636"/>
        <pc:sldMkLst>
          <pc:docMk/>
          <pc:sldMk cId="0" sldId="262"/>
        </pc:sldMkLst>
        <pc:spChg chg="mod">
          <ac:chgData name="NAMohammed" userId="818e9af9-07b9-4e66-926f-ccbf6f764297" providerId="ADAL" clId="{D0057873-1E35-49A5-9DBD-15F91245494F}" dt="2022-05-16T09:30:18.583" v="858" actId="27636"/>
          <ac:spMkLst>
            <pc:docMk/>
            <pc:sldMk cId="0" sldId="262"/>
            <ac:spMk id="3" creationId="{FCB65F99-14B8-628F-2AF2-057D8CB5DA75}"/>
          </ac:spMkLst>
        </pc:spChg>
      </pc:sldChg>
      <pc:sldChg chg="modSp mod">
        <pc:chgData name="NAMohammed" userId="818e9af9-07b9-4e66-926f-ccbf6f764297" providerId="ADAL" clId="{D0057873-1E35-49A5-9DBD-15F91245494F}" dt="2022-05-13T14:12:56.273" v="320" actId="108"/>
        <pc:sldMkLst>
          <pc:docMk/>
          <pc:sldMk cId="0" sldId="263"/>
        </pc:sldMkLst>
        <pc:spChg chg="mod">
          <ac:chgData name="NAMohammed" userId="818e9af9-07b9-4e66-926f-ccbf6f764297" providerId="ADAL" clId="{D0057873-1E35-49A5-9DBD-15F91245494F}" dt="2022-05-13T14:12:56.273" v="320" actId="108"/>
          <ac:spMkLst>
            <pc:docMk/>
            <pc:sldMk cId="0" sldId="263"/>
            <ac:spMk id="3" creationId="{06AB7F55-625F-5B74-CAF6-70C65035FC05}"/>
          </ac:spMkLst>
        </pc:spChg>
      </pc:sldChg>
      <pc:sldChg chg="modSp mod">
        <pc:chgData name="NAMohammed" userId="818e9af9-07b9-4e66-926f-ccbf6f764297" providerId="ADAL" clId="{D0057873-1E35-49A5-9DBD-15F91245494F}" dt="2022-05-13T14:21:22.582" v="351" actId="20577"/>
        <pc:sldMkLst>
          <pc:docMk/>
          <pc:sldMk cId="0" sldId="265"/>
        </pc:sldMkLst>
        <pc:spChg chg="mod">
          <ac:chgData name="NAMohammed" userId="818e9af9-07b9-4e66-926f-ccbf6f764297" providerId="ADAL" clId="{D0057873-1E35-49A5-9DBD-15F91245494F}" dt="2022-05-13T14:21:22.582" v="351" actId="20577"/>
          <ac:spMkLst>
            <pc:docMk/>
            <pc:sldMk cId="0" sldId="265"/>
            <ac:spMk id="3" creationId="{1117564D-71CF-8153-FD1D-31771075DFC2}"/>
          </ac:spMkLst>
        </pc:spChg>
      </pc:sldChg>
      <pc:sldChg chg="modSp mod">
        <pc:chgData name="NAMohammed" userId="818e9af9-07b9-4e66-926f-ccbf6f764297" providerId="ADAL" clId="{D0057873-1E35-49A5-9DBD-15F91245494F}" dt="2022-05-13T14:21:45.709" v="353" actId="108"/>
        <pc:sldMkLst>
          <pc:docMk/>
          <pc:sldMk cId="0" sldId="266"/>
        </pc:sldMkLst>
        <pc:spChg chg="mod">
          <ac:chgData name="NAMohammed" userId="818e9af9-07b9-4e66-926f-ccbf6f764297" providerId="ADAL" clId="{D0057873-1E35-49A5-9DBD-15F91245494F}" dt="2022-05-13T14:21:45.709" v="353" actId="108"/>
          <ac:spMkLst>
            <pc:docMk/>
            <pc:sldMk cId="0" sldId="266"/>
            <ac:spMk id="3" creationId="{DEDF8EF0-1546-7FE6-F068-138F35471F9B}"/>
          </ac:spMkLst>
        </pc:spChg>
      </pc:sldChg>
      <pc:sldChg chg="modSp mod">
        <pc:chgData name="NAMohammed" userId="818e9af9-07b9-4e66-926f-ccbf6f764297" providerId="ADAL" clId="{D0057873-1E35-49A5-9DBD-15F91245494F}" dt="2022-05-13T14:22:49.911" v="358" actId="20577"/>
        <pc:sldMkLst>
          <pc:docMk/>
          <pc:sldMk cId="0" sldId="270"/>
        </pc:sldMkLst>
        <pc:spChg chg="mod">
          <ac:chgData name="NAMohammed" userId="818e9af9-07b9-4e66-926f-ccbf6f764297" providerId="ADAL" clId="{D0057873-1E35-49A5-9DBD-15F91245494F}" dt="2022-05-13T14:22:49.911" v="358" actId="20577"/>
          <ac:spMkLst>
            <pc:docMk/>
            <pc:sldMk cId="0" sldId="270"/>
            <ac:spMk id="3" creationId="{CFF4477F-6532-9C46-2727-7C9D6B9DFD79}"/>
          </ac:spMkLst>
        </pc:spChg>
      </pc:sldChg>
      <pc:sldChg chg="modSp mod">
        <pc:chgData name="NAMohammed" userId="818e9af9-07b9-4e66-926f-ccbf6f764297" providerId="ADAL" clId="{D0057873-1E35-49A5-9DBD-15F91245494F}" dt="2022-05-13T14:22:29.641" v="354"/>
        <pc:sldMkLst>
          <pc:docMk/>
          <pc:sldMk cId="0" sldId="272"/>
        </pc:sldMkLst>
        <pc:spChg chg="mod">
          <ac:chgData name="NAMohammed" userId="818e9af9-07b9-4e66-926f-ccbf6f764297" providerId="ADAL" clId="{D0057873-1E35-49A5-9DBD-15F91245494F}" dt="2022-05-13T14:22:29.641" v="354"/>
          <ac:spMkLst>
            <pc:docMk/>
            <pc:sldMk cId="0" sldId="272"/>
            <ac:spMk id="3" creationId="{FE990E1C-AB3A-CE5F-B7C7-6E7FC306C80A}"/>
          </ac:spMkLst>
        </pc:spChg>
      </pc:sldChg>
      <pc:sldChg chg="del">
        <pc:chgData name="NAMohammed" userId="818e9af9-07b9-4e66-926f-ccbf6f764297" providerId="ADAL" clId="{D0057873-1E35-49A5-9DBD-15F91245494F}" dt="2022-05-13T14:20:37.712" v="349" actId="2696"/>
        <pc:sldMkLst>
          <pc:docMk/>
          <pc:sldMk cId="0" sldId="275"/>
        </pc:sldMkLst>
      </pc:sldChg>
      <pc:sldChg chg="modSp">
        <pc:chgData name="NAMohammed" userId="818e9af9-07b9-4e66-926f-ccbf6f764297" providerId="ADAL" clId="{D0057873-1E35-49A5-9DBD-15F91245494F}" dt="2022-05-13T13:35:09.941" v="0" actId="14100"/>
        <pc:sldMkLst>
          <pc:docMk/>
          <pc:sldMk cId="516368466" sldId="276"/>
        </pc:sldMkLst>
        <pc:spChg chg="mod">
          <ac:chgData name="NAMohammed" userId="818e9af9-07b9-4e66-926f-ccbf6f764297" providerId="ADAL" clId="{D0057873-1E35-49A5-9DBD-15F91245494F}" dt="2022-05-13T13:35:09.941" v="0" actId="14100"/>
          <ac:spMkLst>
            <pc:docMk/>
            <pc:sldMk cId="516368466" sldId="276"/>
            <ac:spMk id="2" creationId="{14821947-0C88-F84A-6D17-0BC26840BEB6}"/>
          </ac:spMkLst>
        </pc:spChg>
      </pc:sldChg>
      <pc:sldChg chg="addSp delSp modSp new">
        <pc:chgData name="NAMohammed" userId="818e9af9-07b9-4e66-926f-ccbf6f764297" providerId="ADAL" clId="{D0057873-1E35-49A5-9DBD-15F91245494F}" dt="2022-05-13T13:43:29.067" v="42" actId="14100"/>
        <pc:sldMkLst>
          <pc:docMk/>
          <pc:sldMk cId="3080019123" sldId="277"/>
        </pc:sldMkLst>
        <pc:spChg chg="del">
          <ac:chgData name="NAMohammed" userId="818e9af9-07b9-4e66-926f-ccbf6f764297" providerId="ADAL" clId="{D0057873-1E35-49A5-9DBD-15F91245494F}" dt="2022-05-13T13:42:56.410" v="36"/>
          <ac:spMkLst>
            <pc:docMk/>
            <pc:sldMk cId="3080019123" sldId="277"/>
            <ac:spMk id="3" creationId="{5A762DD2-2D2D-CF50-7F23-407245DF385E}"/>
          </ac:spMkLst>
        </pc:spChg>
        <pc:picChg chg="add mod">
          <ac:chgData name="NAMohammed" userId="818e9af9-07b9-4e66-926f-ccbf6f764297" providerId="ADAL" clId="{D0057873-1E35-49A5-9DBD-15F91245494F}" dt="2022-05-13T13:43:29.067" v="42" actId="14100"/>
          <ac:picMkLst>
            <pc:docMk/>
            <pc:sldMk cId="3080019123" sldId="277"/>
            <ac:picMk id="4" creationId="{A8E9B80B-F3B2-CEAB-B61C-2A9C326F7EF8}"/>
          </ac:picMkLst>
        </pc:picChg>
      </pc:sldChg>
      <pc:sldChg chg="modSp new mod">
        <pc:chgData name="NAMohammed" userId="818e9af9-07b9-4e66-926f-ccbf6f764297" providerId="ADAL" clId="{D0057873-1E35-49A5-9DBD-15F91245494F}" dt="2022-05-13T16:38:18.752" v="451" actId="14100"/>
        <pc:sldMkLst>
          <pc:docMk/>
          <pc:sldMk cId="4038154068" sldId="278"/>
        </pc:sldMkLst>
        <pc:spChg chg="mod">
          <ac:chgData name="NAMohammed" userId="818e9af9-07b9-4e66-926f-ccbf6f764297" providerId="ADAL" clId="{D0057873-1E35-49A5-9DBD-15F91245494F}" dt="2022-05-13T16:38:18.752" v="451" actId="14100"/>
          <ac:spMkLst>
            <pc:docMk/>
            <pc:sldMk cId="4038154068" sldId="278"/>
            <ac:spMk id="3" creationId="{842677C6-E706-3487-3139-1F8B5B1BF5B9}"/>
          </ac:spMkLst>
        </pc:spChg>
      </pc:sldChg>
      <pc:sldChg chg="modSp new mod">
        <pc:chgData name="NAMohammed" userId="818e9af9-07b9-4e66-926f-ccbf6f764297" providerId="ADAL" clId="{D0057873-1E35-49A5-9DBD-15F91245494F}" dt="2022-05-13T17:00:13.733" v="550" actId="14100"/>
        <pc:sldMkLst>
          <pc:docMk/>
          <pc:sldMk cId="2147404773" sldId="279"/>
        </pc:sldMkLst>
        <pc:spChg chg="mod">
          <ac:chgData name="NAMohammed" userId="818e9af9-07b9-4e66-926f-ccbf6f764297" providerId="ADAL" clId="{D0057873-1E35-49A5-9DBD-15F91245494F}" dt="2022-05-13T16:59:31.317" v="539" actId="14100"/>
          <ac:spMkLst>
            <pc:docMk/>
            <pc:sldMk cId="2147404773" sldId="279"/>
            <ac:spMk id="2" creationId="{62167E67-3BE8-D451-841A-BE886B4A2CA2}"/>
          </ac:spMkLst>
        </pc:spChg>
        <pc:spChg chg="mod">
          <ac:chgData name="NAMohammed" userId="818e9af9-07b9-4e66-926f-ccbf6f764297" providerId="ADAL" clId="{D0057873-1E35-49A5-9DBD-15F91245494F}" dt="2022-05-13T17:00:13.733" v="550" actId="14100"/>
          <ac:spMkLst>
            <pc:docMk/>
            <pc:sldMk cId="2147404773" sldId="279"/>
            <ac:spMk id="3" creationId="{A60363C9-4BD9-9712-CEAB-F3FB2C3A7529}"/>
          </ac:spMkLst>
        </pc:spChg>
      </pc:sldChg>
      <pc:sldChg chg="modSp new mod">
        <pc:chgData name="NAMohammed" userId="818e9af9-07b9-4e66-926f-ccbf6f764297" providerId="ADAL" clId="{D0057873-1E35-49A5-9DBD-15F91245494F}" dt="2022-05-13T17:03:50.996" v="599" actId="14100"/>
        <pc:sldMkLst>
          <pc:docMk/>
          <pc:sldMk cId="2404565758" sldId="280"/>
        </pc:sldMkLst>
        <pc:spChg chg="mod">
          <ac:chgData name="NAMohammed" userId="818e9af9-07b9-4e66-926f-ccbf6f764297" providerId="ADAL" clId="{D0057873-1E35-49A5-9DBD-15F91245494F}" dt="2022-05-13T17:00:47.716" v="552" actId="14100"/>
          <ac:spMkLst>
            <pc:docMk/>
            <pc:sldMk cId="2404565758" sldId="280"/>
            <ac:spMk id="2" creationId="{5B38BC33-D807-2A6C-3F0C-45F6BA664F29}"/>
          </ac:spMkLst>
        </pc:spChg>
        <pc:spChg chg="mod">
          <ac:chgData name="NAMohammed" userId="818e9af9-07b9-4e66-926f-ccbf6f764297" providerId="ADAL" clId="{D0057873-1E35-49A5-9DBD-15F91245494F}" dt="2022-05-13T17:03:50.996" v="599" actId="14100"/>
          <ac:spMkLst>
            <pc:docMk/>
            <pc:sldMk cId="2404565758" sldId="280"/>
            <ac:spMk id="3" creationId="{6A0A437B-4579-082B-ED9A-B16E0BDC1A86}"/>
          </ac:spMkLst>
        </pc:spChg>
      </pc:sldChg>
      <pc:sldChg chg="modSp new mod">
        <pc:chgData name="NAMohammed" userId="818e9af9-07b9-4e66-926f-ccbf6f764297" providerId="ADAL" clId="{D0057873-1E35-49A5-9DBD-15F91245494F}" dt="2022-05-16T09:39:33.276" v="860" actId="20577"/>
        <pc:sldMkLst>
          <pc:docMk/>
          <pc:sldMk cId="141909270" sldId="281"/>
        </pc:sldMkLst>
        <pc:spChg chg="mod">
          <ac:chgData name="NAMohammed" userId="818e9af9-07b9-4e66-926f-ccbf6f764297" providerId="ADAL" clId="{D0057873-1E35-49A5-9DBD-15F91245494F}" dt="2022-05-16T09:39:33.276" v="860" actId="20577"/>
          <ac:spMkLst>
            <pc:docMk/>
            <pc:sldMk cId="141909270" sldId="281"/>
            <ac:spMk id="3" creationId="{3FF5388C-75F1-7306-15BA-984A2D77BBD8}"/>
          </ac:spMkLst>
        </pc:spChg>
      </pc:sldChg>
      <pc:sldChg chg="modSp new mod">
        <pc:chgData name="NAMohammed" userId="818e9af9-07b9-4e66-926f-ccbf6f764297" providerId="ADAL" clId="{D0057873-1E35-49A5-9DBD-15F91245494F}" dt="2022-05-13T17:11:47.375" v="696" actId="14100"/>
        <pc:sldMkLst>
          <pc:docMk/>
          <pc:sldMk cId="997171163" sldId="282"/>
        </pc:sldMkLst>
        <pc:spChg chg="mod">
          <ac:chgData name="NAMohammed" userId="818e9af9-07b9-4e66-926f-ccbf6f764297" providerId="ADAL" clId="{D0057873-1E35-49A5-9DBD-15F91245494F}" dt="2022-05-13T17:11:47.375" v="696" actId="14100"/>
          <ac:spMkLst>
            <pc:docMk/>
            <pc:sldMk cId="997171163" sldId="282"/>
            <ac:spMk id="3" creationId="{2510822A-C7C8-297B-34F8-D51008F160C7}"/>
          </ac:spMkLst>
        </pc:spChg>
      </pc:sldChg>
      <pc:sldChg chg="modSp new mod">
        <pc:chgData name="NAMohammed" userId="818e9af9-07b9-4e66-926f-ccbf6f764297" providerId="ADAL" clId="{D0057873-1E35-49A5-9DBD-15F91245494F}" dt="2022-05-13T17:24:29.648" v="750" actId="33524"/>
        <pc:sldMkLst>
          <pc:docMk/>
          <pc:sldMk cId="3806519611" sldId="283"/>
        </pc:sldMkLst>
        <pc:spChg chg="mod">
          <ac:chgData name="NAMohammed" userId="818e9af9-07b9-4e66-926f-ccbf6f764297" providerId="ADAL" clId="{D0057873-1E35-49A5-9DBD-15F91245494F}" dt="2022-05-13T17:24:29.648" v="750" actId="33524"/>
          <ac:spMkLst>
            <pc:docMk/>
            <pc:sldMk cId="3806519611" sldId="283"/>
            <ac:spMk id="3" creationId="{ABAE49DE-ABC8-F585-349B-1ADEE2FD8914}"/>
          </ac:spMkLst>
        </pc:spChg>
      </pc:sldChg>
      <pc:sldChg chg="addSp delSp modSp new mod">
        <pc:chgData name="NAMohammed" userId="818e9af9-07b9-4e66-926f-ccbf6f764297" providerId="ADAL" clId="{D0057873-1E35-49A5-9DBD-15F91245494F}" dt="2022-05-13T17:20:42.995" v="749" actId="14100"/>
        <pc:sldMkLst>
          <pc:docMk/>
          <pc:sldMk cId="502840424" sldId="284"/>
        </pc:sldMkLst>
        <pc:spChg chg="del">
          <ac:chgData name="NAMohammed" userId="818e9af9-07b9-4e66-926f-ccbf6f764297" providerId="ADAL" clId="{D0057873-1E35-49A5-9DBD-15F91245494F}" dt="2022-05-13T17:20:13.822" v="744" actId="22"/>
          <ac:spMkLst>
            <pc:docMk/>
            <pc:sldMk cId="502840424" sldId="284"/>
            <ac:spMk id="3" creationId="{CAA43AA6-3ED4-0BC9-801C-C832FFAAB805}"/>
          </ac:spMkLst>
        </pc:spChg>
        <pc:picChg chg="add mod ord">
          <ac:chgData name="NAMohammed" userId="818e9af9-07b9-4e66-926f-ccbf6f764297" providerId="ADAL" clId="{D0057873-1E35-49A5-9DBD-15F91245494F}" dt="2022-05-13T17:20:42.995" v="749" actId="14100"/>
          <ac:picMkLst>
            <pc:docMk/>
            <pc:sldMk cId="502840424" sldId="284"/>
            <ac:picMk id="5" creationId="{1E533AF6-AD47-EBAF-AA58-578B6B13E9B1}"/>
          </ac:picMkLst>
        </pc:picChg>
      </pc:sldChg>
      <pc:sldChg chg="modSp new mod">
        <pc:chgData name="NAMohammed" userId="818e9af9-07b9-4e66-926f-ccbf6f764297" providerId="ADAL" clId="{D0057873-1E35-49A5-9DBD-15F91245494F}" dt="2022-05-13T17:28:44.183" v="771" actId="14100"/>
        <pc:sldMkLst>
          <pc:docMk/>
          <pc:sldMk cId="3256382150" sldId="285"/>
        </pc:sldMkLst>
        <pc:spChg chg="mod">
          <ac:chgData name="NAMohammed" userId="818e9af9-07b9-4e66-926f-ccbf6f764297" providerId="ADAL" clId="{D0057873-1E35-49A5-9DBD-15F91245494F}" dt="2022-05-13T17:28:44.183" v="771" actId="14100"/>
          <ac:spMkLst>
            <pc:docMk/>
            <pc:sldMk cId="3256382150" sldId="285"/>
            <ac:spMk id="3" creationId="{CD93B371-3C5A-115D-B94E-1B162378EB06}"/>
          </ac:spMkLst>
        </pc:spChg>
      </pc:sldChg>
      <pc:sldChg chg="modSp new mod">
        <pc:chgData name="NAMohammed" userId="818e9af9-07b9-4e66-926f-ccbf6f764297" providerId="ADAL" clId="{D0057873-1E35-49A5-9DBD-15F91245494F}" dt="2022-05-13T17:38:50.712" v="812" actId="255"/>
        <pc:sldMkLst>
          <pc:docMk/>
          <pc:sldMk cId="2376369482" sldId="286"/>
        </pc:sldMkLst>
        <pc:spChg chg="mod">
          <ac:chgData name="NAMohammed" userId="818e9af9-07b9-4e66-926f-ccbf6f764297" providerId="ADAL" clId="{D0057873-1E35-49A5-9DBD-15F91245494F}" dt="2022-05-13T17:38:50.712" v="812" actId="255"/>
          <ac:spMkLst>
            <pc:docMk/>
            <pc:sldMk cId="2376369482" sldId="286"/>
            <ac:spMk id="3" creationId="{D79A9B1B-4A59-A3D7-6DE1-5B6014968617}"/>
          </ac:spMkLst>
        </pc:spChg>
      </pc:sldChg>
      <pc:sldChg chg="modSp new mod">
        <pc:chgData name="NAMohammed" userId="818e9af9-07b9-4e66-926f-ccbf6f764297" providerId="ADAL" clId="{D0057873-1E35-49A5-9DBD-15F91245494F}" dt="2022-05-16T09:48:18.322" v="862" actId="20577"/>
        <pc:sldMkLst>
          <pc:docMk/>
          <pc:sldMk cId="4136715710" sldId="287"/>
        </pc:sldMkLst>
        <pc:spChg chg="mod">
          <ac:chgData name="NAMohammed" userId="818e9af9-07b9-4e66-926f-ccbf6f764297" providerId="ADAL" clId="{D0057873-1E35-49A5-9DBD-15F91245494F}" dt="2022-05-16T09:48:18.322" v="862" actId="20577"/>
          <ac:spMkLst>
            <pc:docMk/>
            <pc:sldMk cId="4136715710" sldId="287"/>
            <ac:spMk id="3" creationId="{ED572B8E-71D7-9704-2D4C-BD9B9980FED8}"/>
          </ac:spMkLst>
        </pc:spChg>
      </pc:sldChg>
      <pc:sldChg chg="addSp delSp modSp new">
        <pc:chgData name="NAMohammed" userId="818e9af9-07b9-4e66-926f-ccbf6f764297" providerId="ADAL" clId="{D0057873-1E35-49A5-9DBD-15F91245494F}" dt="2022-05-13T17:44:38.167" v="840" actId="14100"/>
        <pc:sldMkLst>
          <pc:docMk/>
          <pc:sldMk cId="2001040534" sldId="288"/>
        </pc:sldMkLst>
        <pc:spChg chg="del">
          <ac:chgData name="NAMohammed" userId="818e9af9-07b9-4e66-926f-ccbf6f764297" providerId="ADAL" clId="{D0057873-1E35-49A5-9DBD-15F91245494F}" dt="2022-05-13T17:44:12.339" v="832"/>
          <ac:spMkLst>
            <pc:docMk/>
            <pc:sldMk cId="2001040534" sldId="288"/>
            <ac:spMk id="3" creationId="{D195E9ED-27F2-C55F-E14C-6FAA8C7862F4}"/>
          </ac:spMkLst>
        </pc:spChg>
        <pc:picChg chg="add mod">
          <ac:chgData name="NAMohammed" userId="818e9af9-07b9-4e66-926f-ccbf6f764297" providerId="ADAL" clId="{D0057873-1E35-49A5-9DBD-15F91245494F}" dt="2022-05-13T17:44:38.167" v="840" actId="14100"/>
          <ac:picMkLst>
            <pc:docMk/>
            <pc:sldMk cId="2001040534" sldId="288"/>
            <ac:picMk id="4" creationId="{DD76EB90-FAEF-2210-BD1C-4854576F2B27}"/>
          </ac:picMkLst>
        </pc:picChg>
      </pc:sldChg>
      <pc:sldChg chg="addSp delSp modSp new mod">
        <pc:chgData name="NAMohammed" userId="818e9af9-07b9-4e66-926f-ccbf6f764297" providerId="ADAL" clId="{D0057873-1E35-49A5-9DBD-15F91245494F}" dt="2022-05-13T17:49:23.805" v="849" actId="14100"/>
        <pc:sldMkLst>
          <pc:docMk/>
          <pc:sldMk cId="1225296744" sldId="289"/>
        </pc:sldMkLst>
        <pc:spChg chg="del">
          <ac:chgData name="NAMohammed" userId="818e9af9-07b9-4e66-926f-ccbf6f764297" providerId="ADAL" clId="{D0057873-1E35-49A5-9DBD-15F91245494F}" dt="2022-05-13T17:49:01.284" v="842" actId="22"/>
          <ac:spMkLst>
            <pc:docMk/>
            <pc:sldMk cId="1225296744" sldId="289"/>
            <ac:spMk id="3" creationId="{AAC73F45-0269-F043-7DB0-180320697F03}"/>
          </ac:spMkLst>
        </pc:spChg>
        <pc:picChg chg="add mod ord">
          <ac:chgData name="NAMohammed" userId="818e9af9-07b9-4e66-926f-ccbf6f764297" providerId="ADAL" clId="{D0057873-1E35-49A5-9DBD-15F91245494F}" dt="2022-05-13T17:49:23.805" v="849" actId="14100"/>
          <ac:picMkLst>
            <pc:docMk/>
            <pc:sldMk cId="1225296744" sldId="289"/>
            <ac:picMk id="5" creationId="{E6747F01-0295-071D-1A63-332EDD2392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4F9362-2C9E-44C9-CE78-39BFEE9E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017C-B665-462D-A8BF-8D8F93B09C0A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98F73A-44E0-88CF-3D34-89F7BE78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63221B-F75F-7BAD-904C-56313FCB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64145-59E2-4952-AF3A-84E51F5AA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85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9DA5EB9-FD1E-89D7-6239-DE55B006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30FD-5AED-46A9-BDBE-23F2001C991D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6269D-6C09-AA36-042F-9AC745DB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F0519E-634D-050E-E5B8-423E0B89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8E6D6-A07E-48F3-B405-D24B662C1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70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3C756F-B380-F232-E57A-4FA64453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F474-55FA-4058-90AA-D10C43DF8145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3CAB05-E5CF-4EB0-ABA3-E361B745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E1248C-7AA8-BB78-44E0-AE7C3E09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EAB20-0244-4150-B585-E0C67A612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09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E1CF90-95B1-7EF5-D39C-9D1A0889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1B4C-FDB1-4918-B24C-51C66EEC8CD7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95E677-6581-2E50-E034-4E681389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502B7F-D6DC-62F6-1546-5BF804B8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82CD0-B4CA-4C76-8539-D08A6940B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9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D03E42-0D35-39A8-25CF-EA16FE0C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9275D-F772-487B-8DC0-0746BE456A10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AAFC57-5230-3CBE-DBC3-B183B160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45DDB7-E328-BF5B-5E5C-79E449B5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8FED-F09C-4205-B112-C8F7FD14C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09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2B595CE-3E9D-F6BE-B6EE-E1557680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F537-E927-4AA5-AB56-4BB8EBF229FB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D81DF523-B44D-D6AA-43D9-5CDA7BCC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D4DC43B8-25EB-8205-CEAD-42E18DB3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E8C20-4564-4C6E-8682-B5E9AF0FF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8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71799DDC-2C87-AFC8-527F-E423771B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2B3D-B540-4750-953D-FB3FFCA86FC2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8616F27-12D7-04DA-EE70-23F592B2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DBA0A1F2-1913-418D-5E79-5E6968C0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EB147-6E8A-47EA-98AE-A1333320B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02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33B3B1F7-3650-6521-60DB-E7E28B07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04FF-A7C4-46B2-A4C0-33494FEC4748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36611B15-DFD8-9D25-5592-C9F1B468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8BD83ECB-B93A-890B-36B4-9AFC1BB3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F413-FC4E-40BB-8B65-7014FB584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85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7552ADC7-8D48-CA02-0079-9027EFEB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CFD9-EBA3-47A9-98D7-8B9D2864AD15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1DF9F3D9-803E-14B3-AA9E-7A689D86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35BF6E57-E1D3-AEB0-744C-E101F0FF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CAEF6-13D5-4999-8A9F-E6A78282A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3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74DFA86-7C5A-00CF-C0D1-E351886C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3B88-BBCC-43EF-A002-6A1A24AEA319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280C9E5-B7ED-D45F-A960-734B192B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18886D4-39C5-EFB6-C5A3-DC91CB7A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18054-B9B6-4B6F-B11C-94E52C3BA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73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122F0B2-7229-7A04-D214-EC9033A5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E66D-5BF8-46B6-BC4C-3E48B8EB2A0F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0F08752-683A-D53B-DCEF-518F2784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0B1642C-B2C5-A095-8323-899325AD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211BB-FDDA-4429-B04D-BCC75EA55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23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8ED4A1C7-825C-8592-1169-BB2A687957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EE66D516-B3A7-6D11-8010-30658594A1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FE87DB-EEC2-5690-10C7-B6E42DE8E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886D34-3842-4EBA-A161-7EEA515B807E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AD18FE-E98E-1550-0038-CCCE9E3B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D50753-4DE7-7202-24F1-74762DDBD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3F0E16-02AA-4E5C-9D21-93A27B6A91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736C0F-0598-EE51-B1F5-B74843AF5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0200"/>
            <a:ext cx="9067800" cy="5029199"/>
          </a:xfrm>
        </p:spPr>
        <p:txBody>
          <a:bodyPr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 w="50800"/>
                <a:solidFill>
                  <a:schemeClr val="accent3">
                    <a:lumMod val="75000"/>
                  </a:schemeClr>
                </a:solidFill>
                <a:cs typeface="+mj-cs"/>
              </a:rPr>
              <a:t/>
            </a:r>
            <a:br>
              <a:rPr lang="en-US" sz="3600" b="1" dirty="0">
                <a:ln w="50800"/>
                <a:solidFill>
                  <a:schemeClr val="accent3">
                    <a:lumMod val="75000"/>
                  </a:schemeClr>
                </a:solidFill>
                <a:cs typeface="+mj-cs"/>
              </a:rPr>
            </a:br>
            <a:endParaRPr lang="ar-SA" sz="3600" b="1" dirty="0">
              <a:ln w="50800"/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D56260-3DB0-28D8-8779-DDEA1FF92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2209799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b="1" dirty="0">
              <a:ln w="50800"/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900" b="1" dirty="0" smtClean="0">
                <a:ln w="50800"/>
                <a:solidFill>
                  <a:schemeClr val="accent3">
                    <a:lumMod val="75000"/>
                  </a:schemeClr>
                </a:solidFill>
                <a:cs typeface="+mj-cs"/>
              </a:rPr>
              <a:t>Renal </a:t>
            </a:r>
            <a:r>
              <a:rPr lang="en-US" sz="3900" b="1" dirty="0">
                <a:ln w="50800"/>
                <a:solidFill>
                  <a:schemeClr val="accent3">
                    <a:lumMod val="75000"/>
                  </a:schemeClr>
                </a:solidFill>
                <a:cs typeface="+mj-cs"/>
              </a:rPr>
              <a:t>concentration &amp; dilution of urine</a:t>
            </a:r>
            <a:endParaRPr lang="en-US" sz="3900" b="1" dirty="0">
              <a:ln w="50800"/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b="1" dirty="0">
              <a:ln w="50800"/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CFA61-A2EB-52FC-A6F2-856451D496AC}"/>
              </a:ext>
            </a:extLst>
          </p:cNvPr>
          <p:cNvSpPr txBox="1"/>
          <p:nvPr/>
        </p:nvSpPr>
        <p:spPr>
          <a:xfrm>
            <a:off x="1219200" y="3962399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i="1" dirty="0">
                <a:solidFill>
                  <a:srgbClr val="C00000"/>
                </a:solidFill>
              </a:rPr>
              <a:t>By</a:t>
            </a:r>
            <a:r>
              <a:rPr lang="en-US" dirty="0"/>
              <a:t> </a:t>
            </a:r>
          </a:p>
          <a:p>
            <a:pPr algn="ctr" rtl="0"/>
            <a:endParaRPr lang="en-US" sz="2400" b="1" dirty="0"/>
          </a:p>
          <a:p>
            <a:pPr algn="ctr" rtl="0"/>
            <a:r>
              <a:rPr lang="en-US" sz="2400" b="1" dirty="0"/>
              <a:t>Dr. Nour A. Mohammed</a:t>
            </a:r>
          </a:p>
          <a:p>
            <a:pPr algn="ctr" rtl="0"/>
            <a:r>
              <a:rPr lang="en-US" sz="3200" dirty="0"/>
              <a:t>MUTAH SCHOOL OF MEDICINE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7EAEDC-AA62-2D0B-57BC-761CC3A01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14350" indent="-514350" fontAlgn="auto">
              <a:spcAft>
                <a:spcPts val="0"/>
              </a:spcAft>
              <a:buClr>
                <a:srgbClr val="F60E93"/>
              </a:buClr>
              <a:buFont typeface="+mj-lt"/>
              <a:buAutoNum type="arabicPeriod"/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The ADH blood level: This hormone renders the CDs (and the DCTs to little extent) highly water permeable</a:t>
            </a:r>
          </a:p>
          <a:p>
            <a:pPr marL="514350" indent="-514350" fontAlgn="auto">
              <a:spcAft>
                <a:spcPts val="0"/>
              </a:spcAft>
              <a:buClr>
                <a:srgbClr val="F60E93"/>
              </a:buClr>
              <a:buFont typeface="+mj-lt"/>
              <a:buAutoNum type="arabicPeriod"/>
              <a:defRPr/>
            </a:pPr>
            <a:endParaRPr lang="en-US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marL="514350" indent="-514350" fontAlgn="auto">
              <a:spcAft>
                <a:spcPts val="0"/>
              </a:spcAft>
              <a:buClr>
                <a:srgbClr val="F60E93"/>
              </a:buClr>
              <a:buFont typeface="+mj-lt"/>
              <a:buAutoNum type="arabicPeriod"/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The hyper-osmolality of the medullary interstitium : This is developed by the renal counter current mechanism, and it is the force that cause passive water reabsorption from the CDs into the renal medulla.</a:t>
            </a:r>
            <a:endParaRPr lang="en-US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ar-SA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F4477F-6532-9C46-2727-7C9D6B9DF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At normal level of ADH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urine volume is about 1.5 litres daily with an osmolality about 400 mosmol/litre</a:t>
            </a:r>
            <a:endParaRPr lang="en-GB" sz="2900" b="1" dirty="0">
              <a:ln w="50800"/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At high rate of ADH secretion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there is more water reabsorption and consequently, more urine concentration, this results in excretion of concentrated urine with high </a:t>
            </a:r>
            <a:r>
              <a:rPr lang="en-US" sz="2800" b="1" dirty="0">
                <a:ln w="50800"/>
                <a:solidFill>
                  <a:schemeClr val="accent3">
                    <a:lumMod val="75000"/>
                  </a:schemeClr>
                </a:solidFill>
              </a:rPr>
              <a:t>osmolarity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.</a:t>
            </a:r>
            <a:endParaRPr lang="ar-SA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990E1C-AB3A-CE5F-B7C7-6E7FC306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At the low rate of ADH secretion 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the urine dilution occurs.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This decreases the water-permeable area in the CDs (thus the reabsorbed amount of water is decreased leading to excretion of a large volume of urine with a lower </a:t>
            </a:r>
            <a:r>
              <a:rPr lang="en-US" sz="2800" b="1" dirty="0">
                <a:ln w="50800"/>
                <a:solidFill>
                  <a:schemeClr val="accent3">
                    <a:lumMod val="75000"/>
                  </a:schemeClr>
                </a:solidFill>
              </a:rPr>
              <a:t>osmolarity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than normal).</a:t>
            </a:r>
            <a:endParaRPr lang="en-US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ar-SA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5409-2EE1-CA9E-F4BB-BA77B4E8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677C6-E706-3487-3139-1F8B5B1B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/>
          <a:lstStyle/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                                   Counter current mechanisms 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the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Power of the kidney to concentrate urine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aim of this mechanism is to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Calibri,Bold"/>
              </a:rPr>
              <a:t>create &amp; maintain hyperosmolarity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renal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medullary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interstitium → this increases the water reabsorption from CD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By this mechanism, there are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Calibri,Bold"/>
              </a:rPr>
              <a:t>4 folds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multiplication of tonicity across the renal medulla: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superficial layers of renal medulla = 300 mosmol/L.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Ø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deep layers of renal medulla = 1200 - 1400 mosmol/L.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Two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synergistic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mechanisms work together at the same time: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I) Countercurrent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multiplier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mechanism. (</a:t>
            </a:r>
            <a:r>
              <a:rPr lang="en-US" sz="2400" b="1" i="1" u="none" strike="noStrike" baseline="0" dirty="0">
                <a:solidFill>
                  <a:srgbClr val="00B150"/>
                </a:solidFill>
                <a:latin typeface="Calibri,BoldItalic"/>
              </a:rPr>
              <a:t>create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hypertonicity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II) Countercurrent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exchanger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mechanism. (</a:t>
            </a:r>
            <a:r>
              <a:rPr lang="en-US" sz="2400" b="1" i="1" u="none" strike="noStrike" baseline="0" dirty="0">
                <a:solidFill>
                  <a:srgbClr val="00B150"/>
                </a:solidFill>
                <a:latin typeface="Calibri,BoldItalic"/>
              </a:rPr>
              <a:t>maintain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hypertonicity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815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7E67-3BE8-D451-841A-BE886B4A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363C9-4BD9-9712-CEAB-F3FB2C3A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Countercurrent multiplier mechanism:</a:t>
            </a:r>
          </a:p>
          <a:p>
            <a:pPr algn="l"/>
            <a:r>
              <a:rPr lang="en-US" sz="2400" b="1" i="0" u="none" strike="noStrike" baseline="0" dirty="0">
                <a:latin typeface="Calibri,Bold"/>
              </a:rPr>
              <a:t>It is the function of: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Loop of Henle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Aim: 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Calibri,Bold"/>
              </a:rPr>
              <a:t>Creation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hypertonicity in deep renal medullary interstitium.</a:t>
            </a:r>
          </a:p>
          <a:p>
            <a:pPr algn="l">
              <a:buFontTx/>
              <a:buChar char="-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leads to shift of water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from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CD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to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renal medullary interstitium and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then to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blood flow of vasa recta.</a:t>
            </a:r>
          </a:p>
          <a:p>
            <a:pPr algn="l">
              <a:buFontTx/>
              <a:buChar char="-"/>
            </a:pP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Steps of countercurrent multiplier: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1. In thick ascending loop of Henle: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Active transport of Na+ followed by cotransport of K+ &amp; Cl- 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called (1Na+, 1K+, 2Cl-) active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pump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shift of ions to renal medullary interstitium is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not followed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by water reabsorption because thick ascending limb is impermeable to water.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04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BC33-D807-2A6C-3F0C-45F6BA66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437B-4579-082B-ED9A-B16E0BDC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5257800"/>
          </a:xfrm>
        </p:spPr>
        <p:txBody>
          <a:bodyPr/>
          <a:lstStyle/>
          <a:p>
            <a:pPr marL="0" indent="0" algn="l">
              <a:buNone/>
            </a:pPr>
            <a:r>
              <a:rPr lang="nl-NL" sz="2400" b="1" i="0" u="none" strike="noStrike" baseline="0" dirty="0">
                <a:solidFill>
                  <a:srgbClr val="C00000"/>
                </a:solidFill>
                <a:latin typeface="Calibri,Bold"/>
              </a:rPr>
              <a:t>2. In descending loop of Henle: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water of the tubular fluid is continuously moved to the interstitium (by osmosis).</a:t>
            </a:r>
          </a:p>
          <a:p>
            <a:pPr algn="l">
              <a:buFontTx/>
              <a:buChar char="-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Na+ &amp; other ions remain inside lumen with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progressive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increasing of their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concentration because the descending limb is permeable to water only.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3. In thin part of ascending loop of Henle:</a:t>
            </a:r>
          </a:p>
          <a:p>
            <a:pPr algn="l">
              <a:buFontTx/>
              <a:buChar char="-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Some of NaCl diffuses passively out to the medullary interstitium.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leads to: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Osmolarity of medulla.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NaCl in the ascending limb.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456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E63C-800A-645A-E002-5340AE21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388C-75F1-7306-15BA-984A2D77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562600"/>
          </a:xfrm>
        </p:spPr>
        <p:txBody>
          <a:bodyPr/>
          <a:lstStyle/>
          <a:p>
            <a:pPr marL="0" indent="0" algn="l">
              <a:buNone/>
            </a:pPr>
            <a:endParaRPr lang="en-US" sz="2400" b="1" i="0" u="none" strike="noStrike" baseline="0" dirty="0" smtClean="0">
              <a:solidFill>
                <a:srgbClr val="C00000"/>
              </a:solidFill>
              <a:latin typeface="Calibri,Bold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 smtClean="0">
                <a:solidFill>
                  <a:srgbClr val="C00000"/>
                </a:solidFill>
                <a:latin typeface="Calibri,Bold"/>
              </a:rPr>
              <a:t>4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. Repetition:</a:t>
            </a:r>
          </a:p>
          <a:p>
            <a:pPr algn="l">
              <a:buFontTx/>
              <a:buChar char="-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Repetition of the first step and so on.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Unique characters of loop of Henle: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Two currents of fluids run in opposite direction: parallel and near to each other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(descending &amp; ascending limbs).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Difference in permeability of two limbs: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Ascending limb: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permeable to Na+ but impermeable to water.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Descending limb: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permeable to water but impermeable to Na+.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3) Source of energy: derived from ATP (for sodium pump) in the thick ascending part of the loop of Henle.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909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AE21-6D5B-7AEB-8A5C-985F9771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747F01-0295-071D-1A63-332EDD239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5296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8D61-A7E5-0E19-1470-49C36ECF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822A-C7C8-297B-34F8-D51008F1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2) Countercurrent exchanger mechanism:</a:t>
            </a:r>
          </a:p>
          <a:p>
            <a:pPr algn="l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function of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Vasa recta 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703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Aim: </a:t>
            </a:r>
            <a:r>
              <a:rPr lang="en-US" sz="2000" b="1" i="0" u="none" strike="noStrike" baseline="0" dirty="0">
                <a:solidFill>
                  <a:srgbClr val="00B1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hypertonicity of renal medullary interstitium by: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Removal of excess water from renal medullary interstitium.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Trapping of solutes (NaCl &amp; urea) in renal medullary interstitium.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703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of counter current exchanger: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 the descending limb of vasa recta: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Both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 &amp; urea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from renal medulla to the blood.</a:t>
            </a:r>
          </a:p>
          <a:p>
            <a:pPr marL="0" indent="0" algn="l">
              <a:buNone/>
            </a:pPr>
            <a:r>
              <a:rPr lang="en-US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their high concentration in renal medulla.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leaves the descending limb to the hypertonic medulla.</a:t>
            </a:r>
          </a:p>
          <a:p>
            <a:pPr marL="0" indent="0" algn="l">
              <a:buNone/>
            </a:pPr>
            <a:r>
              <a:rPr lang="en-US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the hydrostatic pressure in the descending limb is more than osmotic pressure of plasma proteins.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71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D375-287F-565A-B052-A72A57BE8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49DE-ABC8-F585-349B-1ADEE2FD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2. In the ascending limb of vasa recta: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Some of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NaCl &amp; urea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diffuse out into the medullary interstitium</a:t>
            </a:r>
          </a:p>
          <a:p>
            <a:pPr marL="0" indent="0" algn="l">
              <a:buNone/>
            </a:pPr>
            <a:r>
              <a:rPr lang="en-US" sz="2400" b="0" i="1" u="none" strike="noStrike" baseline="0" dirty="0">
                <a:solidFill>
                  <a:srgbClr val="000000"/>
                </a:solidFill>
                <a:latin typeface="Calibri,Italic"/>
              </a:rPr>
              <a:t>- </a:t>
            </a:r>
            <a:r>
              <a:rPr lang="en-US" sz="2400" b="1" i="1" u="none" strike="noStrike" baseline="0" dirty="0">
                <a:solidFill>
                  <a:srgbClr val="000000"/>
                </a:solidFill>
                <a:latin typeface="Calibri,Italic"/>
              </a:rPr>
              <a:t>Due to their high concentration in the ascending limb of vasa recta.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Water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reabsorbed into the ascending limb.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1" u="none" strike="noStrike" baseline="0" dirty="0">
                <a:solidFill>
                  <a:srgbClr val="000000"/>
                </a:solidFill>
                <a:latin typeface="Calibri,Italic"/>
              </a:rPr>
              <a:t>Due to increased concentration of plasma proteins.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Reabsorbed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water represents the water that leaves the descending loop of Henle &amp; the collecting ducts.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So, water absorbed in the vasa recta &gt; water leaves the vasa recta.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Unique characters of vasa recta: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ame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high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permeability in both limbs.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luggish circulation to allow exchange.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3) Low pressure. (slow &amp; Low)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51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1947-0C88-F84A-6D17-0BC26840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AF0B-0388-1B0E-9D44-546C21F12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EG" sz="3600" b="1" dirty="0">
                <a:ln w="50800"/>
                <a:solidFill>
                  <a:srgbClr val="C00000"/>
                </a:solidFill>
                <a:cs typeface="+mj-cs"/>
              </a:rPr>
              <a:t>             </a:t>
            </a:r>
            <a:r>
              <a:rPr lang="en-GB" sz="3600" b="1" dirty="0">
                <a:ln w="50800"/>
                <a:solidFill>
                  <a:srgbClr val="C00000"/>
                </a:solidFill>
                <a:cs typeface="+mj-cs"/>
              </a:rPr>
              <a:t>Renal handling of water</a:t>
            </a:r>
            <a:endParaRPr lang="ar-EG" sz="3600" b="1" dirty="0">
              <a:ln w="50800"/>
              <a:solidFill>
                <a:srgbClr val="C00000"/>
              </a:solidFill>
              <a:cs typeface="+mj-cs"/>
            </a:endParaRPr>
          </a:p>
          <a:p>
            <a:r>
              <a:rPr lang="en-GB" sz="32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From 180 litres plasma filtered/day in both kidneys, only </a:t>
            </a:r>
            <a:r>
              <a:rPr lang="en-GB" sz="3200" b="1" dirty="0">
                <a:ln w="50800"/>
                <a:solidFill>
                  <a:srgbClr val="C00000"/>
                </a:solidFill>
                <a:cs typeface="+mn-cs"/>
              </a:rPr>
              <a:t>1.5</a:t>
            </a:r>
            <a:r>
              <a:rPr lang="en-GB" sz="32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litres of urine are excreted which means that about </a:t>
            </a:r>
            <a:r>
              <a:rPr lang="en-GB" sz="3200" b="1" dirty="0">
                <a:ln w="50800"/>
                <a:solidFill>
                  <a:srgbClr val="C00000"/>
                </a:solidFill>
                <a:cs typeface="+mn-cs"/>
              </a:rPr>
              <a:t>99%</a:t>
            </a:r>
            <a:r>
              <a:rPr lang="en-GB" sz="32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of water is </a:t>
            </a:r>
            <a:r>
              <a:rPr lang="en-GB" sz="3200" b="1" dirty="0">
                <a:ln w="50800"/>
                <a:solidFill>
                  <a:srgbClr val="C00000"/>
                </a:solidFill>
                <a:cs typeface="+mn-cs"/>
              </a:rPr>
              <a:t>reabsorbed</a:t>
            </a:r>
            <a:r>
              <a:rPr lang="en-GB" sz="32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. </a:t>
            </a:r>
            <a:r>
              <a:rPr lang="en-GB" sz="3200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This occurs as follows:-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6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01B4F-5332-F113-BF3A-029B4384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533AF6-AD47-EBAF-AA58-578B6B13E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17638"/>
            <a:ext cx="8610600" cy="5287962"/>
          </a:xfrm>
        </p:spPr>
      </p:pic>
    </p:spTree>
    <p:extLst>
      <p:ext uri="{BB962C8B-B14F-4D97-AF65-F5344CB8AC3E}">
        <p14:creationId xmlns:p14="http://schemas.microsoft.com/office/powerpoint/2010/main" val="50284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E131-357D-83E6-99FA-550A5C7E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B371-3C5A-115D-B94E-1B162378E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839200" cy="5440362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Unique characters present in the medulla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Medullary interstitial fluid is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hyperosmotic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hyper-osmolality of renal medulla is important to produce concentrated urine, because without this mechanism even large doses of ADH cannot produce such concentrated urine.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Many of fluids run in opposite directions, parallel to and near to reach other(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countercurrents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Difference in permeability of both two limbs of the loop.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Source of energy mostly derived from ATP (for sodium pump).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B150"/>
                </a:solidFill>
                <a:latin typeface="Wingdings" panose="05000000000000000000" pitchFamily="2" charset="2"/>
              </a:rPr>
              <a:t>Ø 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Calibri,Bold"/>
              </a:rPr>
              <a:t>N.B. Causes of hyperosmolarity of renal medullary interstitium: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Countercurrent mechanisms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60%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hyperosmolarity).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Urea cycle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40%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hyperosmolarity).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638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18F5-210C-74EA-E7A5-938C5532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A9B1B-4A59-A3D7-6DE1-5B6014968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17638"/>
            <a:ext cx="8991600" cy="5440362"/>
          </a:xfrm>
        </p:spPr>
        <p:txBody>
          <a:bodyPr/>
          <a:lstStyle/>
          <a:p>
            <a:pPr marL="0" indent="0">
              <a:buNone/>
            </a:pPr>
            <a:r>
              <a:rPr lang="en-US" sz="2000" b="0" i="0" u="none" strike="noStrike" baseline="0" dirty="0">
                <a:solidFill>
                  <a:srgbClr val="C00000"/>
                </a:solidFill>
                <a:latin typeface="Impact" panose="020B0806030902050204" pitchFamily="34" charset="0"/>
              </a:rPr>
              <a:t>Urea cycle (Re circulation of urea)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mbria,Bold"/>
              </a:rPr>
              <a:t>Definition: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Passive diffusion of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urea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following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water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from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medullary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collecting ducts into the medullary interstitium due to its concentration gradient.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Cambria,Bold"/>
              </a:rPr>
              <a:t>Steps: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Water reabsorption from the medullary CD by the high osmolarity of renal medulla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concentration of urea in CD.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Urea diffuses from </a:t>
            </a:r>
            <a:r>
              <a:rPr lang="en-US" sz="2000" b="1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CD to renal medullary </a:t>
            </a:r>
            <a:r>
              <a:rPr lang="en-US" sz="2000" b="1" i="0" u="none" strike="noStrike" baseline="0" dirty="0" err="1" smtClean="0">
                <a:solidFill>
                  <a:srgbClr val="7030A1"/>
                </a:solidFill>
                <a:latin typeface="Calibri" panose="020F0502020204030204" pitchFamily="34" charset="0"/>
              </a:rPr>
              <a:t>interstitium</a:t>
            </a:r>
            <a:r>
              <a:rPr lang="en-US" sz="2000" dirty="0">
                <a:solidFill>
                  <a:srgbClr val="7030A1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(following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water reabsorption helped by ADH).</a:t>
            </a:r>
          </a:p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This increase the osmolarity in renal medulla</a:t>
            </a:r>
            <a:r>
              <a:rPr lang="en-US" sz="20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000" b="0" i="1" u="none" strike="noStrike" baseline="0" dirty="0">
                <a:solidFill>
                  <a:srgbClr val="000000"/>
                </a:solidFill>
                <a:latin typeface="Calibri,Italic"/>
              </a:rPr>
              <a:t>3.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Then, urea enters from renal medullary interstitium to the lumen of the</a:t>
            </a:r>
          </a:p>
          <a:p>
            <a:pPr marL="0" indent="0" algn="l">
              <a:buNone/>
            </a:pPr>
            <a:r>
              <a:rPr lang="en-US" sz="2000" b="0" i="1" u="none" strike="noStrike" baseline="0" dirty="0">
                <a:solidFill>
                  <a:srgbClr val="0070C0"/>
                </a:solidFill>
                <a:latin typeface="Calibri,Italic"/>
              </a:rPr>
              <a:t>descending and thin ascending parts of loop of Henle.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Then, urea is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trapped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inside the lumen of </a:t>
            </a:r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thick </a:t>
            </a:r>
            <a:r>
              <a:rPr lang="en-US" sz="2000" b="1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ascending limb.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part is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impermeable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H2O &amp; urea.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Urea </a:t>
            </a:r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re-circulation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again till it reaches the </a:t>
            </a:r>
            <a:r>
              <a:rPr lang="en-US" sz="2000" b="0" i="1" u="none" strike="noStrike" baseline="0" dirty="0">
                <a:solidFill>
                  <a:srgbClr val="0070C0"/>
                </a:solidFill>
                <a:latin typeface="Calibri,Italic"/>
              </a:rPr>
              <a:t>medullary collecting ducts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start a new cycle and so 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6369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477B-7DD4-8299-6707-81D292D4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72B8E-71D7-9704-2D4C-BD9B9980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mbria,Bold"/>
              </a:rPr>
              <a:t>Importance: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It is responsible for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40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% of hypertonicity of renal medulla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Calibri,Italic"/>
              </a:rPr>
              <a:t>(add 500 mosmol/liter to renal medulla).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It plays important role in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urine concentration 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N.B.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The only parts that are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Calibri,Bold"/>
              </a:rPr>
              <a:t>permeable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to urea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medullary collecting duct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descending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&amp;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thin ascending limb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Henle’s loop &amp; </a:t>
            </a: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PCT </a:t>
            </a:r>
            <a:r>
              <a:rPr lang="en-US" sz="24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(partial permeable)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But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Thick ascending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part of loop of Henle,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DCT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&amp;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cortical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collecting tubules are all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impermeable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to urea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6715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287B-5E90-C6F6-BDA1-63E2C500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76EB90-FAEF-2210-BD1C-4854576F2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4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DDA032-CC35-4510-2875-E2715113C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About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65- 70%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of water is reabsorbed in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PCT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and this reabsorption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is passive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i.e., secondary to active transport of other solutes (</a:t>
            </a:r>
            <a:r>
              <a:rPr lang="en-GB" sz="2900" b="1" dirty="0" err="1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NaCL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, glucose and amino acids) which create a high osmotic pressure in the renal interstitium.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It is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obligatory water reabsorption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because it is independent of ADH effect.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It is helped by water channels “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aquaporin.1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” which are located in the luminal border of tubular epithelium of PCT. </a:t>
            </a:r>
            <a:endParaRPr lang="en-US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ar-SA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A045A89-77CC-7F5B-B3DE-62A42F906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85800"/>
            <a:ext cx="5864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>
                <a:solidFill>
                  <a:srgbClr val="C00000"/>
                </a:solidFill>
              </a:rPr>
              <a:t>A-  Water reabsorption in PCT</a:t>
            </a:r>
            <a:endParaRPr lang="ar-SA" altLang="en-US" sz="3600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3301F1-4967-52AD-7271-319AF2DA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4876800"/>
          </a:xfrm>
        </p:spPr>
        <p:txBody>
          <a:bodyPr rtlCol="0"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n w="50800"/>
                <a:solidFill>
                  <a:srgbClr val="C00000"/>
                </a:solidFill>
                <a:cs typeface="+mn-cs"/>
              </a:rPr>
              <a:t>B. </a:t>
            </a:r>
            <a:r>
              <a:rPr lang="en-GB" sz="2400" b="1" dirty="0">
                <a:ln w="50800"/>
                <a:solidFill>
                  <a:srgbClr val="C00000"/>
                </a:solidFill>
                <a:cs typeface="+mn-cs"/>
              </a:rPr>
              <a:t>Water reabsorption in the loop of Henle( 15%)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0070C0"/>
                </a:solidFill>
                <a:latin typeface="Calibri,BoldItalic"/>
              </a:rPr>
              <a:t>A. </a:t>
            </a:r>
            <a:r>
              <a:rPr lang="en-US" sz="2400" b="1" u="none" strike="noStrike" baseline="0" dirty="0">
                <a:solidFill>
                  <a:srgbClr val="0070C0"/>
                </a:solidFill>
                <a:latin typeface="Calibri,BoldItalic"/>
              </a:rPr>
              <a:t>At thin descending part: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(not permeable to Na+ but permeable to H2O)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the only part in the nephron in which Na+ is not reabsorbed.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Descending part is freely permeable to H2O.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result in that  the fluid reaching medulla is hypertonic.</a:t>
            </a:r>
          </a:p>
          <a:p>
            <a:pPr marL="0" indent="0" algn="l">
              <a:buNone/>
            </a:pPr>
            <a:r>
              <a:rPr lang="en-US" sz="2400" b="1" i="1" u="none" strike="noStrike" baseline="0" dirty="0">
                <a:solidFill>
                  <a:srgbClr val="0070C0"/>
                </a:solidFill>
                <a:latin typeface="Calibri,BoldItalic"/>
              </a:rPr>
              <a:t>B. </a:t>
            </a:r>
            <a:r>
              <a:rPr lang="en-US" sz="2400" b="1" u="none" strike="noStrike" baseline="0" dirty="0">
                <a:solidFill>
                  <a:srgbClr val="0070C0"/>
                </a:solidFill>
                <a:latin typeface="Calibri,BoldItalic"/>
              </a:rPr>
              <a:t>At thick ascending part: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(permeable to Na+ but not permeable to H2O)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Na+ is reabsorbed by active co-transport protein carrier.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called (1Na+, 1K+, 2Cl-) active pump.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Thick ascending part is poorly permeable to H2O.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result in that  the fluid leaving this thick part is hypotonic.</a:t>
            </a:r>
            <a:endParaRPr lang="en-US" sz="2400" b="1" dirty="0">
              <a:ln w="50800"/>
              <a:solidFill>
                <a:srgbClr val="F60E93"/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   </a:t>
            </a:r>
            <a:endParaRPr lang="ar-SA" sz="24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CB65F99-14B8-628F-2AF2-057D8CB5D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n w="50800"/>
                <a:solidFill>
                  <a:srgbClr val="C00000"/>
                </a:solidFill>
                <a:cs typeface="+mn-cs"/>
              </a:rPr>
              <a:t>C. Water reabsorption in the DCT and collecting tubules: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ln w="50800"/>
              <a:solidFill>
                <a:srgbClr val="F60E93"/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1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   </a:t>
            </a:r>
            <a:r>
              <a:rPr lang="en-GB" sz="3100" b="1" dirty="0">
                <a:ln w="50800"/>
                <a:solidFill>
                  <a:srgbClr val="C00000"/>
                </a:solidFill>
                <a:cs typeface="+mn-cs"/>
              </a:rPr>
              <a:t>1.</a:t>
            </a:r>
            <a:r>
              <a:rPr lang="en-GB" sz="3100" b="1" dirty="0">
                <a:ln w="50800"/>
                <a:solidFill>
                  <a:srgbClr val="F60E93"/>
                </a:solidFill>
                <a:cs typeface="+mn-cs"/>
              </a:rPr>
              <a:t> </a:t>
            </a:r>
            <a:r>
              <a:rPr lang="en-GB" sz="31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In the </a:t>
            </a:r>
            <a:r>
              <a:rPr lang="en-GB" sz="3100" b="1" dirty="0">
                <a:ln w="50800"/>
                <a:solidFill>
                  <a:srgbClr val="C00000"/>
                </a:solidFill>
                <a:cs typeface="+mn-cs"/>
              </a:rPr>
              <a:t>first portion of DCT</a:t>
            </a:r>
            <a:r>
              <a:rPr lang="en-GB" sz="31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a little amount  of filtered water is reabsorbed. This segment is considered as continuation of thick ascending limb of Henel’s loop i.e., </a:t>
            </a:r>
            <a:r>
              <a:rPr lang="en-GB" sz="3100" b="1" dirty="0">
                <a:ln w="50800"/>
                <a:solidFill>
                  <a:srgbClr val="C00000"/>
                </a:solidFill>
                <a:cs typeface="+mn-cs"/>
              </a:rPr>
              <a:t>relatively impermeable to water </a:t>
            </a:r>
            <a:r>
              <a:rPr lang="en-GB" sz="31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and here there is continuation of removal of solutes.</a:t>
            </a:r>
            <a:endParaRPr lang="en-US" sz="31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ar-SA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AB7F55-625F-5B74-CAF6-70C65035F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14350" indent="-514350" fontAlgn="auto">
              <a:spcAft>
                <a:spcPts val="0"/>
              </a:spcAft>
              <a:buClr>
                <a:srgbClr val="F60E93"/>
              </a:buClr>
              <a:buFont typeface="+mj-lt"/>
              <a:buAutoNum type="arabicPeriod" startAt="2"/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In late portion of DCT and collecting ducts: </a:t>
            </a:r>
          </a:p>
          <a:p>
            <a:pPr marL="0" indent="0" fontAlgn="auto">
              <a:spcAft>
                <a:spcPts val="0"/>
              </a:spcAft>
              <a:buClr>
                <a:srgbClr val="F60E93"/>
              </a:buClr>
              <a:buNone/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In this part, about </a:t>
            </a:r>
            <a:r>
              <a:rPr lang="en-US" sz="2900" b="1" dirty="0">
                <a:ln w="50800"/>
                <a:solidFill>
                  <a:srgbClr val="C00000"/>
                </a:solidFill>
                <a:cs typeface="+mn-cs"/>
              </a:rPr>
              <a:t>(10- 14.2 %)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of water is reabsorbed by what is called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‘facultative water reabsorption”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i.e., depends on circulating ADH.</a:t>
            </a:r>
          </a:p>
          <a:p>
            <a:pPr marL="514350" indent="-514350" fontAlgn="auto">
              <a:spcAft>
                <a:spcPts val="0"/>
              </a:spcAft>
              <a:buClr>
                <a:srgbClr val="F60E93"/>
              </a:buClr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The hormone acts </a:t>
            </a:r>
            <a:r>
              <a:rPr lang="en-GB" sz="2900" b="1" dirty="0" smtClean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through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water channels called “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aquaporine –2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” located in the principal cells of the collecting tubules leading to increase luminal membrane permeability to water. </a:t>
            </a:r>
            <a:endParaRPr lang="en-US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ar-SA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E742-ABD6-7868-6C3D-E5EF06B4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E9B80B-F3B2-CEAB-B61C-2A9C326F7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417638"/>
            <a:ext cx="9067800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17564D-71CF-8153-FD1D-31771075D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GB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Auto</a:t>
            </a:r>
            <a:r>
              <a:rPr lang="ar-EG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-</a:t>
            </a:r>
            <a:r>
              <a:rPr lang="en-GB" b="1" dirty="0">
                <a:ln w="50800"/>
                <a:solidFill>
                  <a:schemeClr val="accent2">
                    <a:lumMod val="75000"/>
                  </a:schemeClr>
                </a:solidFill>
                <a:cs typeface="+mn-cs"/>
              </a:rPr>
              <a:t>regulation of the water content in urine output</a:t>
            </a:r>
            <a:endParaRPr lang="en-US" b="1" dirty="0">
              <a:ln w="50800"/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lvl="1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it is the ability of the kidney to excrete either concentrated or dilute urine</a:t>
            </a:r>
            <a:endParaRPr lang="en-US" b="1" dirty="0">
              <a:ln w="50800"/>
              <a:solidFill>
                <a:schemeClr val="accent3">
                  <a:lumMod val="75000"/>
                </a:schemeClr>
              </a:solidFill>
            </a:endParaRPr>
          </a:p>
          <a:p>
            <a:pPr lvl="1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in cases of marked water diuresis urine volume may reach up to </a:t>
            </a:r>
            <a:r>
              <a:rPr lang="en-GB" b="1" dirty="0" smtClean="0">
                <a:ln w="50800"/>
                <a:solidFill>
                  <a:srgbClr val="C00000"/>
                </a:solidFill>
              </a:rPr>
              <a:t>14 L/day </a:t>
            </a: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with </a:t>
            </a:r>
            <a:r>
              <a:rPr lang="en-US" b="1" dirty="0">
                <a:ln w="50800"/>
                <a:solidFill>
                  <a:schemeClr val="accent3">
                    <a:lumMod val="75000"/>
                  </a:schemeClr>
                </a:solidFill>
              </a:rPr>
              <a:t>urine osmolarity</a:t>
            </a:r>
          </a:p>
          <a:p>
            <a:pPr marL="457200" lvl="1" indent="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n-US" b="1" dirty="0">
                <a:ln w="50800"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>
                <a:ln w="50800"/>
                <a:solidFill>
                  <a:srgbClr val="C00000"/>
                </a:solidFill>
              </a:rPr>
              <a:t>50</a:t>
            </a:r>
            <a:r>
              <a:rPr lang="en-US" b="1" dirty="0">
                <a:ln w="50800"/>
                <a:solidFill>
                  <a:schemeClr val="accent3">
                    <a:lumMod val="75000"/>
                  </a:schemeClr>
                </a:solidFill>
              </a:rPr>
              <a:t> mosmol / L</a:t>
            </a: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 ,</a:t>
            </a:r>
            <a:r>
              <a:rPr lang="en-GB" b="1" dirty="0">
                <a:ln w="50800"/>
                <a:solidFill>
                  <a:srgbClr val="C00000"/>
                </a:solidFill>
              </a:rPr>
              <a:t>while</a:t>
            </a: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 in water deficit urine volume may be reduced to </a:t>
            </a:r>
            <a:r>
              <a:rPr lang="en-GB" b="1" dirty="0">
                <a:ln w="50800"/>
                <a:solidFill>
                  <a:srgbClr val="C00000"/>
                </a:solidFill>
              </a:rPr>
              <a:t>500ml/day </a:t>
            </a: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with </a:t>
            </a:r>
            <a:r>
              <a:rPr lang="en-US" b="1" dirty="0">
                <a:ln w="50800"/>
                <a:solidFill>
                  <a:schemeClr val="accent3">
                    <a:lumMod val="75000"/>
                  </a:schemeClr>
                </a:solidFill>
              </a:rPr>
              <a:t>urine </a:t>
            </a:r>
            <a:r>
              <a:rPr lang="en-US" b="1" dirty="0" err="1">
                <a:ln w="50800"/>
                <a:solidFill>
                  <a:schemeClr val="accent3">
                    <a:lumMod val="75000"/>
                  </a:schemeClr>
                </a:solidFill>
              </a:rPr>
              <a:t>osmolarity</a:t>
            </a:r>
            <a:r>
              <a:rPr lang="en-GB" b="1" dirty="0">
                <a:ln w="50800"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ln w="50800"/>
                <a:solidFill>
                  <a:srgbClr val="C00000"/>
                </a:solidFill>
              </a:rPr>
              <a:t>1400 </a:t>
            </a:r>
            <a:r>
              <a:rPr lang="en-US" b="1" dirty="0">
                <a:ln w="50800"/>
                <a:solidFill>
                  <a:srgbClr val="C00000"/>
                </a:solidFill>
              </a:rPr>
              <a:t>mosmol / L</a:t>
            </a:r>
            <a:r>
              <a:rPr lang="en-GB" b="1" dirty="0">
                <a:ln w="50800"/>
                <a:solidFill>
                  <a:srgbClr val="C00000"/>
                </a:solidFill>
              </a:rPr>
              <a:t> </a:t>
            </a:r>
            <a:endParaRPr lang="en-US" b="1" dirty="0">
              <a:ln w="50800"/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ar-SA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DF8EF0-1546-7FE6-F068-138F35471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 rtlCol="0"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This function is determined by the amount of water reabsorption in the renal tubules. Since water reabsorption is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obligatory in the PCTs 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&amp;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Loop of Henle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, final adjustment of the urine volume &amp; osmolality (concentration) depends only on the extent of 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facultative water reabsorption in the CDs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, which is determined by</a:t>
            </a:r>
            <a:endParaRPr lang="ar-EG" sz="2900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</a:t>
            </a:r>
            <a:r>
              <a:rPr lang="en-US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two</a:t>
            </a:r>
            <a:r>
              <a:rPr lang="en-GB" sz="2900" b="1" dirty="0">
                <a:ln w="50800"/>
                <a:solidFill>
                  <a:schemeClr val="accent3">
                    <a:lumMod val="75000"/>
                  </a:schemeClr>
                </a:solidFill>
                <a:cs typeface="+mn-cs"/>
              </a:rPr>
              <a:t> main factors: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ADH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hyper-</a:t>
            </a:r>
            <a:r>
              <a:rPr lang="en-US" sz="2800" b="1" dirty="0">
                <a:ln w="50800"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900" b="1" dirty="0">
                <a:ln w="50800"/>
                <a:solidFill>
                  <a:srgbClr val="C00000"/>
                </a:solidFill>
                <a:cs typeface="+mn-cs"/>
              </a:rPr>
              <a:t>osmolarity</a:t>
            </a:r>
            <a:r>
              <a:rPr lang="en-GB" sz="2900" b="1" dirty="0">
                <a:ln w="50800"/>
                <a:solidFill>
                  <a:srgbClr val="C00000"/>
                </a:solidFill>
                <a:cs typeface="+mn-cs"/>
              </a:rPr>
              <a:t> of the medullary interstitium</a:t>
            </a:r>
            <a:endParaRPr lang="en-US" sz="2900" b="1" dirty="0">
              <a:ln w="50800"/>
              <a:solidFill>
                <a:srgbClr val="C00000"/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ar-SA" b="1" dirty="0">
              <a:ln w="50800"/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>
</file>

<file path=ppt/theme/theme1.xml><?xml version="1.0" encoding="utf-8"?>
<a:theme xmlns:a="http://schemas.openxmlformats.org/drawingml/2006/main" name="سمة Office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0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5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6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7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8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9.xml><?xml version="1.0" encoding="utf-8"?>
<a:themeOverride xmlns:a="http://schemas.openxmlformats.org/drawingml/2006/main">
  <a:clrScheme name="حضري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1693</Words>
  <Application>Microsoft Office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Calibri,Bold</vt:lpstr>
      <vt:lpstr>Calibri,BoldItalic</vt:lpstr>
      <vt:lpstr>Calibri,Italic</vt:lpstr>
      <vt:lpstr>Cambria,Bold</vt:lpstr>
      <vt:lpstr>Impact</vt:lpstr>
      <vt:lpstr>Times New Roman</vt:lpstr>
      <vt:lpstr>TimesNewRoman</vt:lpstr>
      <vt:lpstr>Wingdings</vt:lpstr>
      <vt:lpstr>سمة Office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process of urine formation</dc:title>
  <dc:creator>Admin</dc:creator>
  <cp:lastModifiedBy>DELL</cp:lastModifiedBy>
  <cp:revision>74</cp:revision>
  <dcterms:created xsi:type="dcterms:W3CDTF">2012-01-14T10:56:21Z</dcterms:created>
  <dcterms:modified xsi:type="dcterms:W3CDTF">2023-05-11T05:16:21Z</dcterms:modified>
</cp:coreProperties>
</file>