
<file path=[Content_Types].xml><?xml version="1.0" encoding="utf-8"?>
<Types xmlns="http://schemas.openxmlformats.org/package/2006/content-types">
  <Default ContentType="image/jpeg" Extension="jpg"/>
  <Default ContentType="application/x-fontdata" Extension="fntdata"/>
  <Default ContentType="image/gif" Extension="gif"/>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32.xml"/>
  <Override ContentType="application/vnd.openxmlformats-officedocument.presentationml.notesSlide+xml" PartName="/ppt/notesSlides/notesSlide3.xml"/>
  <Override ContentType="application/vnd.openxmlformats-officedocument.presentationml.notesSlide+xml" PartName="/ppt/notesSlides/notesSlide33.xml"/>
  <Override ContentType="application/vnd.openxmlformats-officedocument.presentationml.notesSlide+xml" PartName="/ppt/notesSlides/notesSlide41.xml"/>
  <Override ContentType="application/vnd.openxmlformats-officedocument.presentationml.notesSlide+xml" PartName="/ppt/notesSlides/notesSlide15.xml"/>
  <Override ContentType="application/vnd.openxmlformats-officedocument.presentationml.notesSlide+xml" PartName="/ppt/notesSlides/notesSlide24.xml"/>
  <Override ContentType="application/vnd.openxmlformats-officedocument.presentationml.notesSlide+xml" PartName="/ppt/notesSlides/notesSlide50.xml"/>
  <Override ContentType="application/vnd.openxmlformats-officedocument.presentationml.notesSlide+xml" PartName="/ppt/notesSlides/notesSlide17.xml"/>
  <Override ContentType="application/vnd.openxmlformats-officedocument.presentationml.notesSlide+xml" PartName="/ppt/notesSlides/notesSlide42.xml"/>
  <Override ContentType="application/vnd.openxmlformats-officedocument.presentationml.notesSlide+xml" PartName="/ppt/notesSlides/notesSlide16.xml"/>
  <Override ContentType="application/vnd.openxmlformats-officedocument.presentationml.notesSlide+xml" PartName="/ppt/notesSlides/notesSlide34.xml"/>
  <Override ContentType="application/vnd.openxmlformats-officedocument.presentationml.notesSlide+xml" PartName="/ppt/notesSlides/notesSlide51.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43.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56.xml"/>
  <Override ContentType="application/vnd.openxmlformats-officedocument.presentationml.notesSlide+xml" PartName="/ppt/notesSlides/notesSlide30.xml"/>
  <Override ContentType="application/vnd.openxmlformats-officedocument.presentationml.notesSlide+xml" PartName="/ppt/notesSlides/notesSlide26.xml"/>
  <Override ContentType="application/vnd.openxmlformats-officedocument.presentationml.notesSlide+xml" PartName="/ppt/notesSlides/notesSlide39.xml"/>
  <Override ContentType="application/vnd.openxmlformats-officedocument.presentationml.notesSlide+xml" PartName="/ppt/notesSlides/notesSlide31.xml"/>
  <Override ContentType="application/vnd.openxmlformats-officedocument.presentationml.notesSlide+xml" PartName="/ppt/notesSlides/notesSlide44.xml"/>
  <Override ContentType="application/vnd.openxmlformats-officedocument.presentationml.notesSlide+xml" PartName="/ppt/notesSlides/notesSlide27.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37.xml"/>
  <Override ContentType="application/vnd.openxmlformats-officedocument.presentationml.notesSlide+xml" PartName="/ppt/notesSlides/notesSlide29.xml"/>
  <Override ContentType="application/vnd.openxmlformats-officedocument.presentationml.notesSlide+xml" PartName="/ppt/notesSlides/notesSlide54.xml"/>
  <Override ContentType="application/vnd.openxmlformats-officedocument.presentationml.notesSlide+xml" PartName="/ppt/notesSlides/notesSlide45.xml"/>
  <Override ContentType="application/vnd.openxmlformats-officedocument.presentationml.notesSlide+xml" PartName="/ppt/notesSlides/notesSlide46.xml"/>
  <Override ContentType="application/vnd.openxmlformats-officedocument.presentationml.notesSlide+xml" PartName="/ppt/notesSlides/notesSlide9.xml"/>
  <Override ContentType="application/vnd.openxmlformats-officedocument.presentationml.notesSlide+xml" PartName="/ppt/notesSlides/notesSlide28.xml"/>
  <Override ContentType="application/vnd.openxmlformats-officedocument.presentationml.notesSlide+xml" PartName="/ppt/notesSlides/notesSlide11.xml"/>
  <Override ContentType="application/vnd.openxmlformats-officedocument.presentationml.notesSlide+xml" PartName="/ppt/notesSlides/notesSlide55.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47.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38.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48.xml"/>
  <Override ContentType="application/vnd.openxmlformats-officedocument.presentationml.notesSlide+xml" PartName="/ppt/notesSlides/notesSlide22.xml"/>
  <Override ContentType="application/vnd.openxmlformats-officedocument.presentationml.notesSlide+xml" PartName="/ppt/notesSlides/notesSlide52.xml"/>
  <Override ContentType="application/vnd.openxmlformats-officedocument.presentationml.notesSlide+xml" PartName="/ppt/notesSlides/notesSlide7.xml"/>
  <Override ContentType="application/vnd.openxmlformats-officedocument.presentationml.notesSlide+xml" PartName="/ppt/notesSlides/notesSlide35.xml"/>
  <Override ContentType="application/vnd.openxmlformats-officedocument.presentationml.notesSlide+xml" PartName="/ppt/notesSlides/notesSlide5.xml"/>
  <Override ContentType="application/vnd.openxmlformats-officedocument.presentationml.notesSlide+xml" PartName="/ppt/notesSlides/notesSlide36.xml"/>
  <Override ContentType="application/vnd.openxmlformats-officedocument.presentationml.notesSlide+xml" PartName="/ppt/notesSlides/notesSlide49.xml"/>
  <Override ContentType="application/vnd.openxmlformats-officedocument.presentationml.notesSlide+xml" PartName="/ppt/notesSlides/notesSlide19.xml"/>
  <Override ContentType="application/vnd.openxmlformats-officedocument.presentationml.notesSlide+xml" PartName="/ppt/notesSlides/notesSlide53.xml"/>
  <Override ContentType="application/vnd.openxmlformats-officedocument.presentationml.notesSlide+xml" PartName="/ppt/notesSlides/notesSlide40.xml"/>
  <Override ContentType="application/vnd.openxmlformats-officedocument.presentationml.notesSlide+xml" PartName="/ppt/notesSlides/notesSlide23.xml"/>
  <Override ContentType="application/vnd.openxmlformats-officedocument.presentationml.notesSlide+xml" PartName="/ppt/notesSlides/notesSlide10.xml"/>
  <Override ContentType="application/vnd.openxmlformats-officedocument.presentationml.tableStyles+xml" PartName="/ppt/tableStyles.xml"/>
  <Override ContentType="application/vnd.openxmlformats-officedocument.presentationml.slideLayout+xml" PartName="/ppt/slideLayouts/slideLayout3.xml"/>
  <Override ContentType="application/vnd.openxmlformats-officedocument.presentationml.slideLayout+xml" PartName="/ppt/slideLayouts/slideLayout5.xml"/>
  <Override ContentType="application/vnd.openxmlformats-officedocument.presentationml.slideLayout+xml" PartName="/ppt/slideLayouts/slideLayout11.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7.xml"/>
  <Override ContentType="application/vnd.openxmlformats-officedocument.presentationml.slideLayout+xml" PartName="/ppt/slideLayouts/slideLayout9.xml"/>
  <Override ContentType="application/vnd.openxmlformats-officedocument.presentationml.slideLayout+xml" PartName="/ppt/slideLayouts/slideLayout4.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10.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43.xml"/>
  <Override ContentType="application/vnd.openxmlformats-officedocument.presentationml.slide+xml" PartName="/ppt/slides/slide35.xml"/>
  <Override ContentType="application/vnd.openxmlformats-officedocument.presentationml.slide+xml" PartName="/ppt/slides/slide52.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5.xml"/>
  <Override ContentType="application/vnd.openxmlformats-officedocument.presentationml.slide+xml" PartName="/ppt/slides/slide17.xml"/>
  <Override ContentType="application/vnd.openxmlformats-officedocument.presentationml.slide+xml" PartName="/ppt/slides/slide42.xml"/>
  <Override ContentType="application/vnd.openxmlformats-officedocument.presentationml.slide+xml" PartName="/ppt/slides/slide25.xml"/>
  <Override ContentType="application/vnd.openxmlformats-officedocument.presentationml.slide+xml" PartName="/ppt/slides/slide50.xml"/>
  <Override ContentType="application/vnd.openxmlformats-officedocument.presentationml.slide+xml" PartName="/ppt/slides/slide34.xml"/>
  <Override ContentType="application/vnd.openxmlformats-officedocument.presentationml.slide+xml" PartName="/ppt/slides/slide33.xml"/>
  <Override ContentType="application/vnd.openxmlformats-officedocument.presentationml.slide+xml" PartName="/ppt/slides/slide51.xml"/>
  <Override ContentType="application/vnd.openxmlformats-officedocument.presentationml.slide+xml" PartName="/ppt/slides/slide16.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37.xml"/>
  <Override ContentType="application/vnd.openxmlformats-officedocument.presentationml.slide+xml" PartName="/ppt/slides/slide41.xml"/>
  <Override ContentType="application/vnd.openxmlformats-officedocument.presentationml.slide+xml" PartName="/ppt/slides/slide7.xml"/>
  <Override ContentType="application/vnd.openxmlformats-officedocument.presentationml.slide+xml" PartName="/ppt/slides/slide54.xml"/>
  <Override ContentType="application/vnd.openxmlformats-officedocument.presentationml.slide+xml" PartName="/ppt/slides/slide36.xml"/>
  <Override ContentType="application/vnd.openxmlformats-officedocument.presentationml.slide+xml" PartName="/ppt/slides/slide23.xml"/>
  <Override ContentType="application/vnd.openxmlformats-officedocument.presentationml.slide+xml" PartName="/ppt/slides/slide49.xml"/>
  <Override ContentType="application/vnd.openxmlformats-officedocument.presentationml.slide+xml" PartName="/ppt/slides/slide10.xml"/>
  <Override ContentType="application/vnd.openxmlformats-officedocument.presentationml.slide+xml" PartName="/ppt/slides/slide6.xml"/>
  <Override ContentType="application/vnd.openxmlformats-officedocument.presentationml.slide+xml" PartName="/ppt/slides/slide53.xml"/>
  <Override ContentType="application/vnd.openxmlformats-officedocument.presentationml.slide+xml" PartName="/ppt/slides/slide40.xml"/>
  <Override ContentType="application/vnd.openxmlformats-officedocument.presentationml.slide+xml" PartName="/ppt/slides/slide48.xml"/>
  <Override ContentType="application/vnd.openxmlformats-officedocument.presentationml.slide+xml" PartName="/ppt/slides/slide30.xml"/>
  <Override ContentType="application/vnd.openxmlformats-officedocument.presentationml.slide+xml" PartName="/ppt/slides/slide22.xml"/>
  <Override ContentType="application/vnd.openxmlformats-officedocument.presentationml.slide+xml" PartName="/ppt/slides/slide39.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6.xml"/>
  <Override ContentType="application/vnd.openxmlformats-officedocument.presentationml.slide+xml" PartName="/ppt/slides/slide12.xml"/>
  <Override ContentType="application/vnd.openxmlformats-officedocument.presentationml.slide+xml" PartName="/ppt/slides/slide47.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38.xml"/>
  <Override ContentType="application/vnd.openxmlformats-officedocument.presentationml.slide+xml" PartName="/ppt/slides/slide46.xml"/>
  <Override ContentType="application/vnd.openxmlformats-officedocument.presentationml.slide+xml" PartName="/ppt/slides/slide8.xml"/>
  <Override ContentType="application/vnd.openxmlformats-officedocument.presentationml.slide+xml" PartName="/ppt/slides/slide55.xml"/>
  <Override ContentType="application/vnd.openxmlformats-officedocument.presentationml.slide+xml" PartName="/ppt/slides/slide29.xml"/>
  <Override ContentType="application/vnd.openxmlformats-officedocument.presentationml.slide+xml" PartName="/ppt/slides/slide32.xml"/>
  <Override ContentType="application/vnd.openxmlformats-officedocument.presentationml.slide+xml" PartName="/ppt/slides/slide1.xml"/>
  <Override ContentType="application/vnd.openxmlformats-officedocument.presentationml.slide+xml" PartName="/ppt/slides/slide45.xml"/>
  <Override ContentType="application/vnd.openxmlformats-officedocument.presentationml.slide+xml" PartName="/ppt/slides/slide28.xml"/>
  <Override ContentType="application/vnd.openxmlformats-officedocument.presentationml.slide+xml" PartName="/ppt/slides/slide15.xml"/>
  <Override ContentType="application/vnd.openxmlformats-officedocument.presentationml.slide+xml" PartName="/ppt/slides/slide31.xml"/>
  <Override ContentType="application/vnd.openxmlformats-officedocument.presentationml.slide+xml" PartName="/ppt/slides/slide27.xml"/>
  <Override ContentType="application/vnd.openxmlformats-officedocument.presentationml.slide+xml" PartName="/ppt/slides/slide2.xml"/>
  <Override ContentType="application/vnd.openxmlformats-officedocument.presentationml.slide+xml" PartName="/ppt/slides/slide44.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48"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 id="274" r:id="rId24"/>
    <p:sldId id="275" r:id="rId25"/>
    <p:sldId id="276" r:id="rId26"/>
    <p:sldId id="277" r:id="rId27"/>
    <p:sldId id="278" r:id="rId28"/>
    <p:sldId id="279" r:id="rId29"/>
    <p:sldId id="280" r:id="rId30"/>
    <p:sldId id="281" r:id="rId31"/>
    <p:sldId id="282" r:id="rId32"/>
    <p:sldId id="283" r:id="rId33"/>
    <p:sldId id="284" r:id="rId34"/>
    <p:sldId id="285" r:id="rId35"/>
    <p:sldId id="286" r:id="rId36"/>
    <p:sldId id="287" r:id="rId37"/>
    <p:sldId id="288" r:id="rId38"/>
    <p:sldId id="289" r:id="rId39"/>
    <p:sldId id="290" r:id="rId40"/>
    <p:sldId id="291" r:id="rId41"/>
    <p:sldId id="292" r:id="rId42"/>
    <p:sldId id="293" r:id="rId43"/>
    <p:sldId id="294" r:id="rId44"/>
    <p:sldId id="295" r:id="rId45"/>
    <p:sldId id="296" r:id="rId46"/>
    <p:sldId id="297" r:id="rId47"/>
    <p:sldId id="298" r:id="rId48"/>
    <p:sldId id="299" r:id="rId49"/>
    <p:sldId id="300" r:id="rId50"/>
    <p:sldId id="301" r:id="rId51"/>
    <p:sldId id="302" r:id="rId52"/>
    <p:sldId id="303" r:id="rId53"/>
    <p:sldId id="304" r:id="rId54"/>
    <p:sldId id="305" r:id="rId55"/>
    <p:sldId id="306" r:id="rId56"/>
    <p:sldId id="307" r:id="rId57"/>
    <p:sldId id="308" r:id="rId58"/>
    <p:sldId id="309" r:id="rId59"/>
    <p:sldId id="310" r:id="rId60"/>
    <p:sldId id="311" r:id="rId61"/>
  </p:sldIdLst>
  <p:sldSz cy="5143500" cx="9144000"/>
  <p:notesSz cx="6858000" cy="9144000"/>
  <p:embeddedFontLst>
    <p:embeddedFont>
      <p:font typeface="Amatic SC"/>
      <p:regular r:id="rId62"/>
      <p:bold r:id="rId63"/>
    </p:embeddedFont>
    <p:embeddedFont>
      <p:font typeface="Lexend"/>
      <p:regular r:id="rId64"/>
      <p:bold r:id="rId65"/>
    </p:embeddedFont>
    <p:embeddedFont>
      <p:font typeface="Century Gothic"/>
      <p:regular r:id="rId66"/>
      <p:bold r:id="rId67"/>
      <p:italic r:id="rId68"/>
      <p:boldItalic r:id="rId69"/>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http://customooxmlschemas.google.com/">
      <go:slidesCustomData xmlns:go="http://customooxmlschemas.google.com/" r:id="rId70" roundtripDataSignature="AMtx7mh6CztBrdq4XXaXKmCpgqOUIuz9Dw=="/>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tableStyles.xml><?xml version="1.0" encoding="utf-8"?>
<a:tblStyleLst xmlns:a="http://schemas.openxmlformats.org/drawingml/2006/main" xmlns:r="http://schemas.openxmlformats.org/officeDocument/2006/relationships" def="{ECF3F073-4193-4A4A-BEB1-5A5CACA67A0A}">
  <a:tblStyle styleId="{ECF3F073-4193-4A4A-BEB1-5A5CACA67A0A}" styleName="Table_0">
    <a:wholeTbl>
      <a:tcTxStyle b="off" i="off">
        <a:font>
          <a:latin typeface="Century Gothic"/>
          <a:ea typeface="Century Gothic"/>
          <a:cs typeface="Century Gothic"/>
        </a:font>
        <a:schemeClr val="dk1"/>
      </a:tcTxStyle>
      <a:tcStyle>
        <a:tcBdr>
          <a:left>
            <a:ln cap="flat" cmpd="sng" w="12700">
              <a:solidFill>
                <a:schemeClr val="lt1"/>
              </a:solidFill>
              <a:prstDash val="solid"/>
              <a:round/>
              <a:headEnd len="sm" w="sm" type="none"/>
              <a:tailEnd len="sm" w="sm" type="none"/>
            </a:ln>
          </a:left>
          <a:right>
            <a:ln cap="flat" cmpd="sng" w="12700">
              <a:solidFill>
                <a:schemeClr val="lt1"/>
              </a:solidFill>
              <a:prstDash val="solid"/>
              <a:round/>
              <a:headEnd len="sm" w="sm" type="none"/>
              <a:tailEnd len="sm" w="sm" type="none"/>
            </a:ln>
          </a:right>
          <a:top>
            <a:ln cap="flat" cmpd="sng" w="12700">
              <a:solidFill>
                <a:schemeClr val="lt1"/>
              </a:solidFill>
              <a:prstDash val="solid"/>
              <a:round/>
              <a:headEnd len="sm" w="sm" type="none"/>
              <a:tailEnd len="sm" w="sm" type="none"/>
            </a:ln>
          </a:top>
          <a:bottom>
            <a:ln cap="flat" cmpd="sng" w="12700">
              <a:solidFill>
                <a:schemeClr val="lt1"/>
              </a:solidFill>
              <a:prstDash val="solid"/>
              <a:round/>
              <a:headEnd len="sm" w="sm" type="none"/>
              <a:tailEnd len="sm" w="sm" type="none"/>
            </a:ln>
          </a:bottom>
          <a:insideH>
            <a:ln cap="flat" cmpd="sng" w="12700">
              <a:solidFill>
                <a:schemeClr val="lt1"/>
              </a:solidFill>
              <a:prstDash val="solid"/>
              <a:round/>
              <a:headEnd len="sm" w="sm" type="none"/>
              <a:tailEnd len="sm" w="sm" type="none"/>
            </a:ln>
          </a:insideH>
          <a:insideV>
            <a:ln cap="flat" cmpd="sng" w="12700">
              <a:solidFill>
                <a:schemeClr val="lt1"/>
              </a:solidFill>
              <a:prstDash val="solid"/>
              <a:round/>
              <a:headEnd len="sm" w="sm" type="none"/>
              <a:tailEnd len="sm" w="sm" type="none"/>
            </a:ln>
          </a:insideV>
        </a:tcBdr>
        <a:fill>
          <a:solidFill>
            <a:srgbClr val="F0E7E6"/>
          </a:solidFill>
        </a:fill>
      </a:tcStyle>
    </a:wholeTbl>
    <a:band1H>
      <a:tcTxStyle b="off" i="off"/>
      <a:tcStyle>
        <a:fill>
          <a:solidFill>
            <a:srgbClr val="E0CCCA"/>
          </a:solidFill>
        </a:fill>
      </a:tcStyle>
    </a:band1H>
    <a:band2H>
      <a:tcTxStyle b="off" i="off"/>
    </a:band2H>
    <a:band1V>
      <a:tcTxStyle b="off" i="off"/>
      <a:tcStyle>
        <a:fill>
          <a:solidFill>
            <a:srgbClr val="E0CCCA"/>
          </a:solidFill>
        </a:fill>
      </a:tcStyle>
    </a:band1V>
    <a:band2V>
      <a:tcTxStyle b="off" i="off"/>
    </a:band2V>
    <a:lastCol>
      <a:tcTxStyle b="on" i="off">
        <a:font>
          <a:latin typeface="Century Gothic"/>
          <a:ea typeface="Century Gothic"/>
          <a:cs typeface="Century Gothic"/>
        </a:font>
        <a:schemeClr val="lt1"/>
      </a:tcTxStyle>
      <a:tcStyle>
        <a:fill>
          <a:solidFill>
            <a:schemeClr val="accent1"/>
          </a:solidFill>
        </a:fill>
      </a:tcStyle>
    </a:lastCol>
    <a:firstCol>
      <a:tcTxStyle b="on" i="off">
        <a:font>
          <a:latin typeface="Century Gothic"/>
          <a:ea typeface="Century Gothic"/>
          <a:cs typeface="Century Gothic"/>
        </a:font>
        <a:schemeClr val="lt1"/>
      </a:tcTxStyle>
      <a:tcStyle>
        <a:fill>
          <a:solidFill>
            <a:schemeClr val="accent1"/>
          </a:solidFill>
        </a:fill>
      </a:tcStyle>
    </a:firstCol>
    <a:lastRow>
      <a:tcTxStyle b="on" i="off">
        <a:font>
          <a:latin typeface="Century Gothic"/>
          <a:ea typeface="Century Gothic"/>
          <a:cs typeface="Century Gothic"/>
        </a:font>
        <a:schemeClr val="lt1"/>
      </a:tcTxStyle>
      <a:tcStyle>
        <a:tcBdr>
          <a:top>
            <a:ln cap="flat" cmpd="sng" w="38100">
              <a:solidFill>
                <a:schemeClr val="lt1"/>
              </a:solidFill>
              <a:prstDash val="solid"/>
              <a:round/>
              <a:headEnd len="sm" w="sm" type="none"/>
              <a:tailEnd len="sm" w="sm" type="none"/>
            </a:ln>
          </a:top>
        </a:tcBdr>
        <a:fill>
          <a:solidFill>
            <a:schemeClr val="accent1"/>
          </a:solidFill>
        </a:fill>
      </a:tcStyle>
    </a:lastRow>
    <a:seCell>
      <a:tcTxStyle b="off" i="off"/>
    </a:seCell>
    <a:swCell>
      <a:tcTxStyle b="off" i="off"/>
    </a:swCell>
    <a:firstRow>
      <a:tcTxStyle b="on" i="off">
        <a:font>
          <a:latin typeface="Century Gothic"/>
          <a:ea typeface="Century Gothic"/>
          <a:cs typeface="Century Gothic"/>
        </a:font>
        <a:schemeClr val="lt1"/>
      </a:tcTxStyle>
      <a:tcStyle>
        <a:tcBdr>
          <a:bottom>
            <a:ln cap="flat" cmpd="sng" w="38100">
              <a:solidFill>
                <a:schemeClr val="lt1"/>
              </a:solidFill>
              <a:prstDash val="solid"/>
              <a:round/>
              <a:headEnd len="sm" w="sm" type="none"/>
              <a:tailEnd len="sm" w="sm" type="none"/>
            </a:ln>
          </a:bottom>
        </a:tcBdr>
        <a:fill>
          <a:solidFill>
            <a:schemeClr val="accent1"/>
          </a:solidFill>
        </a:fill>
      </a:tcStyle>
    </a:firstRow>
    <a:neCell>
      <a:tcTxStyle b="off" i="off"/>
    </a:neCell>
    <a:nwCell>
      <a:tcTxStyle b="off" i="off"/>
    </a:nwCell>
  </a:tblStyle>
</a:tblStyleLst>
</file>

<file path=ppt/_rels/presentation.xml.rels><?xml version="1.0" encoding="UTF-8" standalone="yes"?><Relationships xmlns="http://schemas.openxmlformats.org/package/2006/relationships"><Relationship Id="rId40" Type="http://schemas.openxmlformats.org/officeDocument/2006/relationships/slide" Target="slides/slide35.xml"/><Relationship Id="rId42" Type="http://schemas.openxmlformats.org/officeDocument/2006/relationships/slide" Target="slides/slide37.xml"/><Relationship Id="rId41" Type="http://schemas.openxmlformats.org/officeDocument/2006/relationships/slide" Target="slides/slide36.xml"/><Relationship Id="rId44" Type="http://schemas.openxmlformats.org/officeDocument/2006/relationships/slide" Target="slides/slide39.xml"/><Relationship Id="rId43" Type="http://schemas.openxmlformats.org/officeDocument/2006/relationships/slide" Target="slides/slide38.xml"/><Relationship Id="rId46" Type="http://schemas.openxmlformats.org/officeDocument/2006/relationships/slide" Target="slides/slide41.xml"/><Relationship Id="rId45" Type="http://schemas.openxmlformats.org/officeDocument/2006/relationships/slide" Target="slides/slide40.xml"/><Relationship Id="rId1" Type="http://schemas.openxmlformats.org/officeDocument/2006/relationships/theme" Target="theme/theme2.xml"/><Relationship Id="rId2" Type="http://schemas.openxmlformats.org/officeDocument/2006/relationships/presProps" Target="presProps.xml"/><Relationship Id="rId3"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4.xml"/><Relationship Id="rId48" Type="http://schemas.openxmlformats.org/officeDocument/2006/relationships/slide" Target="slides/slide43.xml"/><Relationship Id="rId47" Type="http://schemas.openxmlformats.org/officeDocument/2006/relationships/slide" Target="slides/slide42.xml"/><Relationship Id="rId49" Type="http://schemas.openxmlformats.org/officeDocument/2006/relationships/slide" Target="slides/slide44.xml"/><Relationship Id="rId5" Type="http://schemas.openxmlformats.org/officeDocument/2006/relationships/notesMaster" Target="notesMasters/notesMaster1.xml"/><Relationship Id="rId6" Type="http://schemas.openxmlformats.org/officeDocument/2006/relationships/slide" Target="slides/slide1.xml"/><Relationship Id="rId7" Type="http://schemas.openxmlformats.org/officeDocument/2006/relationships/slide" Target="slides/slide2.xml"/><Relationship Id="rId8" Type="http://schemas.openxmlformats.org/officeDocument/2006/relationships/slide" Target="slides/slide3.xml"/><Relationship Id="rId31" Type="http://schemas.openxmlformats.org/officeDocument/2006/relationships/slide" Target="slides/slide26.xml"/><Relationship Id="rId30" Type="http://schemas.openxmlformats.org/officeDocument/2006/relationships/slide" Target="slides/slide25.xml"/><Relationship Id="rId33" Type="http://schemas.openxmlformats.org/officeDocument/2006/relationships/slide" Target="slides/slide28.xml"/><Relationship Id="rId32" Type="http://schemas.openxmlformats.org/officeDocument/2006/relationships/slide" Target="slides/slide27.xml"/><Relationship Id="rId35" Type="http://schemas.openxmlformats.org/officeDocument/2006/relationships/slide" Target="slides/slide30.xml"/><Relationship Id="rId34" Type="http://schemas.openxmlformats.org/officeDocument/2006/relationships/slide" Target="slides/slide29.xml"/><Relationship Id="rId70" Type="http://customschemas.google.com/relationships/presentationmetadata" Target="metadata"/><Relationship Id="rId37" Type="http://schemas.openxmlformats.org/officeDocument/2006/relationships/slide" Target="slides/slide32.xml"/><Relationship Id="rId36" Type="http://schemas.openxmlformats.org/officeDocument/2006/relationships/slide" Target="slides/slide31.xml"/><Relationship Id="rId39" Type="http://schemas.openxmlformats.org/officeDocument/2006/relationships/slide" Target="slides/slide34.xml"/><Relationship Id="rId38" Type="http://schemas.openxmlformats.org/officeDocument/2006/relationships/slide" Target="slides/slide33.xml"/><Relationship Id="rId62" Type="http://schemas.openxmlformats.org/officeDocument/2006/relationships/font" Target="fonts/AmaticSC-regular.fntdata"/><Relationship Id="rId61" Type="http://schemas.openxmlformats.org/officeDocument/2006/relationships/slide" Target="slides/slide56.xml"/><Relationship Id="rId20" Type="http://schemas.openxmlformats.org/officeDocument/2006/relationships/slide" Target="slides/slide15.xml"/><Relationship Id="rId64" Type="http://schemas.openxmlformats.org/officeDocument/2006/relationships/font" Target="fonts/Lexend-regular.fntdata"/><Relationship Id="rId63" Type="http://schemas.openxmlformats.org/officeDocument/2006/relationships/font" Target="fonts/AmaticSC-bold.fntdata"/><Relationship Id="rId22" Type="http://schemas.openxmlformats.org/officeDocument/2006/relationships/slide" Target="slides/slide17.xml"/><Relationship Id="rId66" Type="http://schemas.openxmlformats.org/officeDocument/2006/relationships/font" Target="fonts/CenturyGothic-regular.fntdata"/><Relationship Id="rId21" Type="http://schemas.openxmlformats.org/officeDocument/2006/relationships/slide" Target="slides/slide16.xml"/><Relationship Id="rId65" Type="http://schemas.openxmlformats.org/officeDocument/2006/relationships/font" Target="fonts/Lexend-bold.fntdata"/><Relationship Id="rId24" Type="http://schemas.openxmlformats.org/officeDocument/2006/relationships/slide" Target="slides/slide19.xml"/><Relationship Id="rId68" Type="http://schemas.openxmlformats.org/officeDocument/2006/relationships/font" Target="fonts/CenturyGothic-italic.fntdata"/><Relationship Id="rId23" Type="http://schemas.openxmlformats.org/officeDocument/2006/relationships/slide" Target="slides/slide18.xml"/><Relationship Id="rId67" Type="http://schemas.openxmlformats.org/officeDocument/2006/relationships/font" Target="fonts/CenturyGothic-bold.fntdata"/><Relationship Id="rId60" Type="http://schemas.openxmlformats.org/officeDocument/2006/relationships/slide" Target="slides/slide55.xml"/><Relationship Id="rId26" Type="http://schemas.openxmlformats.org/officeDocument/2006/relationships/slide" Target="slides/slide21.xml"/><Relationship Id="rId25" Type="http://schemas.openxmlformats.org/officeDocument/2006/relationships/slide" Target="slides/slide20.xml"/><Relationship Id="rId69" Type="http://schemas.openxmlformats.org/officeDocument/2006/relationships/font" Target="fonts/CenturyGothic-boldItalic.fntdata"/><Relationship Id="rId28" Type="http://schemas.openxmlformats.org/officeDocument/2006/relationships/slide" Target="slides/slide23.xml"/><Relationship Id="rId27" Type="http://schemas.openxmlformats.org/officeDocument/2006/relationships/slide" Target="slides/slide22.xml"/><Relationship Id="rId29" Type="http://schemas.openxmlformats.org/officeDocument/2006/relationships/slide" Target="slides/slide24.xml"/><Relationship Id="rId51" Type="http://schemas.openxmlformats.org/officeDocument/2006/relationships/slide" Target="slides/slide46.xml"/><Relationship Id="rId50" Type="http://schemas.openxmlformats.org/officeDocument/2006/relationships/slide" Target="slides/slide45.xml"/><Relationship Id="rId53" Type="http://schemas.openxmlformats.org/officeDocument/2006/relationships/slide" Target="slides/slide48.xml"/><Relationship Id="rId52" Type="http://schemas.openxmlformats.org/officeDocument/2006/relationships/slide" Target="slides/slide47.xml"/><Relationship Id="rId11" Type="http://schemas.openxmlformats.org/officeDocument/2006/relationships/slide" Target="slides/slide6.xml"/><Relationship Id="rId55" Type="http://schemas.openxmlformats.org/officeDocument/2006/relationships/slide" Target="slides/slide50.xml"/><Relationship Id="rId10" Type="http://schemas.openxmlformats.org/officeDocument/2006/relationships/slide" Target="slides/slide5.xml"/><Relationship Id="rId54" Type="http://schemas.openxmlformats.org/officeDocument/2006/relationships/slide" Target="slides/slide49.xml"/><Relationship Id="rId13" Type="http://schemas.openxmlformats.org/officeDocument/2006/relationships/slide" Target="slides/slide8.xml"/><Relationship Id="rId57" Type="http://schemas.openxmlformats.org/officeDocument/2006/relationships/slide" Target="slides/slide52.xml"/><Relationship Id="rId12" Type="http://schemas.openxmlformats.org/officeDocument/2006/relationships/slide" Target="slides/slide7.xml"/><Relationship Id="rId56" Type="http://schemas.openxmlformats.org/officeDocument/2006/relationships/slide" Target="slides/slide51.xml"/><Relationship Id="rId15" Type="http://schemas.openxmlformats.org/officeDocument/2006/relationships/slide" Target="slides/slide10.xml"/><Relationship Id="rId59" Type="http://schemas.openxmlformats.org/officeDocument/2006/relationships/slide" Target="slides/slide54.xml"/><Relationship Id="rId14" Type="http://schemas.openxmlformats.org/officeDocument/2006/relationships/slide" Target="slides/slide9.xml"/><Relationship Id="rId58" Type="http://schemas.openxmlformats.org/officeDocument/2006/relationships/slide" Target="slides/slide53.xml"/><Relationship Id="rId17" Type="http://schemas.openxmlformats.org/officeDocument/2006/relationships/slide" Target="slides/slide12.xml"/><Relationship Id="rId16" Type="http://schemas.openxmlformats.org/officeDocument/2006/relationships/slide" Target="slides/slide11.xml"/><Relationship Id="rId19" Type="http://schemas.openxmlformats.org/officeDocument/2006/relationships/slide" Target="slides/slide14.xml"/><Relationship Id="rId18"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txBox="1"/>
          <p:nvPr>
            <p:ph idx="2" type="hdr"/>
          </p:nvPr>
        </p:nvSpPr>
        <p:spPr>
          <a:xfrm>
            <a:off x="0" y="0"/>
            <a:ext cx="2971800" cy="457200"/>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4" name="Google Shape;4;n"/>
          <p:cNvSpPr txBox="1"/>
          <p:nvPr>
            <p:ph idx="10" type="dt"/>
          </p:nvPr>
        </p:nvSpPr>
        <p:spPr>
          <a:xfrm>
            <a:off x="3884613" y="0"/>
            <a:ext cx="2971800" cy="457200"/>
          </a:xfrm>
          <a:prstGeom prst="rect">
            <a:avLst/>
          </a:prstGeom>
          <a:noFill/>
          <a:ln>
            <a:noFill/>
          </a:ln>
        </p:spPr>
        <p:txBody>
          <a:bodyPr anchorCtr="0" anchor="t" bIns="45700" lIns="91425" spcFirstLastPara="1" rIns="91425" wrap="square" tIns="45700">
            <a:noAutofit/>
          </a:bodyPr>
          <a:lstStyle>
            <a:lvl1pPr lvl="0" marR="0" rtl="0" algn="r">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5" name="Google Shape;5;n"/>
          <p:cNvSpPr/>
          <p:nvPr>
            <p:ph idx="3"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 name="Google Shape;6;n"/>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indent="-228600" lvl="1" marL="9144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2pPr>
            <a:lvl3pPr indent="-228600" lvl="2" marL="13716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3pPr>
            <a:lvl4pPr indent="-228600" lvl="3" marL="18288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4pPr>
            <a:lvl5pPr indent="-228600" lvl="4" marL="22860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5pPr>
            <a:lvl6pPr indent="-228600" lvl="5" marL="27432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6pPr>
            <a:lvl7pPr indent="-228600" lvl="6" marL="32004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7pPr>
            <a:lvl8pPr indent="-228600" lvl="7" marL="36576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8pPr>
            <a:lvl9pPr indent="-228600" lvl="8" marL="41148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9pPr>
          </a:lstStyle>
          <a:p/>
        </p:txBody>
      </p:sp>
      <p:sp>
        <p:nvSpPr>
          <p:cNvPr id="7" name="Google Shape;7;n"/>
          <p:cNvSpPr txBox="1"/>
          <p:nvPr>
            <p:ph idx="11" type="ftr"/>
          </p:nvPr>
        </p:nvSpPr>
        <p:spPr>
          <a:xfrm>
            <a:off x="0" y="8685213"/>
            <a:ext cx="2971800" cy="457200"/>
          </a:xfrm>
          <a:prstGeom prst="rect">
            <a:avLst/>
          </a:prstGeom>
          <a:noFill/>
          <a:ln>
            <a:noFill/>
          </a:ln>
        </p:spPr>
        <p:txBody>
          <a:bodyPr anchorCtr="0" anchor="b"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8" name="Google Shape;8;n"/>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Arial"/>
              <a:buNone/>
            </a:pPr>
            <a:fld id="{00000000-1234-1234-1234-123412341234}" type="slidenum">
              <a:rPr b="0" i="0" lang="en-US"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8" name="Shape 78"/>
        <p:cNvGrpSpPr/>
        <p:nvPr/>
      </p:nvGrpSpPr>
      <p:grpSpPr>
        <a:xfrm>
          <a:off x="0" y="0"/>
          <a:ext cx="0" cy="0"/>
          <a:chOff x="0" y="0"/>
          <a:chExt cx="0" cy="0"/>
        </a:xfrm>
      </p:grpSpPr>
      <p:sp>
        <p:nvSpPr>
          <p:cNvPr id="79" name="Google Shape;79;g1851bce9fe0_0_17: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0" name="Google Shape;80;g1851bce9fe0_0_17: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81" name="Google Shape;81;g1851bce9fe0_0_17:notes"/>
          <p:cNvSpPr txBox="1"/>
          <p:nvPr>
            <p:ph idx="12" type="sldNum"/>
          </p:nvPr>
        </p:nvSpPr>
        <p:spPr>
          <a:xfrm>
            <a:off x="3884613" y="8685213"/>
            <a:ext cx="2971800" cy="4572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SzPts val="1200"/>
              <a:buFont typeface="Arial"/>
              <a:buNone/>
            </a:pPr>
            <a:fld id="{00000000-1234-1234-1234-123412341234}" type="slidenum">
              <a:rPr lang="en-US"/>
              <a:t>‹#›</a:t>
            </a:fld>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7" name="Shape 137"/>
        <p:cNvGrpSpPr/>
        <p:nvPr/>
      </p:nvGrpSpPr>
      <p:grpSpPr>
        <a:xfrm>
          <a:off x="0" y="0"/>
          <a:ext cx="0" cy="0"/>
          <a:chOff x="0" y="0"/>
          <a:chExt cx="0" cy="0"/>
        </a:xfrm>
      </p:grpSpPr>
      <p:sp>
        <p:nvSpPr>
          <p:cNvPr id="138" name="Google Shape;138;p10: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39" name="Google Shape;139;p10: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2" name="Shape 142"/>
        <p:cNvGrpSpPr/>
        <p:nvPr/>
      </p:nvGrpSpPr>
      <p:grpSpPr>
        <a:xfrm>
          <a:off x="0" y="0"/>
          <a:ext cx="0" cy="0"/>
          <a:chOff x="0" y="0"/>
          <a:chExt cx="0" cy="0"/>
        </a:xfrm>
      </p:grpSpPr>
      <p:sp>
        <p:nvSpPr>
          <p:cNvPr id="143" name="Google Shape;143;p11: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44" name="Google Shape;144;p11: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8" name="Shape 148"/>
        <p:cNvGrpSpPr/>
        <p:nvPr/>
      </p:nvGrpSpPr>
      <p:grpSpPr>
        <a:xfrm>
          <a:off x="0" y="0"/>
          <a:ext cx="0" cy="0"/>
          <a:chOff x="0" y="0"/>
          <a:chExt cx="0" cy="0"/>
        </a:xfrm>
      </p:grpSpPr>
      <p:sp>
        <p:nvSpPr>
          <p:cNvPr id="149" name="Google Shape;149;p12: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50" name="Google Shape;150;p12: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4" name="Shape 154"/>
        <p:cNvGrpSpPr/>
        <p:nvPr/>
      </p:nvGrpSpPr>
      <p:grpSpPr>
        <a:xfrm>
          <a:off x="0" y="0"/>
          <a:ext cx="0" cy="0"/>
          <a:chOff x="0" y="0"/>
          <a:chExt cx="0" cy="0"/>
        </a:xfrm>
      </p:grpSpPr>
      <p:sp>
        <p:nvSpPr>
          <p:cNvPr id="155" name="Google Shape;155;p13: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56" name="Google Shape;156;p13: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0" name="Shape 160"/>
        <p:cNvGrpSpPr/>
        <p:nvPr/>
      </p:nvGrpSpPr>
      <p:grpSpPr>
        <a:xfrm>
          <a:off x="0" y="0"/>
          <a:ext cx="0" cy="0"/>
          <a:chOff x="0" y="0"/>
          <a:chExt cx="0" cy="0"/>
        </a:xfrm>
      </p:grpSpPr>
      <p:sp>
        <p:nvSpPr>
          <p:cNvPr id="161" name="Google Shape;161;p14: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62" name="Google Shape;162;p14: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6" name="Shape 166"/>
        <p:cNvGrpSpPr/>
        <p:nvPr/>
      </p:nvGrpSpPr>
      <p:grpSpPr>
        <a:xfrm>
          <a:off x="0" y="0"/>
          <a:ext cx="0" cy="0"/>
          <a:chOff x="0" y="0"/>
          <a:chExt cx="0" cy="0"/>
        </a:xfrm>
      </p:grpSpPr>
      <p:sp>
        <p:nvSpPr>
          <p:cNvPr id="167" name="Google Shape;167;p15: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68" name="Google Shape;168;p15: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2" name="Shape 172"/>
        <p:cNvGrpSpPr/>
        <p:nvPr/>
      </p:nvGrpSpPr>
      <p:grpSpPr>
        <a:xfrm>
          <a:off x="0" y="0"/>
          <a:ext cx="0" cy="0"/>
          <a:chOff x="0" y="0"/>
          <a:chExt cx="0" cy="0"/>
        </a:xfrm>
      </p:grpSpPr>
      <p:sp>
        <p:nvSpPr>
          <p:cNvPr id="173" name="Google Shape;173;p16: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74" name="Google Shape;174;p16: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1" name="Shape 181"/>
        <p:cNvGrpSpPr/>
        <p:nvPr/>
      </p:nvGrpSpPr>
      <p:grpSpPr>
        <a:xfrm>
          <a:off x="0" y="0"/>
          <a:ext cx="0" cy="0"/>
          <a:chOff x="0" y="0"/>
          <a:chExt cx="0" cy="0"/>
        </a:xfrm>
      </p:grpSpPr>
      <p:sp>
        <p:nvSpPr>
          <p:cNvPr id="182" name="Google Shape;182;p17: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83" name="Google Shape;183;p17: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8" name="Shape 188"/>
        <p:cNvGrpSpPr/>
        <p:nvPr/>
      </p:nvGrpSpPr>
      <p:grpSpPr>
        <a:xfrm>
          <a:off x="0" y="0"/>
          <a:ext cx="0" cy="0"/>
          <a:chOff x="0" y="0"/>
          <a:chExt cx="0" cy="0"/>
        </a:xfrm>
      </p:grpSpPr>
      <p:sp>
        <p:nvSpPr>
          <p:cNvPr id="189" name="Google Shape;189;p18: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90" name="Google Shape;190;p18: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4" name="Shape 194"/>
        <p:cNvGrpSpPr/>
        <p:nvPr/>
      </p:nvGrpSpPr>
      <p:grpSpPr>
        <a:xfrm>
          <a:off x="0" y="0"/>
          <a:ext cx="0" cy="0"/>
          <a:chOff x="0" y="0"/>
          <a:chExt cx="0" cy="0"/>
        </a:xfrm>
      </p:grpSpPr>
      <p:sp>
        <p:nvSpPr>
          <p:cNvPr id="195" name="Google Shape;195;p19: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96" name="Google Shape;196;p19: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7" name="Shape 87"/>
        <p:cNvGrpSpPr/>
        <p:nvPr/>
      </p:nvGrpSpPr>
      <p:grpSpPr>
        <a:xfrm>
          <a:off x="0" y="0"/>
          <a:ext cx="0" cy="0"/>
          <a:chOff x="0" y="0"/>
          <a:chExt cx="0" cy="0"/>
        </a:xfrm>
      </p:grpSpPr>
      <p:sp>
        <p:nvSpPr>
          <p:cNvPr id="88" name="Google Shape;88;p2: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89" name="Google Shape;89;p2: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0" name="Shape 200"/>
        <p:cNvGrpSpPr/>
        <p:nvPr/>
      </p:nvGrpSpPr>
      <p:grpSpPr>
        <a:xfrm>
          <a:off x="0" y="0"/>
          <a:ext cx="0" cy="0"/>
          <a:chOff x="0" y="0"/>
          <a:chExt cx="0" cy="0"/>
        </a:xfrm>
      </p:grpSpPr>
      <p:sp>
        <p:nvSpPr>
          <p:cNvPr id="201" name="Google Shape;201;p20: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02" name="Google Shape;202;p20: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9" name="Shape 209"/>
        <p:cNvGrpSpPr/>
        <p:nvPr/>
      </p:nvGrpSpPr>
      <p:grpSpPr>
        <a:xfrm>
          <a:off x="0" y="0"/>
          <a:ext cx="0" cy="0"/>
          <a:chOff x="0" y="0"/>
          <a:chExt cx="0" cy="0"/>
        </a:xfrm>
      </p:grpSpPr>
      <p:sp>
        <p:nvSpPr>
          <p:cNvPr id="210" name="Google Shape;210;p21: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11" name="Google Shape;211;p21: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5" name="Shape 215"/>
        <p:cNvGrpSpPr/>
        <p:nvPr/>
      </p:nvGrpSpPr>
      <p:grpSpPr>
        <a:xfrm>
          <a:off x="0" y="0"/>
          <a:ext cx="0" cy="0"/>
          <a:chOff x="0" y="0"/>
          <a:chExt cx="0" cy="0"/>
        </a:xfrm>
      </p:grpSpPr>
      <p:sp>
        <p:nvSpPr>
          <p:cNvPr id="216" name="Google Shape;216;p22: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17" name="Google Shape;217;p22: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3" name="Shape 223"/>
        <p:cNvGrpSpPr/>
        <p:nvPr/>
      </p:nvGrpSpPr>
      <p:grpSpPr>
        <a:xfrm>
          <a:off x="0" y="0"/>
          <a:ext cx="0" cy="0"/>
          <a:chOff x="0" y="0"/>
          <a:chExt cx="0" cy="0"/>
        </a:xfrm>
      </p:grpSpPr>
      <p:sp>
        <p:nvSpPr>
          <p:cNvPr id="224" name="Google Shape;224;p23: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25" name="Google Shape;225;p23: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9" name="Shape 229"/>
        <p:cNvGrpSpPr/>
        <p:nvPr/>
      </p:nvGrpSpPr>
      <p:grpSpPr>
        <a:xfrm>
          <a:off x="0" y="0"/>
          <a:ext cx="0" cy="0"/>
          <a:chOff x="0" y="0"/>
          <a:chExt cx="0" cy="0"/>
        </a:xfrm>
      </p:grpSpPr>
      <p:sp>
        <p:nvSpPr>
          <p:cNvPr id="230" name="Google Shape;230;p25: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31" name="Google Shape;231;p25: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4" name="Shape 234"/>
        <p:cNvGrpSpPr/>
        <p:nvPr/>
      </p:nvGrpSpPr>
      <p:grpSpPr>
        <a:xfrm>
          <a:off x="0" y="0"/>
          <a:ext cx="0" cy="0"/>
          <a:chOff x="0" y="0"/>
          <a:chExt cx="0" cy="0"/>
        </a:xfrm>
      </p:grpSpPr>
      <p:sp>
        <p:nvSpPr>
          <p:cNvPr id="235" name="Google Shape;235;p24: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36" name="Google Shape;236;p24: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2" name="Shape 242"/>
        <p:cNvGrpSpPr/>
        <p:nvPr/>
      </p:nvGrpSpPr>
      <p:grpSpPr>
        <a:xfrm>
          <a:off x="0" y="0"/>
          <a:ext cx="0" cy="0"/>
          <a:chOff x="0" y="0"/>
          <a:chExt cx="0" cy="0"/>
        </a:xfrm>
      </p:grpSpPr>
      <p:sp>
        <p:nvSpPr>
          <p:cNvPr id="243" name="Google Shape;243;p26: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44" name="Google Shape;244;p26: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8" name="Shape 248"/>
        <p:cNvGrpSpPr/>
        <p:nvPr/>
      </p:nvGrpSpPr>
      <p:grpSpPr>
        <a:xfrm>
          <a:off x="0" y="0"/>
          <a:ext cx="0" cy="0"/>
          <a:chOff x="0" y="0"/>
          <a:chExt cx="0" cy="0"/>
        </a:xfrm>
      </p:grpSpPr>
      <p:sp>
        <p:nvSpPr>
          <p:cNvPr id="249" name="Google Shape;249;p27: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50" name="Google Shape;250;p27: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9" name="Shape 259"/>
        <p:cNvGrpSpPr/>
        <p:nvPr/>
      </p:nvGrpSpPr>
      <p:grpSpPr>
        <a:xfrm>
          <a:off x="0" y="0"/>
          <a:ext cx="0" cy="0"/>
          <a:chOff x="0" y="0"/>
          <a:chExt cx="0" cy="0"/>
        </a:xfrm>
      </p:grpSpPr>
      <p:sp>
        <p:nvSpPr>
          <p:cNvPr id="260" name="Google Shape;260;p28: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61" name="Google Shape;261;p28: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9" name="Shape 269"/>
        <p:cNvGrpSpPr/>
        <p:nvPr/>
      </p:nvGrpSpPr>
      <p:grpSpPr>
        <a:xfrm>
          <a:off x="0" y="0"/>
          <a:ext cx="0" cy="0"/>
          <a:chOff x="0" y="0"/>
          <a:chExt cx="0" cy="0"/>
        </a:xfrm>
      </p:grpSpPr>
      <p:sp>
        <p:nvSpPr>
          <p:cNvPr id="270" name="Google Shape;270;p29: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71" name="Google Shape;271;p29: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3" name="Shape 93"/>
        <p:cNvGrpSpPr/>
        <p:nvPr/>
      </p:nvGrpSpPr>
      <p:grpSpPr>
        <a:xfrm>
          <a:off x="0" y="0"/>
          <a:ext cx="0" cy="0"/>
          <a:chOff x="0" y="0"/>
          <a:chExt cx="0" cy="0"/>
        </a:xfrm>
      </p:grpSpPr>
      <p:sp>
        <p:nvSpPr>
          <p:cNvPr id="94" name="Google Shape;94;p3: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95" name="Google Shape;95;p3: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3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7" name="Shape 277"/>
        <p:cNvGrpSpPr/>
        <p:nvPr/>
      </p:nvGrpSpPr>
      <p:grpSpPr>
        <a:xfrm>
          <a:off x="0" y="0"/>
          <a:ext cx="0" cy="0"/>
          <a:chOff x="0" y="0"/>
          <a:chExt cx="0" cy="0"/>
        </a:xfrm>
      </p:grpSpPr>
      <p:sp>
        <p:nvSpPr>
          <p:cNvPr id="278" name="Google Shape;278;p30: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79" name="Google Shape;279;p30: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3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5" name="Shape 285"/>
        <p:cNvGrpSpPr/>
        <p:nvPr/>
      </p:nvGrpSpPr>
      <p:grpSpPr>
        <a:xfrm>
          <a:off x="0" y="0"/>
          <a:ext cx="0" cy="0"/>
          <a:chOff x="0" y="0"/>
          <a:chExt cx="0" cy="0"/>
        </a:xfrm>
      </p:grpSpPr>
      <p:sp>
        <p:nvSpPr>
          <p:cNvPr id="286" name="Google Shape;286;p31: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87" name="Google Shape;287;p31: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3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4" name="Shape 294"/>
        <p:cNvGrpSpPr/>
        <p:nvPr/>
      </p:nvGrpSpPr>
      <p:grpSpPr>
        <a:xfrm>
          <a:off x="0" y="0"/>
          <a:ext cx="0" cy="0"/>
          <a:chOff x="0" y="0"/>
          <a:chExt cx="0" cy="0"/>
        </a:xfrm>
      </p:grpSpPr>
      <p:sp>
        <p:nvSpPr>
          <p:cNvPr id="295" name="Google Shape;295;p32: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96" name="Google Shape;296;p32: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3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2" name="Shape 302"/>
        <p:cNvGrpSpPr/>
        <p:nvPr/>
      </p:nvGrpSpPr>
      <p:grpSpPr>
        <a:xfrm>
          <a:off x="0" y="0"/>
          <a:ext cx="0" cy="0"/>
          <a:chOff x="0" y="0"/>
          <a:chExt cx="0" cy="0"/>
        </a:xfrm>
      </p:grpSpPr>
      <p:sp>
        <p:nvSpPr>
          <p:cNvPr id="303" name="Google Shape;303;p33: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304" name="Google Shape;304;p33: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3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0" name="Shape 310"/>
        <p:cNvGrpSpPr/>
        <p:nvPr/>
      </p:nvGrpSpPr>
      <p:grpSpPr>
        <a:xfrm>
          <a:off x="0" y="0"/>
          <a:ext cx="0" cy="0"/>
          <a:chOff x="0" y="0"/>
          <a:chExt cx="0" cy="0"/>
        </a:xfrm>
      </p:grpSpPr>
      <p:sp>
        <p:nvSpPr>
          <p:cNvPr id="311" name="Google Shape;311;p34: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312" name="Google Shape;312;p34: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3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6" name="Shape 316"/>
        <p:cNvGrpSpPr/>
        <p:nvPr/>
      </p:nvGrpSpPr>
      <p:grpSpPr>
        <a:xfrm>
          <a:off x="0" y="0"/>
          <a:ext cx="0" cy="0"/>
          <a:chOff x="0" y="0"/>
          <a:chExt cx="0" cy="0"/>
        </a:xfrm>
      </p:grpSpPr>
      <p:sp>
        <p:nvSpPr>
          <p:cNvPr id="317" name="Google Shape;317;p35: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318" name="Google Shape;318;p35: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3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22" name="Shape 322"/>
        <p:cNvGrpSpPr/>
        <p:nvPr/>
      </p:nvGrpSpPr>
      <p:grpSpPr>
        <a:xfrm>
          <a:off x="0" y="0"/>
          <a:ext cx="0" cy="0"/>
          <a:chOff x="0" y="0"/>
          <a:chExt cx="0" cy="0"/>
        </a:xfrm>
      </p:grpSpPr>
      <p:sp>
        <p:nvSpPr>
          <p:cNvPr id="323" name="Google Shape;323;p36: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324" name="Google Shape;324;p36: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3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29" name="Shape 329"/>
        <p:cNvGrpSpPr/>
        <p:nvPr/>
      </p:nvGrpSpPr>
      <p:grpSpPr>
        <a:xfrm>
          <a:off x="0" y="0"/>
          <a:ext cx="0" cy="0"/>
          <a:chOff x="0" y="0"/>
          <a:chExt cx="0" cy="0"/>
        </a:xfrm>
      </p:grpSpPr>
      <p:sp>
        <p:nvSpPr>
          <p:cNvPr id="330" name="Google Shape;330;p37: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331" name="Google Shape;331;p37: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3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39" name="Shape 339"/>
        <p:cNvGrpSpPr/>
        <p:nvPr/>
      </p:nvGrpSpPr>
      <p:grpSpPr>
        <a:xfrm>
          <a:off x="0" y="0"/>
          <a:ext cx="0" cy="0"/>
          <a:chOff x="0" y="0"/>
          <a:chExt cx="0" cy="0"/>
        </a:xfrm>
      </p:grpSpPr>
      <p:sp>
        <p:nvSpPr>
          <p:cNvPr id="340" name="Google Shape;340;p38: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341" name="Google Shape;341;p38: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3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49" name="Shape 349"/>
        <p:cNvGrpSpPr/>
        <p:nvPr/>
      </p:nvGrpSpPr>
      <p:grpSpPr>
        <a:xfrm>
          <a:off x="0" y="0"/>
          <a:ext cx="0" cy="0"/>
          <a:chOff x="0" y="0"/>
          <a:chExt cx="0" cy="0"/>
        </a:xfrm>
      </p:grpSpPr>
      <p:sp>
        <p:nvSpPr>
          <p:cNvPr id="350" name="Google Shape;350;p39: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351" name="Google Shape;351;p39: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1" name="Shape 101"/>
        <p:cNvGrpSpPr/>
        <p:nvPr/>
      </p:nvGrpSpPr>
      <p:grpSpPr>
        <a:xfrm>
          <a:off x="0" y="0"/>
          <a:ext cx="0" cy="0"/>
          <a:chOff x="0" y="0"/>
          <a:chExt cx="0" cy="0"/>
        </a:xfrm>
      </p:grpSpPr>
      <p:sp>
        <p:nvSpPr>
          <p:cNvPr id="102" name="Google Shape;102;p4: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03" name="Google Shape;103;p4: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4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56" name="Shape 356"/>
        <p:cNvGrpSpPr/>
        <p:nvPr/>
      </p:nvGrpSpPr>
      <p:grpSpPr>
        <a:xfrm>
          <a:off x="0" y="0"/>
          <a:ext cx="0" cy="0"/>
          <a:chOff x="0" y="0"/>
          <a:chExt cx="0" cy="0"/>
        </a:xfrm>
      </p:grpSpPr>
      <p:sp>
        <p:nvSpPr>
          <p:cNvPr id="357" name="Google Shape;357;p40: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358" name="Google Shape;358;p40: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4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64" name="Shape 364"/>
        <p:cNvGrpSpPr/>
        <p:nvPr/>
      </p:nvGrpSpPr>
      <p:grpSpPr>
        <a:xfrm>
          <a:off x="0" y="0"/>
          <a:ext cx="0" cy="0"/>
          <a:chOff x="0" y="0"/>
          <a:chExt cx="0" cy="0"/>
        </a:xfrm>
      </p:grpSpPr>
      <p:sp>
        <p:nvSpPr>
          <p:cNvPr id="365" name="Google Shape;365;p41: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366" name="Google Shape;366;p41: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4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70" name="Shape 370"/>
        <p:cNvGrpSpPr/>
        <p:nvPr/>
      </p:nvGrpSpPr>
      <p:grpSpPr>
        <a:xfrm>
          <a:off x="0" y="0"/>
          <a:ext cx="0" cy="0"/>
          <a:chOff x="0" y="0"/>
          <a:chExt cx="0" cy="0"/>
        </a:xfrm>
      </p:grpSpPr>
      <p:sp>
        <p:nvSpPr>
          <p:cNvPr id="371" name="Google Shape;371;p42: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372" name="Google Shape;372;p42: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4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79" name="Shape 379"/>
        <p:cNvGrpSpPr/>
        <p:nvPr/>
      </p:nvGrpSpPr>
      <p:grpSpPr>
        <a:xfrm>
          <a:off x="0" y="0"/>
          <a:ext cx="0" cy="0"/>
          <a:chOff x="0" y="0"/>
          <a:chExt cx="0" cy="0"/>
        </a:xfrm>
      </p:grpSpPr>
      <p:sp>
        <p:nvSpPr>
          <p:cNvPr id="380" name="Google Shape;380;p43: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381" name="Google Shape;381;p43: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4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85" name="Shape 385"/>
        <p:cNvGrpSpPr/>
        <p:nvPr/>
      </p:nvGrpSpPr>
      <p:grpSpPr>
        <a:xfrm>
          <a:off x="0" y="0"/>
          <a:ext cx="0" cy="0"/>
          <a:chOff x="0" y="0"/>
          <a:chExt cx="0" cy="0"/>
        </a:xfrm>
      </p:grpSpPr>
      <p:sp>
        <p:nvSpPr>
          <p:cNvPr id="386" name="Google Shape;386;p44: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387" name="Google Shape;387;p44: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4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92" name="Shape 392"/>
        <p:cNvGrpSpPr/>
        <p:nvPr/>
      </p:nvGrpSpPr>
      <p:grpSpPr>
        <a:xfrm>
          <a:off x="0" y="0"/>
          <a:ext cx="0" cy="0"/>
          <a:chOff x="0" y="0"/>
          <a:chExt cx="0" cy="0"/>
        </a:xfrm>
      </p:grpSpPr>
      <p:sp>
        <p:nvSpPr>
          <p:cNvPr id="393" name="Google Shape;393;p45: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394" name="Google Shape;394;p45: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4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98" name="Shape 398"/>
        <p:cNvGrpSpPr/>
        <p:nvPr/>
      </p:nvGrpSpPr>
      <p:grpSpPr>
        <a:xfrm>
          <a:off x="0" y="0"/>
          <a:ext cx="0" cy="0"/>
          <a:chOff x="0" y="0"/>
          <a:chExt cx="0" cy="0"/>
        </a:xfrm>
      </p:grpSpPr>
      <p:sp>
        <p:nvSpPr>
          <p:cNvPr id="399" name="Google Shape;399;p46: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400" name="Google Shape;400;p46: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4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05" name="Shape 405"/>
        <p:cNvGrpSpPr/>
        <p:nvPr/>
      </p:nvGrpSpPr>
      <p:grpSpPr>
        <a:xfrm>
          <a:off x="0" y="0"/>
          <a:ext cx="0" cy="0"/>
          <a:chOff x="0" y="0"/>
          <a:chExt cx="0" cy="0"/>
        </a:xfrm>
      </p:grpSpPr>
      <p:sp>
        <p:nvSpPr>
          <p:cNvPr id="406" name="Google Shape;406;p47: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407" name="Google Shape;407;p47: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4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12" name="Shape 412"/>
        <p:cNvGrpSpPr/>
        <p:nvPr/>
      </p:nvGrpSpPr>
      <p:grpSpPr>
        <a:xfrm>
          <a:off x="0" y="0"/>
          <a:ext cx="0" cy="0"/>
          <a:chOff x="0" y="0"/>
          <a:chExt cx="0" cy="0"/>
        </a:xfrm>
      </p:grpSpPr>
      <p:sp>
        <p:nvSpPr>
          <p:cNvPr id="413" name="Google Shape;413;p48: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414" name="Google Shape;414;p48: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4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18" name="Shape 418"/>
        <p:cNvGrpSpPr/>
        <p:nvPr/>
      </p:nvGrpSpPr>
      <p:grpSpPr>
        <a:xfrm>
          <a:off x="0" y="0"/>
          <a:ext cx="0" cy="0"/>
          <a:chOff x="0" y="0"/>
          <a:chExt cx="0" cy="0"/>
        </a:xfrm>
      </p:grpSpPr>
      <p:sp>
        <p:nvSpPr>
          <p:cNvPr id="419" name="Google Shape;419;p49: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420" name="Google Shape;420;p49: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7" name="Shape 107"/>
        <p:cNvGrpSpPr/>
        <p:nvPr/>
      </p:nvGrpSpPr>
      <p:grpSpPr>
        <a:xfrm>
          <a:off x="0" y="0"/>
          <a:ext cx="0" cy="0"/>
          <a:chOff x="0" y="0"/>
          <a:chExt cx="0" cy="0"/>
        </a:xfrm>
      </p:grpSpPr>
      <p:sp>
        <p:nvSpPr>
          <p:cNvPr id="108" name="Google Shape;108;p5: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09" name="Google Shape;109;p5: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5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26" name="Shape 426"/>
        <p:cNvGrpSpPr/>
        <p:nvPr/>
      </p:nvGrpSpPr>
      <p:grpSpPr>
        <a:xfrm>
          <a:off x="0" y="0"/>
          <a:ext cx="0" cy="0"/>
          <a:chOff x="0" y="0"/>
          <a:chExt cx="0" cy="0"/>
        </a:xfrm>
      </p:grpSpPr>
      <p:sp>
        <p:nvSpPr>
          <p:cNvPr id="427" name="Google Shape;427;p50: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428" name="Google Shape;428;p50: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5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33" name="Shape 433"/>
        <p:cNvGrpSpPr/>
        <p:nvPr/>
      </p:nvGrpSpPr>
      <p:grpSpPr>
        <a:xfrm>
          <a:off x="0" y="0"/>
          <a:ext cx="0" cy="0"/>
          <a:chOff x="0" y="0"/>
          <a:chExt cx="0" cy="0"/>
        </a:xfrm>
      </p:grpSpPr>
      <p:sp>
        <p:nvSpPr>
          <p:cNvPr id="434" name="Google Shape;434;p51: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435" name="Google Shape;435;p51: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5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40" name="Shape 440"/>
        <p:cNvGrpSpPr/>
        <p:nvPr/>
      </p:nvGrpSpPr>
      <p:grpSpPr>
        <a:xfrm>
          <a:off x="0" y="0"/>
          <a:ext cx="0" cy="0"/>
          <a:chOff x="0" y="0"/>
          <a:chExt cx="0" cy="0"/>
        </a:xfrm>
      </p:grpSpPr>
      <p:sp>
        <p:nvSpPr>
          <p:cNvPr id="441" name="Google Shape;441;p52: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442" name="Google Shape;442;p52: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5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49" name="Shape 449"/>
        <p:cNvGrpSpPr/>
        <p:nvPr/>
      </p:nvGrpSpPr>
      <p:grpSpPr>
        <a:xfrm>
          <a:off x="0" y="0"/>
          <a:ext cx="0" cy="0"/>
          <a:chOff x="0" y="0"/>
          <a:chExt cx="0" cy="0"/>
        </a:xfrm>
      </p:grpSpPr>
      <p:sp>
        <p:nvSpPr>
          <p:cNvPr id="450" name="Google Shape;450;p54: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451" name="Google Shape;451;p54: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5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58" name="Shape 458"/>
        <p:cNvGrpSpPr/>
        <p:nvPr/>
      </p:nvGrpSpPr>
      <p:grpSpPr>
        <a:xfrm>
          <a:off x="0" y="0"/>
          <a:ext cx="0" cy="0"/>
          <a:chOff x="0" y="0"/>
          <a:chExt cx="0" cy="0"/>
        </a:xfrm>
      </p:grpSpPr>
      <p:sp>
        <p:nvSpPr>
          <p:cNvPr id="459" name="Google Shape;459;p53: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460" name="Google Shape;460;p53: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5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64" name="Shape 464"/>
        <p:cNvGrpSpPr/>
        <p:nvPr/>
      </p:nvGrpSpPr>
      <p:grpSpPr>
        <a:xfrm>
          <a:off x="0" y="0"/>
          <a:ext cx="0" cy="0"/>
          <a:chOff x="0" y="0"/>
          <a:chExt cx="0" cy="0"/>
        </a:xfrm>
      </p:grpSpPr>
      <p:sp>
        <p:nvSpPr>
          <p:cNvPr id="465" name="Google Shape;465;p55: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466" name="Google Shape;466;p55: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5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69" name="Shape 469"/>
        <p:cNvGrpSpPr/>
        <p:nvPr/>
      </p:nvGrpSpPr>
      <p:grpSpPr>
        <a:xfrm>
          <a:off x="0" y="0"/>
          <a:ext cx="0" cy="0"/>
          <a:chOff x="0" y="0"/>
          <a:chExt cx="0" cy="0"/>
        </a:xfrm>
      </p:grpSpPr>
      <p:sp>
        <p:nvSpPr>
          <p:cNvPr id="470" name="Google Shape;470;p56: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471" name="Google Shape;471;p56: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3" name="Shape 113"/>
        <p:cNvGrpSpPr/>
        <p:nvPr/>
      </p:nvGrpSpPr>
      <p:grpSpPr>
        <a:xfrm>
          <a:off x="0" y="0"/>
          <a:ext cx="0" cy="0"/>
          <a:chOff x="0" y="0"/>
          <a:chExt cx="0" cy="0"/>
        </a:xfrm>
      </p:grpSpPr>
      <p:sp>
        <p:nvSpPr>
          <p:cNvPr id="114" name="Google Shape;114;p6: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15" name="Google Shape;115;p6: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0" name="Shape 120"/>
        <p:cNvGrpSpPr/>
        <p:nvPr/>
      </p:nvGrpSpPr>
      <p:grpSpPr>
        <a:xfrm>
          <a:off x="0" y="0"/>
          <a:ext cx="0" cy="0"/>
          <a:chOff x="0" y="0"/>
          <a:chExt cx="0" cy="0"/>
        </a:xfrm>
      </p:grpSpPr>
      <p:sp>
        <p:nvSpPr>
          <p:cNvPr id="121" name="Google Shape;121;p7: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22" name="Google Shape;122;p7: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7" name="Shape 127"/>
        <p:cNvGrpSpPr/>
        <p:nvPr/>
      </p:nvGrpSpPr>
      <p:grpSpPr>
        <a:xfrm>
          <a:off x="0" y="0"/>
          <a:ext cx="0" cy="0"/>
          <a:chOff x="0" y="0"/>
          <a:chExt cx="0" cy="0"/>
        </a:xfrm>
      </p:grpSpPr>
      <p:sp>
        <p:nvSpPr>
          <p:cNvPr id="128" name="Google Shape;128;p8: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29" name="Google Shape;129;p8: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2" name="Shape 132"/>
        <p:cNvGrpSpPr/>
        <p:nvPr/>
      </p:nvGrpSpPr>
      <p:grpSpPr>
        <a:xfrm>
          <a:off x="0" y="0"/>
          <a:ext cx="0" cy="0"/>
          <a:chOff x="0" y="0"/>
          <a:chExt cx="0" cy="0"/>
        </a:xfrm>
      </p:grpSpPr>
      <p:sp>
        <p:nvSpPr>
          <p:cNvPr id="133" name="Google Shape;133;p9: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34" name="Google Shape;134;p9: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13" name="Shape 13"/>
        <p:cNvGrpSpPr/>
        <p:nvPr/>
      </p:nvGrpSpPr>
      <p:grpSpPr>
        <a:xfrm>
          <a:off x="0" y="0"/>
          <a:ext cx="0" cy="0"/>
          <a:chOff x="0" y="0"/>
          <a:chExt cx="0" cy="0"/>
        </a:xfrm>
      </p:grpSpPr>
      <p:sp>
        <p:nvSpPr>
          <p:cNvPr id="14" name="Google Shape;14;g1851bce9fe0_0_26"/>
          <p:cNvSpPr txBox="1"/>
          <p:nvPr>
            <p:ph type="ctrTitle"/>
          </p:nvPr>
        </p:nvSpPr>
        <p:spPr>
          <a:xfrm>
            <a:off x="311708" y="744575"/>
            <a:ext cx="8520600" cy="2052600"/>
          </a:xfrm>
          <a:prstGeom prst="rect">
            <a:avLst/>
          </a:prstGeom>
        </p:spPr>
        <p:txBody>
          <a:bodyPr anchorCtr="0" anchor="b" bIns="91425" lIns="91425" spcFirstLastPara="1" rIns="91425" wrap="square" tIns="91425">
            <a:norm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p:txBody>
      </p:sp>
      <p:sp>
        <p:nvSpPr>
          <p:cNvPr id="15" name="Google Shape;15;g1851bce9fe0_0_26"/>
          <p:cNvSpPr txBox="1"/>
          <p:nvPr>
            <p:ph idx="1" type="subTitle"/>
          </p:nvPr>
        </p:nvSpPr>
        <p:spPr>
          <a:xfrm>
            <a:off x="311700" y="2834125"/>
            <a:ext cx="8520600" cy="7926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p:txBody>
      </p:sp>
      <p:sp>
        <p:nvSpPr>
          <p:cNvPr id="16" name="Google Shape;16;g1851bce9fe0_0_26"/>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48" name="Shape 48"/>
        <p:cNvGrpSpPr/>
        <p:nvPr/>
      </p:nvGrpSpPr>
      <p:grpSpPr>
        <a:xfrm>
          <a:off x="0" y="0"/>
          <a:ext cx="0" cy="0"/>
          <a:chOff x="0" y="0"/>
          <a:chExt cx="0" cy="0"/>
        </a:xfrm>
      </p:grpSpPr>
      <p:sp>
        <p:nvSpPr>
          <p:cNvPr id="49" name="Google Shape;49;g1851bce9fe0_0_61"/>
          <p:cNvSpPr txBox="1"/>
          <p:nvPr>
            <p:ph hasCustomPrompt="1" type="title"/>
          </p:nvPr>
        </p:nvSpPr>
        <p:spPr>
          <a:xfrm>
            <a:off x="311700" y="1106125"/>
            <a:ext cx="8520600" cy="1963500"/>
          </a:xfrm>
          <a:prstGeom prst="rect">
            <a:avLst/>
          </a:prstGeom>
        </p:spPr>
        <p:txBody>
          <a:bodyPr anchorCtr="0" anchor="b" bIns="91425" lIns="91425" spcFirstLastPara="1" rIns="91425" wrap="square" tIns="91425">
            <a:norm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50" name="Google Shape;50;g1851bce9fe0_0_61"/>
          <p:cNvSpPr txBox="1"/>
          <p:nvPr>
            <p:ph idx="1" type="body"/>
          </p:nvPr>
        </p:nvSpPr>
        <p:spPr>
          <a:xfrm>
            <a:off x="311700" y="3152225"/>
            <a:ext cx="8520600" cy="1300800"/>
          </a:xfrm>
          <a:prstGeom prst="rect">
            <a:avLst/>
          </a:prstGeom>
        </p:spPr>
        <p:txBody>
          <a:bodyPr anchorCtr="0" anchor="t" bIns="91425" lIns="91425" spcFirstLastPara="1" rIns="91425" wrap="square" tIns="91425">
            <a:normAutofit/>
          </a:bodyPr>
          <a:lstStyle>
            <a:lvl1pPr indent="-342900" lvl="0" marL="457200" algn="ctr">
              <a:spcBef>
                <a:spcPts val="0"/>
              </a:spcBef>
              <a:spcAft>
                <a:spcPts val="0"/>
              </a:spcAft>
              <a:buSzPts val="1800"/>
              <a:buChar char="●"/>
              <a:defRPr/>
            </a:lvl1pPr>
            <a:lvl2pPr indent="-317500" lvl="1" marL="914400" algn="ctr">
              <a:spcBef>
                <a:spcPts val="0"/>
              </a:spcBef>
              <a:spcAft>
                <a:spcPts val="0"/>
              </a:spcAft>
              <a:buSzPts val="1400"/>
              <a:buChar char="○"/>
              <a:defRPr/>
            </a:lvl2pPr>
            <a:lvl3pPr indent="-317500" lvl="2" marL="1371600" algn="ctr">
              <a:spcBef>
                <a:spcPts val="0"/>
              </a:spcBef>
              <a:spcAft>
                <a:spcPts val="0"/>
              </a:spcAft>
              <a:buSzPts val="1400"/>
              <a:buChar char="■"/>
              <a:defRPr/>
            </a:lvl3pPr>
            <a:lvl4pPr indent="-317500" lvl="3" marL="1828800" algn="ctr">
              <a:spcBef>
                <a:spcPts val="0"/>
              </a:spcBef>
              <a:spcAft>
                <a:spcPts val="0"/>
              </a:spcAft>
              <a:buSzPts val="1400"/>
              <a:buChar char="●"/>
              <a:defRPr/>
            </a:lvl4pPr>
            <a:lvl5pPr indent="-317500" lvl="4" marL="2286000" algn="ctr">
              <a:spcBef>
                <a:spcPts val="0"/>
              </a:spcBef>
              <a:spcAft>
                <a:spcPts val="0"/>
              </a:spcAft>
              <a:buSzPts val="1400"/>
              <a:buChar char="○"/>
              <a:defRPr/>
            </a:lvl5pPr>
            <a:lvl6pPr indent="-317500" lvl="5" marL="2743200" algn="ctr">
              <a:spcBef>
                <a:spcPts val="0"/>
              </a:spcBef>
              <a:spcAft>
                <a:spcPts val="0"/>
              </a:spcAft>
              <a:buSzPts val="1400"/>
              <a:buChar char="■"/>
              <a:defRPr/>
            </a:lvl6pPr>
            <a:lvl7pPr indent="-317500" lvl="6" marL="3200400" algn="ctr">
              <a:spcBef>
                <a:spcPts val="0"/>
              </a:spcBef>
              <a:spcAft>
                <a:spcPts val="0"/>
              </a:spcAft>
              <a:buSzPts val="1400"/>
              <a:buChar char="●"/>
              <a:defRPr/>
            </a:lvl7pPr>
            <a:lvl8pPr indent="-317500" lvl="7" marL="3657600" algn="ctr">
              <a:spcBef>
                <a:spcPts val="0"/>
              </a:spcBef>
              <a:spcAft>
                <a:spcPts val="0"/>
              </a:spcAft>
              <a:buSzPts val="1400"/>
              <a:buChar char="○"/>
              <a:defRPr/>
            </a:lvl8pPr>
            <a:lvl9pPr indent="-317500" lvl="8" marL="4114800" algn="ctr">
              <a:spcBef>
                <a:spcPts val="0"/>
              </a:spcBef>
              <a:spcAft>
                <a:spcPts val="0"/>
              </a:spcAft>
              <a:buSzPts val="1400"/>
              <a:buChar char="■"/>
              <a:defRPr/>
            </a:lvl9pPr>
          </a:lstStyle>
          <a:p/>
        </p:txBody>
      </p:sp>
      <p:sp>
        <p:nvSpPr>
          <p:cNvPr id="51" name="Google Shape;51;g1851bce9fe0_0_61"/>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52" name="Shape 52"/>
        <p:cNvGrpSpPr/>
        <p:nvPr/>
      </p:nvGrpSpPr>
      <p:grpSpPr>
        <a:xfrm>
          <a:off x="0" y="0"/>
          <a:ext cx="0" cy="0"/>
          <a:chOff x="0" y="0"/>
          <a:chExt cx="0" cy="0"/>
        </a:xfrm>
      </p:grpSpPr>
      <p:sp>
        <p:nvSpPr>
          <p:cNvPr id="53" name="Google Shape;53;g1851bce9fe0_0_65"/>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p:cSld name="TITLE_1">
    <p:bg>
      <p:bgPr>
        <a:solidFill>
          <a:schemeClr val="accent1"/>
        </a:solidFill>
      </p:bgPr>
    </p:bg>
    <p:spTree>
      <p:nvGrpSpPr>
        <p:cNvPr id="54" name="Shape 54"/>
        <p:cNvGrpSpPr/>
        <p:nvPr/>
      </p:nvGrpSpPr>
      <p:grpSpPr>
        <a:xfrm>
          <a:off x="0" y="0"/>
          <a:ext cx="0" cy="0"/>
          <a:chOff x="0" y="0"/>
          <a:chExt cx="0" cy="0"/>
        </a:xfrm>
      </p:grpSpPr>
      <p:sp>
        <p:nvSpPr>
          <p:cNvPr id="55" name="Google Shape;55;g1851bce9fe0_0_67"/>
          <p:cNvSpPr/>
          <p:nvPr/>
        </p:nvSpPr>
        <p:spPr>
          <a:xfrm>
            <a:off x="782225" y="778096"/>
            <a:ext cx="7579546" cy="3864638"/>
          </a:xfrm>
          <a:custGeom>
            <a:rect b="b" l="l" r="r" t="t"/>
            <a:pathLst>
              <a:path extrusionOk="0" h="1831582" w="3592202">
                <a:moveTo>
                  <a:pt x="3554475" y="588873"/>
                </a:moveTo>
                <a:cubicBezTo>
                  <a:pt x="3581881" y="-89254"/>
                  <a:pt x="2593478" y="24995"/>
                  <a:pt x="2107652" y="528"/>
                </a:cubicBezTo>
                <a:cubicBezTo>
                  <a:pt x="1659207" y="-4515"/>
                  <a:pt x="1181252" y="27319"/>
                  <a:pt x="750347" y="64701"/>
                </a:cubicBezTo>
                <a:cubicBezTo>
                  <a:pt x="-8045" y="130474"/>
                  <a:pt x="40101" y="825724"/>
                  <a:pt x="6973" y="1349129"/>
                </a:cubicBezTo>
                <a:cubicBezTo>
                  <a:pt x="-5853" y="1475480"/>
                  <a:pt x="-13088" y="1628228"/>
                  <a:pt x="99056" y="1715663"/>
                </a:cubicBezTo>
                <a:cubicBezTo>
                  <a:pt x="135341" y="1744165"/>
                  <a:pt x="181120" y="1758789"/>
                  <a:pt x="226394" y="1766090"/>
                </a:cubicBezTo>
                <a:cubicBezTo>
                  <a:pt x="547610" y="1798407"/>
                  <a:pt x="870976" y="1810947"/>
                  <a:pt x="1193749" y="1821405"/>
                </a:cubicBezTo>
                <a:cubicBezTo>
                  <a:pt x="1869266" y="1838945"/>
                  <a:pt x="2634630" y="1839954"/>
                  <a:pt x="3306903" y="1773939"/>
                </a:cubicBezTo>
                <a:cubicBezTo>
                  <a:pt x="3542965" y="1713230"/>
                  <a:pt x="3574777" y="1531804"/>
                  <a:pt x="3589730" y="1335448"/>
                </a:cubicBezTo>
                <a:cubicBezTo>
                  <a:pt x="3601744" y="1168470"/>
                  <a:pt x="3566731" y="755807"/>
                  <a:pt x="3554475" y="588873"/>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56" name="Google Shape;56;g1851bce9fe0_0_67"/>
          <p:cNvSpPr/>
          <p:nvPr/>
        </p:nvSpPr>
        <p:spPr>
          <a:xfrm>
            <a:off x="794257" y="560053"/>
            <a:ext cx="7399177" cy="3910731"/>
          </a:xfrm>
          <a:custGeom>
            <a:rect b="b" l="l" r="r" t="t"/>
            <a:pathLst>
              <a:path extrusionOk="0" h="1853427" w="3506719">
                <a:moveTo>
                  <a:pt x="3499305" y="1166353"/>
                </a:moveTo>
                <a:cubicBezTo>
                  <a:pt x="3487751" y="941889"/>
                  <a:pt x="3482379" y="741016"/>
                  <a:pt x="3468150" y="516750"/>
                </a:cubicBezTo>
                <a:cubicBezTo>
                  <a:pt x="3459578" y="392635"/>
                  <a:pt x="3434540" y="262425"/>
                  <a:pt x="3343926" y="170342"/>
                </a:cubicBezTo>
                <a:cubicBezTo>
                  <a:pt x="3249760" y="74400"/>
                  <a:pt x="3105299" y="78500"/>
                  <a:pt x="2981184" y="57847"/>
                </a:cubicBezTo>
                <a:cubicBezTo>
                  <a:pt x="2181223" y="-47983"/>
                  <a:pt x="1370738" y="7114"/>
                  <a:pt x="571983" y="97465"/>
                </a:cubicBezTo>
                <a:cubicBezTo>
                  <a:pt x="583142" y="79706"/>
                  <a:pt x="597415" y="64118"/>
                  <a:pt x="614122" y="51423"/>
                </a:cubicBezTo>
                <a:cubicBezTo>
                  <a:pt x="621729" y="45657"/>
                  <a:pt x="614122" y="33314"/>
                  <a:pt x="606317" y="39277"/>
                </a:cubicBezTo>
                <a:cubicBezTo>
                  <a:pt x="584019" y="56115"/>
                  <a:pt x="565669" y="77601"/>
                  <a:pt x="552470" y="102223"/>
                </a:cubicBezTo>
                <a:cubicBezTo>
                  <a:pt x="551023" y="104503"/>
                  <a:pt x="551176" y="107419"/>
                  <a:pt x="552843" y="109545"/>
                </a:cubicBezTo>
                <a:cubicBezTo>
                  <a:pt x="552996" y="111124"/>
                  <a:pt x="553654" y="112615"/>
                  <a:pt x="554728" y="113799"/>
                </a:cubicBezTo>
                <a:cubicBezTo>
                  <a:pt x="574416" y="135921"/>
                  <a:pt x="597985" y="154271"/>
                  <a:pt x="624273" y="167908"/>
                </a:cubicBezTo>
                <a:cubicBezTo>
                  <a:pt x="632429" y="172162"/>
                  <a:pt x="639401" y="158700"/>
                  <a:pt x="631025" y="154315"/>
                </a:cubicBezTo>
                <a:cubicBezTo>
                  <a:pt x="609956" y="143265"/>
                  <a:pt x="590728" y="129014"/>
                  <a:pt x="574021" y="112067"/>
                </a:cubicBezTo>
                <a:cubicBezTo>
                  <a:pt x="1426426" y="15774"/>
                  <a:pt x="2294047" y="-40901"/>
                  <a:pt x="3145004" y="97048"/>
                </a:cubicBezTo>
                <a:cubicBezTo>
                  <a:pt x="3209331" y="107550"/>
                  <a:pt x="3269536" y="123884"/>
                  <a:pt x="3319414" y="167886"/>
                </a:cubicBezTo>
                <a:cubicBezTo>
                  <a:pt x="3474552" y="310265"/>
                  <a:pt x="3450632" y="540604"/>
                  <a:pt x="3463897" y="732531"/>
                </a:cubicBezTo>
                <a:cubicBezTo>
                  <a:pt x="3470474" y="878856"/>
                  <a:pt x="3477052" y="1001085"/>
                  <a:pt x="3483783" y="1147410"/>
                </a:cubicBezTo>
                <a:cubicBezTo>
                  <a:pt x="3501191" y="1385138"/>
                  <a:pt x="3525965" y="1744218"/>
                  <a:pt x="3230532" y="1813916"/>
                </a:cubicBezTo>
                <a:cubicBezTo>
                  <a:pt x="3161470" y="1826939"/>
                  <a:pt x="3088899" y="1823212"/>
                  <a:pt x="3018938" y="1824396"/>
                </a:cubicBezTo>
                <a:cubicBezTo>
                  <a:pt x="2066294" y="1838384"/>
                  <a:pt x="1110998" y="1858664"/>
                  <a:pt x="159779" y="1795412"/>
                </a:cubicBezTo>
                <a:cubicBezTo>
                  <a:pt x="96198" y="1786642"/>
                  <a:pt x="52897" y="1750883"/>
                  <a:pt x="37988" y="1686381"/>
                </a:cubicBezTo>
                <a:cubicBezTo>
                  <a:pt x="23014" y="1627185"/>
                  <a:pt x="28429" y="1563604"/>
                  <a:pt x="29218" y="1503201"/>
                </a:cubicBezTo>
                <a:cubicBezTo>
                  <a:pt x="32288" y="1285666"/>
                  <a:pt x="37769" y="1068196"/>
                  <a:pt x="45640" y="850771"/>
                </a:cubicBezTo>
                <a:cubicBezTo>
                  <a:pt x="67279" y="849039"/>
                  <a:pt x="84052" y="831170"/>
                  <a:pt x="84403" y="809465"/>
                </a:cubicBezTo>
                <a:cubicBezTo>
                  <a:pt x="84775" y="785085"/>
                  <a:pt x="61119" y="766449"/>
                  <a:pt x="37528" y="771382"/>
                </a:cubicBezTo>
                <a:cubicBezTo>
                  <a:pt x="-10202" y="773070"/>
                  <a:pt x="-12460" y="837024"/>
                  <a:pt x="31082" y="849280"/>
                </a:cubicBezTo>
                <a:cubicBezTo>
                  <a:pt x="22860" y="1075914"/>
                  <a:pt x="17248" y="1302614"/>
                  <a:pt x="14222" y="1529401"/>
                </a:cubicBezTo>
                <a:cubicBezTo>
                  <a:pt x="6724" y="1697563"/>
                  <a:pt x="25184" y="1816372"/>
                  <a:pt x="222900" y="1815955"/>
                </a:cubicBezTo>
                <a:cubicBezTo>
                  <a:pt x="1165853" y="1869451"/>
                  <a:pt x="2110823" y="1854630"/>
                  <a:pt x="3054653" y="1838559"/>
                </a:cubicBezTo>
                <a:cubicBezTo>
                  <a:pt x="3124352" y="1837376"/>
                  <a:pt x="3196834" y="1840752"/>
                  <a:pt x="3264427" y="1820822"/>
                </a:cubicBezTo>
                <a:cubicBezTo>
                  <a:pt x="3445173" y="1765222"/>
                  <a:pt x="3508426" y="1558539"/>
                  <a:pt x="3506606" y="1387089"/>
                </a:cubicBezTo>
                <a:cubicBezTo>
                  <a:pt x="3507527" y="1313642"/>
                  <a:pt x="3502637" y="1239910"/>
                  <a:pt x="3499305" y="1166353"/>
                </a:cubicBezTo>
                <a:close/>
                <a:moveTo>
                  <a:pt x="14683" y="811175"/>
                </a:moveTo>
                <a:cubicBezTo>
                  <a:pt x="12863" y="794424"/>
                  <a:pt x="28933" y="781270"/>
                  <a:pt x="44807" y="788066"/>
                </a:cubicBezTo>
                <a:cubicBezTo>
                  <a:pt x="47241" y="789162"/>
                  <a:pt x="50112" y="788768"/>
                  <a:pt x="52152" y="787036"/>
                </a:cubicBezTo>
                <a:cubicBezTo>
                  <a:pt x="78987" y="795301"/>
                  <a:pt x="73002" y="833713"/>
                  <a:pt x="45815" y="836191"/>
                </a:cubicBezTo>
                <a:cubicBezTo>
                  <a:pt x="30424" y="837594"/>
                  <a:pt x="16656" y="826588"/>
                  <a:pt x="14683" y="811241"/>
                </a:cubicBezTo>
                <a:close/>
              </a:path>
            </a:pathLst>
          </a:custGeom>
          <a:solidFill>
            <a:schemeClr val="dk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57" name="Google Shape;57;g1851bce9fe0_0_67"/>
          <p:cNvSpPr/>
          <p:nvPr/>
        </p:nvSpPr>
        <p:spPr>
          <a:xfrm>
            <a:off x="7460344" y="542437"/>
            <a:ext cx="814257" cy="1022479"/>
          </a:xfrm>
          <a:custGeom>
            <a:rect b="b" l="l" r="r" t="t"/>
            <a:pathLst>
              <a:path extrusionOk="0" h="484587" w="385904">
                <a:moveTo>
                  <a:pt x="316148" y="219239"/>
                </a:moveTo>
                <a:cubicBezTo>
                  <a:pt x="261491" y="116194"/>
                  <a:pt x="157744" y="32311"/>
                  <a:pt x="38101" y="26786"/>
                </a:cubicBezTo>
                <a:cubicBezTo>
                  <a:pt x="47463" y="22510"/>
                  <a:pt x="56935" y="18432"/>
                  <a:pt x="66471" y="14530"/>
                </a:cubicBezTo>
                <a:cubicBezTo>
                  <a:pt x="75241" y="10978"/>
                  <a:pt x="71273" y="-3010"/>
                  <a:pt x="62086" y="586"/>
                </a:cubicBezTo>
                <a:cubicBezTo>
                  <a:pt x="42552" y="8566"/>
                  <a:pt x="23390" y="17336"/>
                  <a:pt x="4578" y="26895"/>
                </a:cubicBezTo>
                <a:cubicBezTo>
                  <a:pt x="-2854" y="30645"/>
                  <a:pt x="-508" y="42440"/>
                  <a:pt x="6398" y="41585"/>
                </a:cubicBezTo>
                <a:cubicBezTo>
                  <a:pt x="7473" y="41870"/>
                  <a:pt x="8591" y="41957"/>
                  <a:pt x="9709" y="41826"/>
                </a:cubicBezTo>
                <a:cubicBezTo>
                  <a:pt x="22162" y="48710"/>
                  <a:pt x="33190" y="57875"/>
                  <a:pt x="42267" y="68837"/>
                </a:cubicBezTo>
                <a:cubicBezTo>
                  <a:pt x="48231" y="76094"/>
                  <a:pt x="60618" y="67368"/>
                  <a:pt x="54786" y="60265"/>
                </a:cubicBezTo>
                <a:cubicBezTo>
                  <a:pt x="49217" y="53468"/>
                  <a:pt x="42990" y="47241"/>
                  <a:pt x="36216" y="41650"/>
                </a:cubicBezTo>
                <a:cubicBezTo>
                  <a:pt x="257544" y="58730"/>
                  <a:pt x="357411" y="281133"/>
                  <a:pt x="371135" y="478147"/>
                </a:cubicBezTo>
                <a:cubicBezTo>
                  <a:pt x="372034" y="487859"/>
                  <a:pt x="386723" y="485952"/>
                  <a:pt x="385869" y="476678"/>
                </a:cubicBezTo>
                <a:cubicBezTo>
                  <a:pt x="377756" y="387730"/>
                  <a:pt x="358704" y="298409"/>
                  <a:pt x="316148" y="219239"/>
                </a:cubicBezTo>
                <a:close/>
              </a:path>
            </a:pathLst>
          </a:custGeom>
          <a:solidFill>
            <a:schemeClr val="dk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58" name="Google Shape;58;g1851bce9fe0_0_67"/>
          <p:cNvSpPr/>
          <p:nvPr/>
        </p:nvSpPr>
        <p:spPr>
          <a:xfrm>
            <a:off x="8121968" y="821006"/>
            <a:ext cx="185720" cy="335821"/>
          </a:xfrm>
          <a:custGeom>
            <a:rect b="b" l="l" r="r" t="t"/>
            <a:pathLst>
              <a:path extrusionOk="0" h="159157" w="88019">
                <a:moveTo>
                  <a:pt x="87774" y="149186"/>
                </a:moveTo>
                <a:cubicBezTo>
                  <a:pt x="74290" y="95537"/>
                  <a:pt x="49098" y="45526"/>
                  <a:pt x="14041" y="2730"/>
                </a:cubicBezTo>
                <a:cubicBezTo>
                  <a:pt x="8078" y="-4527"/>
                  <a:pt x="-4309" y="4199"/>
                  <a:pt x="1522" y="11302"/>
                </a:cubicBezTo>
                <a:cubicBezTo>
                  <a:pt x="35835" y="53069"/>
                  <a:pt x="60478" y="101916"/>
                  <a:pt x="73676" y="154338"/>
                </a:cubicBezTo>
                <a:cubicBezTo>
                  <a:pt x="76044" y="163678"/>
                  <a:pt x="90032" y="158065"/>
                  <a:pt x="87774" y="149186"/>
                </a:cubicBezTo>
                <a:close/>
              </a:path>
            </a:pathLst>
          </a:custGeom>
          <a:solidFill>
            <a:schemeClr val="dk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59" name="Google Shape;59;g1851bce9fe0_0_67"/>
          <p:cNvSpPr/>
          <p:nvPr/>
        </p:nvSpPr>
        <p:spPr>
          <a:xfrm>
            <a:off x="2947918" y="505266"/>
            <a:ext cx="831121" cy="96144"/>
          </a:xfrm>
          <a:custGeom>
            <a:rect b="b" l="l" r="r" t="t"/>
            <a:pathLst>
              <a:path extrusionOk="0" h="45566" w="393896">
                <a:moveTo>
                  <a:pt x="386461" y="1"/>
                </a:moveTo>
                <a:cubicBezTo>
                  <a:pt x="259364" y="2172"/>
                  <a:pt x="132531" y="12432"/>
                  <a:pt x="6750" y="30696"/>
                </a:cubicBezTo>
                <a:cubicBezTo>
                  <a:pt x="-2393" y="32011"/>
                  <a:pt x="-2305" y="46876"/>
                  <a:pt x="7364" y="45473"/>
                </a:cubicBezTo>
                <a:cubicBezTo>
                  <a:pt x="133145" y="27210"/>
                  <a:pt x="259978" y="16949"/>
                  <a:pt x="387053" y="14778"/>
                </a:cubicBezTo>
                <a:cubicBezTo>
                  <a:pt x="396349" y="14647"/>
                  <a:pt x="396196" y="-152"/>
                  <a:pt x="386461" y="1"/>
                </a:cubicBezTo>
                <a:close/>
              </a:path>
            </a:pathLst>
          </a:custGeom>
          <a:solidFill>
            <a:schemeClr val="dk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60" name="Google Shape;60;g1851bce9fe0_0_67"/>
          <p:cNvSpPr/>
          <p:nvPr/>
        </p:nvSpPr>
        <p:spPr>
          <a:xfrm>
            <a:off x="3868218" y="487292"/>
            <a:ext cx="278364" cy="43099"/>
          </a:xfrm>
          <a:custGeom>
            <a:rect b="b" l="l" r="r" t="t"/>
            <a:pathLst>
              <a:path extrusionOk="0" h="20426" w="131926">
                <a:moveTo>
                  <a:pt x="124504" y="198"/>
                </a:moveTo>
                <a:cubicBezTo>
                  <a:pt x="85193" y="-635"/>
                  <a:pt x="45860" y="1163"/>
                  <a:pt x="6791" y="5570"/>
                </a:cubicBezTo>
                <a:cubicBezTo>
                  <a:pt x="-2417" y="6622"/>
                  <a:pt x="-2308" y="21465"/>
                  <a:pt x="7405" y="20369"/>
                </a:cubicBezTo>
                <a:cubicBezTo>
                  <a:pt x="46474" y="15962"/>
                  <a:pt x="85807" y="14164"/>
                  <a:pt x="125118" y="14997"/>
                </a:cubicBezTo>
                <a:cubicBezTo>
                  <a:pt x="134392" y="15194"/>
                  <a:pt x="134195" y="417"/>
                  <a:pt x="124504" y="198"/>
                </a:cubicBezTo>
                <a:close/>
              </a:path>
            </a:pathLst>
          </a:custGeom>
          <a:solidFill>
            <a:schemeClr val="dk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61" name="Google Shape;61;g1851bce9fe0_0_67"/>
          <p:cNvSpPr/>
          <p:nvPr/>
        </p:nvSpPr>
        <p:spPr>
          <a:xfrm>
            <a:off x="3549755" y="4514761"/>
            <a:ext cx="880619" cy="47277"/>
          </a:xfrm>
          <a:custGeom>
            <a:rect b="b" l="l" r="r" t="t"/>
            <a:pathLst>
              <a:path extrusionOk="0" h="22406" w="417355">
                <a:moveTo>
                  <a:pt x="409929" y="3189"/>
                </a:moveTo>
                <a:lnTo>
                  <a:pt x="209122" y="5951"/>
                </a:lnTo>
                <a:cubicBezTo>
                  <a:pt x="142580" y="6872"/>
                  <a:pt x="74658" y="11476"/>
                  <a:pt x="8775" y="119"/>
                </a:cubicBezTo>
                <a:cubicBezTo>
                  <a:pt x="-302" y="-1459"/>
                  <a:pt x="-3897" y="13142"/>
                  <a:pt x="5618" y="14787"/>
                </a:cubicBezTo>
                <a:cubicBezTo>
                  <a:pt x="71391" y="26122"/>
                  <a:pt x="139029" y="21715"/>
                  <a:pt x="205351" y="20794"/>
                </a:cubicBezTo>
                <a:lnTo>
                  <a:pt x="410521" y="17966"/>
                </a:lnTo>
                <a:cubicBezTo>
                  <a:pt x="419817" y="17747"/>
                  <a:pt x="419641" y="2969"/>
                  <a:pt x="409929" y="3189"/>
                </a:cubicBezTo>
                <a:close/>
              </a:path>
            </a:pathLst>
          </a:custGeom>
          <a:solidFill>
            <a:schemeClr val="dk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62" name="Google Shape;62;g1851bce9fe0_0_67"/>
          <p:cNvSpPr/>
          <p:nvPr/>
        </p:nvSpPr>
        <p:spPr>
          <a:xfrm>
            <a:off x="3925109" y="4621068"/>
            <a:ext cx="285390" cy="35142"/>
          </a:xfrm>
          <a:custGeom>
            <a:rect b="b" l="l" r="r" t="t"/>
            <a:pathLst>
              <a:path extrusionOk="0" h="16655" w="135256">
                <a:moveTo>
                  <a:pt x="129610" y="810"/>
                </a:moveTo>
                <a:cubicBezTo>
                  <a:pt x="88677" y="-549"/>
                  <a:pt x="47766" y="-198"/>
                  <a:pt x="6832" y="1863"/>
                </a:cubicBezTo>
                <a:cubicBezTo>
                  <a:pt x="-2442" y="2345"/>
                  <a:pt x="-2310" y="17210"/>
                  <a:pt x="7446" y="16640"/>
                </a:cubicBezTo>
                <a:cubicBezTo>
                  <a:pt x="47130" y="14601"/>
                  <a:pt x="86835" y="14228"/>
                  <a:pt x="126562" y="15478"/>
                </a:cubicBezTo>
                <a:cubicBezTo>
                  <a:pt x="135507" y="15785"/>
                  <a:pt x="139191" y="1117"/>
                  <a:pt x="129610" y="810"/>
                </a:cubicBezTo>
                <a:close/>
              </a:path>
            </a:pathLst>
          </a:custGeom>
          <a:solidFill>
            <a:schemeClr val="dk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63" name="Google Shape;63;g1851bce9fe0_0_67"/>
          <p:cNvSpPr txBox="1"/>
          <p:nvPr>
            <p:ph type="ctrTitle"/>
          </p:nvPr>
        </p:nvSpPr>
        <p:spPr>
          <a:xfrm>
            <a:off x="1867900" y="1731475"/>
            <a:ext cx="5408100" cy="1680600"/>
          </a:xfrm>
          <a:prstGeom prst="rect">
            <a:avLst/>
          </a:prstGeom>
          <a:noFill/>
          <a:ln>
            <a:noFill/>
          </a:ln>
        </p:spPr>
        <p:txBody>
          <a:bodyPr anchorCtr="0" anchor="ctr" bIns="0" lIns="0" spcFirstLastPara="1" rIns="0" wrap="square" tIns="0">
            <a:noAutofit/>
          </a:bodyPr>
          <a:lstStyle>
            <a:lvl1pPr lvl="0" rtl="0" algn="ctr">
              <a:lnSpc>
                <a:spcPct val="90000"/>
              </a:lnSpc>
              <a:spcBef>
                <a:spcPts val="0"/>
              </a:spcBef>
              <a:spcAft>
                <a:spcPts val="0"/>
              </a:spcAft>
              <a:buSzPts val="5100"/>
              <a:buNone/>
              <a:defRPr sz="6800"/>
            </a:lvl1pPr>
            <a:lvl2pPr lvl="1" rtl="0" algn="ctr">
              <a:lnSpc>
                <a:spcPct val="90000"/>
              </a:lnSpc>
              <a:spcBef>
                <a:spcPts val="0"/>
              </a:spcBef>
              <a:spcAft>
                <a:spcPts val="0"/>
              </a:spcAft>
              <a:buSzPts val="5100"/>
              <a:buNone/>
              <a:defRPr sz="6800"/>
            </a:lvl2pPr>
            <a:lvl3pPr lvl="2" rtl="0" algn="ctr">
              <a:lnSpc>
                <a:spcPct val="90000"/>
              </a:lnSpc>
              <a:spcBef>
                <a:spcPts val="0"/>
              </a:spcBef>
              <a:spcAft>
                <a:spcPts val="0"/>
              </a:spcAft>
              <a:buSzPts val="5100"/>
              <a:buNone/>
              <a:defRPr sz="6800"/>
            </a:lvl3pPr>
            <a:lvl4pPr lvl="3" rtl="0" algn="ctr">
              <a:lnSpc>
                <a:spcPct val="90000"/>
              </a:lnSpc>
              <a:spcBef>
                <a:spcPts val="0"/>
              </a:spcBef>
              <a:spcAft>
                <a:spcPts val="0"/>
              </a:spcAft>
              <a:buSzPts val="5100"/>
              <a:buNone/>
              <a:defRPr sz="6800"/>
            </a:lvl4pPr>
            <a:lvl5pPr lvl="4" rtl="0" algn="ctr">
              <a:lnSpc>
                <a:spcPct val="90000"/>
              </a:lnSpc>
              <a:spcBef>
                <a:spcPts val="0"/>
              </a:spcBef>
              <a:spcAft>
                <a:spcPts val="0"/>
              </a:spcAft>
              <a:buSzPts val="5100"/>
              <a:buNone/>
              <a:defRPr sz="6800"/>
            </a:lvl5pPr>
            <a:lvl6pPr lvl="5" rtl="0" algn="ctr">
              <a:lnSpc>
                <a:spcPct val="90000"/>
              </a:lnSpc>
              <a:spcBef>
                <a:spcPts val="0"/>
              </a:spcBef>
              <a:spcAft>
                <a:spcPts val="0"/>
              </a:spcAft>
              <a:buSzPts val="5100"/>
              <a:buNone/>
              <a:defRPr sz="6800"/>
            </a:lvl6pPr>
            <a:lvl7pPr lvl="6" rtl="0" algn="ctr">
              <a:lnSpc>
                <a:spcPct val="90000"/>
              </a:lnSpc>
              <a:spcBef>
                <a:spcPts val="0"/>
              </a:spcBef>
              <a:spcAft>
                <a:spcPts val="0"/>
              </a:spcAft>
              <a:buSzPts val="5100"/>
              <a:buNone/>
              <a:defRPr sz="6800"/>
            </a:lvl7pPr>
            <a:lvl8pPr lvl="7" rtl="0" algn="ctr">
              <a:lnSpc>
                <a:spcPct val="90000"/>
              </a:lnSpc>
              <a:spcBef>
                <a:spcPts val="0"/>
              </a:spcBef>
              <a:spcAft>
                <a:spcPts val="0"/>
              </a:spcAft>
              <a:buSzPts val="5100"/>
              <a:buNone/>
              <a:defRPr sz="6800"/>
            </a:lvl8pPr>
            <a:lvl9pPr lvl="8" rtl="0" algn="ctr">
              <a:lnSpc>
                <a:spcPct val="90000"/>
              </a:lnSpc>
              <a:spcBef>
                <a:spcPts val="0"/>
              </a:spcBef>
              <a:spcAft>
                <a:spcPts val="0"/>
              </a:spcAft>
              <a:buSzPts val="5100"/>
              <a:buNone/>
              <a:defRPr sz="6800"/>
            </a:lvl9pPr>
          </a:lstStyle>
          <a:p/>
        </p:txBody>
      </p:sp>
      <p:sp>
        <p:nvSpPr>
          <p:cNvPr id="64" name="Google Shape;64;g1851bce9fe0_0_67"/>
          <p:cNvSpPr/>
          <p:nvPr/>
        </p:nvSpPr>
        <p:spPr>
          <a:xfrm rot="-871776">
            <a:off x="594544" y="662600"/>
            <a:ext cx="1234918" cy="1390637"/>
          </a:xfrm>
          <a:custGeom>
            <a:rect b="b" l="l" r="r" t="t"/>
            <a:pathLst>
              <a:path extrusionOk="0" h="658270" w="584559">
                <a:moveTo>
                  <a:pt x="400656" y="592594"/>
                </a:moveTo>
                <a:cubicBezTo>
                  <a:pt x="398705" y="592697"/>
                  <a:pt x="396842" y="593473"/>
                  <a:pt x="395395" y="594786"/>
                </a:cubicBezTo>
                <a:cubicBezTo>
                  <a:pt x="372790" y="614869"/>
                  <a:pt x="326968" y="608292"/>
                  <a:pt x="296493" y="605310"/>
                </a:cubicBezTo>
                <a:cubicBezTo>
                  <a:pt x="253302" y="602043"/>
                  <a:pt x="220963" y="596014"/>
                  <a:pt x="191671" y="585731"/>
                </a:cubicBezTo>
                <a:cubicBezTo>
                  <a:pt x="185292" y="583232"/>
                  <a:pt x="178517" y="589173"/>
                  <a:pt x="177552" y="595027"/>
                </a:cubicBezTo>
                <a:cubicBezTo>
                  <a:pt x="176719" y="598472"/>
                  <a:pt x="178846" y="601934"/>
                  <a:pt x="182288" y="602767"/>
                </a:cubicBezTo>
                <a:cubicBezTo>
                  <a:pt x="218069" y="615921"/>
                  <a:pt x="265294" y="622893"/>
                  <a:pt x="316028" y="625524"/>
                </a:cubicBezTo>
                <a:cubicBezTo>
                  <a:pt x="346152" y="628462"/>
                  <a:pt x="384498" y="628528"/>
                  <a:pt x="404515" y="610440"/>
                </a:cubicBezTo>
                <a:cubicBezTo>
                  <a:pt x="412320" y="604038"/>
                  <a:pt x="407585" y="592901"/>
                  <a:pt x="400656" y="592594"/>
                </a:cubicBezTo>
                <a:close/>
                <a:moveTo>
                  <a:pt x="310547" y="639710"/>
                </a:moveTo>
                <a:lnTo>
                  <a:pt x="268429" y="637692"/>
                </a:lnTo>
                <a:cubicBezTo>
                  <a:pt x="263694" y="637495"/>
                  <a:pt x="258191" y="639490"/>
                  <a:pt x="256788" y="645673"/>
                </a:cubicBezTo>
                <a:cubicBezTo>
                  <a:pt x="256042" y="649839"/>
                  <a:pt x="258191" y="655671"/>
                  <a:pt x="263365" y="656241"/>
                </a:cubicBezTo>
                <a:lnTo>
                  <a:pt x="305460" y="658258"/>
                </a:lnTo>
                <a:cubicBezTo>
                  <a:pt x="310218" y="658455"/>
                  <a:pt x="315699" y="656460"/>
                  <a:pt x="317124" y="650277"/>
                </a:cubicBezTo>
                <a:cubicBezTo>
                  <a:pt x="317847" y="646111"/>
                  <a:pt x="315699" y="640258"/>
                  <a:pt x="310547" y="639710"/>
                </a:cubicBezTo>
                <a:close/>
                <a:moveTo>
                  <a:pt x="85075" y="404459"/>
                </a:moveTo>
                <a:cubicBezTo>
                  <a:pt x="50631" y="383609"/>
                  <a:pt x="26799" y="349648"/>
                  <a:pt x="17985" y="308824"/>
                </a:cubicBezTo>
                <a:cubicBezTo>
                  <a:pt x="14894" y="296437"/>
                  <a:pt x="-2448" y="306303"/>
                  <a:pt x="292" y="316257"/>
                </a:cubicBezTo>
                <a:cubicBezTo>
                  <a:pt x="9829" y="360347"/>
                  <a:pt x="37038" y="397925"/>
                  <a:pt x="77028" y="422064"/>
                </a:cubicBezTo>
                <a:cubicBezTo>
                  <a:pt x="82224" y="425572"/>
                  <a:pt x="87991" y="421034"/>
                  <a:pt x="89262" y="415641"/>
                </a:cubicBezTo>
                <a:cubicBezTo>
                  <a:pt x="90643" y="411394"/>
                  <a:pt x="88911" y="406755"/>
                  <a:pt x="85075" y="404459"/>
                </a:cubicBezTo>
                <a:close/>
                <a:moveTo>
                  <a:pt x="329906" y="581522"/>
                </a:moveTo>
                <a:cubicBezTo>
                  <a:pt x="357816" y="581522"/>
                  <a:pt x="380332" y="577751"/>
                  <a:pt x="400656" y="569661"/>
                </a:cubicBezTo>
                <a:cubicBezTo>
                  <a:pt x="405261" y="567896"/>
                  <a:pt x="407870" y="563002"/>
                  <a:pt x="406752" y="558194"/>
                </a:cubicBezTo>
                <a:cubicBezTo>
                  <a:pt x="406357" y="554364"/>
                  <a:pt x="403243" y="551382"/>
                  <a:pt x="399407" y="551134"/>
                </a:cubicBezTo>
                <a:cubicBezTo>
                  <a:pt x="398135" y="551161"/>
                  <a:pt x="396885" y="551428"/>
                  <a:pt x="395701" y="551924"/>
                </a:cubicBezTo>
                <a:cubicBezTo>
                  <a:pt x="365511" y="565078"/>
                  <a:pt x="319887" y="564201"/>
                  <a:pt x="285399" y="560123"/>
                </a:cubicBezTo>
                <a:cubicBezTo>
                  <a:pt x="250079" y="556857"/>
                  <a:pt x="213553" y="549337"/>
                  <a:pt x="177004" y="540545"/>
                </a:cubicBezTo>
                <a:cubicBezTo>
                  <a:pt x="172137" y="540545"/>
                  <a:pt x="169352" y="544930"/>
                  <a:pt x="168826" y="549095"/>
                </a:cubicBezTo>
                <a:cubicBezTo>
                  <a:pt x="167884" y="553862"/>
                  <a:pt x="170887" y="558516"/>
                  <a:pt x="175623" y="559619"/>
                </a:cubicBezTo>
                <a:cubicBezTo>
                  <a:pt x="226663" y="572796"/>
                  <a:pt x="279633" y="581061"/>
                  <a:pt x="329906" y="581522"/>
                </a:cubicBezTo>
                <a:close/>
                <a:moveTo>
                  <a:pt x="216951" y="106307"/>
                </a:moveTo>
                <a:cubicBezTo>
                  <a:pt x="171238" y="119725"/>
                  <a:pt x="136444" y="158926"/>
                  <a:pt x="123991" y="204968"/>
                </a:cubicBezTo>
                <a:cubicBezTo>
                  <a:pt x="122237" y="210887"/>
                  <a:pt x="126183" y="214877"/>
                  <a:pt x="132081" y="214899"/>
                </a:cubicBezTo>
                <a:cubicBezTo>
                  <a:pt x="136860" y="215086"/>
                  <a:pt x="141114" y="211902"/>
                  <a:pt x="142276" y="207270"/>
                </a:cubicBezTo>
                <a:cubicBezTo>
                  <a:pt x="152602" y="168886"/>
                  <a:pt x="181104" y="138014"/>
                  <a:pt x="218551" y="124658"/>
                </a:cubicBezTo>
                <a:cubicBezTo>
                  <a:pt x="228198" y="121216"/>
                  <a:pt x="226334" y="106811"/>
                  <a:pt x="216951" y="106307"/>
                </a:cubicBezTo>
                <a:close/>
                <a:moveTo>
                  <a:pt x="259660" y="91574"/>
                </a:moveTo>
                <a:cubicBezTo>
                  <a:pt x="248325" y="91574"/>
                  <a:pt x="248127" y="110232"/>
                  <a:pt x="260690" y="110297"/>
                </a:cubicBezTo>
                <a:cubicBezTo>
                  <a:pt x="272025" y="110407"/>
                  <a:pt x="272201" y="91640"/>
                  <a:pt x="259660" y="91574"/>
                </a:cubicBezTo>
                <a:close/>
                <a:moveTo>
                  <a:pt x="557483" y="48689"/>
                </a:moveTo>
                <a:cubicBezTo>
                  <a:pt x="551256" y="39700"/>
                  <a:pt x="533760" y="49939"/>
                  <a:pt x="541193" y="59235"/>
                </a:cubicBezTo>
                <a:cubicBezTo>
                  <a:pt x="556321" y="77557"/>
                  <a:pt x="565003" y="100330"/>
                  <a:pt x="565946" y="124066"/>
                </a:cubicBezTo>
                <a:cubicBezTo>
                  <a:pt x="565770" y="128275"/>
                  <a:pt x="569059" y="131825"/>
                  <a:pt x="573268" y="131992"/>
                </a:cubicBezTo>
                <a:cubicBezTo>
                  <a:pt x="573532" y="132003"/>
                  <a:pt x="573817" y="131998"/>
                  <a:pt x="574080" y="131981"/>
                </a:cubicBezTo>
                <a:cubicBezTo>
                  <a:pt x="579561" y="132272"/>
                  <a:pt x="584253" y="128058"/>
                  <a:pt x="584538" y="122569"/>
                </a:cubicBezTo>
                <a:cubicBezTo>
                  <a:pt x="584560" y="122323"/>
                  <a:pt x="584560" y="122075"/>
                  <a:pt x="584560" y="121830"/>
                </a:cubicBezTo>
                <a:cubicBezTo>
                  <a:pt x="583639" y="95169"/>
                  <a:pt x="574146" y="69515"/>
                  <a:pt x="557483" y="48689"/>
                </a:cubicBezTo>
                <a:close/>
                <a:moveTo>
                  <a:pt x="403682" y="258"/>
                </a:moveTo>
                <a:cubicBezTo>
                  <a:pt x="392720" y="-2395"/>
                  <a:pt x="387765" y="16219"/>
                  <a:pt x="399780" y="18960"/>
                </a:cubicBezTo>
                <a:cubicBezTo>
                  <a:pt x="493595" y="37946"/>
                  <a:pt x="532160" y="149148"/>
                  <a:pt x="535120" y="227659"/>
                </a:cubicBezTo>
                <a:cubicBezTo>
                  <a:pt x="535076" y="232018"/>
                  <a:pt x="538562" y="235590"/>
                  <a:pt x="542925" y="235633"/>
                </a:cubicBezTo>
                <a:cubicBezTo>
                  <a:pt x="543122" y="235636"/>
                  <a:pt x="543320" y="235631"/>
                  <a:pt x="543517" y="235618"/>
                </a:cubicBezTo>
                <a:cubicBezTo>
                  <a:pt x="546499" y="235695"/>
                  <a:pt x="549371" y="234555"/>
                  <a:pt x="551497" y="232461"/>
                </a:cubicBezTo>
                <a:cubicBezTo>
                  <a:pt x="553208" y="230630"/>
                  <a:pt x="554062" y="228157"/>
                  <a:pt x="553822" y="225664"/>
                </a:cubicBezTo>
                <a:cubicBezTo>
                  <a:pt x="551629" y="188393"/>
                  <a:pt x="542859" y="133800"/>
                  <a:pt x="514993" y="85610"/>
                </a:cubicBezTo>
                <a:cubicBezTo>
                  <a:pt x="488442" y="39898"/>
                  <a:pt x="451017" y="11220"/>
                  <a:pt x="403682" y="258"/>
                </a:cubicBezTo>
                <a:close/>
                <a:moveTo>
                  <a:pt x="431548" y="75240"/>
                </a:moveTo>
                <a:cubicBezTo>
                  <a:pt x="312936" y="-26709"/>
                  <a:pt x="83934" y="43559"/>
                  <a:pt x="55323" y="204968"/>
                </a:cubicBezTo>
                <a:cubicBezTo>
                  <a:pt x="46553" y="255569"/>
                  <a:pt x="59708" y="304373"/>
                  <a:pt x="92134" y="342369"/>
                </a:cubicBezTo>
                <a:cubicBezTo>
                  <a:pt x="111406" y="364995"/>
                  <a:pt x="133352" y="384398"/>
                  <a:pt x="147757" y="411431"/>
                </a:cubicBezTo>
                <a:cubicBezTo>
                  <a:pt x="162161" y="438464"/>
                  <a:pt x="168498" y="469312"/>
                  <a:pt x="166524" y="502681"/>
                </a:cubicBezTo>
                <a:cubicBezTo>
                  <a:pt x="166480" y="503654"/>
                  <a:pt x="165998" y="504556"/>
                  <a:pt x="165209" y="505137"/>
                </a:cubicBezTo>
                <a:cubicBezTo>
                  <a:pt x="161986" y="507785"/>
                  <a:pt x="160495" y="512012"/>
                  <a:pt x="161350" y="516099"/>
                </a:cubicBezTo>
                <a:cubicBezTo>
                  <a:pt x="161964" y="519442"/>
                  <a:pt x="164573" y="522060"/>
                  <a:pt x="167928" y="522676"/>
                </a:cubicBezTo>
                <a:cubicBezTo>
                  <a:pt x="215043" y="533845"/>
                  <a:pt x="263124" y="540387"/>
                  <a:pt x="311511" y="542211"/>
                </a:cubicBezTo>
                <a:cubicBezTo>
                  <a:pt x="350011" y="543022"/>
                  <a:pt x="388510" y="548218"/>
                  <a:pt x="425651" y="525855"/>
                </a:cubicBezTo>
                <a:cubicBezTo>
                  <a:pt x="429180" y="523911"/>
                  <a:pt x="430847" y="519741"/>
                  <a:pt x="429619" y="515902"/>
                </a:cubicBezTo>
                <a:cubicBezTo>
                  <a:pt x="428610" y="511990"/>
                  <a:pt x="425190" y="509184"/>
                  <a:pt x="421156" y="508973"/>
                </a:cubicBezTo>
                <a:cubicBezTo>
                  <a:pt x="418656" y="508601"/>
                  <a:pt x="416004" y="511626"/>
                  <a:pt x="413526" y="510048"/>
                </a:cubicBezTo>
                <a:cubicBezTo>
                  <a:pt x="412518" y="509440"/>
                  <a:pt x="411926" y="508346"/>
                  <a:pt x="411948" y="507176"/>
                </a:cubicBezTo>
                <a:cubicBezTo>
                  <a:pt x="412452" y="477012"/>
                  <a:pt x="419906" y="447368"/>
                  <a:pt x="433719" y="420552"/>
                </a:cubicBezTo>
                <a:cubicBezTo>
                  <a:pt x="441458" y="405731"/>
                  <a:pt x="451697" y="392642"/>
                  <a:pt x="461607" y="379969"/>
                </a:cubicBezTo>
                <a:cubicBezTo>
                  <a:pt x="467856" y="371989"/>
                  <a:pt x="474323" y="363723"/>
                  <a:pt x="480045" y="355151"/>
                </a:cubicBezTo>
                <a:cubicBezTo>
                  <a:pt x="530231" y="279708"/>
                  <a:pt x="512033" y="136629"/>
                  <a:pt x="431548" y="75240"/>
                </a:cubicBezTo>
                <a:close/>
                <a:moveTo>
                  <a:pt x="334116" y="324171"/>
                </a:moveTo>
                <a:cubicBezTo>
                  <a:pt x="324644" y="390296"/>
                  <a:pt x="323548" y="458108"/>
                  <a:pt x="320961" y="523312"/>
                </a:cubicBezTo>
                <a:cubicBezTo>
                  <a:pt x="320303" y="523941"/>
                  <a:pt x="319404" y="524268"/>
                  <a:pt x="318483" y="524211"/>
                </a:cubicBezTo>
                <a:cubicBezTo>
                  <a:pt x="310788" y="523685"/>
                  <a:pt x="302873" y="523027"/>
                  <a:pt x="295419" y="522567"/>
                </a:cubicBezTo>
                <a:cubicBezTo>
                  <a:pt x="285224" y="521909"/>
                  <a:pt x="274832" y="520988"/>
                  <a:pt x="263694" y="519760"/>
                </a:cubicBezTo>
                <a:cubicBezTo>
                  <a:pt x="262006" y="519589"/>
                  <a:pt x="260734" y="518149"/>
                  <a:pt x="260756" y="516450"/>
                </a:cubicBezTo>
                <a:cubicBezTo>
                  <a:pt x="256108" y="449957"/>
                  <a:pt x="246001" y="383960"/>
                  <a:pt x="230522" y="319129"/>
                </a:cubicBezTo>
                <a:cubicBezTo>
                  <a:pt x="230127" y="317344"/>
                  <a:pt x="231245" y="315575"/>
                  <a:pt x="233021" y="315174"/>
                </a:cubicBezTo>
                <a:cubicBezTo>
                  <a:pt x="233263" y="315123"/>
                  <a:pt x="233482" y="315097"/>
                  <a:pt x="233723" y="315095"/>
                </a:cubicBezTo>
                <a:cubicBezTo>
                  <a:pt x="235170" y="315095"/>
                  <a:pt x="236639" y="315270"/>
                  <a:pt x="238108" y="315270"/>
                </a:cubicBezTo>
                <a:cubicBezTo>
                  <a:pt x="248654" y="315443"/>
                  <a:pt x="258914" y="311896"/>
                  <a:pt x="267114" y="305250"/>
                </a:cubicBezTo>
                <a:cubicBezTo>
                  <a:pt x="268342" y="304255"/>
                  <a:pt x="270074" y="304255"/>
                  <a:pt x="271302" y="305250"/>
                </a:cubicBezTo>
                <a:cubicBezTo>
                  <a:pt x="284128" y="315555"/>
                  <a:pt x="301338" y="320773"/>
                  <a:pt x="322452" y="320773"/>
                </a:cubicBezTo>
                <a:cubicBezTo>
                  <a:pt x="326003" y="321321"/>
                  <a:pt x="334291" y="318164"/>
                  <a:pt x="334116" y="324171"/>
                </a:cubicBezTo>
                <a:close/>
                <a:moveTo>
                  <a:pt x="269811" y="253245"/>
                </a:moveTo>
                <a:cubicBezTo>
                  <a:pt x="271214" y="252283"/>
                  <a:pt x="273100" y="252539"/>
                  <a:pt x="274196" y="253837"/>
                </a:cubicBezTo>
                <a:cubicBezTo>
                  <a:pt x="276783" y="256863"/>
                  <a:pt x="276892" y="261292"/>
                  <a:pt x="274481" y="266992"/>
                </a:cubicBezTo>
                <a:cubicBezTo>
                  <a:pt x="273779" y="268665"/>
                  <a:pt x="271850" y="269452"/>
                  <a:pt x="270183" y="268746"/>
                </a:cubicBezTo>
                <a:cubicBezTo>
                  <a:pt x="269504" y="268468"/>
                  <a:pt x="268956" y="267983"/>
                  <a:pt x="268605" y="267365"/>
                </a:cubicBezTo>
                <a:cubicBezTo>
                  <a:pt x="263694" y="259033"/>
                  <a:pt x="267268" y="254934"/>
                  <a:pt x="269811" y="253245"/>
                </a:cubicBezTo>
                <a:close/>
                <a:moveTo>
                  <a:pt x="478971" y="317945"/>
                </a:moveTo>
                <a:cubicBezTo>
                  <a:pt x="470201" y="344035"/>
                  <a:pt x="451127" y="362759"/>
                  <a:pt x="435539" y="384157"/>
                </a:cubicBezTo>
                <a:cubicBezTo>
                  <a:pt x="407300" y="422707"/>
                  <a:pt x="392523" y="469481"/>
                  <a:pt x="393487" y="517261"/>
                </a:cubicBezTo>
                <a:cubicBezTo>
                  <a:pt x="393750" y="518936"/>
                  <a:pt x="392698" y="520536"/>
                  <a:pt x="391054" y="520966"/>
                </a:cubicBezTo>
                <a:cubicBezTo>
                  <a:pt x="377241" y="524161"/>
                  <a:pt x="363100" y="525634"/>
                  <a:pt x="348937" y="525351"/>
                </a:cubicBezTo>
                <a:cubicBezTo>
                  <a:pt x="345473" y="525351"/>
                  <a:pt x="339641" y="526338"/>
                  <a:pt x="340561" y="520966"/>
                </a:cubicBezTo>
                <a:cubicBezTo>
                  <a:pt x="340145" y="453831"/>
                  <a:pt x="344332" y="386744"/>
                  <a:pt x="353102" y="320181"/>
                </a:cubicBezTo>
                <a:cubicBezTo>
                  <a:pt x="353431" y="315796"/>
                  <a:pt x="359942" y="316695"/>
                  <a:pt x="363056" y="315423"/>
                </a:cubicBezTo>
                <a:cubicBezTo>
                  <a:pt x="374566" y="312310"/>
                  <a:pt x="368669" y="297182"/>
                  <a:pt x="359855" y="297643"/>
                </a:cubicBezTo>
                <a:cubicBezTo>
                  <a:pt x="341175" y="301567"/>
                  <a:pt x="314603" y="306675"/>
                  <a:pt x="295068" y="297029"/>
                </a:cubicBezTo>
                <a:cubicBezTo>
                  <a:pt x="291100" y="295229"/>
                  <a:pt x="287372" y="292953"/>
                  <a:pt x="283952" y="290254"/>
                </a:cubicBezTo>
                <a:cubicBezTo>
                  <a:pt x="282593" y="289206"/>
                  <a:pt x="282286" y="287294"/>
                  <a:pt x="283228" y="285869"/>
                </a:cubicBezTo>
                <a:cubicBezTo>
                  <a:pt x="293402" y="269864"/>
                  <a:pt x="297633" y="254144"/>
                  <a:pt x="294586" y="243818"/>
                </a:cubicBezTo>
                <a:cubicBezTo>
                  <a:pt x="292393" y="235662"/>
                  <a:pt x="283623" y="229698"/>
                  <a:pt x="275029" y="229720"/>
                </a:cubicBezTo>
                <a:cubicBezTo>
                  <a:pt x="265733" y="229720"/>
                  <a:pt x="256590" y="235991"/>
                  <a:pt x="252249" y="245331"/>
                </a:cubicBezTo>
                <a:cubicBezTo>
                  <a:pt x="245672" y="259560"/>
                  <a:pt x="249859" y="276288"/>
                  <a:pt x="256020" y="287206"/>
                </a:cubicBezTo>
                <a:cubicBezTo>
                  <a:pt x="256810" y="288616"/>
                  <a:pt x="256459" y="290392"/>
                  <a:pt x="255187" y="291394"/>
                </a:cubicBezTo>
                <a:cubicBezTo>
                  <a:pt x="250539" y="294950"/>
                  <a:pt x="244817" y="296785"/>
                  <a:pt x="238963" y="296590"/>
                </a:cubicBezTo>
                <a:cubicBezTo>
                  <a:pt x="226707" y="296912"/>
                  <a:pt x="215723" y="289024"/>
                  <a:pt x="212127" y="277297"/>
                </a:cubicBezTo>
                <a:cubicBezTo>
                  <a:pt x="211491" y="273854"/>
                  <a:pt x="208444" y="271397"/>
                  <a:pt x="204936" y="271509"/>
                </a:cubicBezTo>
                <a:cubicBezTo>
                  <a:pt x="201341" y="271592"/>
                  <a:pt x="197986" y="273302"/>
                  <a:pt x="195815" y="276157"/>
                </a:cubicBezTo>
                <a:cubicBezTo>
                  <a:pt x="189764" y="284093"/>
                  <a:pt x="200858" y="298914"/>
                  <a:pt x="207458" y="304351"/>
                </a:cubicBezTo>
                <a:cubicBezTo>
                  <a:pt x="209277" y="305689"/>
                  <a:pt x="208268" y="308364"/>
                  <a:pt x="208860" y="310096"/>
                </a:cubicBezTo>
                <a:cubicBezTo>
                  <a:pt x="224471" y="376768"/>
                  <a:pt x="239270" y="447015"/>
                  <a:pt x="240717" y="515573"/>
                </a:cubicBezTo>
                <a:cubicBezTo>
                  <a:pt x="239993" y="516254"/>
                  <a:pt x="238985" y="516561"/>
                  <a:pt x="237998" y="516406"/>
                </a:cubicBezTo>
                <a:cubicBezTo>
                  <a:pt x="221051" y="513950"/>
                  <a:pt x="203971" y="510881"/>
                  <a:pt x="187243" y="507263"/>
                </a:cubicBezTo>
                <a:cubicBezTo>
                  <a:pt x="185445" y="506853"/>
                  <a:pt x="184327" y="505064"/>
                  <a:pt x="184743" y="503271"/>
                </a:cubicBezTo>
                <a:cubicBezTo>
                  <a:pt x="184743" y="503264"/>
                  <a:pt x="184743" y="503258"/>
                  <a:pt x="184743" y="503251"/>
                </a:cubicBezTo>
                <a:cubicBezTo>
                  <a:pt x="189128" y="453088"/>
                  <a:pt x="172027" y="403538"/>
                  <a:pt x="138351" y="364491"/>
                </a:cubicBezTo>
                <a:cubicBezTo>
                  <a:pt x="121272" y="344758"/>
                  <a:pt x="101847" y="327526"/>
                  <a:pt x="88583" y="304373"/>
                </a:cubicBezTo>
                <a:cubicBezTo>
                  <a:pt x="76480" y="282423"/>
                  <a:pt x="70473" y="257630"/>
                  <a:pt x="71174" y="232571"/>
                </a:cubicBezTo>
                <a:cubicBezTo>
                  <a:pt x="72928" y="120448"/>
                  <a:pt x="178451" y="56078"/>
                  <a:pt x="275073" y="47045"/>
                </a:cubicBezTo>
                <a:cubicBezTo>
                  <a:pt x="428588" y="33145"/>
                  <a:pt x="520649" y="175808"/>
                  <a:pt x="478971" y="317967"/>
                </a:cubicBezTo>
                <a:close/>
              </a:path>
            </a:pathLst>
          </a:custGeom>
          <a:solidFill>
            <a:schemeClr val="dk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65" name="Google Shape;65;g1851bce9fe0_0_67"/>
          <p:cNvSpPr/>
          <p:nvPr/>
        </p:nvSpPr>
        <p:spPr>
          <a:xfrm rot="-5400000">
            <a:off x="546001" y="3237681"/>
            <a:ext cx="540251" cy="264299"/>
          </a:xfrm>
          <a:custGeom>
            <a:rect b="b" l="l" r="r" t="t"/>
            <a:pathLst>
              <a:path extrusionOk="0" h="125260" w="256043">
                <a:moveTo>
                  <a:pt x="122835" y="3891"/>
                </a:moveTo>
                <a:cubicBezTo>
                  <a:pt x="106677" y="35258"/>
                  <a:pt x="90541" y="66632"/>
                  <a:pt x="74404" y="98013"/>
                </a:cubicBezTo>
                <a:cubicBezTo>
                  <a:pt x="67103" y="82972"/>
                  <a:pt x="59737" y="67939"/>
                  <a:pt x="52348" y="52914"/>
                </a:cubicBezTo>
                <a:cubicBezTo>
                  <a:pt x="49783" y="47630"/>
                  <a:pt x="41583" y="45218"/>
                  <a:pt x="38602" y="51708"/>
                </a:cubicBezTo>
                <a:cubicBezTo>
                  <a:pt x="30007" y="70416"/>
                  <a:pt x="17598" y="87110"/>
                  <a:pt x="2141" y="100709"/>
                </a:cubicBezTo>
                <a:cubicBezTo>
                  <a:pt x="-4787" y="106848"/>
                  <a:pt x="6723" y="116802"/>
                  <a:pt x="13629" y="110685"/>
                </a:cubicBezTo>
                <a:cubicBezTo>
                  <a:pt x="26258" y="99453"/>
                  <a:pt x="36979" y="86235"/>
                  <a:pt x="45354" y="71550"/>
                </a:cubicBezTo>
                <a:lnTo>
                  <a:pt x="67432" y="116670"/>
                </a:lnTo>
                <a:cubicBezTo>
                  <a:pt x="70107" y="122174"/>
                  <a:pt x="77978" y="124147"/>
                  <a:pt x="81179" y="117876"/>
                </a:cubicBezTo>
                <a:lnTo>
                  <a:pt x="128580" y="25793"/>
                </a:lnTo>
                <a:cubicBezTo>
                  <a:pt x="139147" y="55900"/>
                  <a:pt x="147259" y="86822"/>
                  <a:pt x="152784" y="118249"/>
                </a:cubicBezTo>
                <a:cubicBezTo>
                  <a:pt x="153969" y="125024"/>
                  <a:pt x="163462" y="128422"/>
                  <a:pt x="166970" y="121318"/>
                </a:cubicBezTo>
                <a:cubicBezTo>
                  <a:pt x="177515" y="99979"/>
                  <a:pt x="188039" y="78638"/>
                  <a:pt x="198585" y="57299"/>
                </a:cubicBezTo>
                <a:cubicBezTo>
                  <a:pt x="214107" y="75321"/>
                  <a:pt x="228819" y="94022"/>
                  <a:pt x="242434" y="113469"/>
                </a:cubicBezTo>
                <a:cubicBezTo>
                  <a:pt x="247959" y="121297"/>
                  <a:pt x="260259" y="113711"/>
                  <a:pt x="254580" y="105686"/>
                </a:cubicBezTo>
                <a:cubicBezTo>
                  <a:pt x="238509" y="82896"/>
                  <a:pt x="221145" y="61039"/>
                  <a:pt x="202575" y="40220"/>
                </a:cubicBezTo>
                <a:cubicBezTo>
                  <a:pt x="199023" y="36229"/>
                  <a:pt x="192512" y="35089"/>
                  <a:pt x="189705" y="40746"/>
                </a:cubicBezTo>
                <a:lnTo>
                  <a:pt x="163001" y="94899"/>
                </a:lnTo>
                <a:cubicBezTo>
                  <a:pt x="156468" y="64295"/>
                  <a:pt x="147566" y="34241"/>
                  <a:pt x="136407" y="5009"/>
                </a:cubicBezTo>
                <a:cubicBezTo>
                  <a:pt x="134324" y="-823"/>
                  <a:pt x="125861" y="-2029"/>
                  <a:pt x="122835" y="3891"/>
                </a:cubicBezTo>
                <a:close/>
              </a:path>
            </a:pathLst>
          </a:custGeom>
          <a:solidFill>
            <a:schemeClr val="dk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66" name="Google Shape;66;g1851bce9fe0_0_67"/>
          <p:cNvSpPr/>
          <p:nvPr/>
        </p:nvSpPr>
        <p:spPr>
          <a:xfrm rot="1737742">
            <a:off x="7950211" y="3938411"/>
            <a:ext cx="211749" cy="268162"/>
          </a:xfrm>
          <a:custGeom>
            <a:rect b="b" l="l" r="r" t="t"/>
            <a:pathLst>
              <a:path extrusionOk="0" h="126996" w="100280">
                <a:moveTo>
                  <a:pt x="96357" y="74864"/>
                </a:moveTo>
                <a:cubicBezTo>
                  <a:pt x="82786" y="68484"/>
                  <a:pt x="69679" y="61157"/>
                  <a:pt x="57134" y="52940"/>
                </a:cubicBezTo>
                <a:cubicBezTo>
                  <a:pt x="68090" y="38401"/>
                  <a:pt x="80061" y="24657"/>
                  <a:pt x="92959" y="11809"/>
                </a:cubicBezTo>
                <a:cubicBezTo>
                  <a:pt x="99865" y="4925"/>
                  <a:pt x="88969" y="-4459"/>
                  <a:pt x="81997" y="2382"/>
                </a:cubicBezTo>
                <a:cubicBezTo>
                  <a:pt x="68721" y="15624"/>
                  <a:pt x="56406" y="29794"/>
                  <a:pt x="45141" y="44784"/>
                </a:cubicBezTo>
                <a:cubicBezTo>
                  <a:pt x="33594" y="36487"/>
                  <a:pt x="22607" y="27435"/>
                  <a:pt x="12255" y="17685"/>
                </a:cubicBezTo>
                <a:cubicBezTo>
                  <a:pt x="5480" y="11305"/>
                  <a:pt x="-4518" y="22793"/>
                  <a:pt x="2257" y="29173"/>
                </a:cubicBezTo>
                <a:cubicBezTo>
                  <a:pt x="12947" y="39230"/>
                  <a:pt x="24293" y="48568"/>
                  <a:pt x="36218" y="57127"/>
                </a:cubicBezTo>
                <a:cubicBezTo>
                  <a:pt x="23171" y="75947"/>
                  <a:pt x="11779" y="95863"/>
                  <a:pt x="2169" y="116652"/>
                </a:cubicBezTo>
                <a:cubicBezTo>
                  <a:pt x="-1953" y="125554"/>
                  <a:pt x="11246" y="131429"/>
                  <a:pt x="15324" y="122703"/>
                </a:cubicBezTo>
                <a:cubicBezTo>
                  <a:pt x="24609" y="102651"/>
                  <a:pt x="35613" y="83439"/>
                  <a:pt x="48211" y="65283"/>
                </a:cubicBezTo>
                <a:cubicBezTo>
                  <a:pt x="61447" y="73978"/>
                  <a:pt x="75279" y="81731"/>
                  <a:pt x="89604" y="88479"/>
                </a:cubicBezTo>
                <a:cubicBezTo>
                  <a:pt x="97936" y="92360"/>
                  <a:pt x="104951" y="78898"/>
                  <a:pt x="96357" y="74864"/>
                </a:cubicBezTo>
                <a:close/>
              </a:path>
            </a:pathLst>
          </a:custGeom>
          <a:solidFill>
            <a:schemeClr val="dk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Arial"/>
              <a:buNone/>
            </a:pPr>
            <a:r>
              <a:t/>
            </a:r>
            <a:endParaRPr b="0" i="0" sz="1800" u="none" cap="none" strike="noStrike">
              <a:solidFill>
                <a:srgbClr val="000000"/>
              </a:solidFill>
              <a:latin typeface="Calibri"/>
              <a:ea typeface="Calibri"/>
              <a:cs typeface="Calibri"/>
              <a:sym typeface="Calibri"/>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 Half">
  <p:cSld name="Blank - Half">
    <p:bg>
      <p:bgPr>
        <a:solidFill>
          <a:schemeClr val="lt1"/>
        </a:solidFill>
      </p:bgPr>
    </p:bg>
    <p:spTree>
      <p:nvGrpSpPr>
        <p:cNvPr id="67" name="Shape 67"/>
        <p:cNvGrpSpPr/>
        <p:nvPr/>
      </p:nvGrpSpPr>
      <p:grpSpPr>
        <a:xfrm>
          <a:off x="0" y="0"/>
          <a:ext cx="0" cy="0"/>
          <a:chOff x="0" y="0"/>
          <a:chExt cx="0" cy="0"/>
        </a:xfrm>
      </p:grpSpPr>
      <p:sp>
        <p:nvSpPr>
          <p:cNvPr id="68" name="Google Shape;68;g1851bce9fe0_0_80"/>
          <p:cNvSpPr/>
          <p:nvPr/>
        </p:nvSpPr>
        <p:spPr>
          <a:xfrm rot="-1760302">
            <a:off x="4588510" y="637125"/>
            <a:ext cx="4206636" cy="4112631"/>
          </a:xfrm>
          <a:custGeom>
            <a:rect b="b" l="l" r="r" t="t"/>
            <a:pathLst>
              <a:path extrusionOk="0" h="559316" w="549996">
                <a:moveTo>
                  <a:pt x="536665" y="198722"/>
                </a:moveTo>
                <a:cubicBezTo>
                  <a:pt x="507988" y="55467"/>
                  <a:pt x="324589" y="-49573"/>
                  <a:pt x="179295" y="24291"/>
                </a:cubicBezTo>
                <a:cubicBezTo>
                  <a:pt x="17974" y="106420"/>
                  <a:pt x="-81169" y="375917"/>
                  <a:pt x="88111" y="512244"/>
                </a:cubicBezTo>
                <a:cubicBezTo>
                  <a:pt x="141168" y="554536"/>
                  <a:pt x="210888" y="558504"/>
                  <a:pt x="276092" y="557584"/>
                </a:cubicBezTo>
                <a:cubicBezTo>
                  <a:pt x="484178" y="579947"/>
                  <a:pt x="588999" y="381814"/>
                  <a:pt x="536665" y="198722"/>
                </a:cubicBezTo>
                <a:close/>
              </a:path>
            </a:pathLst>
          </a:custGeom>
          <a:solidFill>
            <a:schemeClr val="accent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69" name="Google Shape;69;g1851bce9fe0_0_80"/>
          <p:cNvSpPr txBox="1"/>
          <p:nvPr>
            <p:ph idx="12" type="sldNum"/>
          </p:nvPr>
        </p:nvSpPr>
        <p:spPr>
          <a:xfrm>
            <a:off x="8404375" y="4693376"/>
            <a:ext cx="548700" cy="300300"/>
          </a:xfrm>
          <a:prstGeom prst="rect">
            <a:avLst/>
          </a:prstGeom>
          <a:noFill/>
          <a:ln>
            <a:noFill/>
          </a:ln>
        </p:spPr>
        <p:txBody>
          <a:bodyPr anchorCtr="0" anchor="ctr" bIns="0" lIns="0" spcFirstLastPara="1" rIns="0" wrap="square" tIns="0">
            <a:noAutofit/>
          </a:bodyPr>
          <a:lstStyle>
            <a:lvl1pPr indent="0" lvl="0" marL="0" marR="0" rtl="0" algn="r">
              <a:lnSpc>
                <a:spcPct val="100000"/>
              </a:lnSpc>
              <a:spcBef>
                <a:spcPts val="0"/>
              </a:spcBef>
              <a:spcAft>
                <a:spcPts val="0"/>
              </a:spcAft>
              <a:buClr>
                <a:schemeClr val="dk2"/>
              </a:buClr>
              <a:buSzPts val="1500"/>
              <a:buFont typeface="Amatic SC"/>
              <a:buNone/>
              <a:defRPr b="1" i="0" sz="1500" u="none" cap="none" strike="noStrike">
                <a:solidFill>
                  <a:schemeClr val="dk2"/>
                </a:solidFill>
                <a:latin typeface="Amatic SC"/>
                <a:ea typeface="Amatic SC"/>
                <a:cs typeface="Amatic SC"/>
                <a:sym typeface="Amatic SC"/>
              </a:defRPr>
            </a:lvl1pPr>
            <a:lvl2pPr indent="0" lvl="1" marL="0" marR="0" rtl="0" algn="r">
              <a:lnSpc>
                <a:spcPct val="100000"/>
              </a:lnSpc>
              <a:spcBef>
                <a:spcPts val="0"/>
              </a:spcBef>
              <a:spcAft>
                <a:spcPts val="0"/>
              </a:spcAft>
              <a:buClr>
                <a:schemeClr val="dk2"/>
              </a:buClr>
              <a:buSzPts val="1500"/>
              <a:buFont typeface="Amatic SC"/>
              <a:buNone/>
              <a:defRPr b="1" i="0" sz="1500" u="none" cap="none" strike="noStrike">
                <a:solidFill>
                  <a:schemeClr val="dk2"/>
                </a:solidFill>
                <a:latin typeface="Amatic SC"/>
                <a:ea typeface="Amatic SC"/>
                <a:cs typeface="Amatic SC"/>
                <a:sym typeface="Amatic SC"/>
              </a:defRPr>
            </a:lvl2pPr>
            <a:lvl3pPr indent="0" lvl="2" marL="0" marR="0" rtl="0" algn="r">
              <a:lnSpc>
                <a:spcPct val="100000"/>
              </a:lnSpc>
              <a:spcBef>
                <a:spcPts val="0"/>
              </a:spcBef>
              <a:spcAft>
                <a:spcPts val="0"/>
              </a:spcAft>
              <a:buClr>
                <a:schemeClr val="dk2"/>
              </a:buClr>
              <a:buSzPts val="1500"/>
              <a:buFont typeface="Amatic SC"/>
              <a:buNone/>
              <a:defRPr b="1" i="0" sz="1500" u="none" cap="none" strike="noStrike">
                <a:solidFill>
                  <a:schemeClr val="dk2"/>
                </a:solidFill>
                <a:latin typeface="Amatic SC"/>
                <a:ea typeface="Amatic SC"/>
                <a:cs typeface="Amatic SC"/>
                <a:sym typeface="Amatic SC"/>
              </a:defRPr>
            </a:lvl3pPr>
            <a:lvl4pPr indent="0" lvl="3" marL="0" marR="0" rtl="0" algn="r">
              <a:lnSpc>
                <a:spcPct val="100000"/>
              </a:lnSpc>
              <a:spcBef>
                <a:spcPts val="0"/>
              </a:spcBef>
              <a:spcAft>
                <a:spcPts val="0"/>
              </a:spcAft>
              <a:buClr>
                <a:schemeClr val="dk2"/>
              </a:buClr>
              <a:buSzPts val="1500"/>
              <a:buFont typeface="Amatic SC"/>
              <a:buNone/>
              <a:defRPr b="1" i="0" sz="1500" u="none" cap="none" strike="noStrike">
                <a:solidFill>
                  <a:schemeClr val="dk2"/>
                </a:solidFill>
                <a:latin typeface="Amatic SC"/>
                <a:ea typeface="Amatic SC"/>
                <a:cs typeface="Amatic SC"/>
                <a:sym typeface="Amatic SC"/>
              </a:defRPr>
            </a:lvl4pPr>
            <a:lvl5pPr indent="0" lvl="4" marL="0" marR="0" rtl="0" algn="r">
              <a:lnSpc>
                <a:spcPct val="100000"/>
              </a:lnSpc>
              <a:spcBef>
                <a:spcPts val="0"/>
              </a:spcBef>
              <a:spcAft>
                <a:spcPts val="0"/>
              </a:spcAft>
              <a:buClr>
                <a:schemeClr val="dk2"/>
              </a:buClr>
              <a:buSzPts val="1500"/>
              <a:buFont typeface="Amatic SC"/>
              <a:buNone/>
              <a:defRPr b="1" i="0" sz="1500" u="none" cap="none" strike="noStrike">
                <a:solidFill>
                  <a:schemeClr val="dk2"/>
                </a:solidFill>
                <a:latin typeface="Amatic SC"/>
                <a:ea typeface="Amatic SC"/>
                <a:cs typeface="Amatic SC"/>
                <a:sym typeface="Amatic SC"/>
              </a:defRPr>
            </a:lvl5pPr>
            <a:lvl6pPr indent="0" lvl="5" marL="0" marR="0" rtl="0" algn="r">
              <a:lnSpc>
                <a:spcPct val="100000"/>
              </a:lnSpc>
              <a:spcBef>
                <a:spcPts val="0"/>
              </a:spcBef>
              <a:spcAft>
                <a:spcPts val="0"/>
              </a:spcAft>
              <a:buClr>
                <a:schemeClr val="dk2"/>
              </a:buClr>
              <a:buSzPts val="1500"/>
              <a:buFont typeface="Amatic SC"/>
              <a:buNone/>
              <a:defRPr b="1" i="0" sz="1500" u="none" cap="none" strike="noStrike">
                <a:solidFill>
                  <a:schemeClr val="dk2"/>
                </a:solidFill>
                <a:latin typeface="Amatic SC"/>
                <a:ea typeface="Amatic SC"/>
                <a:cs typeface="Amatic SC"/>
                <a:sym typeface="Amatic SC"/>
              </a:defRPr>
            </a:lvl6pPr>
            <a:lvl7pPr indent="0" lvl="6" marL="0" marR="0" rtl="0" algn="r">
              <a:lnSpc>
                <a:spcPct val="100000"/>
              </a:lnSpc>
              <a:spcBef>
                <a:spcPts val="0"/>
              </a:spcBef>
              <a:spcAft>
                <a:spcPts val="0"/>
              </a:spcAft>
              <a:buClr>
                <a:schemeClr val="dk2"/>
              </a:buClr>
              <a:buSzPts val="1500"/>
              <a:buFont typeface="Amatic SC"/>
              <a:buNone/>
              <a:defRPr b="1" i="0" sz="1500" u="none" cap="none" strike="noStrike">
                <a:solidFill>
                  <a:schemeClr val="dk2"/>
                </a:solidFill>
                <a:latin typeface="Amatic SC"/>
                <a:ea typeface="Amatic SC"/>
                <a:cs typeface="Amatic SC"/>
                <a:sym typeface="Amatic SC"/>
              </a:defRPr>
            </a:lvl7pPr>
            <a:lvl8pPr indent="0" lvl="7" marL="0" marR="0" rtl="0" algn="r">
              <a:lnSpc>
                <a:spcPct val="100000"/>
              </a:lnSpc>
              <a:spcBef>
                <a:spcPts val="0"/>
              </a:spcBef>
              <a:spcAft>
                <a:spcPts val="0"/>
              </a:spcAft>
              <a:buClr>
                <a:schemeClr val="dk2"/>
              </a:buClr>
              <a:buSzPts val="1500"/>
              <a:buFont typeface="Amatic SC"/>
              <a:buNone/>
              <a:defRPr b="1" i="0" sz="1500" u="none" cap="none" strike="noStrike">
                <a:solidFill>
                  <a:schemeClr val="dk2"/>
                </a:solidFill>
                <a:latin typeface="Amatic SC"/>
                <a:ea typeface="Amatic SC"/>
                <a:cs typeface="Amatic SC"/>
                <a:sym typeface="Amatic SC"/>
              </a:defRPr>
            </a:lvl8pPr>
            <a:lvl9pPr indent="0" lvl="8" marL="0" marR="0" rtl="0" algn="r">
              <a:lnSpc>
                <a:spcPct val="100000"/>
              </a:lnSpc>
              <a:spcBef>
                <a:spcPts val="0"/>
              </a:spcBef>
              <a:spcAft>
                <a:spcPts val="0"/>
              </a:spcAft>
              <a:buClr>
                <a:schemeClr val="dk2"/>
              </a:buClr>
              <a:buSzPts val="1500"/>
              <a:buFont typeface="Amatic SC"/>
              <a:buNone/>
              <a:defRPr b="1" i="0" sz="1500" u="none" cap="none" strike="noStrike">
                <a:solidFill>
                  <a:schemeClr val="dk2"/>
                </a:solidFill>
                <a:latin typeface="Amatic SC"/>
                <a:ea typeface="Amatic SC"/>
                <a:cs typeface="Amatic SC"/>
                <a:sym typeface="Amatic SC"/>
              </a:defRPr>
            </a:lvl9pPr>
          </a:lstStyle>
          <a:p>
            <a:pPr indent="0" lvl="0" marL="0" rtl="0" algn="r">
              <a:spcBef>
                <a:spcPts val="0"/>
              </a:spcBef>
              <a:spcAft>
                <a:spcPts val="0"/>
              </a:spcAft>
              <a:buNone/>
            </a:pPr>
            <a:fld id="{00000000-1234-1234-1234-123412341234}" type="slidenum">
              <a:rPr lang="en-US"/>
              <a:t>‹#›</a:t>
            </a:fld>
            <a:endParaRPr/>
          </a:p>
        </p:txBody>
      </p:sp>
      <p:grpSp>
        <p:nvGrpSpPr>
          <p:cNvPr id="70" name="Google Shape;70;g1851bce9fe0_0_80"/>
          <p:cNvGrpSpPr/>
          <p:nvPr/>
        </p:nvGrpSpPr>
        <p:grpSpPr>
          <a:xfrm>
            <a:off x="4377287" y="431564"/>
            <a:ext cx="4360802" cy="4280374"/>
            <a:chOff x="576654" y="555403"/>
            <a:chExt cx="3865959" cy="3794658"/>
          </a:xfrm>
        </p:grpSpPr>
        <p:sp>
          <p:nvSpPr>
            <p:cNvPr id="71" name="Google Shape;71;g1851bce9fe0_0_80"/>
            <p:cNvSpPr/>
            <p:nvPr/>
          </p:nvSpPr>
          <p:spPr>
            <a:xfrm>
              <a:off x="619289" y="555403"/>
              <a:ext cx="3823324" cy="3794658"/>
            </a:xfrm>
            <a:custGeom>
              <a:rect b="b" l="l" r="r" t="t"/>
              <a:pathLst>
                <a:path extrusionOk="0" h="1798416" w="1812002">
                  <a:moveTo>
                    <a:pt x="1803580" y="754533"/>
                  </a:moveTo>
                  <a:cubicBezTo>
                    <a:pt x="1755126" y="365965"/>
                    <a:pt x="1420404" y="43389"/>
                    <a:pt x="1031243" y="5415"/>
                  </a:cubicBezTo>
                  <a:cubicBezTo>
                    <a:pt x="982060" y="-66"/>
                    <a:pt x="932504" y="-1381"/>
                    <a:pt x="883099" y="1447"/>
                  </a:cubicBezTo>
                  <a:cubicBezTo>
                    <a:pt x="873803" y="1973"/>
                    <a:pt x="873957" y="16794"/>
                    <a:pt x="883691" y="16246"/>
                  </a:cubicBezTo>
                  <a:cubicBezTo>
                    <a:pt x="1757494" y="-18263"/>
                    <a:pt x="2121442" y="1058868"/>
                    <a:pt x="1445508" y="1590605"/>
                  </a:cubicBezTo>
                  <a:cubicBezTo>
                    <a:pt x="1154174" y="1812547"/>
                    <a:pt x="730088" y="1849314"/>
                    <a:pt x="411765" y="1663262"/>
                  </a:cubicBezTo>
                  <a:cubicBezTo>
                    <a:pt x="67769" y="1470874"/>
                    <a:pt x="-50821" y="1022824"/>
                    <a:pt x="50843" y="658548"/>
                  </a:cubicBezTo>
                  <a:cubicBezTo>
                    <a:pt x="145996" y="257328"/>
                    <a:pt x="571617" y="-46393"/>
                    <a:pt x="981233" y="77876"/>
                  </a:cubicBezTo>
                  <a:cubicBezTo>
                    <a:pt x="990003" y="80529"/>
                    <a:pt x="993533" y="65949"/>
                    <a:pt x="984391" y="63186"/>
                  </a:cubicBezTo>
                  <a:cubicBezTo>
                    <a:pt x="621232" y="-46436"/>
                    <a:pt x="223477" y="180680"/>
                    <a:pt x="83292" y="523010"/>
                  </a:cubicBezTo>
                  <a:cubicBezTo>
                    <a:pt x="-163184" y="1097697"/>
                    <a:pt x="154152" y="1768368"/>
                    <a:pt x="813533" y="1796542"/>
                  </a:cubicBezTo>
                  <a:cubicBezTo>
                    <a:pt x="1393503" y="1832827"/>
                    <a:pt x="1882662" y="1337310"/>
                    <a:pt x="1803580" y="754533"/>
                  </a:cubicBezTo>
                  <a:close/>
                </a:path>
              </a:pathLst>
            </a:custGeom>
            <a:solidFill>
              <a:schemeClr val="dk1"/>
            </a:solidFill>
            <a:ln>
              <a:noFill/>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Clr>
                  <a:schemeClr val="dk1"/>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72" name="Google Shape;72;g1851bce9fe0_0_80"/>
            <p:cNvSpPr/>
            <p:nvPr/>
          </p:nvSpPr>
          <p:spPr>
            <a:xfrm>
              <a:off x="576654" y="3067330"/>
              <a:ext cx="620488" cy="986037"/>
            </a:xfrm>
            <a:custGeom>
              <a:rect b="b" l="l" r="r" t="t"/>
              <a:pathLst>
                <a:path extrusionOk="0" h="467316" w="294070">
                  <a:moveTo>
                    <a:pt x="291610" y="454155"/>
                  </a:moveTo>
                  <a:cubicBezTo>
                    <a:pt x="153814" y="339512"/>
                    <a:pt x="54825" y="179550"/>
                    <a:pt x="14308" y="4834"/>
                  </a:cubicBezTo>
                  <a:cubicBezTo>
                    <a:pt x="12116" y="-4528"/>
                    <a:pt x="-1872" y="1084"/>
                    <a:pt x="211" y="10007"/>
                  </a:cubicBezTo>
                  <a:cubicBezTo>
                    <a:pt x="42374" y="188276"/>
                    <a:pt x="141091" y="348128"/>
                    <a:pt x="281612" y="465666"/>
                  </a:cubicBezTo>
                  <a:cubicBezTo>
                    <a:pt x="288760" y="471585"/>
                    <a:pt x="298757" y="460141"/>
                    <a:pt x="291610" y="454155"/>
                  </a:cubicBezTo>
                  <a:close/>
                </a:path>
              </a:pathLst>
            </a:custGeom>
            <a:solidFill>
              <a:schemeClr val="dk1"/>
            </a:solidFill>
            <a:ln>
              <a:noFill/>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Clr>
                  <a:schemeClr val="dk1"/>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73" name="Google Shape;73;g1851bce9fe0_0_80"/>
            <p:cNvSpPr/>
            <p:nvPr/>
          </p:nvSpPr>
          <p:spPr>
            <a:xfrm>
              <a:off x="625052" y="3542878"/>
              <a:ext cx="246686" cy="335935"/>
            </a:xfrm>
            <a:custGeom>
              <a:rect b="b" l="l" r="r" t="t"/>
              <a:pathLst>
                <a:path extrusionOk="0" h="159211" w="116913">
                  <a:moveTo>
                    <a:pt x="114759" y="145770"/>
                  </a:moveTo>
                  <a:cubicBezTo>
                    <a:pt x="73155" y="104376"/>
                    <a:pt x="38848" y="56252"/>
                    <a:pt x="13292" y="3435"/>
                  </a:cubicBezTo>
                  <a:cubicBezTo>
                    <a:pt x="9193" y="-5027"/>
                    <a:pt x="-3195" y="3808"/>
                    <a:pt x="774" y="12030"/>
                  </a:cubicBezTo>
                  <a:cubicBezTo>
                    <a:pt x="27012" y="65964"/>
                    <a:pt x="62178" y="115053"/>
                    <a:pt x="104784" y="157258"/>
                  </a:cubicBezTo>
                  <a:cubicBezTo>
                    <a:pt x="111361" y="163814"/>
                    <a:pt x="121337" y="152303"/>
                    <a:pt x="114759" y="145770"/>
                  </a:cubicBezTo>
                  <a:close/>
                </a:path>
              </a:pathLst>
            </a:custGeom>
            <a:solidFill>
              <a:schemeClr val="dk1"/>
            </a:solidFill>
            <a:ln>
              <a:noFill/>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Clr>
                  <a:schemeClr val="dk1"/>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74" name="Google Shape;74;g1851bce9fe0_0_80"/>
            <p:cNvSpPr/>
            <p:nvPr/>
          </p:nvSpPr>
          <p:spPr>
            <a:xfrm>
              <a:off x="3508732" y="703042"/>
              <a:ext cx="736985" cy="678722"/>
            </a:xfrm>
            <a:custGeom>
              <a:rect b="b" l="l" r="r" t="t"/>
              <a:pathLst>
                <a:path extrusionOk="0" h="321669" w="349282">
                  <a:moveTo>
                    <a:pt x="348469" y="309928"/>
                  </a:moveTo>
                  <a:cubicBezTo>
                    <a:pt x="278003" y="170664"/>
                    <a:pt x="156037" y="58585"/>
                    <a:pt x="11050" y="551"/>
                  </a:cubicBezTo>
                  <a:cubicBezTo>
                    <a:pt x="2543" y="-2847"/>
                    <a:pt x="-4823" y="10439"/>
                    <a:pt x="3968" y="13969"/>
                  </a:cubicBezTo>
                  <a:cubicBezTo>
                    <a:pt x="146478" y="70973"/>
                    <a:pt x="266844" y="180859"/>
                    <a:pt x="335709" y="318194"/>
                  </a:cubicBezTo>
                  <a:cubicBezTo>
                    <a:pt x="339918" y="326613"/>
                    <a:pt x="352591" y="318107"/>
                    <a:pt x="348469" y="309928"/>
                  </a:cubicBezTo>
                  <a:close/>
                </a:path>
              </a:pathLst>
            </a:custGeom>
            <a:solidFill>
              <a:schemeClr val="dk1"/>
            </a:solidFill>
            <a:ln>
              <a:noFill/>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Clr>
                  <a:schemeClr val="dk1"/>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75" name="Google Shape;75;g1851bce9fe0_0_80"/>
            <p:cNvSpPr/>
            <p:nvPr/>
          </p:nvSpPr>
          <p:spPr>
            <a:xfrm>
              <a:off x="4237875" y="1405342"/>
              <a:ext cx="51220" cy="74504"/>
            </a:xfrm>
            <a:custGeom>
              <a:rect b="b" l="l" r="r" t="t"/>
              <a:pathLst>
                <a:path extrusionOk="0" h="35310" w="24275">
                  <a:moveTo>
                    <a:pt x="23295" y="23713"/>
                  </a:moveTo>
                  <a:lnTo>
                    <a:pt x="13692" y="3323"/>
                  </a:lnTo>
                  <a:cubicBezTo>
                    <a:pt x="8452" y="-4658"/>
                    <a:pt x="-3475" y="3191"/>
                    <a:pt x="975" y="11588"/>
                  </a:cubicBezTo>
                  <a:cubicBezTo>
                    <a:pt x="4176" y="18384"/>
                    <a:pt x="7371" y="25181"/>
                    <a:pt x="10556" y="31978"/>
                  </a:cubicBezTo>
                  <a:cubicBezTo>
                    <a:pt x="15906" y="39980"/>
                    <a:pt x="27745" y="32109"/>
                    <a:pt x="23295" y="23713"/>
                  </a:cubicBezTo>
                  <a:close/>
                </a:path>
              </a:pathLst>
            </a:custGeom>
            <a:solidFill>
              <a:schemeClr val="dk1"/>
            </a:solidFill>
            <a:ln>
              <a:noFill/>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Clr>
                  <a:schemeClr val="dk1"/>
                </a:buClr>
                <a:buSzPts val="1800"/>
                <a:buFont typeface="Arial"/>
                <a:buNone/>
              </a:pPr>
              <a:r>
                <a:t/>
              </a:r>
              <a:endParaRPr b="0" i="0" sz="1800" u="none" cap="none" strike="noStrike">
                <a:solidFill>
                  <a:srgbClr val="000000"/>
                </a:solidFill>
                <a:latin typeface="Calibri"/>
                <a:ea typeface="Calibri"/>
                <a:cs typeface="Calibri"/>
                <a:sym typeface="Calibri"/>
              </a:endParaRPr>
            </a:p>
          </p:txBody>
        </p:sp>
      </p:grpSp>
      <p:sp>
        <p:nvSpPr>
          <p:cNvPr id="76" name="Google Shape;76;g1851bce9fe0_0_80"/>
          <p:cNvSpPr/>
          <p:nvPr/>
        </p:nvSpPr>
        <p:spPr>
          <a:xfrm rot="2700000">
            <a:off x="4969709" y="954677"/>
            <a:ext cx="200969" cy="172851"/>
          </a:xfrm>
          <a:custGeom>
            <a:rect b="b" l="l" r="r" t="t"/>
            <a:pathLst>
              <a:path extrusionOk="0" h="81892" w="95214">
                <a:moveTo>
                  <a:pt x="92489" y="65480"/>
                </a:moveTo>
                <a:lnTo>
                  <a:pt x="61028" y="43753"/>
                </a:lnTo>
                <a:cubicBezTo>
                  <a:pt x="70521" y="33157"/>
                  <a:pt x="80036" y="22580"/>
                  <a:pt x="89530" y="12028"/>
                </a:cubicBezTo>
                <a:cubicBezTo>
                  <a:pt x="96107" y="4771"/>
                  <a:pt x="85145" y="-4635"/>
                  <a:pt x="78567" y="2600"/>
                </a:cubicBezTo>
                <a:lnTo>
                  <a:pt x="48991" y="35487"/>
                </a:lnTo>
                <a:lnTo>
                  <a:pt x="12684" y="10383"/>
                </a:lnTo>
                <a:cubicBezTo>
                  <a:pt x="5098" y="5144"/>
                  <a:pt x="-4856" y="16610"/>
                  <a:pt x="2687" y="21872"/>
                </a:cubicBezTo>
                <a:lnTo>
                  <a:pt x="38796" y="46844"/>
                </a:lnTo>
                <a:lnTo>
                  <a:pt x="18275" y="69865"/>
                </a:lnTo>
                <a:cubicBezTo>
                  <a:pt x="11697" y="77122"/>
                  <a:pt x="22660" y="86527"/>
                  <a:pt x="29237" y="79292"/>
                </a:cubicBezTo>
                <a:lnTo>
                  <a:pt x="50942" y="55175"/>
                </a:lnTo>
                <a:lnTo>
                  <a:pt x="82601" y="77100"/>
                </a:lnTo>
                <a:cubicBezTo>
                  <a:pt x="90078" y="82296"/>
                  <a:pt x="100119" y="70829"/>
                  <a:pt x="92489" y="65480"/>
                </a:cubicBezTo>
                <a:close/>
              </a:path>
            </a:pathLst>
          </a:custGeom>
          <a:solidFill>
            <a:schemeClr val="dk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77" name="Google Shape;77;g1851bce9fe0_0_80"/>
          <p:cNvSpPr/>
          <p:nvPr/>
        </p:nvSpPr>
        <p:spPr>
          <a:xfrm rot="8434612">
            <a:off x="7810735" y="3959264"/>
            <a:ext cx="540275" cy="264310"/>
          </a:xfrm>
          <a:custGeom>
            <a:rect b="b" l="l" r="r" t="t"/>
            <a:pathLst>
              <a:path extrusionOk="0" h="125260" w="256043">
                <a:moveTo>
                  <a:pt x="122835" y="3891"/>
                </a:moveTo>
                <a:cubicBezTo>
                  <a:pt x="106677" y="35258"/>
                  <a:pt x="90541" y="66632"/>
                  <a:pt x="74404" y="98013"/>
                </a:cubicBezTo>
                <a:cubicBezTo>
                  <a:pt x="67103" y="82972"/>
                  <a:pt x="59737" y="67939"/>
                  <a:pt x="52348" y="52914"/>
                </a:cubicBezTo>
                <a:cubicBezTo>
                  <a:pt x="49783" y="47630"/>
                  <a:pt x="41583" y="45218"/>
                  <a:pt x="38602" y="51708"/>
                </a:cubicBezTo>
                <a:cubicBezTo>
                  <a:pt x="30007" y="70416"/>
                  <a:pt x="17598" y="87110"/>
                  <a:pt x="2141" y="100709"/>
                </a:cubicBezTo>
                <a:cubicBezTo>
                  <a:pt x="-4787" y="106848"/>
                  <a:pt x="6723" y="116802"/>
                  <a:pt x="13629" y="110685"/>
                </a:cubicBezTo>
                <a:cubicBezTo>
                  <a:pt x="26258" y="99453"/>
                  <a:pt x="36979" y="86235"/>
                  <a:pt x="45354" y="71550"/>
                </a:cubicBezTo>
                <a:lnTo>
                  <a:pt x="67432" y="116670"/>
                </a:lnTo>
                <a:cubicBezTo>
                  <a:pt x="70107" y="122174"/>
                  <a:pt x="77978" y="124147"/>
                  <a:pt x="81179" y="117876"/>
                </a:cubicBezTo>
                <a:lnTo>
                  <a:pt x="128580" y="25793"/>
                </a:lnTo>
                <a:cubicBezTo>
                  <a:pt x="139147" y="55900"/>
                  <a:pt x="147259" y="86822"/>
                  <a:pt x="152784" y="118249"/>
                </a:cubicBezTo>
                <a:cubicBezTo>
                  <a:pt x="153969" y="125024"/>
                  <a:pt x="163462" y="128422"/>
                  <a:pt x="166970" y="121318"/>
                </a:cubicBezTo>
                <a:cubicBezTo>
                  <a:pt x="177515" y="99979"/>
                  <a:pt x="188039" y="78638"/>
                  <a:pt x="198585" y="57299"/>
                </a:cubicBezTo>
                <a:cubicBezTo>
                  <a:pt x="214107" y="75321"/>
                  <a:pt x="228819" y="94022"/>
                  <a:pt x="242434" y="113469"/>
                </a:cubicBezTo>
                <a:cubicBezTo>
                  <a:pt x="247959" y="121297"/>
                  <a:pt x="260259" y="113711"/>
                  <a:pt x="254580" y="105686"/>
                </a:cubicBezTo>
                <a:cubicBezTo>
                  <a:pt x="238509" y="82896"/>
                  <a:pt x="221145" y="61039"/>
                  <a:pt x="202575" y="40220"/>
                </a:cubicBezTo>
                <a:cubicBezTo>
                  <a:pt x="199023" y="36229"/>
                  <a:pt x="192512" y="35089"/>
                  <a:pt x="189705" y="40746"/>
                </a:cubicBezTo>
                <a:lnTo>
                  <a:pt x="163001" y="94899"/>
                </a:lnTo>
                <a:cubicBezTo>
                  <a:pt x="156468" y="64295"/>
                  <a:pt x="147566" y="34241"/>
                  <a:pt x="136407" y="5009"/>
                </a:cubicBezTo>
                <a:cubicBezTo>
                  <a:pt x="134324" y="-823"/>
                  <a:pt x="125861" y="-2029"/>
                  <a:pt x="122835" y="3891"/>
                </a:cubicBezTo>
                <a:close/>
              </a:path>
            </a:pathLst>
          </a:custGeom>
          <a:solidFill>
            <a:schemeClr val="dk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Arial"/>
              <a:buNone/>
            </a:pPr>
            <a:r>
              <a:t/>
            </a:r>
            <a:endParaRPr b="0" i="0" sz="1800" u="none" cap="none" strike="noStrike">
              <a:solidFill>
                <a:srgbClr val="000000"/>
              </a:solidFill>
              <a:latin typeface="Calibri"/>
              <a:ea typeface="Calibri"/>
              <a:cs typeface="Calibri"/>
              <a:sym typeface="Calibri"/>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7" name="Shape 17"/>
        <p:cNvGrpSpPr/>
        <p:nvPr/>
      </p:nvGrpSpPr>
      <p:grpSpPr>
        <a:xfrm>
          <a:off x="0" y="0"/>
          <a:ext cx="0" cy="0"/>
          <a:chOff x="0" y="0"/>
          <a:chExt cx="0" cy="0"/>
        </a:xfrm>
      </p:grpSpPr>
      <p:sp>
        <p:nvSpPr>
          <p:cNvPr id="18" name="Google Shape;18;g1851bce9fe0_0_30"/>
          <p:cNvSpPr txBox="1"/>
          <p:nvPr>
            <p:ph type="title"/>
          </p:nvPr>
        </p:nvSpPr>
        <p:spPr>
          <a:xfrm>
            <a:off x="311700" y="2150850"/>
            <a:ext cx="8520600" cy="841800"/>
          </a:xfrm>
          <a:prstGeom prst="rect">
            <a:avLst/>
          </a:prstGeom>
        </p:spPr>
        <p:txBody>
          <a:bodyPr anchorCtr="0" anchor="ctr" bIns="91425" lIns="91425" spcFirstLastPara="1" rIns="91425" wrap="square" tIns="91425">
            <a:norm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p:txBody>
      </p:sp>
      <p:sp>
        <p:nvSpPr>
          <p:cNvPr id="19" name="Google Shape;19;g1851bce9fe0_0_30"/>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20" name="Shape 20"/>
        <p:cNvGrpSpPr/>
        <p:nvPr/>
      </p:nvGrpSpPr>
      <p:grpSpPr>
        <a:xfrm>
          <a:off x="0" y="0"/>
          <a:ext cx="0" cy="0"/>
          <a:chOff x="0" y="0"/>
          <a:chExt cx="0" cy="0"/>
        </a:xfrm>
      </p:grpSpPr>
      <p:sp>
        <p:nvSpPr>
          <p:cNvPr id="21" name="Google Shape;21;g1851bce9fe0_0_33"/>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2" name="Google Shape;22;g1851bce9fe0_0_33"/>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lvl1pPr indent="-342900" lvl="0" marL="457200">
              <a:spcBef>
                <a:spcPts val="0"/>
              </a:spcBef>
              <a:spcAft>
                <a:spcPts val="0"/>
              </a:spcAft>
              <a:buSzPts val="1800"/>
              <a:buChar char="●"/>
              <a:defRPr/>
            </a:lvl1pPr>
            <a:lvl2pPr indent="-317500" lvl="1" marL="914400">
              <a:spcBef>
                <a:spcPts val="0"/>
              </a:spcBef>
              <a:spcAft>
                <a:spcPts val="0"/>
              </a:spcAft>
              <a:buSzPts val="1400"/>
              <a:buChar char="○"/>
              <a:defRPr/>
            </a:lvl2pPr>
            <a:lvl3pPr indent="-317500" lvl="2" marL="1371600">
              <a:spcBef>
                <a:spcPts val="0"/>
              </a:spcBef>
              <a:spcAft>
                <a:spcPts val="0"/>
              </a:spcAft>
              <a:buSzPts val="1400"/>
              <a:buChar char="■"/>
              <a:defRPr/>
            </a:lvl3pPr>
            <a:lvl4pPr indent="-317500" lvl="3" marL="1828800">
              <a:spcBef>
                <a:spcPts val="0"/>
              </a:spcBef>
              <a:spcAft>
                <a:spcPts val="0"/>
              </a:spcAft>
              <a:buSzPts val="1400"/>
              <a:buChar char="●"/>
              <a:defRPr/>
            </a:lvl4pPr>
            <a:lvl5pPr indent="-317500" lvl="4" marL="2286000">
              <a:spcBef>
                <a:spcPts val="0"/>
              </a:spcBef>
              <a:spcAft>
                <a:spcPts val="0"/>
              </a:spcAft>
              <a:buSzPts val="1400"/>
              <a:buChar char="○"/>
              <a:defRPr/>
            </a:lvl5pPr>
            <a:lvl6pPr indent="-317500" lvl="5" marL="2743200">
              <a:spcBef>
                <a:spcPts val="0"/>
              </a:spcBef>
              <a:spcAft>
                <a:spcPts val="0"/>
              </a:spcAft>
              <a:buSzPts val="1400"/>
              <a:buChar char="■"/>
              <a:defRPr/>
            </a:lvl6pPr>
            <a:lvl7pPr indent="-317500" lvl="6" marL="3200400">
              <a:spcBef>
                <a:spcPts val="0"/>
              </a:spcBef>
              <a:spcAft>
                <a:spcPts val="0"/>
              </a:spcAft>
              <a:buSzPts val="1400"/>
              <a:buChar char="●"/>
              <a:defRPr/>
            </a:lvl7pPr>
            <a:lvl8pPr indent="-317500" lvl="7" marL="3657600">
              <a:spcBef>
                <a:spcPts val="0"/>
              </a:spcBef>
              <a:spcAft>
                <a:spcPts val="0"/>
              </a:spcAft>
              <a:buSzPts val="1400"/>
              <a:buChar char="○"/>
              <a:defRPr/>
            </a:lvl8pPr>
            <a:lvl9pPr indent="-317500" lvl="8" marL="4114800">
              <a:spcBef>
                <a:spcPts val="0"/>
              </a:spcBef>
              <a:spcAft>
                <a:spcPts val="0"/>
              </a:spcAft>
              <a:buSzPts val="1400"/>
              <a:buChar char="■"/>
              <a:defRPr/>
            </a:lvl9pPr>
          </a:lstStyle>
          <a:p/>
        </p:txBody>
      </p:sp>
      <p:sp>
        <p:nvSpPr>
          <p:cNvPr id="23" name="Google Shape;23;g1851bce9fe0_0_33"/>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24" name="Shape 24"/>
        <p:cNvGrpSpPr/>
        <p:nvPr/>
      </p:nvGrpSpPr>
      <p:grpSpPr>
        <a:xfrm>
          <a:off x="0" y="0"/>
          <a:ext cx="0" cy="0"/>
          <a:chOff x="0" y="0"/>
          <a:chExt cx="0" cy="0"/>
        </a:xfrm>
      </p:grpSpPr>
      <p:sp>
        <p:nvSpPr>
          <p:cNvPr id="25" name="Google Shape;25;g1851bce9fe0_0_37"/>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6" name="Google Shape;26;g1851bce9fe0_0_37"/>
          <p:cNvSpPr txBox="1"/>
          <p:nvPr>
            <p:ph idx="1" type="body"/>
          </p:nvPr>
        </p:nvSpPr>
        <p:spPr>
          <a:xfrm>
            <a:off x="311700" y="1152475"/>
            <a:ext cx="3999900" cy="34164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27" name="Google Shape;27;g1851bce9fe0_0_37"/>
          <p:cNvSpPr txBox="1"/>
          <p:nvPr>
            <p:ph idx="2" type="body"/>
          </p:nvPr>
        </p:nvSpPr>
        <p:spPr>
          <a:xfrm>
            <a:off x="4832400" y="1152475"/>
            <a:ext cx="3999900" cy="34164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28" name="Google Shape;28;g1851bce9fe0_0_37"/>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29" name="Shape 29"/>
        <p:cNvGrpSpPr/>
        <p:nvPr/>
      </p:nvGrpSpPr>
      <p:grpSpPr>
        <a:xfrm>
          <a:off x="0" y="0"/>
          <a:ext cx="0" cy="0"/>
          <a:chOff x="0" y="0"/>
          <a:chExt cx="0" cy="0"/>
        </a:xfrm>
      </p:grpSpPr>
      <p:sp>
        <p:nvSpPr>
          <p:cNvPr id="30" name="Google Shape;30;g1851bce9fe0_0_42"/>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31" name="Google Shape;31;g1851bce9fe0_0_4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32" name="Shape 32"/>
        <p:cNvGrpSpPr/>
        <p:nvPr/>
      </p:nvGrpSpPr>
      <p:grpSpPr>
        <a:xfrm>
          <a:off x="0" y="0"/>
          <a:ext cx="0" cy="0"/>
          <a:chOff x="0" y="0"/>
          <a:chExt cx="0" cy="0"/>
        </a:xfrm>
      </p:grpSpPr>
      <p:sp>
        <p:nvSpPr>
          <p:cNvPr id="33" name="Google Shape;33;g1851bce9fe0_0_45"/>
          <p:cNvSpPr txBox="1"/>
          <p:nvPr>
            <p:ph type="title"/>
          </p:nvPr>
        </p:nvSpPr>
        <p:spPr>
          <a:xfrm>
            <a:off x="311700" y="555600"/>
            <a:ext cx="2808000" cy="755700"/>
          </a:xfrm>
          <a:prstGeom prst="rect">
            <a:avLst/>
          </a:prstGeom>
        </p:spPr>
        <p:txBody>
          <a:bodyPr anchorCtr="0" anchor="b" bIns="91425" lIns="91425" spcFirstLastPara="1" rIns="91425" wrap="square" tIns="91425">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34" name="Google Shape;34;g1851bce9fe0_0_45"/>
          <p:cNvSpPr txBox="1"/>
          <p:nvPr>
            <p:ph idx="1" type="body"/>
          </p:nvPr>
        </p:nvSpPr>
        <p:spPr>
          <a:xfrm>
            <a:off x="311700" y="1389600"/>
            <a:ext cx="2808000" cy="3179400"/>
          </a:xfrm>
          <a:prstGeom prst="rect">
            <a:avLst/>
          </a:prstGeom>
        </p:spPr>
        <p:txBody>
          <a:bodyPr anchorCtr="0" anchor="t" bIns="91425" lIns="91425" spcFirstLastPara="1" rIns="91425" wrap="square" tIns="91425">
            <a:normAutofit/>
          </a:bodyPr>
          <a:lstStyle>
            <a:lvl1pPr indent="-304800" lvl="0" marL="457200">
              <a:spcBef>
                <a:spcPts val="0"/>
              </a:spcBef>
              <a:spcAft>
                <a:spcPts val="0"/>
              </a:spcAft>
              <a:buSzPts val="1200"/>
              <a:buChar char="●"/>
              <a:defRPr sz="12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35" name="Google Shape;35;g1851bce9fe0_0_45"/>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36" name="Shape 36"/>
        <p:cNvGrpSpPr/>
        <p:nvPr/>
      </p:nvGrpSpPr>
      <p:grpSpPr>
        <a:xfrm>
          <a:off x="0" y="0"/>
          <a:ext cx="0" cy="0"/>
          <a:chOff x="0" y="0"/>
          <a:chExt cx="0" cy="0"/>
        </a:xfrm>
      </p:grpSpPr>
      <p:sp>
        <p:nvSpPr>
          <p:cNvPr id="37" name="Google Shape;37;g1851bce9fe0_0_49"/>
          <p:cNvSpPr txBox="1"/>
          <p:nvPr>
            <p:ph type="title"/>
          </p:nvPr>
        </p:nvSpPr>
        <p:spPr>
          <a:xfrm>
            <a:off x="490250" y="450150"/>
            <a:ext cx="6367800" cy="4090800"/>
          </a:xfrm>
          <a:prstGeom prst="rect">
            <a:avLst/>
          </a:prstGeom>
        </p:spPr>
        <p:txBody>
          <a:bodyPr anchorCtr="0" anchor="ctr" bIns="91425" lIns="91425" spcFirstLastPara="1" rIns="91425" wrap="square" tIns="91425">
            <a:norm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p:txBody>
      </p:sp>
      <p:sp>
        <p:nvSpPr>
          <p:cNvPr id="38" name="Google Shape;38;g1851bce9fe0_0_49"/>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39" name="Shape 39"/>
        <p:cNvGrpSpPr/>
        <p:nvPr/>
      </p:nvGrpSpPr>
      <p:grpSpPr>
        <a:xfrm>
          <a:off x="0" y="0"/>
          <a:ext cx="0" cy="0"/>
          <a:chOff x="0" y="0"/>
          <a:chExt cx="0" cy="0"/>
        </a:xfrm>
      </p:grpSpPr>
      <p:sp>
        <p:nvSpPr>
          <p:cNvPr id="40" name="Google Shape;40;g1851bce9fe0_0_52"/>
          <p:cNvSpPr/>
          <p:nvPr/>
        </p:nvSpPr>
        <p:spPr>
          <a:xfrm>
            <a:off x="4572000" y="-125"/>
            <a:ext cx="4572000" cy="51435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 name="Google Shape;41;g1851bce9fe0_0_52"/>
          <p:cNvSpPr txBox="1"/>
          <p:nvPr>
            <p:ph type="title"/>
          </p:nvPr>
        </p:nvSpPr>
        <p:spPr>
          <a:xfrm>
            <a:off x="265500" y="1233175"/>
            <a:ext cx="4045200" cy="1482300"/>
          </a:xfrm>
          <a:prstGeom prst="rect">
            <a:avLst/>
          </a:prstGeom>
        </p:spPr>
        <p:txBody>
          <a:bodyPr anchorCtr="0" anchor="b" bIns="91425" lIns="91425" spcFirstLastPara="1" rIns="91425" wrap="square" tIns="91425">
            <a:norm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p:txBody>
      </p:sp>
      <p:sp>
        <p:nvSpPr>
          <p:cNvPr id="42" name="Google Shape;42;g1851bce9fe0_0_52"/>
          <p:cNvSpPr txBox="1"/>
          <p:nvPr>
            <p:ph idx="1" type="subTitle"/>
          </p:nvPr>
        </p:nvSpPr>
        <p:spPr>
          <a:xfrm>
            <a:off x="265500" y="2803075"/>
            <a:ext cx="4045200" cy="12351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43" name="Google Shape;43;g1851bce9fe0_0_52"/>
          <p:cNvSpPr txBox="1"/>
          <p:nvPr>
            <p:ph idx="2" type="body"/>
          </p:nvPr>
        </p:nvSpPr>
        <p:spPr>
          <a:xfrm>
            <a:off x="4939500" y="724075"/>
            <a:ext cx="3837000" cy="3695100"/>
          </a:xfrm>
          <a:prstGeom prst="rect">
            <a:avLst/>
          </a:prstGeom>
        </p:spPr>
        <p:txBody>
          <a:bodyPr anchorCtr="0" anchor="ctr" bIns="91425" lIns="91425" spcFirstLastPara="1" rIns="91425" wrap="square" tIns="91425">
            <a:normAutofit/>
          </a:bodyPr>
          <a:lstStyle>
            <a:lvl1pPr indent="-342900" lvl="0" marL="457200">
              <a:spcBef>
                <a:spcPts val="0"/>
              </a:spcBef>
              <a:spcAft>
                <a:spcPts val="0"/>
              </a:spcAft>
              <a:buSzPts val="1800"/>
              <a:buChar char="●"/>
              <a:defRPr/>
            </a:lvl1pPr>
            <a:lvl2pPr indent="-317500" lvl="1" marL="914400">
              <a:spcBef>
                <a:spcPts val="0"/>
              </a:spcBef>
              <a:spcAft>
                <a:spcPts val="0"/>
              </a:spcAft>
              <a:buSzPts val="1400"/>
              <a:buChar char="○"/>
              <a:defRPr/>
            </a:lvl2pPr>
            <a:lvl3pPr indent="-317500" lvl="2" marL="1371600">
              <a:spcBef>
                <a:spcPts val="0"/>
              </a:spcBef>
              <a:spcAft>
                <a:spcPts val="0"/>
              </a:spcAft>
              <a:buSzPts val="1400"/>
              <a:buChar char="■"/>
              <a:defRPr/>
            </a:lvl3pPr>
            <a:lvl4pPr indent="-317500" lvl="3" marL="1828800">
              <a:spcBef>
                <a:spcPts val="0"/>
              </a:spcBef>
              <a:spcAft>
                <a:spcPts val="0"/>
              </a:spcAft>
              <a:buSzPts val="1400"/>
              <a:buChar char="●"/>
              <a:defRPr/>
            </a:lvl4pPr>
            <a:lvl5pPr indent="-317500" lvl="4" marL="2286000">
              <a:spcBef>
                <a:spcPts val="0"/>
              </a:spcBef>
              <a:spcAft>
                <a:spcPts val="0"/>
              </a:spcAft>
              <a:buSzPts val="1400"/>
              <a:buChar char="○"/>
              <a:defRPr/>
            </a:lvl5pPr>
            <a:lvl6pPr indent="-317500" lvl="5" marL="2743200">
              <a:spcBef>
                <a:spcPts val="0"/>
              </a:spcBef>
              <a:spcAft>
                <a:spcPts val="0"/>
              </a:spcAft>
              <a:buSzPts val="1400"/>
              <a:buChar char="■"/>
              <a:defRPr/>
            </a:lvl6pPr>
            <a:lvl7pPr indent="-317500" lvl="6" marL="3200400">
              <a:spcBef>
                <a:spcPts val="0"/>
              </a:spcBef>
              <a:spcAft>
                <a:spcPts val="0"/>
              </a:spcAft>
              <a:buSzPts val="1400"/>
              <a:buChar char="●"/>
              <a:defRPr/>
            </a:lvl7pPr>
            <a:lvl8pPr indent="-317500" lvl="7" marL="3657600">
              <a:spcBef>
                <a:spcPts val="0"/>
              </a:spcBef>
              <a:spcAft>
                <a:spcPts val="0"/>
              </a:spcAft>
              <a:buSzPts val="1400"/>
              <a:buChar char="○"/>
              <a:defRPr/>
            </a:lvl8pPr>
            <a:lvl9pPr indent="-317500" lvl="8" marL="4114800">
              <a:spcBef>
                <a:spcPts val="0"/>
              </a:spcBef>
              <a:spcAft>
                <a:spcPts val="0"/>
              </a:spcAft>
              <a:buSzPts val="1400"/>
              <a:buChar char="■"/>
              <a:defRPr/>
            </a:lvl9pPr>
          </a:lstStyle>
          <a:p/>
        </p:txBody>
      </p:sp>
      <p:sp>
        <p:nvSpPr>
          <p:cNvPr id="44" name="Google Shape;44;g1851bce9fe0_0_5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45" name="Shape 45"/>
        <p:cNvGrpSpPr/>
        <p:nvPr/>
      </p:nvGrpSpPr>
      <p:grpSpPr>
        <a:xfrm>
          <a:off x="0" y="0"/>
          <a:ext cx="0" cy="0"/>
          <a:chOff x="0" y="0"/>
          <a:chExt cx="0" cy="0"/>
        </a:xfrm>
      </p:grpSpPr>
      <p:sp>
        <p:nvSpPr>
          <p:cNvPr id="46" name="Google Shape;46;g1851bce9fe0_0_58"/>
          <p:cNvSpPr txBox="1"/>
          <p:nvPr>
            <p:ph idx="1" type="body"/>
          </p:nvPr>
        </p:nvSpPr>
        <p:spPr>
          <a:xfrm>
            <a:off x="311700" y="4230575"/>
            <a:ext cx="5998800" cy="605100"/>
          </a:xfrm>
          <a:prstGeom prst="rect">
            <a:avLst/>
          </a:prstGeom>
        </p:spPr>
        <p:txBody>
          <a:bodyPr anchorCtr="0" anchor="ctr" bIns="91425" lIns="91425" spcFirstLastPara="1" rIns="91425" wrap="square" tIns="91425">
            <a:normAutofit/>
          </a:bodyPr>
          <a:lstStyle>
            <a:lvl1pPr indent="-228600" lvl="0" marL="457200">
              <a:lnSpc>
                <a:spcPct val="100000"/>
              </a:lnSpc>
              <a:spcBef>
                <a:spcPts val="0"/>
              </a:spcBef>
              <a:spcAft>
                <a:spcPts val="0"/>
              </a:spcAft>
              <a:buSzPts val="1800"/>
              <a:buNone/>
              <a:defRPr/>
            </a:lvl1pPr>
          </a:lstStyle>
          <a:p/>
        </p:txBody>
      </p:sp>
      <p:sp>
        <p:nvSpPr>
          <p:cNvPr id="47" name="Google Shape;47;g1851bce9fe0_0_58"/>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0" Type="http://schemas.openxmlformats.org/officeDocument/2006/relationships/slideLayout" Target="../slideLayouts/slideLayout10.xml"/><Relationship Id="rId13" Type="http://schemas.openxmlformats.org/officeDocument/2006/relationships/slideLayout" Target="../slideLayouts/slideLayout13.xml"/><Relationship Id="rId12" Type="http://schemas.openxmlformats.org/officeDocument/2006/relationships/slideLayout" Target="../slideLayouts/slideLayout12.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2.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9" name="Shape 9"/>
        <p:cNvGrpSpPr/>
        <p:nvPr/>
      </p:nvGrpSpPr>
      <p:grpSpPr>
        <a:xfrm>
          <a:off x="0" y="0"/>
          <a:ext cx="0" cy="0"/>
          <a:chOff x="0" y="0"/>
          <a:chExt cx="0" cy="0"/>
        </a:xfrm>
      </p:grpSpPr>
      <p:sp>
        <p:nvSpPr>
          <p:cNvPr id="10" name="Google Shape;10;g1851bce9fe0_0_22"/>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p:txBody>
      </p:sp>
      <p:sp>
        <p:nvSpPr>
          <p:cNvPr id="11" name="Google Shape;11;g1851bce9fe0_0_22"/>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rmAutofit/>
          </a:bodyPr>
          <a:lstStyle>
            <a:lvl1pPr indent="-342900" lvl="0" marL="457200">
              <a:lnSpc>
                <a:spcPct val="115000"/>
              </a:lnSpc>
              <a:spcBef>
                <a:spcPts val="0"/>
              </a:spcBef>
              <a:spcAft>
                <a:spcPts val="0"/>
              </a:spcAft>
              <a:buClr>
                <a:schemeClr val="dk2"/>
              </a:buClr>
              <a:buSzPts val="1800"/>
              <a:buChar char="●"/>
              <a:defRPr sz="1800">
                <a:solidFill>
                  <a:schemeClr val="dk2"/>
                </a:solidFill>
              </a:defRPr>
            </a:lvl1pPr>
            <a:lvl2pPr indent="-317500" lvl="1" marL="914400">
              <a:lnSpc>
                <a:spcPct val="115000"/>
              </a:lnSpc>
              <a:spcBef>
                <a:spcPts val="0"/>
              </a:spcBef>
              <a:spcAft>
                <a:spcPts val="0"/>
              </a:spcAft>
              <a:buClr>
                <a:schemeClr val="dk2"/>
              </a:buClr>
              <a:buSzPts val="1400"/>
              <a:buChar char="○"/>
              <a:defRPr>
                <a:solidFill>
                  <a:schemeClr val="dk2"/>
                </a:solidFill>
              </a:defRPr>
            </a:lvl2pPr>
            <a:lvl3pPr indent="-317500" lvl="2" marL="1371600">
              <a:lnSpc>
                <a:spcPct val="115000"/>
              </a:lnSpc>
              <a:spcBef>
                <a:spcPts val="0"/>
              </a:spcBef>
              <a:spcAft>
                <a:spcPts val="0"/>
              </a:spcAft>
              <a:buClr>
                <a:schemeClr val="dk2"/>
              </a:buClr>
              <a:buSzPts val="1400"/>
              <a:buChar char="■"/>
              <a:defRPr>
                <a:solidFill>
                  <a:schemeClr val="dk2"/>
                </a:solidFill>
              </a:defRPr>
            </a:lvl3pPr>
            <a:lvl4pPr indent="-317500" lvl="3" marL="1828800">
              <a:lnSpc>
                <a:spcPct val="115000"/>
              </a:lnSpc>
              <a:spcBef>
                <a:spcPts val="0"/>
              </a:spcBef>
              <a:spcAft>
                <a:spcPts val="0"/>
              </a:spcAft>
              <a:buClr>
                <a:schemeClr val="dk2"/>
              </a:buClr>
              <a:buSzPts val="1400"/>
              <a:buChar char="●"/>
              <a:defRPr>
                <a:solidFill>
                  <a:schemeClr val="dk2"/>
                </a:solidFill>
              </a:defRPr>
            </a:lvl4pPr>
            <a:lvl5pPr indent="-317500" lvl="4" marL="2286000">
              <a:lnSpc>
                <a:spcPct val="115000"/>
              </a:lnSpc>
              <a:spcBef>
                <a:spcPts val="0"/>
              </a:spcBef>
              <a:spcAft>
                <a:spcPts val="0"/>
              </a:spcAft>
              <a:buClr>
                <a:schemeClr val="dk2"/>
              </a:buClr>
              <a:buSzPts val="1400"/>
              <a:buChar char="○"/>
              <a:defRPr>
                <a:solidFill>
                  <a:schemeClr val="dk2"/>
                </a:solidFill>
              </a:defRPr>
            </a:lvl5pPr>
            <a:lvl6pPr indent="-317500" lvl="5" marL="2743200">
              <a:lnSpc>
                <a:spcPct val="115000"/>
              </a:lnSpc>
              <a:spcBef>
                <a:spcPts val="0"/>
              </a:spcBef>
              <a:spcAft>
                <a:spcPts val="0"/>
              </a:spcAft>
              <a:buClr>
                <a:schemeClr val="dk2"/>
              </a:buClr>
              <a:buSzPts val="1400"/>
              <a:buChar char="■"/>
              <a:defRPr>
                <a:solidFill>
                  <a:schemeClr val="dk2"/>
                </a:solidFill>
              </a:defRPr>
            </a:lvl6pPr>
            <a:lvl7pPr indent="-317500" lvl="6" marL="3200400">
              <a:lnSpc>
                <a:spcPct val="115000"/>
              </a:lnSpc>
              <a:spcBef>
                <a:spcPts val="0"/>
              </a:spcBef>
              <a:spcAft>
                <a:spcPts val="0"/>
              </a:spcAft>
              <a:buClr>
                <a:schemeClr val="dk2"/>
              </a:buClr>
              <a:buSzPts val="1400"/>
              <a:buChar char="●"/>
              <a:defRPr>
                <a:solidFill>
                  <a:schemeClr val="dk2"/>
                </a:solidFill>
              </a:defRPr>
            </a:lvl7pPr>
            <a:lvl8pPr indent="-317500" lvl="7" marL="3657600">
              <a:lnSpc>
                <a:spcPct val="115000"/>
              </a:lnSpc>
              <a:spcBef>
                <a:spcPts val="0"/>
              </a:spcBef>
              <a:spcAft>
                <a:spcPts val="0"/>
              </a:spcAft>
              <a:buClr>
                <a:schemeClr val="dk2"/>
              </a:buClr>
              <a:buSzPts val="1400"/>
              <a:buChar char="○"/>
              <a:defRPr>
                <a:solidFill>
                  <a:schemeClr val="dk2"/>
                </a:solidFill>
              </a:defRPr>
            </a:lvl8pPr>
            <a:lvl9pPr indent="-317500" lvl="8" marL="4114800">
              <a:lnSpc>
                <a:spcPct val="115000"/>
              </a:lnSpc>
              <a:spcBef>
                <a:spcPts val="0"/>
              </a:spcBef>
              <a:spcAft>
                <a:spcPts val="0"/>
              </a:spcAft>
              <a:buClr>
                <a:schemeClr val="dk2"/>
              </a:buClr>
              <a:buSzPts val="1400"/>
              <a:buChar char="■"/>
              <a:defRPr>
                <a:solidFill>
                  <a:schemeClr val="dk2"/>
                </a:solidFill>
              </a:defRPr>
            </a:lvl9pPr>
          </a:lstStyle>
          <a:p/>
        </p:txBody>
      </p:sp>
      <p:sp>
        <p:nvSpPr>
          <p:cNvPr id="12" name="Google Shape;12;g1851bce9fe0_0_22"/>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indent="0" lvl="0" marL="0" rtl="0" algn="r">
              <a:spcBef>
                <a:spcPts val="0"/>
              </a:spcBef>
              <a:spcAft>
                <a:spcPts val="0"/>
              </a:spcAft>
              <a:buNone/>
            </a:pPr>
            <a:fld id="{00000000-1234-1234-1234-123412341234}" type="slidenum">
              <a:rPr lang="en-US"/>
              <a:t>‹#›</a:t>
            </a:fld>
            <a:endParaRPr/>
          </a:p>
        </p:txBody>
      </p:sp>
    </p:spTree>
  </p:cSld>
  <p:clrMap accent1="accent1" accent2="accent2" accent3="accent3" accent4="accent4" accent5="accent5" accent6="accent6" bg1="lt1" bg2="dk2" tx1="dk1" tx2="lt2" folHlink="folHlink" hlink="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transition>
    <p:fade thruBlk="1"/>
  </p:transition>
  <p:hf dt="0" ftr="0" hdr="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xml"/><Relationship Id="rId3" Type="http://schemas.openxmlformats.org/officeDocument/2006/relationships/image" Target="../media/image8.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3.xml"/><Relationship Id="rId3" Type="http://schemas.openxmlformats.org/officeDocument/2006/relationships/image" Target="../media/image2.jp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0.xml"/><Relationship Id="rId3" Type="http://schemas.openxmlformats.org/officeDocument/2006/relationships/image" Target="../media/image4.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2.xml"/><Relationship Id="rId3" Type="http://schemas.openxmlformats.org/officeDocument/2006/relationships/image" Target="../media/image5.jpg"/><Relationship Id="rId4" Type="http://schemas.openxmlformats.org/officeDocument/2006/relationships/image" Target="../media/image7.jp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5.xml"/><Relationship Id="rId3" Type="http://schemas.openxmlformats.org/officeDocument/2006/relationships/image" Target="../media/image6.jpg"/><Relationship Id="rId4" Type="http://schemas.openxmlformats.org/officeDocument/2006/relationships/image" Target="../media/image3.jp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7.xml"/><Relationship Id="rId3" Type="http://schemas.openxmlformats.org/officeDocument/2006/relationships/image" Target="../media/image10.jpg"/><Relationship Id="rId4" Type="http://schemas.openxmlformats.org/officeDocument/2006/relationships/image" Target="../media/image9.jpg"/><Relationship Id="rId5" Type="http://schemas.openxmlformats.org/officeDocument/2006/relationships/image" Target="../media/image11.jp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8.xml"/><Relationship Id="rId3" Type="http://schemas.openxmlformats.org/officeDocument/2006/relationships/image" Target="../media/image17.png"/><Relationship Id="rId4" Type="http://schemas.openxmlformats.org/officeDocument/2006/relationships/image" Target="../media/image15.png"/><Relationship Id="rId5" Type="http://schemas.openxmlformats.org/officeDocument/2006/relationships/image" Target="../media/image26.pn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9.xml"/><Relationship Id="rId3" Type="http://schemas.openxmlformats.org/officeDocument/2006/relationships/image" Target="../media/image21.jp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0.xml"/><Relationship Id="rId3" Type="http://schemas.openxmlformats.org/officeDocument/2006/relationships/image" Target="../media/image18.png"/><Relationship Id="rId4" Type="http://schemas.openxmlformats.org/officeDocument/2006/relationships/image" Target="../media/image13.pn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1.xml"/><Relationship Id="rId3" Type="http://schemas.openxmlformats.org/officeDocument/2006/relationships/image" Target="../media/image12.jpg"/><Relationship Id="rId4" Type="http://schemas.openxmlformats.org/officeDocument/2006/relationships/image" Target="../media/image23.png"/><Relationship Id="rId5" Type="http://schemas.openxmlformats.org/officeDocument/2006/relationships/image" Target="../media/image19.pn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2.xml"/><Relationship Id="rId3" Type="http://schemas.openxmlformats.org/officeDocument/2006/relationships/image" Target="../media/image16.jpg"/><Relationship Id="rId4" Type="http://schemas.openxmlformats.org/officeDocument/2006/relationships/image" Target="../media/image14.gif"/></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3.xml"/><Relationship Id="rId3" Type="http://schemas.openxmlformats.org/officeDocument/2006/relationships/image" Target="../media/image24.jpg"/><Relationship Id="rId4" Type="http://schemas.openxmlformats.org/officeDocument/2006/relationships/image" Target="../media/image22.pn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4.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35.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6.xml"/><Relationship Id="rId3" Type="http://schemas.openxmlformats.org/officeDocument/2006/relationships/image" Target="../media/image25.png"/></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7.xml"/><Relationship Id="rId3" Type="http://schemas.openxmlformats.org/officeDocument/2006/relationships/image" Target="../media/image28.jpg"/><Relationship Id="rId4" Type="http://schemas.openxmlformats.org/officeDocument/2006/relationships/image" Target="../media/image20.png"/></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8.xml"/><Relationship Id="rId3" Type="http://schemas.openxmlformats.org/officeDocument/2006/relationships/image" Target="../media/image31.png"/><Relationship Id="rId4" Type="http://schemas.openxmlformats.org/officeDocument/2006/relationships/image" Target="../media/image27.png"/></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9.xml"/><Relationship Id="rId3" Type="http://schemas.openxmlformats.org/officeDocument/2006/relationships/image" Target="../media/image47.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0.xml"/><Relationship Id="rId3" Type="http://schemas.openxmlformats.org/officeDocument/2006/relationships/image" Target="../media/image29.png"/></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1.xml"/><Relationship Id="rId3" Type="http://schemas.openxmlformats.org/officeDocument/2006/relationships/image" Target="../media/image39.png"/></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2.xml"/><Relationship Id="rId3" Type="http://schemas.openxmlformats.org/officeDocument/2006/relationships/image" Target="../media/image35.png"/></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3.xml"/><Relationship Id="rId3" Type="http://schemas.openxmlformats.org/officeDocument/2006/relationships/image" Target="../media/image35.png"/></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4.xml"/><Relationship Id="rId3" Type="http://schemas.openxmlformats.org/officeDocument/2006/relationships/image" Target="../media/image34.png"/></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5.xml"/><Relationship Id="rId3" Type="http://schemas.openxmlformats.org/officeDocument/2006/relationships/image" Target="../media/image43.png"/></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46.xml"/><Relationship Id="rId3" Type="http://schemas.openxmlformats.org/officeDocument/2006/relationships/image" Target="../media/image40.png"/></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7.xml"/><Relationship Id="rId3" Type="http://schemas.openxmlformats.org/officeDocument/2006/relationships/image" Target="../media/image36.png"/></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8.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9.xml"/><Relationship Id="rId3" Type="http://schemas.openxmlformats.org/officeDocument/2006/relationships/image" Target="../media/image30.png"/><Relationship Id="rId4" Type="http://schemas.openxmlformats.org/officeDocument/2006/relationships/image" Target="../media/image42.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0.xml"/><Relationship Id="rId3" Type="http://schemas.openxmlformats.org/officeDocument/2006/relationships/image" Target="../media/image37.png"/></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1.xml"/><Relationship Id="rId3" Type="http://schemas.openxmlformats.org/officeDocument/2006/relationships/image" Target="../media/image46.png"/></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2.xml"/><Relationship Id="rId3" Type="http://schemas.openxmlformats.org/officeDocument/2006/relationships/image" Target="../media/image32.png"/></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3.xml"/><Relationship Id="rId3" Type="http://schemas.openxmlformats.org/officeDocument/2006/relationships/image" Target="../media/image38.jpg"/><Relationship Id="rId4" Type="http://schemas.openxmlformats.org/officeDocument/2006/relationships/image" Target="../media/image41.png"/><Relationship Id="rId5" Type="http://schemas.openxmlformats.org/officeDocument/2006/relationships/image" Target="../media/image45.png"/></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4.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5.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6.xml"/><Relationship Id="rId3" Type="http://schemas.openxmlformats.org/officeDocument/2006/relationships/image" Target="../media/image44.jp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xml"/><Relationship Id="rId3" Type="http://schemas.openxmlformats.org/officeDocument/2006/relationships/image" Target="../media/image1.jp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FE599"/>
        </a:solidFill>
      </p:bgPr>
    </p:bg>
    <p:spTree>
      <p:nvGrpSpPr>
        <p:cNvPr id="82" name="Shape 82"/>
        <p:cNvGrpSpPr/>
        <p:nvPr/>
      </p:nvGrpSpPr>
      <p:grpSpPr>
        <a:xfrm>
          <a:off x="0" y="0"/>
          <a:ext cx="0" cy="0"/>
          <a:chOff x="0" y="0"/>
          <a:chExt cx="0" cy="0"/>
        </a:xfrm>
      </p:grpSpPr>
      <p:sp>
        <p:nvSpPr>
          <p:cNvPr id="83" name="Google Shape;83;g1851bce9fe0_0_17"/>
          <p:cNvSpPr txBox="1"/>
          <p:nvPr>
            <p:ph type="title"/>
          </p:nvPr>
        </p:nvSpPr>
        <p:spPr>
          <a:xfrm>
            <a:off x="1511700" y="2087125"/>
            <a:ext cx="6120600" cy="841800"/>
          </a:xfrm>
          <a:prstGeom prst="rect">
            <a:avLst/>
          </a:prstGeom>
        </p:spPr>
        <p:txBody>
          <a:bodyPr anchorCtr="0" anchor="ctr" bIns="91425" lIns="91425" spcFirstLastPara="1" rIns="91425" wrap="square" tIns="91425">
            <a:noAutofit/>
          </a:bodyPr>
          <a:lstStyle/>
          <a:p>
            <a:pPr indent="0" lvl="0" marL="0" rtl="1" algn="ctr">
              <a:spcBef>
                <a:spcPts val="0"/>
              </a:spcBef>
              <a:spcAft>
                <a:spcPts val="0"/>
              </a:spcAft>
              <a:buNone/>
            </a:pPr>
            <a:r>
              <a:rPr b="1" lang="en-US" sz="3800">
                <a:solidFill>
                  <a:srgbClr val="F6650A"/>
                </a:solidFill>
                <a:latin typeface="Lexend"/>
                <a:ea typeface="Lexend"/>
                <a:cs typeface="Lexend"/>
                <a:sym typeface="Lexend"/>
              </a:rPr>
              <a:t>Introduction to ICU</a:t>
            </a:r>
            <a:endParaRPr b="1" sz="3800">
              <a:solidFill>
                <a:srgbClr val="F6650A"/>
              </a:solidFill>
              <a:latin typeface="Lexend"/>
              <a:ea typeface="Lexend"/>
              <a:cs typeface="Lexend"/>
              <a:sym typeface="Lexend"/>
            </a:endParaRPr>
          </a:p>
        </p:txBody>
      </p:sp>
      <p:sp>
        <p:nvSpPr>
          <p:cNvPr id="84" name="Google Shape;84;g1851bce9fe0_0_17"/>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p>
            <a:pPr indent="0" lvl="0" marL="0" rtl="0" algn="r">
              <a:spcBef>
                <a:spcPts val="0"/>
              </a:spcBef>
              <a:spcAft>
                <a:spcPts val="0"/>
              </a:spcAft>
              <a:buNone/>
            </a:pPr>
            <a:fld id="{00000000-1234-1234-1234-123412341234}" type="slidenum">
              <a:rPr lang="en-US"/>
              <a:t>‹#›</a:t>
            </a:fld>
            <a:endParaRPr/>
          </a:p>
        </p:txBody>
      </p:sp>
      <p:sp>
        <p:nvSpPr>
          <p:cNvPr id="85" name="Google Shape;85;g1851bce9fe0_0_17"/>
          <p:cNvSpPr txBox="1"/>
          <p:nvPr/>
        </p:nvSpPr>
        <p:spPr>
          <a:xfrm>
            <a:off x="0" y="1307425"/>
            <a:ext cx="9144000" cy="24012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t/>
            </a:r>
            <a:endParaRPr sz="2100"/>
          </a:p>
          <a:p>
            <a:pPr indent="0" lvl="0" marL="0" rtl="0" algn="l">
              <a:spcBef>
                <a:spcPts val="0"/>
              </a:spcBef>
              <a:spcAft>
                <a:spcPts val="0"/>
              </a:spcAft>
              <a:buNone/>
            </a:pPr>
            <a:r>
              <a:t/>
            </a:r>
            <a:endParaRPr b="1" sz="2100">
              <a:solidFill>
                <a:srgbClr val="F6650A"/>
              </a:solidFill>
            </a:endParaRPr>
          </a:p>
          <a:p>
            <a:pPr indent="0" lvl="0" marL="0" rtl="0" algn="l">
              <a:spcBef>
                <a:spcPts val="0"/>
              </a:spcBef>
              <a:spcAft>
                <a:spcPts val="0"/>
              </a:spcAft>
              <a:buNone/>
            </a:pPr>
            <a:r>
              <a:t/>
            </a:r>
            <a:endParaRPr b="1" sz="2100">
              <a:solidFill>
                <a:srgbClr val="F6650A"/>
              </a:solidFill>
            </a:endParaRPr>
          </a:p>
          <a:p>
            <a:pPr indent="0" lvl="0" marL="0" rtl="0" algn="l">
              <a:spcBef>
                <a:spcPts val="0"/>
              </a:spcBef>
              <a:spcAft>
                <a:spcPts val="0"/>
              </a:spcAft>
              <a:buNone/>
            </a:pPr>
            <a:r>
              <a:t/>
            </a:r>
            <a:endParaRPr sz="2100"/>
          </a:p>
          <a:p>
            <a:pPr indent="0" lvl="0" marL="0" rtl="0" algn="ctr">
              <a:spcBef>
                <a:spcPts val="0"/>
              </a:spcBef>
              <a:spcAft>
                <a:spcPts val="0"/>
              </a:spcAft>
              <a:buNone/>
            </a:pPr>
            <a:r>
              <a:t/>
            </a:r>
            <a:endParaRPr b="1" sz="2300">
              <a:solidFill>
                <a:srgbClr val="783F04"/>
              </a:solidFill>
            </a:endParaRPr>
          </a:p>
          <a:p>
            <a:pPr indent="0" lvl="0" marL="0" rtl="0" algn="ctr">
              <a:spcBef>
                <a:spcPts val="0"/>
              </a:spcBef>
              <a:spcAft>
                <a:spcPts val="0"/>
              </a:spcAft>
              <a:buNone/>
            </a:pPr>
            <a:r>
              <a:rPr b="1" lang="en-US" sz="2300">
                <a:solidFill>
                  <a:srgbClr val="783F04"/>
                </a:solidFill>
              </a:rPr>
              <a:t>Supervised by</a:t>
            </a:r>
            <a:r>
              <a:rPr b="1" lang="en-US" sz="2100">
                <a:solidFill>
                  <a:srgbClr val="783F04"/>
                </a:solidFill>
              </a:rPr>
              <a:t>:</a:t>
            </a:r>
            <a:r>
              <a:rPr lang="en-US" sz="2100">
                <a:solidFill>
                  <a:srgbClr val="783F04"/>
                </a:solidFill>
              </a:rPr>
              <a:t> </a:t>
            </a:r>
            <a:r>
              <a:rPr b="1" lang="en-US" sz="2100">
                <a:solidFill>
                  <a:srgbClr val="F6650A"/>
                </a:solidFill>
              </a:rPr>
              <a:t>Dr.Mohammad Malkawi</a:t>
            </a:r>
            <a:r>
              <a:rPr lang="en-US" sz="2100"/>
              <a:t>               </a:t>
            </a:r>
            <a:endParaRPr sz="2100"/>
          </a:p>
          <a:p>
            <a:pPr indent="0" lvl="0" marL="0" rtl="0" algn="l">
              <a:spcBef>
                <a:spcPts val="0"/>
              </a:spcBef>
              <a:spcAft>
                <a:spcPts val="0"/>
              </a:spcAft>
              <a:buNone/>
            </a:pPr>
            <a:r>
              <a:t/>
            </a:r>
            <a:endParaRPr/>
          </a:p>
        </p:txBody>
      </p:sp>
      <p:pic>
        <p:nvPicPr>
          <p:cNvPr id="86" name="Google Shape;86;g1851bce9fe0_0_17"/>
          <p:cNvPicPr preferRelativeResize="0"/>
          <p:nvPr/>
        </p:nvPicPr>
        <p:blipFill>
          <a:blip r:embed="rId3">
            <a:alphaModFix/>
          </a:blip>
          <a:stretch>
            <a:fillRect/>
          </a:stretch>
        </p:blipFill>
        <p:spPr>
          <a:xfrm>
            <a:off x="7497050" y="3409875"/>
            <a:ext cx="1646950" cy="1646950"/>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Sp="0">
  <p:cSld>
    <p:bg>
      <p:bgPr>
        <a:solidFill>
          <a:srgbClr val="D9D2E9"/>
        </a:solidFill>
      </p:bgPr>
    </p:bg>
    <p:spTree>
      <p:nvGrpSpPr>
        <p:cNvPr id="140" name="Shape 140"/>
        <p:cNvGrpSpPr/>
        <p:nvPr/>
      </p:nvGrpSpPr>
      <p:grpSpPr>
        <a:xfrm>
          <a:off x="0" y="0"/>
          <a:ext cx="0" cy="0"/>
          <a:chOff x="0" y="0"/>
          <a:chExt cx="0" cy="0"/>
        </a:xfrm>
      </p:grpSpPr>
      <p:sp>
        <p:nvSpPr>
          <p:cNvPr id="141" name="Google Shape;141;p10"/>
          <p:cNvSpPr txBox="1"/>
          <p:nvPr/>
        </p:nvSpPr>
        <p:spPr>
          <a:xfrm>
            <a:off x="553849" y="159525"/>
            <a:ext cx="8382000" cy="4694700"/>
          </a:xfrm>
          <a:prstGeom prst="rect">
            <a:avLst/>
          </a:prstGeom>
          <a:noFill/>
          <a:ln>
            <a:noFill/>
          </a:ln>
        </p:spPr>
        <p:txBody>
          <a:bodyPr anchorCtr="0" anchor="t" bIns="45700" lIns="91425" spcFirstLastPara="1" rIns="91425" wrap="square" tIns="45700">
            <a:spAutoFit/>
          </a:bodyPr>
          <a:lstStyle/>
          <a:p>
            <a:pPr indent="0" lvl="1" marL="0" marR="0" rtl="0" algn="l">
              <a:lnSpc>
                <a:spcPct val="100000"/>
              </a:lnSpc>
              <a:spcBef>
                <a:spcPts val="0"/>
              </a:spcBef>
              <a:spcAft>
                <a:spcPts val="0"/>
              </a:spcAft>
              <a:buClr>
                <a:srgbClr val="000000"/>
              </a:buClr>
              <a:buSzPts val="2400"/>
              <a:buFont typeface="Arial"/>
              <a:buNone/>
            </a:pPr>
            <a:r>
              <a:rPr b="0" i="0" lang="en-US" sz="2400" u="none" cap="none" strike="noStrike">
                <a:solidFill>
                  <a:srgbClr val="205867"/>
                </a:solidFill>
                <a:latin typeface="Arial"/>
                <a:ea typeface="Arial"/>
                <a:cs typeface="Arial"/>
                <a:sym typeface="Arial"/>
              </a:rPr>
              <a:t>Following equipments should be easily available:</a:t>
            </a:r>
            <a:endParaRPr b="0" i="0" sz="1400" u="none" cap="none" strike="noStrike">
              <a:solidFill>
                <a:srgbClr val="000000"/>
              </a:solidFill>
              <a:latin typeface="Arial"/>
              <a:ea typeface="Arial"/>
              <a:cs typeface="Arial"/>
              <a:sym typeface="Arial"/>
            </a:endParaRPr>
          </a:p>
          <a:p>
            <a:pPr indent="-342900" lvl="1" marL="342900" marR="0" rtl="0" algn="l">
              <a:lnSpc>
                <a:spcPct val="100000"/>
              </a:lnSpc>
              <a:spcBef>
                <a:spcPts val="600"/>
              </a:spcBef>
              <a:spcAft>
                <a:spcPts val="0"/>
              </a:spcAft>
              <a:buClr>
                <a:srgbClr val="0DB7C4"/>
              </a:buClr>
              <a:buSzPts val="2400"/>
              <a:buFont typeface="Arial"/>
              <a:buChar char="•"/>
            </a:pPr>
            <a:r>
              <a:rPr b="0" i="0" lang="en-US" sz="2400" u="none" cap="none" strike="noStrike">
                <a:solidFill>
                  <a:srgbClr val="205867"/>
                </a:solidFill>
                <a:latin typeface="Arial"/>
                <a:ea typeface="Arial"/>
                <a:cs typeface="Arial"/>
                <a:sym typeface="Arial"/>
              </a:rPr>
              <a:t>Defibrillator in working mode with electrodes and  jell</a:t>
            </a:r>
            <a:endParaRPr b="0" i="0" sz="1400" u="none" cap="none" strike="noStrike">
              <a:solidFill>
                <a:srgbClr val="000000"/>
              </a:solidFill>
              <a:latin typeface="Arial"/>
              <a:ea typeface="Arial"/>
              <a:cs typeface="Arial"/>
              <a:sym typeface="Arial"/>
            </a:endParaRPr>
          </a:p>
          <a:p>
            <a:pPr indent="-342900" lvl="1" marL="342900" marR="0" rtl="0" algn="l">
              <a:lnSpc>
                <a:spcPct val="100000"/>
              </a:lnSpc>
              <a:spcBef>
                <a:spcPts val="600"/>
              </a:spcBef>
              <a:spcAft>
                <a:spcPts val="0"/>
              </a:spcAft>
              <a:buClr>
                <a:srgbClr val="0DB7C4"/>
              </a:buClr>
              <a:buSzPts val="2400"/>
              <a:buFont typeface="Arial"/>
              <a:buChar char="•"/>
            </a:pPr>
            <a:r>
              <a:rPr b="0" i="0" lang="en-US" sz="2400" u="none" cap="none" strike="noStrike">
                <a:solidFill>
                  <a:srgbClr val="205867"/>
                </a:solidFill>
                <a:latin typeface="Arial"/>
                <a:ea typeface="Arial"/>
                <a:cs typeface="Arial"/>
                <a:sym typeface="Arial"/>
              </a:rPr>
              <a:t>Cardiac pacemaker with pacing catheters in the  sterile tray</a:t>
            </a:r>
            <a:endParaRPr b="0" i="0" sz="1400" u="none" cap="none" strike="noStrike">
              <a:solidFill>
                <a:srgbClr val="000000"/>
              </a:solidFill>
              <a:latin typeface="Arial"/>
              <a:ea typeface="Arial"/>
              <a:cs typeface="Arial"/>
              <a:sym typeface="Arial"/>
            </a:endParaRPr>
          </a:p>
          <a:p>
            <a:pPr indent="-342900" lvl="1" marL="342900" marR="0" rtl="0" algn="l">
              <a:lnSpc>
                <a:spcPct val="100000"/>
              </a:lnSpc>
              <a:spcBef>
                <a:spcPts val="600"/>
              </a:spcBef>
              <a:spcAft>
                <a:spcPts val="0"/>
              </a:spcAft>
              <a:buClr>
                <a:srgbClr val="0DB7C4"/>
              </a:buClr>
              <a:buSzPts val="2400"/>
              <a:buFont typeface="Arial"/>
              <a:buChar char="•"/>
            </a:pPr>
            <a:r>
              <a:rPr b="0" i="0" lang="en-US" sz="2400" u="none" cap="none" strike="noStrike">
                <a:solidFill>
                  <a:srgbClr val="205867"/>
                </a:solidFill>
                <a:latin typeface="Arial"/>
                <a:ea typeface="Arial"/>
                <a:cs typeface="Arial"/>
                <a:sym typeface="Arial"/>
              </a:rPr>
              <a:t>Mechanical ventilators (to ventilate the lungs in case of resp.arrest)</a:t>
            </a:r>
            <a:endParaRPr b="0" i="0" sz="1400" u="none" cap="none" strike="noStrike">
              <a:solidFill>
                <a:srgbClr val="000000"/>
              </a:solidFill>
              <a:latin typeface="Arial"/>
              <a:ea typeface="Arial"/>
              <a:cs typeface="Arial"/>
              <a:sym typeface="Arial"/>
            </a:endParaRPr>
          </a:p>
          <a:p>
            <a:pPr indent="-342900" lvl="1" marL="342900" marR="0" rtl="0" algn="l">
              <a:lnSpc>
                <a:spcPct val="100000"/>
              </a:lnSpc>
              <a:spcBef>
                <a:spcPts val="600"/>
              </a:spcBef>
              <a:spcAft>
                <a:spcPts val="0"/>
              </a:spcAft>
              <a:buClr>
                <a:srgbClr val="0DB7C4"/>
              </a:buClr>
              <a:buSzPts val="2400"/>
              <a:buFont typeface="Arial"/>
              <a:buChar char="•"/>
            </a:pPr>
            <a:r>
              <a:rPr b="0" i="0" lang="en-US" sz="2400" u="none" cap="none" strike="noStrike">
                <a:solidFill>
                  <a:srgbClr val="205867"/>
                </a:solidFill>
                <a:latin typeface="Arial"/>
                <a:ea typeface="Arial"/>
                <a:cs typeface="Arial"/>
                <a:sym typeface="Arial"/>
              </a:rPr>
              <a:t>Facility for invasive and non invasive procedure like  (CVP line, intra arterial pressure monitor )</a:t>
            </a:r>
            <a:endParaRPr b="0" i="0" sz="1400" u="none" cap="none" strike="noStrike">
              <a:solidFill>
                <a:srgbClr val="000000"/>
              </a:solidFill>
              <a:latin typeface="Arial"/>
              <a:ea typeface="Arial"/>
              <a:cs typeface="Arial"/>
              <a:sym typeface="Arial"/>
            </a:endParaRPr>
          </a:p>
          <a:p>
            <a:pPr indent="-342900" lvl="1" marL="342900" marR="0" rtl="0" algn="l">
              <a:lnSpc>
                <a:spcPct val="100000"/>
              </a:lnSpc>
              <a:spcBef>
                <a:spcPts val="600"/>
              </a:spcBef>
              <a:spcAft>
                <a:spcPts val="0"/>
              </a:spcAft>
              <a:buClr>
                <a:srgbClr val="0DB7C4"/>
              </a:buClr>
              <a:buSzPts val="2400"/>
              <a:buFont typeface="Arial"/>
              <a:buChar char="•"/>
            </a:pPr>
            <a:r>
              <a:rPr b="0" i="0" lang="en-US" sz="2400" u="none" cap="none" strike="noStrike">
                <a:solidFill>
                  <a:srgbClr val="205867"/>
                </a:solidFill>
                <a:latin typeface="Arial"/>
                <a:ea typeface="Arial"/>
                <a:cs typeface="Arial"/>
                <a:sym typeface="Arial"/>
              </a:rPr>
              <a:t>Portable X-Ray  machine</a:t>
            </a:r>
            <a:endParaRPr b="0" i="0" sz="1400" u="none" cap="none" strike="noStrike">
              <a:solidFill>
                <a:srgbClr val="000000"/>
              </a:solidFill>
              <a:latin typeface="Arial"/>
              <a:ea typeface="Arial"/>
              <a:cs typeface="Arial"/>
              <a:sym typeface="Arial"/>
            </a:endParaRPr>
          </a:p>
          <a:p>
            <a:pPr indent="-342900" lvl="1" marL="342900" marR="0" rtl="0" algn="l">
              <a:lnSpc>
                <a:spcPct val="100000"/>
              </a:lnSpc>
              <a:spcBef>
                <a:spcPts val="600"/>
              </a:spcBef>
              <a:spcAft>
                <a:spcPts val="0"/>
              </a:spcAft>
              <a:buClr>
                <a:srgbClr val="0DB7C4"/>
              </a:buClr>
              <a:buSzPts val="2400"/>
              <a:buFont typeface="Arial"/>
              <a:buChar char="•"/>
            </a:pPr>
            <a:r>
              <a:rPr b="0" i="0" lang="en-US" sz="2400" u="none" cap="none" strike="noStrike">
                <a:solidFill>
                  <a:srgbClr val="205867"/>
                </a:solidFill>
                <a:latin typeface="Arial"/>
                <a:ea typeface="Arial"/>
                <a:cs typeface="Arial"/>
                <a:sym typeface="Arial"/>
              </a:rPr>
              <a:t>ECG machine</a:t>
            </a:r>
            <a:endParaRPr b="0" i="0" sz="1400" u="none" cap="none" strike="noStrike">
              <a:solidFill>
                <a:srgbClr val="000000"/>
              </a:solidFill>
              <a:latin typeface="Arial"/>
              <a:ea typeface="Arial"/>
              <a:cs typeface="Arial"/>
              <a:sym typeface="Arial"/>
            </a:endParaRPr>
          </a:p>
          <a:p>
            <a:pPr indent="-342900" lvl="1" marL="342900" marR="0" rtl="0" algn="l">
              <a:lnSpc>
                <a:spcPct val="100000"/>
              </a:lnSpc>
              <a:spcBef>
                <a:spcPts val="600"/>
              </a:spcBef>
              <a:spcAft>
                <a:spcPts val="0"/>
              </a:spcAft>
              <a:buClr>
                <a:srgbClr val="0DB7C4"/>
              </a:buClr>
              <a:buSzPts val="2400"/>
              <a:buFont typeface="Arial"/>
              <a:buChar char="•"/>
            </a:pPr>
            <a:r>
              <a:rPr b="0" i="0" lang="en-US" sz="2400" u="none" cap="none" strike="noStrike">
                <a:solidFill>
                  <a:srgbClr val="205867"/>
                </a:solidFill>
                <a:latin typeface="Arial"/>
                <a:ea typeface="Arial"/>
                <a:cs typeface="Arial"/>
                <a:sym typeface="Arial"/>
              </a:rPr>
              <a:t>Oxygen therapy</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Sp="0">
  <p:cSld>
    <p:bg>
      <p:bgPr>
        <a:solidFill>
          <a:srgbClr val="D9D2E9"/>
        </a:solidFill>
      </p:bgPr>
    </p:bg>
    <p:spTree>
      <p:nvGrpSpPr>
        <p:cNvPr id="145" name="Shape 145"/>
        <p:cNvGrpSpPr/>
        <p:nvPr/>
      </p:nvGrpSpPr>
      <p:grpSpPr>
        <a:xfrm>
          <a:off x="0" y="0"/>
          <a:ext cx="0" cy="0"/>
          <a:chOff x="0" y="0"/>
          <a:chExt cx="0" cy="0"/>
        </a:xfrm>
      </p:grpSpPr>
      <p:sp>
        <p:nvSpPr>
          <p:cNvPr id="146" name="Google Shape;146;p11"/>
          <p:cNvSpPr txBox="1"/>
          <p:nvPr>
            <p:ph type="title"/>
          </p:nvPr>
        </p:nvSpPr>
        <p:spPr>
          <a:xfrm>
            <a:off x="838200" y="57150"/>
            <a:ext cx="7918500" cy="709200"/>
          </a:xfrm>
          <a:prstGeom prst="rect">
            <a:avLst/>
          </a:prstGeom>
          <a:noFill/>
          <a:ln>
            <a:noFill/>
          </a:ln>
        </p:spPr>
        <p:txBody>
          <a:bodyPr anchorCtr="0" anchor="b" bIns="91425" lIns="91425" spcFirstLastPara="1" rIns="91425" wrap="square" tIns="91425">
            <a:normAutofit/>
          </a:bodyPr>
          <a:lstStyle/>
          <a:p>
            <a:pPr indent="0" lvl="0" marL="0" rtl="1" algn="l">
              <a:lnSpc>
                <a:spcPct val="100000"/>
              </a:lnSpc>
              <a:spcBef>
                <a:spcPts val="0"/>
              </a:spcBef>
              <a:spcAft>
                <a:spcPts val="0"/>
              </a:spcAft>
              <a:buClr>
                <a:srgbClr val="495526"/>
              </a:buClr>
              <a:buSzPts val="2400"/>
              <a:buFont typeface="Arial Rounded"/>
              <a:buNone/>
            </a:pPr>
            <a:r>
              <a:rPr b="1" lang="en-US" sz="2800">
                <a:solidFill>
                  <a:srgbClr val="495526"/>
                </a:solidFill>
                <a:latin typeface="Arial Rounded"/>
                <a:ea typeface="Arial Rounded"/>
                <a:cs typeface="Arial Rounded"/>
                <a:sym typeface="Arial Rounded"/>
              </a:rPr>
              <a:t>Indications for admission</a:t>
            </a:r>
            <a:endParaRPr b="1" sz="2800">
              <a:solidFill>
                <a:srgbClr val="495526"/>
              </a:solidFill>
              <a:latin typeface="Arial Rounded"/>
              <a:ea typeface="Arial Rounded"/>
              <a:cs typeface="Arial Rounded"/>
              <a:sym typeface="Arial Rounded"/>
            </a:endParaRPr>
          </a:p>
        </p:txBody>
      </p:sp>
      <p:sp>
        <p:nvSpPr>
          <p:cNvPr id="147" name="Google Shape;147;p11"/>
          <p:cNvSpPr txBox="1"/>
          <p:nvPr/>
        </p:nvSpPr>
        <p:spPr>
          <a:xfrm>
            <a:off x="457200" y="895350"/>
            <a:ext cx="8610600" cy="3508800"/>
          </a:xfrm>
          <a:prstGeom prst="rect">
            <a:avLst/>
          </a:prstGeom>
          <a:noFill/>
          <a:ln>
            <a:noFill/>
          </a:ln>
        </p:spPr>
        <p:txBody>
          <a:bodyPr anchorCtr="0" anchor="t" bIns="45700" lIns="91425" spcFirstLastPara="1" rIns="91425" wrap="square" tIns="45700">
            <a:spAutoFit/>
          </a:bodyPr>
          <a:lstStyle/>
          <a:p>
            <a:pPr indent="-342900" lvl="1" marL="342900" marR="0" rtl="0" algn="l">
              <a:lnSpc>
                <a:spcPct val="100000"/>
              </a:lnSpc>
              <a:spcBef>
                <a:spcPts val="0"/>
              </a:spcBef>
              <a:spcAft>
                <a:spcPts val="0"/>
              </a:spcAft>
              <a:buClr>
                <a:srgbClr val="0DB7C4"/>
              </a:buClr>
              <a:buSzPts val="2400"/>
              <a:buFont typeface="Arial"/>
              <a:buChar char="•"/>
            </a:pPr>
            <a:r>
              <a:rPr b="0" i="0" lang="en-US" sz="2400" u="none" cap="none" strike="noStrike">
                <a:solidFill>
                  <a:srgbClr val="205867"/>
                </a:solidFill>
                <a:latin typeface="Arial"/>
                <a:ea typeface="Arial"/>
                <a:cs typeface="Arial"/>
                <a:sym typeface="Arial"/>
              </a:rPr>
              <a:t>Pre and post-operative patients and who  underwent major surgeries.</a:t>
            </a:r>
            <a:endParaRPr b="0" i="0" sz="1400" u="none" cap="none" strike="noStrike">
              <a:solidFill>
                <a:srgbClr val="000000"/>
              </a:solidFill>
              <a:latin typeface="Arial"/>
              <a:ea typeface="Arial"/>
              <a:cs typeface="Arial"/>
              <a:sym typeface="Arial"/>
            </a:endParaRPr>
          </a:p>
          <a:p>
            <a:pPr indent="-342900" lvl="1" marL="342900" marR="0" rtl="0" algn="l">
              <a:lnSpc>
                <a:spcPct val="100000"/>
              </a:lnSpc>
              <a:spcBef>
                <a:spcPts val="600"/>
              </a:spcBef>
              <a:spcAft>
                <a:spcPts val="0"/>
              </a:spcAft>
              <a:buClr>
                <a:srgbClr val="0DB7C4"/>
              </a:buClr>
              <a:buSzPts val="2400"/>
              <a:buFont typeface="Arial"/>
              <a:buChar char="•"/>
            </a:pPr>
            <a:r>
              <a:rPr b="0" i="0" lang="en-US" sz="2400" u="none" cap="none" strike="noStrike">
                <a:solidFill>
                  <a:srgbClr val="205867"/>
                </a:solidFill>
                <a:latin typeface="Arial"/>
                <a:ea typeface="Arial"/>
                <a:cs typeface="Arial"/>
                <a:sym typeface="Arial"/>
              </a:rPr>
              <a:t>Craniotomy patients.</a:t>
            </a:r>
            <a:endParaRPr b="0" i="0" sz="1400" u="none" cap="none" strike="noStrike">
              <a:solidFill>
                <a:srgbClr val="000000"/>
              </a:solidFill>
              <a:latin typeface="Arial"/>
              <a:ea typeface="Arial"/>
              <a:cs typeface="Arial"/>
              <a:sym typeface="Arial"/>
            </a:endParaRPr>
          </a:p>
          <a:p>
            <a:pPr indent="-342900" lvl="1" marL="342900" marR="0" rtl="0" algn="l">
              <a:lnSpc>
                <a:spcPct val="100000"/>
              </a:lnSpc>
              <a:spcBef>
                <a:spcPts val="600"/>
              </a:spcBef>
              <a:spcAft>
                <a:spcPts val="0"/>
              </a:spcAft>
              <a:buClr>
                <a:srgbClr val="0DB7C4"/>
              </a:buClr>
              <a:buSzPts val="2400"/>
              <a:buFont typeface="Arial"/>
              <a:buChar char="•"/>
            </a:pPr>
            <a:r>
              <a:rPr b="0" i="0" lang="en-US" sz="2400" u="none" cap="none" strike="noStrike">
                <a:solidFill>
                  <a:srgbClr val="205867"/>
                </a:solidFill>
                <a:latin typeface="Arial"/>
                <a:ea typeface="Arial"/>
                <a:cs typeface="Arial"/>
                <a:sym typeface="Arial"/>
              </a:rPr>
              <a:t>Thoracotomy patients.</a:t>
            </a:r>
            <a:endParaRPr b="0" i="0" sz="1400" u="none" cap="none" strike="noStrike">
              <a:solidFill>
                <a:srgbClr val="000000"/>
              </a:solidFill>
              <a:latin typeface="Arial"/>
              <a:ea typeface="Arial"/>
              <a:cs typeface="Arial"/>
              <a:sym typeface="Arial"/>
            </a:endParaRPr>
          </a:p>
          <a:p>
            <a:pPr indent="-342900" lvl="1" marL="342900" marR="0" rtl="0" algn="l">
              <a:lnSpc>
                <a:spcPct val="100000"/>
              </a:lnSpc>
              <a:spcBef>
                <a:spcPts val="600"/>
              </a:spcBef>
              <a:spcAft>
                <a:spcPts val="0"/>
              </a:spcAft>
              <a:buClr>
                <a:srgbClr val="0DB7C4"/>
              </a:buClr>
              <a:buSzPts val="2400"/>
              <a:buFont typeface="Arial"/>
              <a:buChar char="•"/>
            </a:pPr>
            <a:r>
              <a:rPr b="0" i="0" lang="en-US" sz="2400" u="none" cap="none" strike="noStrike">
                <a:solidFill>
                  <a:srgbClr val="205867"/>
                </a:solidFill>
                <a:latin typeface="Arial"/>
                <a:ea typeface="Arial"/>
                <a:cs typeface="Arial"/>
                <a:sym typeface="Arial"/>
              </a:rPr>
              <a:t>Ultra major surgeries.</a:t>
            </a:r>
            <a:endParaRPr b="0" i="0" sz="1400" u="none" cap="none" strike="noStrike">
              <a:solidFill>
                <a:srgbClr val="000000"/>
              </a:solidFill>
              <a:latin typeface="Arial"/>
              <a:ea typeface="Arial"/>
              <a:cs typeface="Arial"/>
              <a:sym typeface="Arial"/>
            </a:endParaRPr>
          </a:p>
          <a:p>
            <a:pPr indent="-342900" lvl="1" marL="342900" marR="0" rtl="0" algn="l">
              <a:lnSpc>
                <a:spcPct val="100000"/>
              </a:lnSpc>
              <a:spcBef>
                <a:spcPts val="600"/>
              </a:spcBef>
              <a:spcAft>
                <a:spcPts val="0"/>
              </a:spcAft>
              <a:buClr>
                <a:srgbClr val="0DB7C4"/>
              </a:buClr>
              <a:buSzPts val="2400"/>
              <a:buFont typeface="Arial"/>
              <a:buChar char="•"/>
            </a:pPr>
            <a:r>
              <a:rPr b="0" i="0" lang="en-US" sz="2400" u="none" cap="none" strike="noStrike">
                <a:solidFill>
                  <a:srgbClr val="205867"/>
                </a:solidFill>
                <a:latin typeface="Arial"/>
                <a:ea typeface="Arial"/>
                <a:cs typeface="Arial"/>
                <a:sym typeface="Arial"/>
              </a:rPr>
              <a:t>Unstable multiple trauma patients.</a:t>
            </a:r>
            <a:endParaRPr b="0" i="0" sz="1400" u="none" cap="none" strike="noStrike">
              <a:solidFill>
                <a:srgbClr val="000000"/>
              </a:solidFill>
              <a:latin typeface="Arial"/>
              <a:ea typeface="Arial"/>
              <a:cs typeface="Arial"/>
              <a:sym typeface="Arial"/>
            </a:endParaRPr>
          </a:p>
          <a:p>
            <a:pPr indent="-342900" lvl="1" marL="342900" marR="0" rtl="0" algn="l">
              <a:lnSpc>
                <a:spcPct val="100000"/>
              </a:lnSpc>
              <a:spcBef>
                <a:spcPts val="600"/>
              </a:spcBef>
              <a:spcAft>
                <a:spcPts val="0"/>
              </a:spcAft>
              <a:buClr>
                <a:srgbClr val="0DB7C4"/>
              </a:buClr>
              <a:buSzPts val="2400"/>
              <a:buFont typeface="Arial"/>
              <a:buChar char="•"/>
            </a:pPr>
            <a:r>
              <a:rPr b="0" i="0" lang="en-US" sz="2400" u="none" cap="none" strike="noStrike">
                <a:solidFill>
                  <a:srgbClr val="205867"/>
                </a:solidFill>
                <a:latin typeface="Arial"/>
                <a:ea typeface="Arial"/>
                <a:cs typeface="Arial"/>
                <a:sym typeface="Arial"/>
              </a:rPr>
              <a:t>Patients with head or spine trauma requiring  mechanical ventilation.</a:t>
            </a:r>
            <a:endParaRPr b="0" i="0" sz="1400" u="none" cap="none" strike="noStrike">
              <a:solidFill>
                <a:srgbClr val="000000"/>
              </a:solidFill>
              <a:latin typeface="Arial"/>
              <a:ea typeface="Arial"/>
              <a:cs typeface="Arial"/>
              <a:sym typeface="Arial"/>
            </a:endParaRPr>
          </a:p>
          <a:p>
            <a:pPr indent="-342900" lvl="1" marL="342900" marR="0" rtl="0" algn="l">
              <a:lnSpc>
                <a:spcPct val="100000"/>
              </a:lnSpc>
              <a:spcBef>
                <a:spcPts val="600"/>
              </a:spcBef>
              <a:spcAft>
                <a:spcPts val="0"/>
              </a:spcAft>
              <a:buClr>
                <a:srgbClr val="0DB7C4"/>
              </a:buClr>
              <a:buSzPts val="2400"/>
              <a:buFont typeface="Arial"/>
              <a:buChar char="•"/>
            </a:pPr>
            <a:r>
              <a:rPr b="0" i="0" lang="en-US" sz="2400" u="none" cap="none" strike="noStrike">
                <a:solidFill>
                  <a:srgbClr val="205867"/>
                </a:solidFill>
                <a:latin typeface="Arial"/>
                <a:ea typeface="Arial"/>
                <a:cs typeface="Arial"/>
                <a:sym typeface="Arial"/>
              </a:rPr>
              <a:t>Any surgical patient who requires continuous  monitoring or continuous life support</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Sp="0">
  <p:cSld>
    <p:bg>
      <p:bgPr>
        <a:solidFill>
          <a:srgbClr val="D9D2E9"/>
        </a:solidFill>
      </p:bgPr>
    </p:bg>
    <p:spTree>
      <p:nvGrpSpPr>
        <p:cNvPr id="151" name="Shape 151"/>
        <p:cNvGrpSpPr/>
        <p:nvPr/>
      </p:nvGrpSpPr>
      <p:grpSpPr>
        <a:xfrm>
          <a:off x="0" y="0"/>
          <a:ext cx="0" cy="0"/>
          <a:chOff x="0" y="0"/>
          <a:chExt cx="0" cy="0"/>
        </a:xfrm>
      </p:grpSpPr>
      <p:sp>
        <p:nvSpPr>
          <p:cNvPr id="152" name="Google Shape;152;p12"/>
          <p:cNvSpPr txBox="1"/>
          <p:nvPr>
            <p:ph type="title"/>
          </p:nvPr>
        </p:nvSpPr>
        <p:spPr>
          <a:xfrm>
            <a:off x="838200" y="57150"/>
            <a:ext cx="7918500" cy="709200"/>
          </a:xfrm>
          <a:prstGeom prst="rect">
            <a:avLst/>
          </a:prstGeom>
          <a:noFill/>
          <a:ln>
            <a:noFill/>
          </a:ln>
        </p:spPr>
        <p:txBody>
          <a:bodyPr anchorCtr="0" anchor="b" bIns="91425" lIns="91425" spcFirstLastPara="1" rIns="91425" wrap="square" tIns="91425">
            <a:normAutofit/>
          </a:bodyPr>
          <a:lstStyle/>
          <a:p>
            <a:pPr indent="0" lvl="0" marL="0" rtl="1" algn="l">
              <a:lnSpc>
                <a:spcPct val="100000"/>
              </a:lnSpc>
              <a:spcBef>
                <a:spcPts val="0"/>
              </a:spcBef>
              <a:spcAft>
                <a:spcPts val="0"/>
              </a:spcAft>
              <a:buClr>
                <a:srgbClr val="495526"/>
              </a:buClr>
              <a:buSzPts val="2400"/>
              <a:buFont typeface="Arial Rounded"/>
              <a:buNone/>
            </a:pPr>
            <a:r>
              <a:rPr b="1" lang="en-US" sz="2800">
                <a:solidFill>
                  <a:srgbClr val="495526"/>
                </a:solidFill>
                <a:latin typeface="Arial Rounded"/>
                <a:ea typeface="Arial Rounded"/>
                <a:cs typeface="Arial Rounded"/>
                <a:sym typeface="Arial Rounded"/>
              </a:rPr>
              <a:t>ICU PATIENTS</a:t>
            </a:r>
            <a:endParaRPr b="1" sz="2800">
              <a:solidFill>
                <a:srgbClr val="495526"/>
              </a:solidFill>
              <a:latin typeface="Arial Rounded"/>
              <a:ea typeface="Arial Rounded"/>
              <a:cs typeface="Arial Rounded"/>
              <a:sym typeface="Arial Rounded"/>
            </a:endParaRPr>
          </a:p>
        </p:txBody>
      </p:sp>
      <p:sp>
        <p:nvSpPr>
          <p:cNvPr id="153" name="Google Shape;153;p12"/>
          <p:cNvSpPr txBox="1"/>
          <p:nvPr/>
        </p:nvSpPr>
        <p:spPr>
          <a:xfrm>
            <a:off x="685800" y="895350"/>
            <a:ext cx="8382000" cy="2986200"/>
          </a:xfrm>
          <a:prstGeom prst="rect">
            <a:avLst/>
          </a:prstGeom>
          <a:noFill/>
          <a:ln>
            <a:noFill/>
          </a:ln>
        </p:spPr>
        <p:txBody>
          <a:bodyPr anchorCtr="0" anchor="t" bIns="45700" lIns="91425" spcFirstLastPara="1" rIns="91425" wrap="square" tIns="45700">
            <a:spAutoFit/>
          </a:bodyPr>
          <a:lstStyle/>
          <a:p>
            <a:pPr indent="-342900" lvl="1" marL="342900" marR="0" rtl="0" algn="l">
              <a:lnSpc>
                <a:spcPct val="100000"/>
              </a:lnSpc>
              <a:spcBef>
                <a:spcPts val="0"/>
              </a:spcBef>
              <a:spcAft>
                <a:spcPts val="0"/>
              </a:spcAft>
              <a:buClr>
                <a:srgbClr val="0DB7C4"/>
              </a:buClr>
              <a:buSzPts val="2400"/>
              <a:buFont typeface="Arial"/>
              <a:buChar char="•"/>
            </a:pPr>
            <a:r>
              <a:rPr b="0" i="0" lang="en-US" sz="2400" u="none" cap="none" strike="noStrike">
                <a:solidFill>
                  <a:srgbClr val="205867"/>
                </a:solidFill>
                <a:latin typeface="Arial"/>
                <a:ea typeface="Arial"/>
                <a:cs typeface="Arial"/>
                <a:sym typeface="Arial"/>
              </a:rPr>
              <a:t>critical patients (multiple diagnoses, multi-organ  failure, immunocompromised and major trauma  and post surgery)</a:t>
            </a:r>
            <a:endParaRPr b="0" i="0" sz="1400" u="none" cap="none" strike="noStrike">
              <a:solidFill>
                <a:srgbClr val="000000"/>
              </a:solidFill>
              <a:latin typeface="Arial"/>
              <a:ea typeface="Arial"/>
              <a:cs typeface="Arial"/>
              <a:sym typeface="Arial"/>
            </a:endParaRPr>
          </a:p>
          <a:p>
            <a:pPr indent="-342900" lvl="1" marL="342900" marR="0" rtl="0" algn="l">
              <a:lnSpc>
                <a:spcPct val="100000"/>
              </a:lnSpc>
              <a:spcBef>
                <a:spcPts val="600"/>
              </a:spcBef>
              <a:spcAft>
                <a:spcPts val="0"/>
              </a:spcAft>
              <a:buClr>
                <a:srgbClr val="0DB7C4"/>
              </a:buClr>
              <a:buSzPts val="2400"/>
              <a:buFont typeface="Arial"/>
              <a:buChar char="•"/>
            </a:pPr>
            <a:r>
              <a:rPr b="0" i="0" lang="en-US" sz="2400" u="none" cap="none" strike="noStrike">
                <a:solidFill>
                  <a:srgbClr val="205867"/>
                </a:solidFill>
                <a:latin typeface="Arial"/>
                <a:ea typeface="Arial"/>
                <a:cs typeface="Arial"/>
                <a:sym typeface="Arial"/>
              </a:rPr>
              <a:t>Move less</a:t>
            </a:r>
            <a:endParaRPr b="0" i="0" sz="1400" u="none" cap="none" strike="noStrike">
              <a:solidFill>
                <a:srgbClr val="000000"/>
              </a:solidFill>
              <a:latin typeface="Arial"/>
              <a:ea typeface="Arial"/>
              <a:cs typeface="Arial"/>
              <a:sym typeface="Arial"/>
            </a:endParaRPr>
          </a:p>
          <a:p>
            <a:pPr indent="-342900" lvl="1" marL="342900" marR="0" rtl="0" algn="l">
              <a:lnSpc>
                <a:spcPct val="100000"/>
              </a:lnSpc>
              <a:spcBef>
                <a:spcPts val="600"/>
              </a:spcBef>
              <a:spcAft>
                <a:spcPts val="0"/>
              </a:spcAft>
              <a:buClr>
                <a:srgbClr val="0DB7C4"/>
              </a:buClr>
              <a:buSzPts val="2400"/>
              <a:buFont typeface="Arial"/>
              <a:buChar char="•"/>
            </a:pPr>
            <a:r>
              <a:rPr b="0" i="0" lang="en-US" sz="2400" u="none" cap="none" strike="noStrike">
                <a:solidFill>
                  <a:srgbClr val="205867"/>
                </a:solidFill>
                <a:latin typeface="Arial"/>
                <a:ea typeface="Arial"/>
                <a:cs typeface="Arial"/>
                <a:sym typeface="Arial"/>
              </a:rPr>
              <a:t>Malnourished</a:t>
            </a:r>
            <a:endParaRPr b="0" i="0" sz="1400" u="none" cap="none" strike="noStrike">
              <a:solidFill>
                <a:srgbClr val="000000"/>
              </a:solidFill>
              <a:latin typeface="Arial"/>
              <a:ea typeface="Arial"/>
              <a:cs typeface="Arial"/>
              <a:sym typeface="Arial"/>
            </a:endParaRPr>
          </a:p>
          <a:p>
            <a:pPr indent="-342900" lvl="1" marL="342900" marR="0" rtl="0" algn="l">
              <a:lnSpc>
                <a:spcPct val="100000"/>
              </a:lnSpc>
              <a:spcBef>
                <a:spcPts val="600"/>
              </a:spcBef>
              <a:spcAft>
                <a:spcPts val="0"/>
              </a:spcAft>
              <a:buClr>
                <a:srgbClr val="0DB7C4"/>
              </a:buClr>
              <a:buSzPts val="2400"/>
              <a:buFont typeface="Arial"/>
              <a:buChar char="•"/>
            </a:pPr>
            <a:r>
              <a:rPr b="0" i="0" lang="en-US" sz="2400" u="none" cap="none" strike="noStrike">
                <a:solidFill>
                  <a:srgbClr val="205867"/>
                </a:solidFill>
                <a:latin typeface="Arial"/>
                <a:ea typeface="Arial"/>
                <a:cs typeface="Arial"/>
                <a:sym typeface="Arial"/>
              </a:rPr>
              <a:t>Glasgow coma scale </a:t>
            </a:r>
            <a:r>
              <a:rPr lang="en-US" sz="2400">
                <a:solidFill>
                  <a:srgbClr val="205867"/>
                </a:solidFill>
              </a:rPr>
              <a:t>&lt;= 12</a:t>
            </a:r>
            <a:endParaRPr sz="2400">
              <a:solidFill>
                <a:srgbClr val="205867"/>
              </a:solidFill>
            </a:endParaRPr>
          </a:p>
          <a:p>
            <a:pPr indent="-342900" lvl="1" marL="342900" marR="0" rtl="0" algn="l">
              <a:lnSpc>
                <a:spcPct val="100000"/>
              </a:lnSpc>
              <a:spcBef>
                <a:spcPts val="600"/>
              </a:spcBef>
              <a:spcAft>
                <a:spcPts val="0"/>
              </a:spcAft>
              <a:buClr>
                <a:srgbClr val="0DB7C4"/>
              </a:buClr>
              <a:buSzPts val="2400"/>
              <a:buFont typeface="Arial"/>
              <a:buChar char="•"/>
            </a:pPr>
            <a:r>
              <a:rPr lang="en-US" sz="2400">
                <a:solidFill>
                  <a:srgbClr val="205867"/>
                </a:solidFill>
              </a:rPr>
              <a:t>organ failure</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Sp="0">
  <p:cSld>
    <p:bg>
      <p:bgPr>
        <a:solidFill>
          <a:srgbClr val="D9D2E9"/>
        </a:solidFill>
      </p:bgPr>
    </p:bg>
    <p:spTree>
      <p:nvGrpSpPr>
        <p:cNvPr id="157" name="Shape 157"/>
        <p:cNvGrpSpPr/>
        <p:nvPr/>
      </p:nvGrpSpPr>
      <p:grpSpPr>
        <a:xfrm>
          <a:off x="0" y="0"/>
          <a:ext cx="0" cy="0"/>
          <a:chOff x="0" y="0"/>
          <a:chExt cx="0" cy="0"/>
        </a:xfrm>
      </p:grpSpPr>
      <p:sp>
        <p:nvSpPr>
          <p:cNvPr id="158" name="Google Shape;158;p13"/>
          <p:cNvSpPr txBox="1"/>
          <p:nvPr>
            <p:ph idx="12" type="sldNum"/>
          </p:nvPr>
        </p:nvSpPr>
        <p:spPr>
          <a:xfrm>
            <a:off x="8472458" y="4663217"/>
            <a:ext cx="548700" cy="393600"/>
          </a:xfrm>
          <a:prstGeom prst="rect">
            <a:avLst/>
          </a:prstGeom>
          <a:noFill/>
          <a:ln>
            <a:noFill/>
          </a:ln>
        </p:spPr>
        <p:txBody>
          <a:bodyPr anchorCtr="0" anchor="b" bIns="91425" lIns="91425" spcFirstLastPara="1" rIns="91425" wrap="square" tIns="91425">
            <a:noAutofit/>
          </a:bodyPr>
          <a:lstStyle/>
          <a:p>
            <a:pPr indent="0" lvl="0" marL="0" rtl="0" algn="r">
              <a:spcBef>
                <a:spcPts val="0"/>
              </a:spcBef>
              <a:spcAft>
                <a:spcPts val="0"/>
              </a:spcAft>
              <a:buNone/>
            </a:pPr>
            <a:fld id="{00000000-1234-1234-1234-123412341234}" type="slidenum">
              <a:rPr b="0" lang="en-US" sz="1000">
                <a:latin typeface="Arial"/>
                <a:ea typeface="Arial"/>
                <a:cs typeface="Arial"/>
                <a:sym typeface="Arial"/>
              </a:rPr>
              <a:t>‹#›</a:t>
            </a:fld>
            <a:endParaRPr b="0" sz="1000">
              <a:latin typeface="Arial"/>
              <a:ea typeface="Arial"/>
              <a:cs typeface="Arial"/>
              <a:sym typeface="Arial"/>
            </a:endParaRPr>
          </a:p>
        </p:txBody>
      </p:sp>
      <p:pic>
        <p:nvPicPr>
          <p:cNvPr descr="The Glasgow Coma Scale (GCS) for first aiders | First Aid for Free" id="159" name="Google Shape;159;p13"/>
          <p:cNvPicPr preferRelativeResize="0"/>
          <p:nvPr/>
        </p:nvPicPr>
        <p:blipFill rotWithShape="1">
          <a:blip r:embed="rId3">
            <a:alphaModFix/>
          </a:blip>
          <a:srcRect b="0" l="0" r="0" t="0"/>
          <a:stretch/>
        </p:blipFill>
        <p:spPr>
          <a:xfrm>
            <a:off x="1787562" y="0"/>
            <a:ext cx="5181600" cy="5086351"/>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Sp="0">
  <p:cSld>
    <p:bg>
      <p:bgPr>
        <a:solidFill>
          <a:srgbClr val="F3F3F3"/>
        </a:solidFill>
      </p:bgPr>
    </p:bg>
    <p:spTree>
      <p:nvGrpSpPr>
        <p:cNvPr id="163" name="Shape 163"/>
        <p:cNvGrpSpPr/>
        <p:nvPr/>
      </p:nvGrpSpPr>
      <p:grpSpPr>
        <a:xfrm>
          <a:off x="0" y="0"/>
          <a:ext cx="0" cy="0"/>
          <a:chOff x="0" y="0"/>
          <a:chExt cx="0" cy="0"/>
        </a:xfrm>
      </p:grpSpPr>
      <p:sp>
        <p:nvSpPr>
          <p:cNvPr id="164" name="Google Shape;164;p14"/>
          <p:cNvSpPr txBox="1"/>
          <p:nvPr>
            <p:ph type="title"/>
          </p:nvPr>
        </p:nvSpPr>
        <p:spPr>
          <a:xfrm>
            <a:off x="838200" y="57150"/>
            <a:ext cx="7918500" cy="709200"/>
          </a:xfrm>
          <a:prstGeom prst="rect">
            <a:avLst/>
          </a:prstGeom>
          <a:noFill/>
          <a:ln>
            <a:noFill/>
          </a:ln>
        </p:spPr>
        <p:txBody>
          <a:bodyPr anchorCtr="0" anchor="b" bIns="91425" lIns="91425" spcFirstLastPara="1" rIns="91425" wrap="square" tIns="91425">
            <a:normAutofit/>
          </a:bodyPr>
          <a:lstStyle/>
          <a:p>
            <a:pPr indent="0" lvl="0" marL="0" rtl="1" algn="l">
              <a:lnSpc>
                <a:spcPct val="100000"/>
              </a:lnSpc>
              <a:spcBef>
                <a:spcPts val="0"/>
              </a:spcBef>
              <a:spcAft>
                <a:spcPts val="0"/>
              </a:spcAft>
              <a:buClr>
                <a:srgbClr val="495526"/>
              </a:buClr>
              <a:buSzPts val="2400"/>
              <a:buFont typeface="Arial Rounded"/>
              <a:buNone/>
            </a:pPr>
            <a:r>
              <a:rPr b="1" lang="en-US" sz="2800">
                <a:solidFill>
                  <a:srgbClr val="495526"/>
                </a:solidFill>
                <a:latin typeface="Arial Rounded"/>
                <a:ea typeface="Arial Rounded"/>
                <a:cs typeface="Arial Rounded"/>
                <a:sym typeface="Arial Rounded"/>
              </a:rPr>
              <a:t>Admitted to ICU criteria in general </a:t>
            </a:r>
            <a:endParaRPr/>
          </a:p>
        </p:txBody>
      </p:sp>
      <p:sp>
        <p:nvSpPr>
          <p:cNvPr id="165" name="Google Shape;165;p14"/>
          <p:cNvSpPr txBox="1"/>
          <p:nvPr/>
        </p:nvSpPr>
        <p:spPr>
          <a:xfrm>
            <a:off x="685800" y="895350"/>
            <a:ext cx="8382000" cy="3139200"/>
          </a:xfrm>
          <a:prstGeom prst="rect">
            <a:avLst/>
          </a:prstGeom>
          <a:noFill/>
          <a:ln>
            <a:noFill/>
          </a:ln>
        </p:spPr>
        <p:txBody>
          <a:bodyPr anchorCtr="0" anchor="t" bIns="45700" lIns="91425" spcFirstLastPara="1" rIns="91425" wrap="square" tIns="45700">
            <a:spAutoFit/>
          </a:bodyPr>
          <a:lstStyle/>
          <a:p>
            <a:pPr indent="-342900" lvl="1" marL="342900" marR="0" rtl="0" algn="l">
              <a:lnSpc>
                <a:spcPct val="100000"/>
              </a:lnSpc>
              <a:spcBef>
                <a:spcPts val="0"/>
              </a:spcBef>
              <a:spcAft>
                <a:spcPts val="0"/>
              </a:spcAft>
              <a:buClr>
                <a:srgbClr val="0DB7C4"/>
              </a:buClr>
              <a:buSzPts val="2400"/>
              <a:buFont typeface="Arial"/>
              <a:buChar char="•"/>
            </a:pPr>
            <a:r>
              <a:rPr b="0" i="0" lang="en-US" sz="2400" u="none" cap="none" strike="noStrike">
                <a:solidFill>
                  <a:srgbClr val="205867"/>
                </a:solidFill>
                <a:latin typeface="Arial"/>
                <a:ea typeface="Arial"/>
                <a:cs typeface="Arial"/>
                <a:sym typeface="Arial"/>
              </a:rPr>
              <a:t>compromized airway </a:t>
            </a:r>
            <a:endParaRPr b="0" i="0" sz="1400" u="none" cap="none" strike="noStrike">
              <a:solidFill>
                <a:srgbClr val="000000"/>
              </a:solidFill>
              <a:latin typeface="Arial"/>
              <a:ea typeface="Arial"/>
              <a:cs typeface="Arial"/>
              <a:sym typeface="Arial"/>
            </a:endParaRPr>
          </a:p>
          <a:p>
            <a:pPr indent="-342900" lvl="1" marL="342900" marR="0" rtl="0" algn="l">
              <a:lnSpc>
                <a:spcPct val="100000"/>
              </a:lnSpc>
              <a:spcBef>
                <a:spcPts val="600"/>
              </a:spcBef>
              <a:spcAft>
                <a:spcPts val="0"/>
              </a:spcAft>
              <a:buClr>
                <a:srgbClr val="0DB7C4"/>
              </a:buClr>
              <a:buSzPts val="2400"/>
              <a:buFont typeface="Arial"/>
              <a:buChar char="•"/>
            </a:pPr>
            <a:r>
              <a:rPr b="0" i="0" lang="en-US" sz="2400" u="none" cap="none" strike="noStrike">
                <a:solidFill>
                  <a:srgbClr val="205867"/>
                </a:solidFill>
                <a:latin typeface="Arial"/>
                <a:ea typeface="Arial"/>
                <a:cs typeface="Arial"/>
                <a:sym typeface="Arial"/>
              </a:rPr>
              <a:t>GCS ˂= 12</a:t>
            </a:r>
            <a:endParaRPr b="0" i="0" sz="1400" u="none" cap="none" strike="noStrike">
              <a:solidFill>
                <a:srgbClr val="000000"/>
              </a:solidFill>
              <a:latin typeface="Arial"/>
              <a:ea typeface="Arial"/>
              <a:cs typeface="Arial"/>
              <a:sym typeface="Arial"/>
            </a:endParaRPr>
          </a:p>
          <a:p>
            <a:pPr indent="-342900" lvl="1" marL="342900" marR="0" rtl="0" algn="l">
              <a:lnSpc>
                <a:spcPct val="100000"/>
              </a:lnSpc>
              <a:spcBef>
                <a:spcPts val="600"/>
              </a:spcBef>
              <a:spcAft>
                <a:spcPts val="0"/>
              </a:spcAft>
              <a:buClr>
                <a:srgbClr val="0DB7C4"/>
              </a:buClr>
              <a:buSzPts val="2400"/>
              <a:buFont typeface="Arial"/>
              <a:buChar char="•"/>
            </a:pPr>
            <a:r>
              <a:rPr b="0" i="0" lang="en-US" sz="2400" u="none" cap="none" strike="noStrike">
                <a:solidFill>
                  <a:srgbClr val="205867"/>
                </a:solidFill>
                <a:latin typeface="Arial"/>
                <a:ea typeface="Arial"/>
                <a:cs typeface="Arial"/>
                <a:sym typeface="Arial"/>
              </a:rPr>
              <a:t>Unstable vital sign </a:t>
            </a:r>
            <a:endParaRPr b="0" i="0" sz="1400" u="none" cap="none" strike="noStrike">
              <a:solidFill>
                <a:srgbClr val="000000"/>
              </a:solidFill>
              <a:latin typeface="Arial"/>
              <a:ea typeface="Arial"/>
              <a:cs typeface="Arial"/>
              <a:sym typeface="Arial"/>
            </a:endParaRPr>
          </a:p>
          <a:p>
            <a:pPr indent="-342900" lvl="1" marL="342900" marR="0" rtl="0" algn="l">
              <a:lnSpc>
                <a:spcPct val="100000"/>
              </a:lnSpc>
              <a:spcBef>
                <a:spcPts val="600"/>
              </a:spcBef>
              <a:spcAft>
                <a:spcPts val="0"/>
              </a:spcAft>
              <a:buClr>
                <a:srgbClr val="0DB7C4"/>
              </a:buClr>
              <a:buSzPts val="2400"/>
              <a:buFont typeface="Arial"/>
              <a:buChar char="•"/>
            </a:pPr>
            <a:r>
              <a:rPr b="0" i="0" lang="en-US" sz="2400" u="none" cap="none" strike="noStrike">
                <a:solidFill>
                  <a:srgbClr val="205867"/>
                </a:solidFill>
                <a:latin typeface="Arial"/>
                <a:ea typeface="Arial"/>
                <a:cs typeface="Arial"/>
                <a:sym typeface="Arial"/>
              </a:rPr>
              <a:t>pH ˂=7.2 or 7.5</a:t>
            </a:r>
            <a:endParaRPr b="0" i="0" sz="1400" u="none" cap="none" strike="noStrike">
              <a:solidFill>
                <a:srgbClr val="000000"/>
              </a:solidFill>
              <a:latin typeface="Arial"/>
              <a:ea typeface="Arial"/>
              <a:cs typeface="Arial"/>
              <a:sym typeface="Arial"/>
            </a:endParaRPr>
          </a:p>
          <a:p>
            <a:pPr indent="-342900" lvl="1" marL="342900" marR="0" rtl="0" algn="l">
              <a:lnSpc>
                <a:spcPct val="100000"/>
              </a:lnSpc>
              <a:spcBef>
                <a:spcPts val="600"/>
              </a:spcBef>
              <a:spcAft>
                <a:spcPts val="0"/>
              </a:spcAft>
              <a:buClr>
                <a:srgbClr val="0DB7C4"/>
              </a:buClr>
              <a:buSzPts val="2400"/>
              <a:buFont typeface="Arial"/>
              <a:buChar char="•"/>
            </a:pPr>
            <a:r>
              <a:rPr b="0" i="0" lang="en-US" sz="2400" u="none" cap="none" strike="noStrike">
                <a:solidFill>
                  <a:srgbClr val="205867"/>
                </a:solidFill>
                <a:latin typeface="Arial"/>
                <a:ea typeface="Arial"/>
                <a:cs typeface="Arial"/>
                <a:sym typeface="Arial"/>
              </a:rPr>
              <a:t>PaCO2 ˃45-55</a:t>
            </a:r>
            <a:endParaRPr b="0" i="0" sz="1400" u="none" cap="none" strike="noStrike">
              <a:solidFill>
                <a:srgbClr val="000000"/>
              </a:solidFill>
              <a:latin typeface="Arial"/>
              <a:ea typeface="Arial"/>
              <a:cs typeface="Arial"/>
              <a:sym typeface="Arial"/>
            </a:endParaRPr>
          </a:p>
          <a:p>
            <a:pPr indent="-342900" lvl="1" marL="342900" marR="0" rtl="0" algn="l">
              <a:lnSpc>
                <a:spcPct val="100000"/>
              </a:lnSpc>
              <a:spcBef>
                <a:spcPts val="600"/>
              </a:spcBef>
              <a:spcAft>
                <a:spcPts val="0"/>
              </a:spcAft>
              <a:buClr>
                <a:srgbClr val="0DB7C4"/>
              </a:buClr>
              <a:buSzPts val="2400"/>
              <a:buFont typeface="Arial"/>
              <a:buChar char="•"/>
            </a:pPr>
            <a:r>
              <a:rPr b="0" i="0" lang="en-US" sz="2400" u="none" cap="none" strike="noStrike">
                <a:solidFill>
                  <a:srgbClr val="205867"/>
                </a:solidFill>
                <a:latin typeface="Arial"/>
                <a:ea typeface="Arial"/>
                <a:cs typeface="Arial"/>
                <a:sym typeface="Arial"/>
              </a:rPr>
              <a:t>PaO2˂60  </a:t>
            </a:r>
            <a:r>
              <a:rPr b="1" i="0" lang="en-US" sz="2400" u="none" cap="none" strike="noStrike">
                <a:solidFill>
                  <a:srgbClr val="205867"/>
                </a:solidFill>
                <a:latin typeface="Arial"/>
                <a:ea typeface="Arial"/>
                <a:cs typeface="Arial"/>
                <a:sym typeface="Arial"/>
              </a:rPr>
              <a:t>HYPOXIA</a:t>
            </a:r>
            <a:endParaRPr b="0" i="0" sz="1400" u="none" cap="none" strike="noStrike">
              <a:solidFill>
                <a:srgbClr val="000000"/>
              </a:solidFill>
              <a:latin typeface="Arial"/>
              <a:ea typeface="Arial"/>
              <a:cs typeface="Arial"/>
              <a:sym typeface="Arial"/>
            </a:endParaRPr>
          </a:p>
          <a:p>
            <a:pPr indent="-342900" lvl="1" marL="342900" marR="0" rtl="0" algn="l">
              <a:lnSpc>
                <a:spcPct val="100000"/>
              </a:lnSpc>
              <a:spcBef>
                <a:spcPts val="600"/>
              </a:spcBef>
              <a:spcAft>
                <a:spcPts val="0"/>
              </a:spcAft>
              <a:buClr>
                <a:srgbClr val="0DB7C4"/>
              </a:buClr>
              <a:buSzPts val="2400"/>
              <a:buFont typeface="Arial"/>
              <a:buChar char="•"/>
            </a:pPr>
            <a:r>
              <a:rPr b="0" i="0" lang="en-US" sz="2400" u="none" cap="none" strike="noStrike">
                <a:solidFill>
                  <a:srgbClr val="205867"/>
                </a:solidFill>
                <a:latin typeface="Arial"/>
                <a:ea typeface="Arial"/>
                <a:cs typeface="Arial"/>
                <a:sym typeface="Arial"/>
              </a:rPr>
              <a:t>FiO2˃60%needed </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Sp="0">
  <p:cSld>
    <p:bg>
      <p:bgPr>
        <a:solidFill>
          <a:srgbClr val="F3F3F3"/>
        </a:solidFill>
      </p:bgPr>
    </p:bg>
    <p:spTree>
      <p:nvGrpSpPr>
        <p:cNvPr id="169" name="Shape 169"/>
        <p:cNvGrpSpPr/>
        <p:nvPr/>
      </p:nvGrpSpPr>
      <p:grpSpPr>
        <a:xfrm>
          <a:off x="0" y="0"/>
          <a:ext cx="0" cy="0"/>
          <a:chOff x="0" y="0"/>
          <a:chExt cx="0" cy="0"/>
        </a:xfrm>
      </p:grpSpPr>
      <p:sp>
        <p:nvSpPr>
          <p:cNvPr id="170" name="Google Shape;170;p15"/>
          <p:cNvSpPr txBox="1"/>
          <p:nvPr>
            <p:ph type="title"/>
          </p:nvPr>
        </p:nvSpPr>
        <p:spPr>
          <a:xfrm>
            <a:off x="699247" y="175969"/>
            <a:ext cx="7994700" cy="709200"/>
          </a:xfrm>
          <a:prstGeom prst="rect">
            <a:avLst/>
          </a:prstGeom>
          <a:noFill/>
          <a:ln>
            <a:noFill/>
          </a:ln>
        </p:spPr>
        <p:txBody>
          <a:bodyPr anchorCtr="0" anchor="b" bIns="91425" lIns="91425" spcFirstLastPara="1" rIns="91425" wrap="square" tIns="91425">
            <a:normAutofit fontScale="90000"/>
          </a:bodyPr>
          <a:lstStyle/>
          <a:p>
            <a:pPr indent="0" lvl="0" marL="0" rtl="1" algn="l">
              <a:lnSpc>
                <a:spcPct val="100000"/>
              </a:lnSpc>
              <a:spcBef>
                <a:spcPts val="0"/>
              </a:spcBef>
              <a:spcAft>
                <a:spcPts val="0"/>
              </a:spcAft>
              <a:buClr>
                <a:srgbClr val="495526"/>
              </a:buClr>
              <a:buSzPct val="95238"/>
              <a:buFont typeface="Arial Rounded"/>
              <a:buNone/>
            </a:pPr>
            <a:r>
              <a:rPr b="1" lang="en-US" sz="2800">
                <a:solidFill>
                  <a:srgbClr val="495526"/>
                </a:solidFill>
                <a:latin typeface="Arial Rounded"/>
                <a:ea typeface="Arial Rounded"/>
                <a:cs typeface="Arial Rounded"/>
                <a:sym typeface="Arial Rounded"/>
              </a:rPr>
              <a:t> Hypoxia  classification </a:t>
            </a:r>
            <a:br>
              <a:rPr b="1" lang="en-US" sz="2800">
                <a:solidFill>
                  <a:srgbClr val="495526"/>
                </a:solidFill>
                <a:latin typeface="Arial Rounded"/>
                <a:ea typeface="Arial Rounded"/>
                <a:cs typeface="Arial Rounded"/>
                <a:sym typeface="Arial Rounded"/>
              </a:rPr>
            </a:br>
            <a:r>
              <a:rPr b="1" lang="en-US" sz="2800">
                <a:solidFill>
                  <a:srgbClr val="495526"/>
                </a:solidFill>
                <a:latin typeface="Arial Rounded"/>
                <a:ea typeface="Arial Rounded"/>
                <a:cs typeface="Arial Rounded"/>
                <a:sym typeface="Arial Rounded"/>
              </a:rPr>
              <a:t> PaO2 &lt; 60 mmHg</a:t>
            </a:r>
            <a:endParaRPr b="1" sz="2800">
              <a:solidFill>
                <a:srgbClr val="495526"/>
              </a:solidFill>
              <a:latin typeface="Arial Rounded"/>
              <a:ea typeface="Arial Rounded"/>
              <a:cs typeface="Arial Rounded"/>
              <a:sym typeface="Arial Rounded"/>
            </a:endParaRPr>
          </a:p>
        </p:txBody>
      </p:sp>
      <p:sp>
        <p:nvSpPr>
          <p:cNvPr id="171" name="Google Shape;171;p15"/>
          <p:cNvSpPr txBox="1"/>
          <p:nvPr/>
        </p:nvSpPr>
        <p:spPr>
          <a:xfrm>
            <a:off x="533400" y="895350"/>
            <a:ext cx="8534400" cy="3431700"/>
          </a:xfrm>
          <a:prstGeom prst="rect">
            <a:avLst/>
          </a:prstGeom>
          <a:noFill/>
          <a:ln>
            <a:noFill/>
          </a:ln>
        </p:spPr>
        <p:txBody>
          <a:bodyPr anchorCtr="0" anchor="t" bIns="45700" lIns="91425" spcFirstLastPara="1" rIns="91425" wrap="square" tIns="45700">
            <a:spAutoFit/>
          </a:bodyPr>
          <a:lstStyle/>
          <a:p>
            <a:pPr indent="0" lvl="1" marL="0" marR="0" rtl="0" algn="l">
              <a:lnSpc>
                <a:spcPct val="100000"/>
              </a:lnSpc>
              <a:spcBef>
                <a:spcPts val="0"/>
              </a:spcBef>
              <a:spcAft>
                <a:spcPts val="0"/>
              </a:spcAft>
              <a:buClr>
                <a:srgbClr val="000000"/>
              </a:buClr>
              <a:buSzPts val="2400"/>
              <a:buFont typeface="Arial"/>
              <a:buNone/>
            </a:pPr>
            <a:r>
              <a:rPr b="0" i="0" lang="en-US" sz="2400" u="none" cap="none" strike="noStrike">
                <a:solidFill>
                  <a:srgbClr val="205867"/>
                </a:solidFill>
                <a:latin typeface="Arial"/>
                <a:ea typeface="Arial"/>
                <a:cs typeface="Arial"/>
                <a:sym typeface="Arial"/>
              </a:rPr>
              <a:t>1- </a:t>
            </a:r>
            <a:r>
              <a:rPr b="1" i="0" lang="en-US" sz="2400" u="none" cap="none" strike="noStrike">
                <a:solidFill>
                  <a:srgbClr val="205867"/>
                </a:solidFill>
                <a:latin typeface="Arial"/>
                <a:ea typeface="Arial"/>
                <a:cs typeface="Arial"/>
                <a:sym typeface="Arial"/>
              </a:rPr>
              <a:t>Hypoxic Hypoxia in inadequate  ventilation and oxygenation.</a:t>
            </a:r>
            <a:r>
              <a:rPr b="0" i="0" lang="en-US" sz="2400" u="none" cap="none" strike="noStrike">
                <a:solidFill>
                  <a:srgbClr val="205867"/>
                </a:solidFill>
                <a:latin typeface="Arial"/>
                <a:ea typeface="Arial"/>
                <a:cs typeface="Arial"/>
                <a:sym typeface="Arial"/>
              </a:rPr>
              <a:t> altitude, asthma, Resp. disease </a:t>
            </a:r>
            <a:endParaRPr b="0" i="0" sz="1400" u="none" cap="none" strike="noStrike">
              <a:solidFill>
                <a:srgbClr val="000000"/>
              </a:solidFill>
              <a:latin typeface="Arial"/>
              <a:ea typeface="Arial"/>
              <a:cs typeface="Arial"/>
              <a:sym typeface="Arial"/>
            </a:endParaRPr>
          </a:p>
          <a:p>
            <a:pPr indent="0" lvl="1" marL="0" marR="0" rtl="0" algn="l">
              <a:lnSpc>
                <a:spcPct val="100000"/>
              </a:lnSpc>
              <a:spcBef>
                <a:spcPts val="600"/>
              </a:spcBef>
              <a:spcAft>
                <a:spcPts val="0"/>
              </a:spcAft>
              <a:buClr>
                <a:srgbClr val="000000"/>
              </a:buClr>
              <a:buSzPts val="2400"/>
              <a:buFont typeface="Arial"/>
              <a:buNone/>
            </a:pPr>
            <a:r>
              <a:rPr b="0" i="0" lang="en-US" sz="2400" u="none" cap="none" strike="noStrike">
                <a:solidFill>
                  <a:srgbClr val="205867"/>
                </a:solidFill>
                <a:latin typeface="Arial"/>
                <a:ea typeface="Arial"/>
                <a:cs typeface="Arial"/>
                <a:sym typeface="Arial"/>
              </a:rPr>
              <a:t>2- </a:t>
            </a:r>
            <a:r>
              <a:rPr b="1" i="0" lang="en-US" sz="2400" u="none" cap="none" strike="noStrike">
                <a:solidFill>
                  <a:srgbClr val="205867"/>
                </a:solidFill>
                <a:latin typeface="Arial"/>
                <a:ea typeface="Arial"/>
                <a:cs typeface="Arial"/>
                <a:sym typeface="Arial"/>
              </a:rPr>
              <a:t>Anemic Hypoxia in inadequate hemoglobin content OR function. </a:t>
            </a:r>
            <a:r>
              <a:rPr b="0" i="0" lang="en-US" sz="2400" u="none" cap="none" strike="noStrike">
                <a:solidFill>
                  <a:srgbClr val="205867"/>
                </a:solidFill>
                <a:latin typeface="Arial"/>
                <a:ea typeface="Arial"/>
                <a:cs typeface="Arial"/>
                <a:sym typeface="Arial"/>
              </a:rPr>
              <a:t>anemia , carboxy Hb , methemo Hb </a:t>
            </a:r>
            <a:endParaRPr b="0" i="0" sz="1400" u="none" cap="none" strike="noStrike">
              <a:solidFill>
                <a:srgbClr val="000000"/>
              </a:solidFill>
              <a:latin typeface="Arial"/>
              <a:ea typeface="Arial"/>
              <a:cs typeface="Arial"/>
              <a:sym typeface="Arial"/>
            </a:endParaRPr>
          </a:p>
          <a:p>
            <a:pPr indent="0" lvl="1" marL="0" marR="0" rtl="0" algn="l">
              <a:lnSpc>
                <a:spcPct val="100000"/>
              </a:lnSpc>
              <a:spcBef>
                <a:spcPts val="600"/>
              </a:spcBef>
              <a:spcAft>
                <a:spcPts val="0"/>
              </a:spcAft>
              <a:buClr>
                <a:srgbClr val="000000"/>
              </a:buClr>
              <a:buSzPts val="2400"/>
              <a:buFont typeface="Arial"/>
              <a:buNone/>
            </a:pPr>
            <a:r>
              <a:rPr b="0" i="0" lang="en-US" sz="2400" u="none" cap="none" strike="noStrike">
                <a:solidFill>
                  <a:srgbClr val="205867"/>
                </a:solidFill>
                <a:latin typeface="Arial"/>
                <a:ea typeface="Arial"/>
                <a:cs typeface="Arial"/>
                <a:sym typeface="Arial"/>
              </a:rPr>
              <a:t>3- </a:t>
            </a:r>
            <a:r>
              <a:rPr b="1" i="0" lang="en-US" sz="2400" u="none" cap="none" strike="noStrike">
                <a:solidFill>
                  <a:srgbClr val="205867"/>
                </a:solidFill>
                <a:latin typeface="Arial"/>
                <a:ea typeface="Arial"/>
                <a:cs typeface="Arial"/>
                <a:sym typeface="Arial"/>
              </a:rPr>
              <a:t>Circulatory Hypoxia in inadequate perfusion </a:t>
            </a:r>
            <a:r>
              <a:rPr b="0" i="0" lang="en-US" sz="2400" u="none" cap="none" strike="noStrike">
                <a:solidFill>
                  <a:srgbClr val="205867"/>
                </a:solidFill>
                <a:latin typeface="Arial"/>
                <a:ea typeface="Arial"/>
                <a:cs typeface="Arial"/>
                <a:sym typeface="Arial"/>
              </a:rPr>
              <a:t>CHF</a:t>
            </a:r>
            <a:endParaRPr b="0" i="0" sz="1400" u="none" cap="none" strike="noStrike">
              <a:solidFill>
                <a:srgbClr val="000000"/>
              </a:solidFill>
              <a:latin typeface="Arial"/>
              <a:ea typeface="Arial"/>
              <a:cs typeface="Arial"/>
              <a:sym typeface="Arial"/>
            </a:endParaRPr>
          </a:p>
          <a:p>
            <a:pPr indent="0" lvl="1" marL="0" marR="0" rtl="0" algn="l">
              <a:lnSpc>
                <a:spcPct val="100000"/>
              </a:lnSpc>
              <a:spcBef>
                <a:spcPts val="600"/>
              </a:spcBef>
              <a:spcAft>
                <a:spcPts val="0"/>
              </a:spcAft>
              <a:buClr>
                <a:srgbClr val="000000"/>
              </a:buClr>
              <a:buSzPts val="2400"/>
              <a:buFont typeface="Arial"/>
              <a:buNone/>
            </a:pPr>
            <a:r>
              <a:rPr b="0" i="0" lang="en-US" sz="2400" u="none" cap="none" strike="noStrike">
                <a:solidFill>
                  <a:srgbClr val="205867"/>
                </a:solidFill>
                <a:latin typeface="Arial"/>
                <a:ea typeface="Arial"/>
                <a:cs typeface="Arial"/>
                <a:sym typeface="Arial"/>
              </a:rPr>
              <a:t>4- </a:t>
            </a:r>
            <a:r>
              <a:rPr b="1" i="0" lang="en-US" sz="2400" u="none" cap="none" strike="noStrike">
                <a:solidFill>
                  <a:srgbClr val="205867"/>
                </a:solidFill>
                <a:latin typeface="Arial"/>
                <a:ea typeface="Arial"/>
                <a:cs typeface="Arial"/>
                <a:sym typeface="Arial"/>
              </a:rPr>
              <a:t>Histotoxic Hypoxia in inability of the cells to utilize oxygen. </a:t>
            </a:r>
            <a:endParaRPr b="0" i="0" sz="1400" u="none" cap="none" strike="noStrike">
              <a:solidFill>
                <a:srgbClr val="000000"/>
              </a:solidFill>
              <a:latin typeface="Arial"/>
              <a:ea typeface="Arial"/>
              <a:cs typeface="Arial"/>
              <a:sym typeface="Arial"/>
            </a:endParaRPr>
          </a:p>
          <a:p>
            <a:pPr indent="0" lvl="1" marL="0" marR="0" rtl="0" algn="l">
              <a:lnSpc>
                <a:spcPct val="100000"/>
              </a:lnSpc>
              <a:spcBef>
                <a:spcPts val="600"/>
              </a:spcBef>
              <a:spcAft>
                <a:spcPts val="0"/>
              </a:spcAft>
              <a:buClr>
                <a:srgbClr val="000000"/>
              </a:buClr>
              <a:buSzPts val="2400"/>
              <a:buFont typeface="Arial"/>
              <a:buNone/>
            </a:pPr>
            <a:r>
              <a:rPr b="0" i="0" lang="en-US" sz="2400" u="none" cap="none" strike="noStrike">
                <a:solidFill>
                  <a:srgbClr val="205867"/>
                </a:solidFill>
                <a:latin typeface="Arial"/>
                <a:ea typeface="Arial"/>
                <a:cs typeface="Arial"/>
                <a:sym typeface="Arial"/>
              </a:rPr>
              <a:t>Cyanide, salicylic acid poisoning </a:t>
            </a:r>
            <a:endParaRPr b="0" i="0" sz="1400" u="none" cap="none" strike="noStrike">
              <a:solidFill>
                <a:srgbClr val="000000"/>
              </a:solidFill>
              <a:latin typeface="Arial"/>
              <a:ea typeface="Arial"/>
              <a:cs typeface="Arial"/>
              <a:sym typeface="Arial"/>
            </a:endParaRPr>
          </a:p>
          <a:p>
            <a:pPr indent="0" lvl="1" marL="0" marR="0" rtl="0" algn="l">
              <a:lnSpc>
                <a:spcPct val="100000"/>
              </a:lnSpc>
              <a:spcBef>
                <a:spcPts val="600"/>
              </a:spcBef>
              <a:spcAft>
                <a:spcPts val="0"/>
              </a:spcAft>
              <a:buClr>
                <a:srgbClr val="000000"/>
              </a:buClr>
              <a:buSzPts val="2400"/>
              <a:buFont typeface="Arial"/>
              <a:buNone/>
            </a:pPr>
            <a:r>
              <a:rPr b="0" i="0" lang="en-US" sz="2400" u="none" cap="none" strike="noStrike">
                <a:solidFill>
                  <a:srgbClr val="205867"/>
                </a:solidFill>
                <a:latin typeface="Arial"/>
                <a:ea typeface="Arial"/>
                <a:cs typeface="Arial"/>
                <a:sym typeface="Arial"/>
              </a:rPr>
              <a:t>5- </a:t>
            </a:r>
            <a:r>
              <a:rPr b="1" i="0" lang="en-US" sz="2400" u="none" cap="none" strike="noStrike">
                <a:solidFill>
                  <a:srgbClr val="205867"/>
                </a:solidFill>
                <a:latin typeface="Arial"/>
                <a:ea typeface="Arial"/>
                <a:cs typeface="Arial"/>
                <a:sym typeface="Arial"/>
              </a:rPr>
              <a:t>DEMAND HYPOXIA</a:t>
            </a:r>
            <a:r>
              <a:rPr b="0" i="0" lang="en-US" sz="2400" u="none" cap="none" strike="noStrike">
                <a:solidFill>
                  <a:srgbClr val="205867"/>
                </a:solidFill>
                <a:latin typeface="Arial"/>
                <a:ea typeface="Arial"/>
                <a:cs typeface="Arial"/>
                <a:sym typeface="Arial"/>
              </a:rPr>
              <a:t> </a:t>
            </a:r>
            <a:r>
              <a:rPr b="1" i="0" lang="en-US" sz="2400" u="none" cap="none" strike="noStrike">
                <a:solidFill>
                  <a:srgbClr val="205867"/>
                </a:solidFill>
                <a:latin typeface="Arial"/>
                <a:ea typeface="Arial"/>
                <a:cs typeface="Arial"/>
                <a:sym typeface="Arial"/>
              </a:rPr>
              <a:t>increase O2 requirement </a:t>
            </a:r>
            <a:r>
              <a:rPr b="0" i="0" lang="en-US" sz="2400" u="none" cap="none" strike="noStrike">
                <a:solidFill>
                  <a:srgbClr val="205867"/>
                </a:solidFill>
                <a:latin typeface="Arial"/>
                <a:ea typeface="Arial"/>
                <a:cs typeface="Arial"/>
                <a:sym typeface="Arial"/>
              </a:rPr>
              <a:t>fever, seizure .</a:t>
            </a:r>
            <a:endParaRPr b="0" i="0" sz="2400" u="none" cap="none" strike="noStrike">
              <a:solidFill>
                <a:srgbClr val="205867"/>
              </a:solidFill>
              <a:latin typeface="Arial"/>
              <a:ea typeface="Arial"/>
              <a:cs typeface="Arial"/>
              <a:sym typeface="Arial"/>
            </a:endParaRPr>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Sp="0">
  <p:cSld>
    <p:bg>
      <p:bgPr>
        <a:solidFill>
          <a:srgbClr val="F3F3F3"/>
        </a:solidFill>
      </p:bgPr>
    </p:bg>
    <p:spTree>
      <p:nvGrpSpPr>
        <p:cNvPr id="175" name="Shape 175"/>
        <p:cNvGrpSpPr/>
        <p:nvPr/>
      </p:nvGrpSpPr>
      <p:grpSpPr>
        <a:xfrm>
          <a:off x="0" y="0"/>
          <a:ext cx="0" cy="0"/>
          <a:chOff x="0" y="0"/>
          <a:chExt cx="0" cy="0"/>
        </a:xfrm>
      </p:grpSpPr>
      <p:sp>
        <p:nvSpPr>
          <p:cNvPr id="176" name="Google Shape;176;p16"/>
          <p:cNvSpPr txBox="1"/>
          <p:nvPr/>
        </p:nvSpPr>
        <p:spPr>
          <a:xfrm>
            <a:off x="685800" y="666750"/>
            <a:ext cx="8382000" cy="3647100"/>
          </a:xfrm>
          <a:prstGeom prst="rect">
            <a:avLst/>
          </a:prstGeom>
          <a:noFill/>
          <a:ln>
            <a:noFill/>
          </a:ln>
        </p:spPr>
        <p:txBody>
          <a:bodyPr anchorCtr="0" anchor="t" bIns="45700" lIns="91425" spcFirstLastPara="1" rIns="91425" wrap="square" tIns="45700">
            <a:spAutoFit/>
          </a:bodyPr>
          <a:lstStyle/>
          <a:p>
            <a:pPr indent="-342900" lvl="1" marL="342900" marR="0" rtl="0" algn="l">
              <a:lnSpc>
                <a:spcPct val="100000"/>
              </a:lnSpc>
              <a:spcBef>
                <a:spcPts val="0"/>
              </a:spcBef>
              <a:spcAft>
                <a:spcPts val="0"/>
              </a:spcAft>
              <a:buClr>
                <a:srgbClr val="0DB7C4"/>
              </a:buClr>
              <a:buSzPts val="2400"/>
              <a:buFont typeface="Noto Sans"/>
              <a:buChar char="⮚"/>
            </a:pPr>
            <a:r>
              <a:rPr b="0" i="0" lang="en-US" sz="2400" u="none" cap="none" strike="noStrike">
                <a:solidFill>
                  <a:srgbClr val="205867"/>
                </a:solidFill>
                <a:latin typeface="Arial"/>
                <a:ea typeface="Arial"/>
                <a:cs typeface="Arial"/>
                <a:sym typeface="Arial"/>
              </a:rPr>
              <a:t> </a:t>
            </a:r>
            <a:r>
              <a:rPr b="1" i="0" lang="en-US" sz="2400" u="none" cap="none" strike="noStrike">
                <a:solidFill>
                  <a:srgbClr val="205867"/>
                </a:solidFill>
                <a:latin typeface="Arial"/>
                <a:ea typeface="Arial"/>
                <a:cs typeface="Arial"/>
                <a:sym typeface="Arial"/>
              </a:rPr>
              <a:t>hypoxemia S&amp;S: </a:t>
            </a:r>
            <a:br>
              <a:rPr b="0" i="0" lang="en-US" sz="2400" u="none" cap="none" strike="noStrike">
                <a:solidFill>
                  <a:srgbClr val="205867"/>
                </a:solidFill>
                <a:latin typeface="Arial"/>
                <a:ea typeface="Arial"/>
                <a:cs typeface="Arial"/>
                <a:sym typeface="Arial"/>
              </a:rPr>
            </a:br>
            <a:r>
              <a:rPr b="0" i="0" lang="en-US" sz="2400" u="none" cap="none" strike="noStrike">
                <a:solidFill>
                  <a:srgbClr val="205867"/>
                </a:solidFill>
                <a:latin typeface="Arial"/>
                <a:ea typeface="Arial"/>
                <a:cs typeface="Arial"/>
                <a:sym typeface="Arial"/>
              </a:rPr>
              <a:t>restlessness, tachycardia, tachypnea, cyanosis  </a:t>
            </a:r>
            <a:endParaRPr b="0" i="0" sz="1400" u="none" cap="none" strike="noStrike">
              <a:solidFill>
                <a:srgbClr val="000000"/>
              </a:solidFill>
              <a:latin typeface="Arial"/>
              <a:ea typeface="Arial"/>
              <a:cs typeface="Arial"/>
              <a:sym typeface="Arial"/>
            </a:endParaRPr>
          </a:p>
          <a:p>
            <a:pPr indent="-342900" lvl="2" marL="800100" marR="0" rtl="0" algn="l">
              <a:lnSpc>
                <a:spcPct val="100000"/>
              </a:lnSpc>
              <a:spcBef>
                <a:spcPts val="600"/>
              </a:spcBef>
              <a:spcAft>
                <a:spcPts val="0"/>
              </a:spcAft>
              <a:buClr>
                <a:srgbClr val="0DB7C4"/>
              </a:buClr>
              <a:buSzPts val="2400"/>
              <a:buFont typeface="Arial"/>
              <a:buChar char="•"/>
            </a:pPr>
            <a:r>
              <a:rPr b="0" i="0" lang="en-US" sz="2400" u="none" cap="none" strike="noStrike">
                <a:solidFill>
                  <a:srgbClr val="205867"/>
                </a:solidFill>
                <a:latin typeface="Arial"/>
                <a:ea typeface="Arial"/>
                <a:cs typeface="Arial"/>
                <a:sym typeface="Arial"/>
              </a:rPr>
              <a:t>Cardiac irritability      Obtundation       Bradycardia Hypotension and Ischemia       Cardiac arrest.</a:t>
            </a:r>
            <a:br>
              <a:rPr b="0" i="0" lang="en-US" sz="2400" u="none" cap="none" strike="noStrike">
                <a:solidFill>
                  <a:srgbClr val="205867"/>
                </a:solidFill>
                <a:latin typeface="Arial"/>
                <a:ea typeface="Arial"/>
                <a:cs typeface="Arial"/>
                <a:sym typeface="Arial"/>
              </a:rPr>
            </a:br>
            <a:endParaRPr b="0" i="0" sz="2400" u="none" cap="none" strike="noStrike">
              <a:solidFill>
                <a:srgbClr val="205867"/>
              </a:solidFill>
              <a:latin typeface="Arial"/>
              <a:ea typeface="Arial"/>
              <a:cs typeface="Arial"/>
              <a:sym typeface="Arial"/>
            </a:endParaRPr>
          </a:p>
          <a:p>
            <a:pPr indent="-342900" lvl="1" marL="342900" marR="0" rtl="0" algn="l">
              <a:lnSpc>
                <a:spcPct val="100000"/>
              </a:lnSpc>
              <a:spcBef>
                <a:spcPts val="600"/>
              </a:spcBef>
              <a:spcAft>
                <a:spcPts val="0"/>
              </a:spcAft>
              <a:buClr>
                <a:srgbClr val="0DB7C4"/>
              </a:buClr>
              <a:buSzPts val="2400"/>
              <a:buFont typeface="Noto Sans"/>
              <a:buChar char="⮚"/>
            </a:pPr>
            <a:r>
              <a:rPr b="1" i="0" lang="en-US" sz="2400" u="none" cap="none" strike="noStrike">
                <a:solidFill>
                  <a:srgbClr val="205867"/>
                </a:solidFill>
                <a:latin typeface="Arial"/>
                <a:ea typeface="Arial"/>
                <a:cs typeface="Arial"/>
                <a:sym typeface="Arial"/>
              </a:rPr>
              <a:t>hypovolemia S&amp;S:   </a:t>
            </a:r>
            <a:br>
              <a:rPr b="0" i="0" lang="en-US" sz="2400" u="none" cap="none" strike="noStrike">
                <a:solidFill>
                  <a:srgbClr val="205867"/>
                </a:solidFill>
                <a:latin typeface="Arial"/>
                <a:ea typeface="Arial"/>
                <a:cs typeface="Arial"/>
                <a:sym typeface="Arial"/>
              </a:rPr>
            </a:br>
            <a:r>
              <a:rPr b="0" i="0" lang="en-US" sz="2400" u="none" cap="none" strike="noStrike">
                <a:solidFill>
                  <a:srgbClr val="205867"/>
                </a:solidFill>
                <a:latin typeface="Arial"/>
                <a:ea typeface="Arial"/>
                <a:cs typeface="Arial"/>
                <a:sym typeface="Arial"/>
              </a:rPr>
              <a:t>Dehydration+ Decrease B.P , </a:t>
            </a:r>
            <a:endParaRPr b="0" i="0" sz="1400" u="none" cap="none" strike="noStrike">
              <a:solidFill>
                <a:srgbClr val="000000"/>
              </a:solidFill>
              <a:latin typeface="Arial"/>
              <a:ea typeface="Arial"/>
              <a:cs typeface="Arial"/>
              <a:sym typeface="Arial"/>
            </a:endParaRPr>
          </a:p>
          <a:p>
            <a:pPr indent="0" lvl="1" marL="0" marR="0" rtl="0" algn="l">
              <a:lnSpc>
                <a:spcPct val="100000"/>
              </a:lnSpc>
              <a:spcBef>
                <a:spcPts val="600"/>
              </a:spcBef>
              <a:spcAft>
                <a:spcPts val="0"/>
              </a:spcAft>
              <a:buClr>
                <a:srgbClr val="000000"/>
              </a:buClr>
              <a:buSzPts val="2400"/>
              <a:buFont typeface="Arial"/>
              <a:buNone/>
            </a:pPr>
            <a:r>
              <a:rPr b="0" i="0" lang="en-US" sz="2400" u="none" cap="none" strike="noStrike">
                <a:solidFill>
                  <a:srgbClr val="205867"/>
                </a:solidFill>
                <a:latin typeface="Arial"/>
                <a:ea typeface="Arial"/>
                <a:cs typeface="Arial"/>
                <a:sym typeface="Arial"/>
              </a:rPr>
              <a:t>    Orthostatic hypotension </a:t>
            </a:r>
            <a:br>
              <a:rPr b="0" i="0" lang="en-US" sz="2400" u="none" cap="none" strike="noStrike">
                <a:solidFill>
                  <a:srgbClr val="205867"/>
                </a:solidFill>
                <a:latin typeface="Arial"/>
                <a:ea typeface="Arial"/>
                <a:cs typeface="Arial"/>
                <a:sym typeface="Arial"/>
              </a:rPr>
            </a:br>
            <a:r>
              <a:rPr b="0" i="0" lang="en-US" sz="2400" u="none" cap="none" strike="noStrike">
                <a:solidFill>
                  <a:srgbClr val="205867"/>
                </a:solidFill>
                <a:latin typeface="Arial"/>
                <a:ea typeface="Arial"/>
                <a:cs typeface="Arial"/>
                <a:sym typeface="Arial"/>
              </a:rPr>
              <a:t>    ± decrease Hb level or blood volume </a:t>
            </a:r>
            <a:endParaRPr b="0" i="0" sz="1400" u="none" cap="none" strike="noStrike">
              <a:solidFill>
                <a:srgbClr val="000000"/>
              </a:solidFill>
              <a:latin typeface="Arial"/>
              <a:ea typeface="Arial"/>
              <a:cs typeface="Arial"/>
              <a:sym typeface="Arial"/>
            </a:endParaRPr>
          </a:p>
        </p:txBody>
      </p:sp>
      <p:cxnSp>
        <p:nvCxnSpPr>
          <p:cNvPr id="177" name="Google Shape;177;p16"/>
          <p:cNvCxnSpPr/>
          <p:nvPr/>
        </p:nvCxnSpPr>
        <p:spPr>
          <a:xfrm>
            <a:off x="3733800" y="1733550"/>
            <a:ext cx="304800" cy="0"/>
          </a:xfrm>
          <a:prstGeom prst="straightConnector1">
            <a:avLst/>
          </a:prstGeom>
          <a:noFill/>
          <a:ln cap="rnd" cmpd="sng" w="9525">
            <a:solidFill>
              <a:srgbClr val="9D2D0F"/>
            </a:solidFill>
            <a:prstDash val="solid"/>
            <a:round/>
            <a:headEnd len="sm" w="sm" type="none"/>
            <a:tailEnd len="med" w="med" type="stealth"/>
          </a:ln>
        </p:spPr>
      </p:cxnSp>
      <p:cxnSp>
        <p:nvCxnSpPr>
          <p:cNvPr id="178" name="Google Shape;178;p16"/>
          <p:cNvCxnSpPr/>
          <p:nvPr/>
        </p:nvCxnSpPr>
        <p:spPr>
          <a:xfrm>
            <a:off x="5715000" y="1733550"/>
            <a:ext cx="304800" cy="0"/>
          </a:xfrm>
          <a:prstGeom prst="straightConnector1">
            <a:avLst/>
          </a:prstGeom>
          <a:noFill/>
          <a:ln cap="rnd" cmpd="sng" w="9525">
            <a:solidFill>
              <a:srgbClr val="9D2D0F"/>
            </a:solidFill>
            <a:prstDash val="solid"/>
            <a:round/>
            <a:headEnd len="sm" w="sm" type="none"/>
            <a:tailEnd len="med" w="med" type="stealth"/>
          </a:ln>
        </p:spPr>
      </p:cxnSp>
      <p:cxnSp>
        <p:nvCxnSpPr>
          <p:cNvPr id="179" name="Google Shape;179;p16"/>
          <p:cNvCxnSpPr/>
          <p:nvPr/>
        </p:nvCxnSpPr>
        <p:spPr>
          <a:xfrm>
            <a:off x="4724400" y="2054262"/>
            <a:ext cx="304800" cy="0"/>
          </a:xfrm>
          <a:prstGeom prst="straightConnector1">
            <a:avLst/>
          </a:prstGeom>
          <a:noFill/>
          <a:ln cap="rnd" cmpd="sng" w="9525">
            <a:solidFill>
              <a:srgbClr val="9D2D0F"/>
            </a:solidFill>
            <a:prstDash val="solid"/>
            <a:round/>
            <a:headEnd len="sm" w="sm" type="none"/>
            <a:tailEnd len="med" w="med" type="stealth"/>
          </a:ln>
        </p:spPr>
      </p:cxnSp>
      <p:cxnSp>
        <p:nvCxnSpPr>
          <p:cNvPr id="180" name="Google Shape;180;p16"/>
          <p:cNvCxnSpPr/>
          <p:nvPr/>
        </p:nvCxnSpPr>
        <p:spPr>
          <a:xfrm>
            <a:off x="7543800" y="1733550"/>
            <a:ext cx="304800" cy="0"/>
          </a:xfrm>
          <a:prstGeom prst="straightConnector1">
            <a:avLst/>
          </a:prstGeom>
          <a:noFill/>
          <a:ln cap="rnd" cmpd="sng" w="9525">
            <a:solidFill>
              <a:srgbClr val="9D2D0F"/>
            </a:solidFill>
            <a:prstDash val="solid"/>
            <a:round/>
            <a:headEnd len="sm" w="sm" type="none"/>
            <a:tailEnd len="med" w="med" type="stealth"/>
          </a:ln>
        </p:spPr>
      </p:cxn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Sp="0">
  <p:cSld>
    <p:bg>
      <p:bgPr>
        <a:solidFill>
          <a:srgbClr val="F3F3F3"/>
        </a:solidFill>
      </p:bgPr>
    </p:bg>
    <p:spTree>
      <p:nvGrpSpPr>
        <p:cNvPr id="184" name="Shape 184"/>
        <p:cNvGrpSpPr/>
        <p:nvPr/>
      </p:nvGrpSpPr>
      <p:grpSpPr>
        <a:xfrm>
          <a:off x="0" y="0"/>
          <a:ext cx="0" cy="0"/>
          <a:chOff x="0" y="0"/>
          <a:chExt cx="0" cy="0"/>
        </a:xfrm>
      </p:grpSpPr>
      <p:sp>
        <p:nvSpPr>
          <p:cNvPr id="185" name="Google Shape;185;p17"/>
          <p:cNvSpPr txBox="1"/>
          <p:nvPr/>
        </p:nvSpPr>
        <p:spPr>
          <a:xfrm>
            <a:off x="513678" y="154960"/>
            <a:ext cx="8382000" cy="4986000"/>
          </a:xfrm>
          <a:prstGeom prst="rect">
            <a:avLst/>
          </a:prstGeom>
          <a:noFill/>
          <a:ln>
            <a:noFill/>
          </a:ln>
        </p:spPr>
        <p:txBody>
          <a:bodyPr anchorCtr="0" anchor="t" bIns="45700" lIns="91425" spcFirstLastPara="1" rIns="91425" wrap="square" tIns="45700">
            <a:spAutoFit/>
          </a:bodyPr>
          <a:lstStyle/>
          <a:p>
            <a:pPr indent="0" lvl="1" marL="0" marR="0" rtl="0" algn="l">
              <a:lnSpc>
                <a:spcPct val="100000"/>
              </a:lnSpc>
              <a:spcBef>
                <a:spcPts val="0"/>
              </a:spcBef>
              <a:spcAft>
                <a:spcPts val="0"/>
              </a:spcAft>
              <a:buClr>
                <a:srgbClr val="000000"/>
              </a:buClr>
              <a:buSzPts val="2200"/>
              <a:buFont typeface="Arial"/>
              <a:buNone/>
            </a:pPr>
            <a:r>
              <a:rPr b="1" i="0" lang="en-US" sz="2200" u="sng" cap="none" strike="noStrike">
                <a:solidFill>
                  <a:srgbClr val="205867"/>
                </a:solidFill>
                <a:latin typeface="Arial"/>
                <a:ea typeface="Arial"/>
                <a:cs typeface="Arial"/>
                <a:sym typeface="Arial"/>
              </a:rPr>
              <a:t>Intubation</a:t>
            </a:r>
            <a:r>
              <a:rPr b="0" i="0" lang="en-US" sz="2200" u="none" cap="none" strike="noStrike">
                <a:solidFill>
                  <a:srgbClr val="205867"/>
                </a:solidFill>
                <a:latin typeface="Arial"/>
                <a:ea typeface="Arial"/>
                <a:cs typeface="Arial"/>
                <a:sym typeface="Arial"/>
              </a:rPr>
              <a:t> is the process of inserting a tube, called an endotracheal tube (ET), through the mouth and then into the airway. This is done so that a patient can be placed on a ventilator to assist with breathing during anesthesia, sedation, or severe illness.</a:t>
            </a:r>
            <a:endParaRPr b="0" i="0" sz="2200" u="none" cap="none" strike="noStrike">
              <a:solidFill>
                <a:srgbClr val="205867"/>
              </a:solidFill>
              <a:latin typeface="Arial"/>
              <a:ea typeface="Arial"/>
              <a:cs typeface="Arial"/>
              <a:sym typeface="Arial"/>
            </a:endParaRPr>
          </a:p>
          <a:p>
            <a:pPr indent="-342900" lvl="1" marL="342900" marR="0" rtl="0" algn="l">
              <a:lnSpc>
                <a:spcPct val="100000"/>
              </a:lnSpc>
              <a:spcBef>
                <a:spcPts val="600"/>
              </a:spcBef>
              <a:spcAft>
                <a:spcPts val="0"/>
              </a:spcAft>
              <a:buClr>
                <a:srgbClr val="0DB7C4"/>
              </a:buClr>
              <a:buSzPts val="2400"/>
              <a:buFont typeface="Arial"/>
              <a:buChar char="•"/>
            </a:pPr>
            <a:r>
              <a:rPr b="0" i="0" lang="en-US" sz="2200" u="none" cap="none" strike="noStrike">
                <a:solidFill>
                  <a:srgbClr val="205867"/>
                </a:solidFill>
                <a:latin typeface="Arial"/>
                <a:ea typeface="Arial"/>
                <a:cs typeface="Arial"/>
                <a:sym typeface="Arial"/>
              </a:rPr>
              <a:t>Intubation indications:</a:t>
            </a:r>
            <a:br>
              <a:rPr b="0" i="0" lang="en-US" sz="2200" u="none" cap="none" strike="noStrike">
                <a:solidFill>
                  <a:srgbClr val="205867"/>
                </a:solidFill>
                <a:latin typeface="Arial"/>
                <a:ea typeface="Arial"/>
                <a:cs typeface="Arial"/>
                <a:sym typeface="Arial"/>
              </a:rPr>
            </a:br>
            <a:r>
              <a:rPr b="0" i="0" lang="en-US" sz="2200" u="none" cap="none" strike="noStrike">
                <a:solidFill>
                  <a:srgbClr val="205867"/>
                </a:solidFill>
                <a:latin typeface="Arial"/>
                <a:ea typeface="Arial"/>
                <a:cs typeface="Arial"/>
                <a:sym typeface="Arial"/>
              </a:rPr>
              <a:t>☻apnea: as in  - central decrease GCS ≤ 8       absent gag reflex </a:t>
            </a:r>
            <a:br>
              <a:rPr b="0" i="0" lang="en-US" sz="2200" u="none" cap="none" strike="noStrike">
                <a:solidFill>
                  <a:srgbClr val="205867"/>
                </a:solidFill>
                <a:latin typeface="Arial"/>
                <a:ea typeface="Arial"/>
                <a:cs typeface="Arial"/>
                <a:sym typeface="Arial"/>
              </a:rPr>
            </a:br>
            <a:r>
              <a:rPr b="0" i="0" lang="en-US" sz="2200" u="none" cap="none" strike="noStrike">
                <a:solidFill>
                  <a:srgbClr val="205867"/>
                </a:solidFill>
                <a:latin typeface="Arial"/>
                <a:ea typeface="Arial"/>
                <a:cs typeface="Arial"/>
                <a:sym typeface="Arial"/>
              </a:rPr>
              <a:t>                          - induced apnea       General anesthesia </a:t>
            </a:r>
            <a:br>
              <a:rPr b="0" i="0" lang="en-US" sz="2200" u="none" cap="none" strike="noStrike">
                <a:solidFill>
                  <a:srgbClr val="205867"/>
                </a:solidFill>
                <a:latin typeface="Arial"/>
                <a:ea typeface="Arial"/>
                <a:cs typeface="Arial"/>
                <a:sym typeface="Arial"/>
              </a:rPr>
            </a:br>
            <a:r>
              <a:rPr b="0" i="0" lang="en-US" sz="2200" u="none" cap="none" strike="noStrike">
                <a:solidFill>
                  <a:srgbClr val="205867"/>
                </a:solidFill>
                <a:latin typeface="Arial"/>
                <a:ea typeface="Arial"/>
                <a:cs typeface="Arial"/>
                <a:sym typeface="Arial"/>
              </a:rPr>
              <a:t>                          - poisoning </a:t>
            </a:r>
            <a:br>
              <a:rPr b="0" i="0" lang="en-US" sz="2200" u="none" cap="none" strike="noStrike">
                <a:solidFill>
                  <a:srgbClr val="205867"/>
                </a:solidFill>
                <a:latin typeface="Arial"/>
                <a:ea typeface="Arial"/>
                <a:cs typeface="Arial"/>
                <a:sym typeface="Arial"/>
              </a:rPr>
            </a:br>
            <a:r>
              <a:rPr b="0" i="0" lang="en-US" sz="2200" u="none" cap="none" strike="noStrike">
                <a:solidFill>
                  <a:srgbClr val="205867"/>
                </a:solidFill>
                <a:latin typeface="Arial"/>
                <a:ea typeface="Arial"/>
                <a:cs typeface="Arial"/>
                <a:sym typeface="Arial"/>
              </a:rPr>
              <a:t>☻ Resp. failure: - drugs arrest</a:t>
            </a:r>
            <a:br>
              <a:rPr b="0" i="0" lang="en-US" sz="2200" u="none" cap="none" strike="noStrike">
                <a:solidFill>
                  <a:srgbClr val="205867"/>
                </a:solidFill>
                <a:latin typeface="Arial"/>
                <a:ea typeface="Arial"/>
                <a:cs typeface="Arial"/>
                <a:sym typeface="Arial"/>
              </a:rPr>
            </a:br>
            <a:r>
              <a:rPr b="0" i="0" lang="en-US" sz="2200" u="none" cap="none" strike="noStrike">
                <a:solidFill>
                  <a:srgbClr val="205867"/>
                </a:solidFill>
                <a:latin typeface="Arial"/>
                <a:ea typeface="Arial"/>
                <a:cs typeface="Arial"/>
                <a:sym typeface="Arial"/>
              </a:rPr>
              <a:t>                             - diseases (ARDS, COPD, Asthma, sepsis) </a:t>
            </a:r>
            <a:br>
              <a:rPr b="0" i="0" lang="en-US" sz="2200" u="none" cap="none" strike="noStrike">
                <a:solidFill>
                  <a:srgbClr val="205867"/>
                </a:solidFill>
                <a:latin typeface="Arial"/>
                <a:ea typeface="Arial"/>
                <a:cs typeface="Arial"/>
                <a:sym typeface="Arial"/>
              </a:rPr>
            </a:br>
            <a:r>
              <a:rPr b="0" i="0" lang="en-US" sz="2200" u="none" cap="none" strike="noStrike">
                <a:solidFill>
                  <a:srgbClr val="205867"/>
                </a:solidFill>
                <a:latin typeface="Arial"/>
                <a:ea typeface="Arial"/>
                <a:cs typeface="Arial"/>
                <a:sym typeface="Arial"/>
              </a:rPr>
              <a:t>☻ Resp. airway protection: - risk of aspiration </a:t>
            </a:r>
            <a:br>
              <a:rPr b="0" i="0" lang="en-US" sz="2200" u="none" cap="none" strike="noStrike">
                <a:solidFill>
                  <a:srgbClr val="205867"/>
                </a:solidFill>
                <a:latin typeface="Arial"/>
                <a:ea typeface="Arial"/>
                <a:cs typeface="Arial"/>
                <a:sym typeface="Arial"/>
              </a:rPr>
            </a:br>
            <a:r>
              <a:rPr b="0" i="0" lang="en-US" sz="2200" u="none" cap="none" strike="noStrike">
                <a:solidFill>
                  <a:srgbClr val="205867"/>
                </a:solidFill>
                <a:latin typeface="Arial"/>
                <a:ea typeface="Arial"/>
                <a:cs typeface="Arial"/>
                <a:sym typeface="Arial"/>
              </a:rPr>
              <a:t>                                               - burn patients</a:t>
            </a:r>
            <a:br>
              <a:rPr b="0" i="0" lang="en-US" sz="2200" u="none" cap="none" strike="noStrike">
                <a:solidFill>
                  <a:srgbClr val="205867"/>
                </a:solidFill>
                <a:latin typeface="Arial"/>
                <a:ea typeface="Arial"/>
                <a:cs typeface="Arial"/>
                <a:sym typeface="Arial"/>
              </a:rPr>
            </a:br>
            <a:r>
              <a:rPr b="0" i="0" lang="en-US" sz="2200" u="none" cap="none" strike="noStrike">
                <a:solidFill>
                  <a:srgbClr val="205867"/>
                </a:solidFill>
                <a:latin typeface="Arial"/>
                <a:ea typeface="Arial"/>
                <a:cs typeface="Arial"/>
                <a:sym typeface="Arial"/>
              </a:rPr>
              <a:t>☻ Resp. obstruction: trauma, tumor, laryngeal oedema, epiglottitis</a:t>
            </a:r>
            <a:endParaRPr b="0" i="0" sz="2200" u="none" cap="none" strike="noStrike">
              <a:solidFill>
                <a:srgbClr val="205867"/>
              </a:solidFill>
              <a:latin typeface="Arial"/>
              <a:ea typeface="Arial"/>
              <a:cs typeface="Arial"/>
              <a:sym typeface="Arial"/>
            </a:endParaRPr>
          </a:p>
          <a:p>
            <a:pPr indent="0" lvl="1" marL="0" marR="0" rtl="0" algn="l">
              <a:lnSpc>
                <a:spcPct val="100000"/>
              </a:lnSpc>
              <a:spcBef>
                <a:spcPts val="600"/>
              </a:spcBef>
              <a:spcAft>
                <a:spcPts val="0"/>
              </a:spcAft>
              <a:buClr>
                <a:srgbClr val="000000"/>
              </a:buClr>
              <a:buSzPts val="2200"/>
              <a:buFont typeface="Arial"/>
              <a:buNone/>
            </a:pPr>
            <a:r>
              <a:rPr b="0" i="0" lang="en-US" sz="2200" u="none" cap="none" strike="noStrike">
                <a:solidFill>
                  <a:srgbClr val="205867"/>
                </a:solidFill>
                <a:latin typeface="Arial"/>
                <a:ea typeface="Arial"/>
                <a:cs typeface="Arial"/>
                <a:sym typeface="Arial"/>
              </a:rPr>
              <a:t>     ☻hemodynamic instability: shock, cardiac arrest, sever hypothermia </a:t>
            </a:r>
            <a:endParaRPr b="0" i="0" sz="1400" u="none" cap="none" strike="noStrike">
              <a:solidFill>
                <a:srgbClr val="000000"/>
              </a:solidFill>
              <a:latin typeface="Arial"/>
              <a:ea typeface="Arial"/>
              <a:cs typeface="Arial"/>
              <a:sym typeface="Arial"/>
            </a:endParaRPr>
          </a:p>
        </p:txBody>
      </p:sp>
      <p:cxnSp>
        <p:nvCxnSpPr>
          <p:cNvPr id="186" name="Google Shape;186;p17"/>
          <p:cNvCxnSpPr/>
          <p:nvPr/>
        </p:nvCxnSpPr>
        <p:spPr>
          <a:xfrm>
            <a:off x="5562600" y="2190750"/>
            <a:ext cx="304800" cy="0"/>
          </a:xfrm>
          <a:prstGeom prst="straightConnector1">
            <a:avLst/>
          </a:prstGeom>
          <a:noFill/>
          <a:ln cap="rnd" cmpd="sng" w="9525">
            <a:solidFill>
              <a:srgbClr val="9D2D0F"/>
            </a:solidFill>
            <a:prstDash val="solid"/>
            <a:round/>
            <a:headEnd len="sm" w="sm" type="none"/>
            <a:tailEnd len="med" w="med" type="stealth"/>
          </a:ln>
        </p:spPr>
      </p:cxnSp>
      <p:cxnSp>
        <p:nvCxnSpPr>
          <p:cNvPr id="187" name="Google Shape;187;p17"/>
          <p:cNvCxnSpPr/>
          <p:nvPr/>
        </p:nvCxnSpPr>
        <p:spPr>
          <a:xfrm>
            <a:off x="4320988" y="2495550"/>
            <a:ext cx="304800" cy="0"/>
          </a:xfrm>
          <a:prstGeom prst="straightConnector1">
            <a:avLst/>
          </a:prstGeom>
          <a:noFill/>
          <a:ln cap="rnd" cmpd="sng" w="9525">
            <a:solidFill>
              <a:srgbClr val="9D2D0F"/>
            </a:solidFill>
            <a:prstDash val="solid"/>
            <a:round/>
            <a:headEnd len="sm" w="sm" type="none"/>
            <a:tailEnd len="med" w="med" type="stealth"/>
          </a:ln>
        </p:spPr>
      </p:cxn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Sp="0">
  <p:cSld>
    <p:bg>
      <p:bgPr>
        <a:solidFill>
          <a:srgbClr val="F3F3F3"/>
        </a:solidFill>
      </p:bgPr>
    </p:bg>
    <p:spTree>
      <p:nvGrpSpPr>
        <p:cNvPr id="191" name="Shape 191"/>
        <p:cNvGrpSpPr/>
        <p:nvPr/>
      </p:nvGrpSpPr>
      <p:grpSpPr>
        <a:xfrm>
          <a:off x="0" y="0"/>
          <a:ext cx="0" cy="0"/>
          <a:chOff x="0" y="0"/>
          <a:chExt cx="0" cy="0"/>
        </a:xfrm>
      </p:grpSpPr>
      <p:sp>
        <p:nvSpPr>
          <p:cNvPr id="192" name="Google Shape;192;p18"/>
          <p:cNvSpPr txBox="1"/>
          <p:nvPr>
            <p:ph type="title"/>
          </p:nvPr>
        </p:nvSpPr>
        <p:spPr>
          <a:xfrm>
            <a:off x="838200" y="57150"/>
            <a:ext cx="7918500" cy="838200"/>
          </a:xfrm>
          <a:prstGeom prst="rect">
            <a:avLst/>
          </a:prstGeom>
          <a:noFill/>
          <a:ln>
            <a:noFill/>
          </a:ln>
        </p:spPr>
        <p:txBody>
          <a:bodyPr anchorCtr="0" anchor="b" bIns="91425" lIns="91425" spcFirstLastPara="1" rIns="91425" wrap="square" tIns="91425">
            <a:normAutofit fontScale="90000"/>
          </a:bodyPr>
          <a:lstStyle/>
          <a:p>
            <a:pPr indent="0" lvl="0" marL="0" rtl="1" algn="l">
              <a:lnSpc>
                <a:spcPct val="100000"/>
              </a:lnSpc>
              <a:spcBef>
                <a:spcPts val="0"/>
              </a:spcBef>
              <a:spcAft>
                <a:spcPts val="0"/>
              </a:spcAft>
              <a:buClr>
                <a:srgbClr val="495526"/>
              </a:buClr>
              <a:buSzPct val="95238"/>
              <a:buFont typeface="Arial Rounded"/>
              <a:buNone/>
            </a:pPr>
            <a:r>
              <a:rPr b="1" lang="en-US" sz="2800">
                <a:solidFill>
                  <a:srgbClr val="495526"/>
                </a:solidFill>
                <a:latin typeface="Arial Rounded"/>
                <a:ea typeface="Arial Rounded"/>
                <a:cs typeface="Arial Rounded"/>
                <a:sym typeface="Arial Rounded"/>
              </a:rPr>
              <a:t> Essential management in ICU:</a:t>
            </a:r>
            <a:br>
              <a:rPr b="1" lang="en-US" sz="2800">
                <a:solidFill>
                  <a:srgbClr val="495526"/>
                </a:solidFill>
                <a:latin typeface="Arial Rounded"/>
                <a:ea typeface="Arial Rounded"/>
                <a:cs typeface="Arial Rounded"/>
                <a:sym typeface="Arial Rounded"/>
              </a:rPr>
            </a:br>
            <a:r>
              <a:rPr b="1" lang="en-US" sz="2800">
                <a:solidFill>
                  <a:srgbClr val="495526"/>
                </a:solidFill>
                <a:latin typeface="Arial Rounded"/>
                <a:ea typeface="Arial Rounded"/>
                <a:cs typeface="Arial Rounded"/>
                <a:sym typeface="Arial Rounded"/>
              </a:rPr>
              <a:t>(FAST HUG) </a:t>
            </a:r>
            <a:endParaRPr b="1" sz="2800">
              <a:solidFill>
                <a:srgbClr val="495526"/>
              </a:solidFill>
              <a:latin typeface="Arial Rounded"/>
              <a:ea typeface="Arial Rounded"/>
              <a:cs typeface="Arial Rounded"/>
              <a:sym typeface="Arial Rounded"/>
            </a:endParaRPr>
          </a:p>
        </p:txBody>
      </p:sp>
      <p:sp>
        <p:nvSpPr>
          <p:cNvPr id="193" name="Google Shape;193;p18"/>
          <p:cNvSpPr txBox="1"/>
          <p:nvPr/>
        </p:nvSpPr>
        <p:spPr>
          <a:xfrm>
            <a:off x="685800" y="895618"/>
            <a:ext cx="8382000" cy="3123900"/>
          </a:xfrm>
          <a:prstGeom prst="rect">
            <a:avLst/>
          </a:prstGeom>
          <a:noFill/>
          <a:ln>
            <a:noFill/>
          </a:ln>
        </p:spPr>
        <p:txBody>
          <a:bodyPr anchorCtr="0" anchor="t" bIns="45700" lIns="91425" spcFirstLastPara="1" rIns="91425" wrap="square" tIns="45700">
            <a:spAutoFit/>
          </a:bodyPr>
          <a:lstStyle/>
          <a:p>
            <a:pPr indent="-342900" lvl="1" marL="342900" marR="0" rtl="0" algn="l">
              <a:lnSpc>
                <a:spcPct val="100000"/>
              </a:lnSpc>
              <a:spcBef>
                <a:spcPts val="0"/>
              </a:spcBef>
              <a:spcAft>
                <a:spcPts val="0"/>
              </a:spcAft>
              <a:buClr>
                <a:srgbClr val="0DB7C4"/>
              </a:buClr>
              <a:buSzPts val="2400"/>
              <a:buFont typeface="Arial"/>
              <a:buChar char="•"/>
            </a:pPr>
            <a:r>
              <a:rPr b="1" i="0" lang="en-US" sz="2400" u="none" cap="none" strike="noStrike">
                <a:solidFill>
                  <a:srgbClr val="205867"/>
                </a:solidFill>
                <a:latin typeface="Arial"/>
                <a:ea typeface="Arial"/>
                <a:cs typeface="Arial"/>
                <a:sym typeface="Arial"/>
              </a:rPr>
              <a:t>F</a:t>
            </a:r>
            <a:r>
              <a:rPr b="0" i="0" lang="en-US" sz="2400" u="none" cap="none" strike="noStrike">
                <a:solidFill>
                  <a:srgbClr val="205867"/>
                </a:solidFill>
                <a:latin typeface="Arial"/>
                <a:ea typeface="Arial"/>
                <a:cs typeface="Arial"/>
                <a:sym typeface="Arial"/>
              </a:rPr>
              <a:t> :feedings </a:t>
            </a:r>
            <a:br>
              <a:rPr b="0" i="0" lang="en-US" sz="2400" u="none" cap="none" strike="noStrike">
                <a:solidFill>
                  <a:srgbClr val="205867"/>
                </a:solidFill>
                <a:latin typeface="Arial"/>
                <a:ea typeface="Arial"/>
                <a:cs typeface="Arial"/>
                <a:sym typeface="Arial"/>
              </a:rPr>
            </a:br>
            <a:r>
              <a:rPr b="1" i="0" lang="en-US" sz="2400" u="none" cap="none" strike="noStrike">
                <a:solidFill>
                  <a:srgbClr val="205867"/>
                </a:solidFill>
                <a:latin typeface="Arial"/>
                <a:ea typeface="Arial"/>
                <a:cs typeface="Arial"/>
                <a:sym typeface="Arial"/>
              </a:rPr>
              <a:t>A</a:t>
            </a:r>
            <a:r>
              <a:rPr b="0" i="0" lang="en-US" sz="2400" u="none" cap="none" strike="noStrike">
                <a:solidFill>
                  <a:srgbClr val="205867"/>
                </a:solidFill>
                <a:latin typeface="Arial"/>
                <a:ea typeface="Arial"/>
                <a:cs typeface="Arial"/>
                <a:sym typeface="Arial"/>
              </a:rPr>
              <a:t> : analgesia </a:t>
            </a:r>
            <a:br>
              <a:rPr b="0" i="0" lang="en-US" sz="2400" u="none" cap="none" strike="noStrike">
                <a:solidFill>
                  <a:srgbClr val="205867"/>
                </a:solidFill>
                <a:latin typeface="Arial"/>
                <a:ea typeface="Arial"/>
                <a:cs typeface="Arial"/>
                <a:sym typeface="Arial"/>
              </a:rPr>
            </a:br>
            <a:r>
              <a:rPr b="1" i="0" lang="en-US" sz="2400" u="none" cap="none" strike="noStrike">
                <a:solidFill>
                  <a:srgbClr val="205867"/>
                </a:solidFill>
                <a:latin typeface="Arial"/>
                <a:ea typeface="Arial"/>
                <a:cs typeface="Arial"/>
                <a:sym typeface="Arial"/>
              </a:rPr>
              <a:t>S</a:t>
            </a:r>
            <a:r>
              <a:rPr b="0" i="0" lang="en-US" sz="2400" u="none" cap="none" strike="noStrike">
                <a:solidFill>
                  <a:srgbClr val="205867"/>
                </a:solidFill>
                <a:latin typeface="Arial"/>
                <a:ea typeface="Arial"/>
                <a:cs typeface="Arial"/>
                <a:sym typeface="Arial"/>
              </a:rPr>
              <a:t> : sedation </a:t>
            </a:r>
            <a:br>
              <a:rPr b="0" i="0" lang="en-US" sz="2400" u="none" cap="none" strike="noStrike">
                <a:solidFill>
                  <a:srgbClr val="205867"/>
                </a:solidFill>
                <a:latin typeface="Arial"/>
                <a:ea typeface="Arial"/>
                <a:cs typeface="Arial"/>
                <a:sym typeface="Arial"/>
              </a:rPr>
            </a:br>
            <a:r>
              <a:rPr b="1" i="0" lang="en-US" sz="2400" u="none" cap="none" strike="noStrike">
                <a:solidFill>
                  <a:srgbClr val="205867"/>
                </a:solidFill>
                <a:latin typeface="Arial"/>
                <a:ea typeface="Arial"/>
                <a:cs typeface="Arial"/>
                <a:sym typeface="Arial"/>
              </a:rPr>
              <a:t>T</a:t>
            </a:r>
            <a:r>
              <a:rPr b="0" i="0" lang="en-US" sz="2400" u="none" cap="none" strike="noStrike">
                <a:solidFill>
                  <a:srgbClr val="205867"/>
                </a:solidFill>
                <a:latin typeface="Arial"/>
                <a:ea typeface="Arial"/>
                <a:cs typeface="Arial"/>
                <a:sym typeface="Arial"/>
              </a:rPr>
              <a:t> : thrombo-embolism prophylaxis </a:t>
            </a:r>
            <a:br>
              <a:rPr b="0" i="0" lang="en-US" sz="2400" u="none" cap="none" strike="noStrike">
                <a:solidFill>
                  <a:srgbClr val="205867"/>
                </a:solidFill>
                <a:latin typeface="Arial"/>
                <a:ea typeface="Arial"/>
                <a:cs typeface="Arial"/>
                <a:sym typeface="Arial"/>
              </a:rPr>
            </a:br>
            <a:endParaRPr b="0" i="0" sz="2400" u="none" cap="none" strike="noStrike">
              <a:solidFill>
                <a:srgbClr val="205867"/>
              </a:solidFill>
              <a:latin typeface="Arial"/>
              <a:ea typeface="Arial"/>
              <a:cs typeface="Arial"/>
              <a:sym typeface="Arial"/>
            </a:endParaRPr>
          </a:p>
          <a:p>
            <a:pPr indent="-342900" lvl="1" marL="342900" marR="0" rtl="0" algn="l">
              <a:lnSpc>
                <a:spcPct val="100000"/>
              </a:lnSpc>
              <a:spcBef>
                <a:spcPts val="600"/>
              </a:spcBef>
              <a:spcAft>
                <a:spcPts val="0"/>
              </a:spcAft>
              <a:buClr>
                <a:srgbClr val="0DB7C4"/>
              </a:buClr>
              <a:buSzPts val="2400"/>
              <a:buFont typeface="Arial"/>
              <a:buChar char="•"/>
            </a:pPr>
            <a:r>
              <a:rPr b="1" i="0" lang="en-US" sz="2400" u="none" cap="none" strike="noStrike">
                <a:solidFill>
                  <a:srgbClr val="205867"/>
                </a:solidFill>
                <a:latin typeface="Arial"/>
                <a:ea typeface="Arial"/>
                <a:cs typeface="Arial"/>
                <a:sym typeface="Arial"/>
              </a:rPr>
              <a:t>H</a:t>
            </a:r>
            <a:r>
              <a:rPr b="0" i="0" lang="en-US" sz="2400" u="none" cap="none" strike="noStrike">
                <a:solidFill>
                  <a:srgbClr val="205867"/>
                </a:solidFill>
                <a:latin typeface="Arial"/>
                <a:ea typeface="Arial"/>
                <a:cs typeface="Arial"/>
                <a:sym typeface="Arial"/>
              </a:rPr>
              <a:t>  : head of bed elevation (30 - 45 )</a:t>
            </a:r>
            <a:br>
              <a:rPr b="0" i="0" lang="en-US" sz="2400" u="none" cap="none" strike="noStrike">
                <a:solidFill>
                  <a:srgbClr val="205867"/>
                </a:solidFill>
                <a:latin typeface="Arial"/>
                <a:ea typeface="Arial"/>
                <a:cs typeface="Arial"/>
                <a:sym typeface="Arial"/>
              </a:rPr>
            </a:br>
            <a:r>
              <a:rPr b="1" i="0" lang="en-US" sz="2400" u="none" cap="none" strike="noStrike">
                <a:solidFill>
                  <a:srgbClr val="205867"/>
                </a:solidFill>
                <a:latin typeface="Arial"/>
                <a:ea typeface="Arial"/>
                <a:cs typeface="Arial"/>
                <a:sym typeface="Arial"/>
              </a:rPr>
              <a:t>U</a:t>
            </a:r>
            <a:r>
              <a:rPr b="0" i="0" lang="en-US" sz="2400" u="none" cap="none" strike="noStrike">
                <a:solidFill>
                  <a:srgbClr val="205867"/>
                </a:solidFill>
                <a:latin typeface="Arial"/>
                <a:ea typeface="Arial"/>
                <a:cs typeface="Arial"/>
                <a:sym typeface="Arial"/>
              </a:rPr>
              <a:t> : ulcer prophylaxis (stress ulcer, bed sore)</a:t>
            </a:r>
            <a:br>
              <a:rPr b="0" i="0" lang="en-US" sz="2400" u="none" cap="none" strike="noStrike">
                <a:solidFill>
                  <a:srgbClr val="205867"/>
                </a:solidFill>
                <a:latin typeface="Arial"/>
                <a:ea typeface="Arial"/>
                <a:cs typeface="Arial"/>
                <a:sym typeface="Arial"/>
              </a:rPr>
            </a:br>
            <a:r>
              <a:rPr b="1" i="0" lang="en-US" sz="2400" u="none" cap="none" strike="noStrike">
                <a:solidFill>
                  <a:srgbClr val="205867"/>
                </a:solidFill>
                <a:latin typeface="Arial"/>
                <a:ea typeface="Arial"/>
                <a:cs typeface="Arial"/>
                <a:sym typeface="Arial"/>
              </a:rPr>
              <a:t>G</a:t>
            </a:r>
            <a:r>
              <a:rPr b="0" i="0" lang="en-US" sz="2400" u="none" cap="none" strike="noStrike">
                <a:solidFill>
                  <a:srgbClr val="205867"/>
                </a:solidFill>
                <a:latin typeface="Arial"/>
                <a:ea typeface="Arial"/>
                <a:cs typeface="Arial"/>
                <a:sym typeface="Arial"/>
              </a:rPr>
              <a:t> : glucose control </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Sp="0">
  <p:cSld>
    <p:bg>
      <p:bgPr>
        <a:solidFill>
          <a:srgbClr val="F3F3F3"/>
        </a:solidFill>
      </p:bgPr>
    </p:bg>
    <p:spTree>
      <p:nvGrpSpPr>
        <p:cNvPr id="197" name="Shape 197"/>
        <p:cNvGrpSpPr/>
        <p:nvPr/>
      </p:nvGrpSpPr>
      <p:grpSpPr>
        <a:xfrm>
          <a:off x="0" y="0"/>
          <a:ext cx="0" cy="0"/>
          <a:chOff x="0" y="0"/>
          <a:chExt cx="0" cy="0"/>
        </a:xfrm>
      </p:grpSpPr>
      <p:sp>
        <p:nvSpPr>
          <p:cNvPr id="198" name="Google Shape;198;p19"/>
          <p:cNvSpPr txBox="1"/>
          <p:nvPr>
            <p:ph type="title"/>
          </p:nvPr>
        </p:nvSpPr>
        <p:spPr>
          <a:xfrm>
            <a:off x="838200" y="0"/>
            <a:ext cx="7918500" cy="709200"/>
          </a:xfrm>
          <a:prstGeom prst="rect">
            <a:avLst/>
          </a:prstGeom>
          <a:noFill/>
          <a:ln>
            <a:noFill/>
          </a:ln>
        </p:spPr>
        <p:txBody>
          <a:bodyPr anchorCtr="0" anchor="b" bIns="91425" lIns="91425" spcFirstLastPara="1" rIns="91425" wrap="square" tIns="91425">
            <a:normAutofit/>
          </a:bodyPr>
          <a:lstStyle/>
          <a:p>
            <a:pPr indent="0" lvl="0" marL="0" rtl="1" algn="l">
              <a:lnSpc>
                <a:spcPct val="100000"/>
              </a:lnSpc>
              <a:spcBef>
                <a:spcPts val="0"/>
              </a:spcBef>
              <a:spcAft>
                <a:spcPts val="0"/>
              </a:spcAft>
              <a:buClr>
                <a:srgbClr val="495526"/>
              </a:buClr>
              <a:buSzPts val="2400"/>
              <a:buFont typeface="Arial Rounded"/>
              <a:buNone/>
            </a:pPr>
            <a:r>
              <a:rPr b="1" lang="en-US" sz="2800">
                <a:solidFill>
                  <a:srgbClr val="495526"/>
                </a:solidFill>
                <a:latin typeface="Arial Rounded"/>
                <a:ea typeface="Arial Rounded"/>
                <a:cs typeface="Arial Rounded"/>
                <a:sym typeface="Arial Rounded"/>
              </a:rPr>
              <a:t>Monitoring System</a:t>
            </a:r>
            <a:endParaRPr b="1" sz="2800">
              <a:solidFill>
                <a:srgbClr val="495526"/>
              </a:solidFill>
              <a:latin typeface="Arial Rounded"/>
              <a:ea typeface="Arial Rounded"/>
              <a:cs typeface="Arial Rounded"/>
              <a:sym typeface="Arial Rounded"/>
            </a:endParaRPr>
          </a:p>
        </p:txBody>
      </p:sp>
      <p:sp>
        <p:nvSpPr>
          <p:cNvPr id="199" name="Google Shape;199;p19"/>
          <p:cNvSpPr txBox="1"/>
          <p:nvPr/>
        </p:nvSpPr>
        <p:spPr>
          <a:xfrm>
            <a:off x="685800" y="590550"/>
            <a:ext cx="8382000" cy="4478100"/>
          </a:xfrm>
          <a:prstGeom prst="rect">
            <a:avLst/>
          </a:prstGeom>
          <a:noFill/>
          <a:ln>
            <a:noFill/>
          </a:ln>
        </p:spPr>
        <p:txBody>
          <a:bodyPr anchorCtr="0" anchor="t" bIns="45700" lIns="91425" spcFirstLastPara="1" rIns="91425" wrap="square" tIns="45700">
            <a:spAutoFit/>
          </a:bodyPr>
          <a:lstStyle/>
          <a:p>
            <a:pPr indent="0" lvl="1" marL="0" marR="0" rtl="0" algn="l">
              <a:lnSpc>
                <a:spcPct val="100000"/>
              </a:lnSpc>
              <a:spcBef>
                <a:spcPts val="0"/>
              </a:spcBef>
              <a:spcAft>
                <a:spcPts val="0"/>
              </a:spcAft>
              <a:buClr>
                <a:srgbClr val="000000"/>
              </a:buClr>
              <a:buSzPts val="2400"/>
              <a:buFont typeface="Arial"/>
              <a:buNone/>
            </a:pPr>
            <a:r>
              <a:rPr b="0" i="0" lang="en-US" sz="2400" u="none" cap="none" strike="noStrike">
                <a:solidFill>
                  <a:srgbClr val="205867"/>
                </a:solidFill>
                <a:latin typeface="Arial"/>
                <a:ea typeface="Arial"/>
                <a:cs typeface="Arial"/>
                <a:sym typeface="Arial"/>
              </a:rPr>
              <a:t>Topics :</a:t>
            </a:r>
            <a:endParaRPr b="0" i="0" sz="1400" u="none" cap="none" strike="noStrike">
              <a:solidFill>
                <a:srgbClr val="000000"/>
              </a:solidFill>
              <a:latin typeface="Arial"/>
              <a:ea typeface="Arial"/>
              <a:cs typeface="Arial"/>
              <a:sym typeface="Arial"/>
            </a:endParaRPr>
          </a:p>
          <a:p>
            <a:pPr indent="0" lvl="1" marL="0" marR="0" rtl="0" algn="l">
              <a:lnSpc>
                <a:spcPct val="100000"/>
              </a:lnSpc>
              <a:spcBef>
                <a:spcPts val="600"/>
              </a:spcBef>
              <a:spcAft>
                <a:spcPts val="0"/>
              </a:spcAft>
              <a:buClr>
                <a:srgbClr val="000000"/>
              </a:buClr>
              <a:buSzPts val="2400"/>
              <a:buFont typeface="Arial"/>
              <a:buNone/>
            </a:pPr>
            <a:r>
              <a:rPr b="0" i="0" lang="en-US" sz="2400" u="none" cap="none" strike="noStrike">
                <a:solidFill>
                  <a:srgbClr val="205867"/>
                </a:solidFill>
                <a:latin typeface="Arial"/>
                <a:ea typeface="Arial"/>
                <a:cs typeface="Arial"/>
                <a:sym typeface="Arial"/>
              </a:rPr>
              <a:t>1- Non-Invasive BP measurement </a:t>
            </a:r>
            <a:endParaRPr b="0" i="0" sz="1400" u="none" cap="none" strike="noStrike">
              <a:solidFill>
                <a:srgbClr val="000000"/>
              </a:solidFill>
              <a:latin typeface="Arial"/>
              <a:ea typeface="Arial"/>
              <a:cs typeface="Arial"/>
              <a:sym typeface="Arial"/>
            </a:endParaRPr>
          </a:p>
          <a:p>
            <a:pPr indent="0" lvl="1" marL="0" marR="0" rtl="0" algn="l">
              <a:lnSpc>
                <a:spcPct val="100000"/>
              </a:lnSpc>
              <a:spcBef>
                <a:spcPts val="600"/>
              </a:spcBef>
              <a:spcAft>
                <a:spcPts val="0"/>
              </a:spcAft>
              <a:buClr>
                <a:srgbClr val="000000"/>
              </a:buClr>
              <a:buSzPts val="2400"/>
              <a:buFont typeface="Arial"/>
              <a:buNone/>
            </a:pPr>
            <a:r>
              <a:rPr b="0" i="0" lang="en-US" sz="2400" u="none" cap="none" strike="noStrike">
                <a:solidFill>
                  <a:srgbClr val="205867"/>
                </a:solidFill>
                <a:latin typeface="Arial"/>
                <a:ea typeface="Arial"/>
                <a:cs typeface="Arial"/>
                <a:sym typeface="Arial"/>
              </a:rPr>
              <a:t>2- Central line (central venous catheter) </a:t>
            </a:r>
            <a:endParaRPr b="0" i="0" sz="2400" u="none" cap="none" strike="noStrike">
              <a:solidFill>
                <a:srgbClr val="205867"/>
              </a:solidFill>
              <a:latin typeface="Arial"/>
              <a:ea typeface="Arial"/>
              <a:cs typeface="Arial"/>
              <a:sym typeface="Arial"/>
            </a:endParaRPr>
          </a:p>
          <a:p>
            <a:pPr indent="0" lvl="1" marL="0" marR="0" rtl="0" algn="l">
              <a:lnSpc>
                <a:spcPct val="100000"/>
              </a:lnSpc>
              <a:spcBef>
                <a:spcPts val="600"/>
              </a:spcBef>
              <a:spcAft>
                <a:spcPts val="0"/>
              </a:spcAft>
              <a:buClr>
                <a:srgbClr val="000000"/>
              </a:buClr>
              <a:buSzPts val="2400"/>
              <a:buFont typeface="Arial"/>
              <a:buNone/>
            </a:pPr>
            <a:r>
              <a:rPr b="0" i="0" lang="en-US" sz="2400" u="none" cap="none" strike="noStrike">
                <a:solidFill>
                  <a:srgbClr val="205867"/>
                </a:solidFill>
                <a:latin typeface="Arial"/>
                <a:ea typeface="Arial"/>
                <a:cs typeface="Arial"/>
                <a:sym typeface="Arial"/>
              </a:rPr>
              <a:t>3- Invasive arterial line </a:t>
            </a:r>
            <a:endParaRPr b="0" i="0" sz="1400" u="none" cap="none" strike="noStrike">
              <a:solidFill>
                <a:srgbClr val="000000"/>
              </a:solidFill>
              <a:latin typeface="Arial"/>
              <a:ea typeface="Arial"/>
              <a:cs typeface="Arial"/>
              <a:sym typeface="Arial"/>
            </a:endParaRPr>
          </a:p>
          <a:p>
            <a:pPr indent="0" lvl="1" marL="0" marR="0" rtl="0" algn="l">
              <a:lnSpc>
                <a:spcPct val="100000"/>
              </a:lnSpc>
              <a:spcBef>
                <a:spcPts val="600"/>
              </a:spcBef>
              <a:spcAft>
                <a:spcPts val="0"/>
              </a:spcAft>
              <a:buClr>
                <a:srgbClr val="000000"/>
              </a:buClr>
              <a:buSzPts val="2400"/>
              <a:buFont typeface="Arial"/>
              <a:buNone/>
            </a:pPr>
            <a:r>
              <a:rPr b="0" i="0" lang="en-US" sz="2400" u="none" cap="none" strike="noStrike">
                <a:solidFill>
                  <a:srgbClr val="205867"/>
                </a:solidFill>
                <a:latin typeface="Arial"/>
                <a:ea typeface="Arial"/>
                <a:cs typeface="Arial"/>
                <a:sym typeface="Arial"/>
              </a:rPr>
              <a:t>4- Capnography </a:t>
            </a:r>
            <a:endParaRPr b="0" i="0" sz="1400" u="none" cap="none" strike="noStrike">
              <a:solidFill>
                <a:srgbClr val="000000"/>
              </a:solidFill>
              <a:latin typeface="Arial"/>
              <a:ea typeface="Arial"/>
              <a:cs typeface="Arial"/>
              <a:sym typeface="Arial"/>
            </a:endParaRPr>
          </a:p>
          <a:p>
            <a:pPr indent="0" lvl="1" marL="0" marR="0" rtl="0" algn="l">
              <a:lnSpc>
                <a:spcPct val="100000"/>
              </a:lnSpc>
              <a:spcBef>
                <a:spcPts val="600"/>
              </a:spcBef>
              <a:spcAft>
                <a:spcPts val="0"/>
              </a:spcAft>
              <a:buClr>
                <a:srgbClr val="000000"/>
              </a:buClr>
              <a:buSzPts val="2400"/>
              <a:buFont typeface="Arial"/>
              <a:buNone/>
            </a:pPr>
            <a:r>
              <a:rPr b="0" i="0" lang="en-US" sz="2400" u="none" cap="none" strike="noStrike">
                <a:solidFill>
                  <a:srgbClr val="205867"/>
                </a:solidFill>
                <a:latin typeface="Arial"/>
                <a:ea typeface="Arial"/>
                <a:cs typeface="Arial"/>
                <a:sym typeface="Arial"/>
              </a:rPr>
              <a:t>5- Pulse oximeter </a:t>
            </a:r>
            <a:endParaRPr b="0" i="0" sz="1400" u="none" cap="none" strike="noStrike">
              <a:solidFill>
                <a:srgbClr val="000000"/>
              </a:solidFill>
              <a:latin typeface="Arial"/>
              <a:ea typeface="Arial"/>
              <a:cs typeface="Arial"/>
              <a:sym typeface="Arial"/>
            </a:endParaRPr>
          </a:p>
          <a:p>
            <a:pPr indent="0" lvl="1" marL="0" marR="0" rtl="0" algn="l">
              <a:lnSpc>
                <a:spcPct val="100000"/>
              </a:lnSpc>
              <a:spcBef>
                <a:spcPts val="600"/>
              </a:spcBef>
              <a:spcAft>
                <a:spcPts val="0"/>
              </a:spcAft>
              <a:buClr>
                <a:srgbClr val="000000"/>
              </a:buClr>
              <a:buSzPts val="2400"/>
              <a:buFont typeface="Arial"/>
              <a:buNone/>
            </a:pPr>
            <a:r>
              <a:rPr b="0" i="0" lang="en-US" sz="2400" u="none" cap="none" strike="noStrike">
                <a:solidFill>
                  <a:srgbClr val="205867"/>
                </a:solidFill>
                <a:latin typeface="Arial"/>
                <a:ea typeface="Arial"/>
                <a:cs typeface="Arial"/>
                <a:sym typeface="Arial"/>
              </a:rPr>
              <a:t>6- Arterial Blood Gas (ABG) </a:t>
            </a:r>
            <a:endParaRPr b="0" i="0" sz="1400" u="none" cap="none" strike="noStrike">
              <a:solidFill>
                <a:srgbClr val="000000"/>
              </a:solidFill>
              <a:latin typeface="Arial"/>
              <a:ea typeface="Arial"/>
              <a:cs typeface="Arial"/>
              <a:sym typeface="Arial"/>
            </a:endParaRPr>
          </a:p>
          <a:p>
            <a:pPr indent="0" lvl="1" marL="0" marR="0" rtl="0" algn="l">
              <a:lnSpc>
                <a:spcPct val="100000"/>
              </a:lnSpc>
              <a:spcBef>
                <a:spcPts val="600"/>
              </a:spcBef>
              <a:spcAft>
                <a:spcPts val="0"/>
              </a:spcAft>
              <a:buClr>
                <a:srgbClr val="000000"/>
              </a:buClr>
              <a:buSzPts val="2400"/>
              <a:buFont typeface="Arial"/>
              <a:buNone/>
            </a:pPr>
            <a:r>
              <a:rPr b="0" i="0" lang="en-US" sz="2400" u="none" cap="none" strike="noStrike">
                <a:solidFill>
                  <a:srgbClr val="205867"/>
                </a:solidFill>
                <a:latin typeface="Arial"/>
                <a:ea typeface="Arial"/>
                <a:cs typeface="Arial"/>
                <a:sym typeface="Arial"/>
              </a:rPr>
              <a:t>7- Temperature </a:t>
            </a:r>
            <a:endParaRPr b="0" i="0" sz="1400" u="none" cap="none" strike="noStrike">
              <a:solidFill>
                <a:srgbClr val="000000"/>
              </a:solidFill>
              <a:latin typeface="Arial"/>
              <a:ea typeface="Arial"/>
              <a:cs typeface="Arial"/>
              <a:sym typeface="Arial"/>
            </a:endParaRPr>
          </a:p>
          <a:p>
            <a:pPr indent="0" lvl="1" marL="0" marR="0" rtl="0" algn="l">
              <a:lnSpc>
                <a:spcPct val="100000"/>
              </a:lnSpc>
              <a:spcBef>
                <a:spcPts val="600"/>
              </a:spcBef>
              <a:spcAft>
                <a:spcPts val="0"/>
              </a:spcAft>
              <a:buClr>
                <a:srgbClr val="000000"/>
              </a:buClr>
              <a:buSzPts val="2400"/>
              <a:buFont typeface="Arial"/>
              <a:buNone/>
            </a:pPr>
            <a:r>
              <a:rPr b="0" i="0" lang="en-US" sz="2400" u="none" cap="none" strike="noStrike">
                <a:solidFill>
                  <a:srgbClr val="205867"/>
                </a:solidFill>
                <a:latin typeface="Arial"/>
                <a:ea typeface="Arial"/>
                <a:cs typeface="Arial"/>
                <a:sym typeface="Arial"/>
              </a:rPr>
              <a:t>8- Oxygen analyzer </a:t>
            </a:r>
            <a:endParaRPr b="0" i="0" sz="1400" u="none" cap="none" strike="noStrike">
              <a:solidFill>
                <a:srgbClr val="000000"/>
              </a:solidFill>
              <a:latin typeface="Arial"/>
              <a:ea typeface="Arial"/>
              <a:cs typeface="Arial"/>
              <a:sym typeface="Arial"/>
            </a:endParaRPr>
          </a:p>
          <a:p>
            <a:pPr indent="0" lvl="1" marL="0" marR="0" rtl="0" algn="l">
              <a:lnSpc>
                <a:spcPct val="100000"/>
              </a:lnSpc>
              <a:spcBef>
                <a:spcPts val="600"/>
              </a:spcBef>
              <a:spcAft>
                <a:spcPts val="0"/>
              </a:spcAft>
              <a:buClr>
                <a:srgbClr val="000000"/>
              </a:buClr>
              <a:buSzPts val="2400"/>
              <a:buFont typeface="Arial"/>
              <a:buNone/>
            </a:pPr>
            <a:r>
              <a:rPr b="0" i="0" lang="en-US" sz="2400" u="none" cap="none" strike="noStrike">
                <a:solidFill>
                  <a:srgbClr val="205867"/>
                </a:solidFill>
                <a:latin typeface="Arial"/>
                <a:ea typeface="Arial"/>
                <a:cs typeface="Arial"/>
                <a:sym typeface="Arial"/>
              </a:rPr>
              <a:t>9- Urine catheter </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Sp="0">
  <p:cSld>
    <p:bg>
      <p:bgPr>
        <a:solidFill>
          <a:srgbClr val="FFE599"/>
        </a:solidFill>
      </p:bgPr>
    </p:bg>
    <p:spTree>
      <p:nvGrpSpPr>
        <p:cNvPr id="90" name="Shape 90"/>
        <p:cNvGrpSpPr/>
        <p:nvPr/>
      </p:nvGrpSpPr>
      <p:grpSpPr>
        <a:xfrm>
          <a:off x="0" y="0"/>
          <a:ext cx="0" cy="0"/>
          <a:chOff x="0" y="0"/>
          <a:chExt cx="0" cy="0"/>
        </a:xfrm>
      </p:grpSpPr>
      <p:sp>
        <p:nvSpPr>
          <p:cNvPr id="91" name="Google Shape;91;p2"/>
          <p:cNvSpPr txBox="1"/>
          <p:nvPr>
            <p:ph type="ctrTitle"/>
          </p:nvPr>
        </p:nvSpPr>
        <p:spPr>
          <a:xfrm>
            <a:off x="721325" y="0"/>
            <a:ext cx="5408100" cy="840300"/>
          </a:xfrm>
          <a:prstGeom prst="rect">
            <a:avLst/>
          </a:prstGeom>
          <a:noFill/>
          <a:ln>
            <a:noFill/>
          </a:ln>
        </p:spPr>
        <p:txBody>
          <a:bodyPr anchorCtr="0" anchor="b" bIns="91425" lIns="91425" spcFirstLastPara="1" rIns="91425" wrap="square" tIns="91425">
            <a:normAutofit/>
          </a:bodyPr>
          <a:lstStyle/>
          <a:p>
            <a:pPr indent="0" lvl="0" marL="0" rtl="1" algn="ctr">
              <a:lnSpc>
                <a:spcPct val="100000"/>
              </a:lnSpc>
              <a:spcBef>
                <a:spcPts val="0"/>
              </a:spcBef>
              <a:spcAft>
                <a:spcPts val="0"/>
              </a:spcAft>
              <a:buClr>
                <a:srgbClr val="495526"/>
              </a:buClr>
              <a:buSzPts val="2400"/>
              <a:buFont typeface="Arial Rounded"/>
              <a:buNone/>
            </a:pPr>
            <a:r>
              <a:rPr b="1" lang="en-US" sz="2800">
                <a:solidFill>
                  <a:srgbClr val="F6650A"/>
                </a:solidFill>
                <a:latin typeface="Arial Rounded"/>
                <a:ea typeface="Arial Rounded"/>
                <a:cs typeface="Arial Rounded"/>
                <a:sym typeface="Arial Rounded"/>
              </a:rPr>
              <a:t>INTENSIVE CARE  UNIT</a:t>
            </a:r>
            <a:endParaRPr>
              <a:solidFill>
                <a:srgbClr val="F6650A"/>
              </a:solidFill>
            </a:endParaRPr>
          </a:p>
        </p:txBody>
      </p:sp>
      <p:sp>
        <p:nvSpPr>
          <p:cNvPr id="92" name="Google Shape;92;p2"/>
          <p:cNvSpPr txBox="1"/>
          <p:nvPr/>
        </p:nvSpPr>
        <p:spPr>
          <a:xfrm>
            <a:off x="721325" y="840300"/>
            <a:ext cx="8382000" cy="4078800"/>
          </a:xfrm>
          <a:prstGeom prst="rect">
            <a:avLst/>
          </a:prstGeom>
          <a:noFill/>
          <a:ln>
            <a:noFill/>
          </a:ln>
        </p:spPr>
        <p:txBody>
          <a:bodyPr anchorCtr="0" anchor="t" bIns="45700" lIns="91425" spcFirstLastPara="1" rIns="91425" wrap="square" tIns="45700">
            <a:spAutoFit/>
          </a:bodyPr>
          <a:lstStyle/>
          <a:p>
            <a:pPr indent="0" lvl="1" marL="0" marR="0" rtl="0" algn="l">
              <a:lnSpc>
                <a:spcPct val="100000"/>
              </a:lnSpc>
              <a:spcBef>
                <a:spcPts val="0"/>
              </a:spcBef>
              <a:spcAft>
                <a:spcPts val="0"/>
              </a:spcAft>
              <a:buClr>
                <a:srgbClr val="000000"/>
              </a:buClr>
              <a:buSzPts val="2400"/>
              <a:buFont typeface="Arial"/>
              <a:buNone/>
            </a:pPr>
            <a:r>
              <a:rPr b="0" i="0" lang="en-US" sz="2300" u="none" cap="none" strike="noStrike">
                <a:solidFill>
                  <a:srgbClr val="964009"/>
                </a:solidFill>
                <a:latin typeface="Arial"/>
                <a:ea typeface="Arial"/>
                <a:cs typeface="Arial"/>
                <a:sym typeface="Arial"/>
              </a:rPr>
              <a:t>An intensive care unit (ICU), also known as an intensive therapy unit or intensive treatment unit (ITU) is a special department of a hospital or health care facility that provides intensive care medicine. </a:t>
            </a:r>
            <a:endParaRPr b="0" i="0" sz="2300" u="none" cap="none" strike="noStrike">
              <a:solidFill>
                <a:srgbClr val="964009"/>
              </a:solidFill>
              <a:latin typeface="Arial"/>
              <a:ea typeface="Arial"/>
              <a:cs typeface="Arial"/>
              <a:sym typeface="Arial"/>
            </a:endParaRPr>
          </a:p>
          <a:p>
            <a:pPr indent="0" lvl="1" marL="0" marR="0" rtl="0" algn="l">
              <a:lnSpc>
                <a:spcPct val="100000"/>
              </a:lnSpc>
              <a:spcBef>
                <a:spcPts val="0"/>
              </a:spcBef>
              <a:spcAft>
                <a:spcPts val="0"/>
              </a:spcAft>
              <a:buClr>
                <a:srgbClr val="000000"/>
              </a:buClr>
              <a:buSzPts val="2400"/>
              <a:buFont typeface="Arial"/>
              <a:buNone/>
            </a:pPr>
            <a:r>
              <a:t/>
            </a:r>
            <a:endParaRPr sz="700">
              <a:solidFill>
                <a:srgbClr val="964009"/>
              </a:solidFill>
            </a:endParaRPr>
          </a:p>
          <a:p>
            <a:pPr indent="0" lvl="1" marL="0" marR="0" rtl="0" algn="l">
              <a:lnSpc>
                <a:spcPct val="100000"/>
              </a:lnSpc>
              <a:spcBef>
                <a:spcPts val="600"/>
              </a:spcBef>
              <a:spcAft>
                <a:spcPts val="0"/>
              </a:spcAft>
              <a:buClr>
                <a:srgbClr val="000000"/>
              </a:buClr>
              <a:buSzPts val="2400"/>
              <a:buFont typeface="Arial"/>
              <a:buNone/>
            </a:pPr>
            <a:r>
              <a:rPr b="0" i="0" lang="en-US" sz="2300" u="none" cap="none" strike="noStrike">
                <a:solidFill>
                  <a:srgbClr val="964009"/>
                </a:solidFill>
                <a:latin typeface="Arial"/>
                <a:ea typeface="Arial"/>
                <a:cs typeface="Arial"/>
                <a:sym typeface="Arial"/>
              </a:rPr>
              <a:t>service for patients with  potentially recoverable diseases who can be benefit  from more detailed observation and treatment than is generally available in standard wards and departments</a:t>
            </a:r>
            <a:endParaRPr b="0" i="0" sz="2300" u="none" cap="none" strike="noStrike">
              <a:solidFill>
                <a:srgbClr val="964009"/>
              </a:solidFill>
              <a:latin typeface="Arial"/>
              <a:ea typeface="Arial"/>
              <a:cs typeface="Arial"/>
              <a:sym typeface="Arial"/>
            </a:endParaRPr>
          </a:p>
          <a:p>
            <a:pPr indent="0" lvl="1" marL="0" marR="0" rtl="0" algn="l">
              <a:lnSpc>
                <a:spcPct val="100000"/>
              </a:lnSpc>
              <a:spcBef>
                <a:spcPts val="600"/>
              </a:spcBef>
              <a:spcAft>
                <a:spcPts val="0"/>
              </a:spcAft>
              <a:buClr>
                <a:srgbClr val="000000"/>
              </a:buClr>
              <a:buSzPts val="2400"/>
              <a:buFont typeface="Arial"/>
              <a:buNone/>
            </a:pPr>
            <a:r>
              <a:t/>
            </a:r>
            <a:endParaRPr sz="700">
              <a:solidFill>
                <a:srgbClr val="964009"/>
              </a:solidFill>
            </a:endParaRPr>
          </a:p>
          <a:p>
            <a:pPr indent="0" lvl="1" marL="0" marR="0" rtl="0" algn="l">
              <a:lnSpc>
                <a:spcPct val="100000"/>
              </a:lnSpc>
              <a:spcBef>
                <a:spcPts val="600"/>
              </a:spcBef>
              <a:spcAft>
                <a:spcPts val="0"/>
              </a:spcAft>
              <a:buClr>
                <a:srgbClr val="000000"/>
              </a:buClr>
              <a:buSzPts val="2400"/>
              <a:buFont typeface="Arial"/>
              <a:buNone/>
            </a:pPr>
            <a:r>
              <a:rPr b="0" i="0" lang="en-US" sz="2300" u="none" cap="none" strike="noStrike">
                <a:solidFill>
                  <a:srgbClr val="964009"/>
                </a:solidFill>
                <a:latin typeface="Arial"/>
                <a:ea typeface="Arial"/>
                <a:cs typeface="Arial"/>
                <a:sym typeface="Arial"/>
              </a:rPr>
              <a:t>The intensive care unit is a designated area of a</a:t>
            </a:r>
            <a:r>
              <a:rPr lang="en-US" sz="2300">
                <a:solidFill>
                  <a:srgbClr val="964009"/>
                </a:solidFill>
              </a:rPr>
              <a:t> </a:t>
            </a:r>
            <a:r>
              <a:rPr b="0" i="0" lang="en-US" sz="2300" u="none" cap="none" strike="noStrike">
                <a:solidFill>
                  <a:srgbClr val="964009"/>
                </a:solidFill>
                <a:latin typeface="Arial"/>
                <a:ea typeface="Arial"/>
                <a:cs typeface="Arial"/>
                <a:sym typeface="Arial"/>
              </a:rPr>
              <a:t>hospital facility that is</a:t>
            </a:r>
            <a:r>
              <a:rPr lang="en-US" sz="2300">
                <a:solidFill>
                  <a:srgbClr val="964009"/>
                </a:solidFill>
              </a:rPr>
              <a:t> </a:t>
            </a:r>
            <a:r>
              <a:rPr b="0" i="0" lang="en-US" sz="2300" u="none" cap="none" strike="noStrike">
                <a:solidFill>
                  <a:srgbClr val="964009"/>
                </a:solidFill>
                <a:latin typeface="Arial"/>
                <a:ea typeface="Arial"/>
                <a:cs typeface="Arial"/>
                <a:sym typeface="Arial"/>
              </a:rPr>
              <a:t>dedicated to the care of</a:t>
            </a:r>
            <a:r>
              <a:rPr lang="en-US" sz="2300">
                <a:solidFill>
                  <a:srgbClr val="964009"/>
                </a:solidFill>
              </a:rPr>
              <a:t> </a:t>
            </a:r>
            <a:r>
              <a:rPr b="0" i="0" lang="en-US" sz="2300" u="none" cap="none" strike="noStrike">
                <a:solidFill>
                  <a:srgbClr val="964009"/>
                </a:solidFill>
                <a:latin typeface="Arial"/>
                <a:ea typeface="Arial"/>
                <a:cs typeface="Arial"/>
                <a:sym typeface="Arial"/>
              </a:rPr>
              <a:t>patients</a:t>
            </a:r>
            <a:r>
              <a:rPr lang="en-US" sz="2300">
                <a:solidFill>
                  <a:srgbClr val="964009"/>
                </a:solidFill>
              </a:rPr>
              <a:t> </a:t>
            </a:r>
            <a:r>
              <a:rPr b="0" i="0" lang="en-US" sz="2300" u="none" cap="none" strike="noStrike">
                <a:solidFill>
                  <a:srgbClr val="964009"/>
                </a:solidFill>
                <a:latin typeface="Arial"/>
                <a:ea typeface="Arial"/>
                <a:cs typeface="Arial"/>
                <a:sym typeface="Arial"/>
              </a:rPr>
              <a:t>who are seriously ill.</a:t>
            </a:r>
            <a:endParaRPr b="0" i="0" sz="1300" u="none" cap="none" strike="noStrike">
              <a:solidFill>
                <a:srgbClr val="964009"/>
              </a:solidFill>
              <a:latin typeface="Arial"/>
              <a:ea typeface="Arial"/>
              <a:cs typeface="Arial"/>
              <a:sym typeface="Arial"/>
            </a:endParaRPr>
          </a:p>
        </p:txBody>
      </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Sp="0">
  <p:cSld>
    <p:bg>
      <p:bgPr>
        <a:solidFill>
          <a:srgbClr val="F3F3F3"/>
        </a:solidFill>
      </p:bgPr>
    </p:bg>
    <p:spTree>
      <p:nvGrpSpPr>
        <p:cNvPr id="203" name="Shape 203"/>
        <p:cNvGrpSpPr/>
        <p:nvPr/>
      </p:nvGrpSpPr>
      <p:grpSpPr>
        <a:xfrm>
          <a:off x="0" y="0"/>
          <a:ext cx="0" cy="0"/>
          <a:chOff x="0" y="0"/>
          <a:chExt cx="0" cy="0"/>
        </a:xfrm>
      </p:grpSpPr>
      <p:sp>
        <p:nvSpPr>
          <p:cNvPr id="204" name="Google Shape;204;p20"/>
          <p:cNvSpPr txBox="1"/>
          <p:nvPr>
            <p:ph type="title"/>
          </p:nvPr>
        </p:nvSpPr>
        <p:spPr>
          <a:xfrm>
            <a:off x="609600" y="0"/>
            <a:ext cx="8534400" cy="709200"/>
          </a:xfrm>
          <a:prstGeom prst="rect">
            <a:avLst/>
          </a:prstGeom>
          <a:noFill/>
          <a:ln>
            <a:noFill/>
          </a:ln>
        </p:spPr>
        <p:txBody>
          <a:bodyPr anchorCtr="0" anchor="b" bIns="91425" lIns="91425" spcFirstLastPara="1" rIns="91425" wrap="square" tIns="91425">
            <a:normAutofit/>
          </a:bodyPr>
          <a:lstStyle/>
          <a:p>
            <a:pPr indent="0" lvl="0" marL="0" rtl="1" algn="l">
              <a:lnSpc>
                <a:spcPct val="100000"/>
              </a:lnSpc>
              <a:spcBef>
                <a:spcPts val="0"/>
              </a:spcBef>
              <a:spcAft>
                <a:spcPts val="0"/>
              </a:spcAft>
              <a:buClr>
                <a:srgbClr val="495526"/>
              </a:buClr>
              <a:buSzPts val="2400"/>
              <a:buFont typeface="Arial Rounded"/>
              <a:buNone/>
            </a:pPr>
            <a:r>
              <a:rPr b="1" lang="en-US" sz="2800">
                <a:solidFill>
                  <a:srgbClr val="495526"/>
                </a:solidFill>
                <a:latin typeface="Arial Rounded"/>
                <a:ea typeface="Arial Rounded"/>
                <a:cs typeface="Arial Rounded"/>
                <a:sym typeface="Arial Rounded"/>
              </a:rPr>
              <a:t>Noninvasive Blood Pressure (NIBP)</a:t>
            </a:r>
            <a:endParaRPr/>
          </a:p>
        </p:txBody>
      </p:sp>
      <p:sp>
        <p:nvSpPr>
          <p:cNvPr id="205" name="Google Shape;205;p20"/>
          <p:cNvSpPr txBox="1"/>
          <p:nvPr/>
        </p:nvSpPr>
        <p:spPr>
          <a:xfrm>
            <a:off x="685803" y="634838"/>
            <a:ext cx="8382000" cy="2308800"/>
          </a:xfrm>
          <a:prstGeom prst="rect">
            <a:avLst/>
          </a:prstGeom>
          <a:noFill/>
          <a:ln>
            <a:noFill/>
          </a:ln>
        </p:spPr>
        <p:txBody>
          <a:bodyPr anchorCtr="0" anchor="t" bIns="45700" lIns="91425" spcFirstLastPara="1" rIns="91425" wrap="square" tIns="45700">
            <a:spAutoFit/>
          </a:bodyPr>
          <a:lstStyle/>
          <a:p>
            <a:pPr indent="0" lvl="1" marL="0" marR="0" rtl="0" algn="l">
              <a:lnSpc>
                <a:spcPct val="100000"/>
              </a:lnSpc>
              <a:spcBef>
                <a:spcPts val="0"/>
              </a:spcBef>
              <a:spcAft>
                <a:spcPts val="0"/>
              </a:spcAft>
              <a:buClr>
                <a:srgbClr val="000000"/>
              </a:buClr>
              <a:buSzPts val="2400"/>
              <a:buFont typeface="Arial"/>
              <a:buNone/>
            </a:pPr>
            <a:r>
              <a:rPr b="0" i="0" lang="en-US" sz="2400" u="none" cap="none" strike="noStrike">
                <a:solidFill>
                  <a:srgbClr val="205867"/>
                </a:solidFill>
                <a:latin typeface="Arial"/>
                <a:ea typeface="Arial"/>
                <a:cs typeface="Arial"/>
                <a:sym typeface="Arial"/>
              </a:rPr>
              <a:t>Non-invasive BP measurement provides either intermittent or continuous readings. Most commonly, an occluding </a:t>
            </a:r>
            <a:r>
              <a:rPr b="1" i="0" lang="en-US" sz="2400" u="none" cap="none" strike="noStrike">
                <a:solidFill>
                  <a:srgbClr val="205867"/>
                </a:solidFill>
                <a:latin typeface="Arial"/>
                <a:ea typeface="Arial"/>
                <a:cs typeface="Arial"/>
                <a:sym typeface="Arial"/>
              </a:rPr>
              <a:t>upper arm cuff</a:t>
            </a:r>
            <a:r>
              <a:rPr b="0" i="0" lang="en-US" sz="2400" u="none" cap="none" strike="noStrike">
                <a:solidFill>
                  <a:srgbClr val="205867"/>
                </a:solidFill>
                <a:latin typeface="Arial"/>
                <a:ea typeface="Arial"/>
                <a:cs typeface="Arial"/>
                <a:sym typeface="Arial"/>
              </a:rPr>
              <a:t> is used for intermittent non-invasive monitoring. BP values are then obtained either manually (by auscultation of Korotkoff sounds or palpation) or automatically (e.g., by oscillometry).</a:t>
            </a:r>
            <a:endParaRPr b="0" i="0" sz="1400" u="none" cap="none" strike="noStrike">
              <a:solidFill>
                <a:srgbClr val="000000"/>
              </a:solidFill>
              <a:latin typeface="Arial"/>
              <a:ea typeface="Arial"/>
              <a:cs typeface="Arial"/>
              <a:sym typeface="Arial"/>
            </a:endParaRPr>
          </a:p>
        </p:txBody>
      </p:sp>
      <p:pic>
        <p:nvPicPr>
          <p:cNvPr id="206" name="Google Shape;206;p20"/>
          <p:cNvPicPr preferRelativeResize="0"/>
          <p:nvPr/>
        </p:nvPicPr>
        <p:blipFill rotWithShape="1">
          <a:blip r:embed="rId3">
            <a:alphaModFix/>
          </a:blip>
          <a:srcRect b="0" l="0" r="0" t="0"/>
          <a:stretch/>
        </p:blipFill>
        <p:spPr>
          <a:xfrm>
            <a:off x="6781800" y="3315821"/>
            <a:ext cx="2286000" cy="1752600"/>
          </a:xfrm>
          <a:prstGeom prst="rect">
            <a:avLst/>
          </a:prstGeom>
          <a:noFill/>
          <a:ln>
            <a:noFill/>
          </a:ln>
        </p:spPr>
      </p:pic>
      <p:sp>
        <p:nvSpPr>
          <p:cNvPr id="207" name="Google Shape;207;p20"/>
          <p:cNvSpPr txBox="1"/>
          <p:nvPr/>
        </p:nvSpPr>
        <p:spPr>
          <a:xfrm>
            <a:off x="609605" y="2753225"/>
            <a:ext cx="8382000" cy="461700"/>
          </a:xfrm>
          <a:prstGeom prst="rect">
            <a:avLst/>
          </a:prstGeom>
          <a:noFill/>
          <a:ln>
            <a:noFill/>
          </a:ln>
        </p:spPr>
        <p:txBody>
          <a:bodyPr anchorCtr="0" anchor="t" bIns="45700" lIns="91425" spcFirstLastPara="1" rIns="91425" wrap="square" tIns="45700">
            <a:spAutoFit/>
          </a:bodyPr>
          <a:lstStyle/>
          <a:p>
            <a:pPr indent="-342900" lvl="1" marL="342900" marR="0" rtl="0" algn="l">
              <a:lnSpc>
                <a:spcPct val="100000"/>
              </a:lnSpc>
              <a:spcBef>
                <a:spcPts val="0"/>
              </a:spcBef>
              <a:spcAft>
                <a:spcPts val="0"/>
              </a:spcAft>
              <a:buClr>
                <a:srgbClr val="0DB7C4"/>
              </a:buClr>
              <a:buSzPts val="2400"/>
              <a:buFont typeface="Arial"/>
              <a:buChar char="•"/>
            </a:pPr>
            <a:r>
              <a:rPr b="0" i="0" lang="en-US" sz="2400" u="none" cap="none" strike="noStrike">
                <a:solidFill>
                  <a:srgbClr val="205867"/>
                </a:solidFill>
                <a:latin typeface="Arial"/>
                <a:ea typeface="Arial"/>
                <a:cs typeface="Arial"/>
                <a:sym typeface="Arial"/>
              </a:rPr>
              <a:t>In ICU we monitor blood pressure every (1-4) hours.</a:t>
            </a:r>
            <a:endParaRPr b="0" i="0" sz="1400" u="none" cap="none" strike="noStrike">
              <a:solidFill>
                <a:srgbClr val="000000"/>
              </a:solidFill>
              <a:latin typeface="Arial"/>
              <a:ea typeface="Arial"/>
              <a:cs typeface="Arial"/>
              <a:sym typeface="Arial"/>
            </a:endParaRPr>
          </a:p>
        </p:txBody>
      </p:sp>
      <p:sp>
        <p:nvSpPr>
          <p:cNvPr id="208" name="Google Shape;208;p20"/>
          <p:cNvSpPr txBox="1"/>
          <p:nvPr/>
        </p:nvSpPr>
        <p:spPr>
          <a:xfrm>
            <a:off x="457200" y="3143078"/>
            <a:ext cx="8382000" cy="1800600"/>
          </a:xfrm>
          <a:prstGeom prst="rect">
            <a:avLst/>
          </a:prstGeom>
          <a:noFill/>
          <a:ln>
            <a:noFill/>
          </a:ln>
        </p:spPr>
        <p:txBody>
          <a:bodyPr anchorCtr="0" anchor="t" bIns="45700" lIns="91425" spcFirstLastPara="1" rIns="91425" wrap="square" tIns="45700">
            <a:spAutoFit/>
          </a:bodyPr>
          <a:lstStyle/>
          <a:p>
            <a:pPr indent="0" lvl="1" marL="0" marR="0" rtl="0" algn="l">
              <a:lnSpc>
                <a:spcPct val="100000"/>
              </a:lnSpc>
              <a:spcBef>
                <a:spcPts val="0"/>
              </a:spcBef>
              <a:spcAft>
                <a:spcPts val="0"/>
              </a:spcAft>
              <a:buClr>
                <a:srgbClr val="000000"/>
              </a:buClr>
              <a:buSzPts val="2400"/>
              <a:buFont typeface="Arial"/>
              <a:buNone/>
            </a:pPr>
            <a:r>
              <a:rPr b="0" i="0" lang="en-US" sz="2400" u="none" cap="none" strike="noStrike">
                <a:solidFill>
                  <a:srgbClr val="205867"/>
                </a:solidFill>
                <a:latin typeface="Arial"/>
                <a:ea typeface="Arial"/>
                <a:cs typeface="Arial"/>
                <a:sym typeface="Arial"/>
              </a:rPr>
              <a:t>Why do we monitor BP ?!        </a:t>
            </a:r>
            <a:endParaRPr b="0" i="0" sz="1400" u="none" cap="none" strike="noStrike">
              <a:solidFill>
                <a:srgbClr val="000000"/>
              </a:solidFill>
              <a:latin typeface="Arial"/>
              <a:ea typeface="Arial"/>
              <a:cs typeface="Arial"/>
              <a:sym typeface="Arial"/>
            </a:endParaRPr>
          </a:p>
          <a:p>
            <a:pPr indent="0" lvl="1" marL="0" marR="0" rtl="0" algn="l">
              <a:lnSpc>
                <a:spcPct val="100000"/>
              </a:lnSpc>
              <a:spcBef>
                <a:spcPts val="600"/>
              </a:spcBef>
              <a:spcAft>
                <a:spcPts val="0"/>
              </a:spcAft>
              <a:buClr>
                <a:srgbClr val="000000"/>
              </a:buClr>
              <a:buSzPts val="2400"/>
              <a:buFont typeface="Arial"/>
              <a:buNone/>
            </a:pPr>
            <a:r>
              <a:rPr b="0" i="0" lang="en-US" sz="2400" u="none" cap="none" strike="noStrike">
                <a:solidFill>
                  <a:srgbClr val="205867"/>
                </a:solidFill>
                <a:latin typeface="Arial"/>
                <a:ea typeface="Arial"/>
                <a:cs typeface="Arial"/>
                <a:sym typeface="Arial"/>
              </a:rPr>
              <a:t>1.It Provides data for therapeutic decisions.  </a:t>
            </a:r>
            <a:endParaRPr b="0" i="0" sz="1400" u="none" cap="none" strike="noStrike">
              <a:solidFill>
                <a:srgbClr val="000000"/>
              </a:solidFill>
              <a:latin typeface="Arial"/>
              <a:ea typeface="Arial"/>
              <a:cs typeface="Arial"/>
              <a:sym typeface="Arial"/>
            </a:endParaRPr>
          </a:p>
          <a:p>
            <a:pPr indent="0" lvl="1" marL="0" marR="0" rtl="0" algn="l">
              <a:lnSpc>
                <a:spcPct val="100000"/>
              </a:lnSpc>
              <a:spcBef>
                <a:spcPts val="600"/>
              </a:spcBef>
              <a:spcAft>
                <a:spcPts val="0"/>
              </a:spcAft>
              <a:buClr>
                <a:srgbClr val="000000"/>
              </a:buClr>
              <a:buSzPts val="2400"/>
              <a:buFont typeface="Arial"/>
              <a:buNone/>
            </a:pPr>
            <a:r>
              <a:rPr b="0" i="0" lang="en-US" sz="2400" u="none" cap="none" strike="noStrike">
                <a:solidFill>
                  <a:srgbClr val="205867"/>
                </a:solidFill>
                <a:latin typeface="Arial"/>
                <a:ea typeface="Arial"/>
                <a:cs typeface="Arial"/>
                <a:sym typeface="Arial"/>
              </a:rPr>
              <a:t>2. Important for determining organ perfusion.</a:t>
            </a:r>
            <a:endParaRPr b="0" i="0" sz="1400" u="none" cap="none" strike="noStrike">
              <a:solidFill>
                <a:srgbClr val="000000"/>
              </a:solidFill>
              <a:latin typeface="Arial"/>
              <a:ea typeface="Arial"/>
              <a:cs typeface="Arial"/>
              <a:sym typeface="Arial"/>
            </a:endParaRPr>
          </a:p>
          <a:p>
            <a:pPr indent="0" lvl="1" marL="0" marR="0" rtl="0" algn="l">
              <a:lnSpc>
                <a:spcPct val="100000"/>
              </a:lnSpc>
              <a:spcBef>
                <a:spcPts val="600"/>
              </a:spcBef>
              <a:spcAft>
                <a:spcPts val="0"/>
              </a:spcAft>
              <a:buClr>
                <a:srgbClr val="000000"/>
              </a:buClr>
              <a:buSzPts val="2400"/>
              <a:buFont typeface="Arial"/>
              <a:buNone/>
            </a:pPr>
            <a:r>
              <a:rPr b="0" i="0" lang="en-US" sz="2400" u="none" cap="none" strike="noStrike">
                <a:solidFill>
                  <a:srgbClr val="205867"/>
                </a:solidFill>
                <a:latin typeface="Arial"/>
                <a:ea typeface="Arial"/>
                <a:cs typeface="Arial"/>
                <a:sym typeface="Arial"/>
              </a:rPr>
              <a:t>3. One of the vital signs .</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Sp="0">
  <p:cSld>
    <p:bg>
      <p:bgPr>
        <a:solidFill>
          <a:srgbClr val="CFE2F3"/>
        </a:solidFill>
      </p:bgPr>
    </p:bg>
    <p:spTree>
      <p:nvGrpSpPr>
        <p:cNvPr id="212" name="Shape 212"/>
        <p:cNvGrpSpPr/>
        <p:nvPr/>
      </p:nvGrpSpPr>
      <p:grpSpPr>
        <a:xfrm>
          <a:off x="0" y="0"/>
          <a:ext cx="0" cy="0"/>
          <a:chOff x="0" y="0"/>
          <a:chExt cx="0" cy="0"/>
        </a:xfrm>
      </p:grpSpPr>
      <p:sp>
        <p:nvSpPr>
          <p:cNvPr id="213" name="Google Shape;213;p21"/>
          <p:cNvSpPr txBox="1"/>
          <p:nvPr>
            <p:ph type="title"/>
          </p:nvPr>
        </p:nvSpPr>
        <p:spPr>
          <a:xfrm>
            <a:off x="669600" y="0"/>
            <a:ext cx="8371200" cy="709200"/>
          </a:xfrm>
          <a:prstGeom prst="rect">
            <a:avLst/>
          </a:prstGeom>
          <a:noFill/>
          <a:ln>
            <a:noFill/>
          </a:ln>
        </p:spPr>
        <p:txBody>
          <a:bodyPr anchorCtr="0" anchor="b" bIns="91425" lIns="91425" spcFirstLastPara="1" rIns="91425" wrap="square" tIns="91425">
            <a:normAutofit fontScale="90000"/>
          </a:bodyPr>
          <a:lstStyle/>
          <a:p>
            <a:pPr indent="0" lvl="0" marL="0" rtl="1" algn="l">
              <a:lnSpc>
                <a:spcPct val="100000"/>
              </a:lnSpc>
              <a:spcBef>
                <a:spcPts val="0"/>
              </a:spcBef>
              <a:spcAft>
                <a:spcPts val="0"/>
              </a:spcAft>
              <a:buClr>
                <a:srgbClr val="495526"/>
              </a:buClr>
              <a:buSzPct val="95238"/>
              <a:buFont typeface="Arial Rounded"/>
              <a:buNone/>
            </a:pPr>
            <a:r>
              <a:rPr b="1" lang="en-US" sz="2800">
                <a:solidFill>
                  <a:srgbClr val="495526"/>
                </a:solidFill>
                <a:latin typeface="Arial Rounded"/>
                <a:ea typeface="Arial Rounded"/>
                <a:cs typeface="Arial Rounded"/>
                <a:sym typeface="Arial Rounded"/>
              </a:rPr>
              <a:t>INVASIVE BLOOD PRESSURE  MONITORING (IBP)</a:t>
            </a:r>
            <a:endParaRPr/>
          </a:p>
        </p:txBody>
      </p:sp>
      <p:sp>
        <p:nvSpPr>
          <p:cNvPr id="214" name="Google Shape;214;p21"/>
          <p:cNvSpPr txBox="1"/>
          <p:nvPr/>
        </p:nvSpPr>
        <p:spPr>
          <a:xfrm>
            <a:off x="152400" y="742950"/>
            <a:ext cx="8915400" cy="3370200"/>
          </a:xfrm>
          <a:prstGeom prst="rect">
            <a:avLst/>
          </a:prstGeom>
          <a:noFill/>
          <a:ln>
            <a:noFill/>
          </a:ln>
        </p:spPr>
        <p:txBody>
          <a:bodyPr anchorCtr="0" anchor="t" bIns="45700" lIns="91425" spcFirstLastPara="1" rIns="91425" wrap="square" tIns="45700">
            <a:spAutoFit/>
          </a:bodyPr>
          <a:lstStyle/>
          <a:p>
            <a:pPr indent="0" lvl="1" marL="0" marR="0" rtl="0" algn="l">
              <a:lnSpc>
                <a:spcPct val="100000"/>
              </a:lnSpc>
              <a:spcBef>
                <a:spcPts val="0"/>
              </a:spcBef>
              <a:spcAft>
                <a:spcPts val="0"/>
              </a:spcAft>
              <a:buClr>
                <a:srgbClr val="000000"/>
              </a:buClr>
              <a:buSzPts val="2200"/>
              <a:buFont typeface="Arial"/>
              <a:buNone/>
            </a:pPr>
            <a:r>
              <a:rPr b="0" i="0" lang="en-US" sz="2200" u="none" cap="none" strike="noStrike">
                <a:solidFill>
                  <a:srgbClr val="205867"/>
                </a:solidFill>
                <a:latin typeface="Arial"/>
                <a:ea typeface="Arial"/>
                <a:cs typeface="Arial"/>
                <a:sym typeface="Arial"/>
              </a:rPr>
              <a:t>Invasive (intra-arterial) blood pressure (IBP) monitoring is a commonly used technique in the Intensive Care Unit (ICU) and is also often used in the operating theatre. This technique involves direct measurement of arterial pressure by inserting a cannula needle in a suitable artery</a:t>
            </a:r>
            <a:endParaRPr b="0" i="0" sz="2200" u="none" cap="none" strike="noStrike">
              <a:solidFill>
                <a:srgbClr val="205867"/>
              </a:solidFill>
              <a:latin typeface="Arial"/>
              <a:ea typeface="Arial"/>
              <a:cs typeface="Arial"/>
              <a:sym typeface="Arial"/>
            </a:endParaRPr>
          </a:p>
          <a:p>
            <a:pPr indent="0" lvl="1" marL="0" marR="0" rtl="0" algn="l">
              <a:lnSpc>
                <a:spcPct val="100000"/>
              </a:lnSpc>
              <a:spcBef>
                <a:spcPts val="600"/>
              </a:spcBef>
              <a:spcAft>
                <a:spcPts val="0"/>
              </a:spcAft>
              <a:buClr>
                <a:srgbClr val="000000"/>
              </a:buClr>
              <a:buSzPts val="2200"/>
              <a:buFont typeface="Arial"/>
              <a:buNone/>
            </a:pPr>
            <a:r>
              <a:rPr b="0" i="0" lang="en-US" sz="2200" u="none" cap="none" strike="noStrike">
                <a:solidFill>
                  <a:srgbClr val="205867"/>
                </a:solidFill>
                <a:latin typeface="Arial"/>
                <a:ea typeface="Arial"/>
                <a:cs typeface="Arial"/>
                <a:sym typeface="Arial"/>
              </a:rPr>
              <a:t>   Arterial cannulation is used: - to access arterial blood sample, for checking ABG.</a:t>
            </a:r>
            <a:br>
              <a:rPr b="0" i="0" lang="en-US" sz="2200" u="none" cap="none" strike="noStrike">
                <a:solidFill>
                  <a:srgbClr val="205867"/>
                </a:solidFill>
                <a:latin typeface="Arial"/>
                <a:ea typeface="Arial"/>
                <a:cs typeface="Arial"/>
                <a:sym typeface="Arial"/>
              </a:rPr>
            </a:br>
            <a:r>
              <a:rPr b="0" i="0" lang="en-US" sz="2200" u="none" cap="none" strike="noStrike">
                <a:solidFill>
                  <a:srgbClr val="205867"/>
                </a:solidFill>
                <a:latin typeface="Arial"/>
                <a:ea typeface="Arial"/>
                <a:cs typeface="Arial"/>
                <a:sym typeface="Arial"/>
              </a:rPr>
              <a:t>                                                   - for arterial pressure monitoring</a:t>
            </a:r>
            <a:endParaRPr b="0" i="0" sz="1400" u="none" cap="none" strike="noStrike">
              <a:solidFill>
                <a:srgbClr val="000000"/>
              </a:solidFill>
              <a:latin typeface="Arial"/>
              <a:ea typeface="Arial"/>
              <a:cs typeface="Arial"/>
              <a:sym typeface="Arial"/>
            </a:endParaRPr>
          </a:p>
          <a:p>
            <a:pPr indent="0" lvl="1" marL="0" marR="0" rtl="0" algn="l">
              <a:lnSpc>
                <a:spcPct val="100000"/>
              </a:lnSpc>
              <a:spcBef>
                <a:spcPts val="600"/>
              </a:spcBef>
              <a:spcAft>
                <a:spcPts val="0"/>
              </a:spcAft>
              <a:buClr>
                <a:srgbClr val="000000"/>
              </a:buClr>
              <a:buSzPts val="2200"/>
              <a:buFont typeface="Arial"/>
              <a:buNone/>
            </a:pPr>
            <a:r>
              <a:rPr b="0" i="0" lang="en-US" sz="2200" u="none" cap="none" strike="noStrike">
                <a:solidFill>
                  <a:srgbClr val="205867"/>
                </a:solidFill>
                <a:latin typeface="Arial"/>
                <a:ea typeface="Arial"/>
                <a:cs typeface="Arial"/>
                <a:sym typeface="Arial"/>
              </a:rPr>
              <a:t>                               × But not for intra vascular drug administration.</a:t>
            </a:r>
            <a:endParaRPr b="0" i="0" sz="1400" u="none" cap="none" strike="noStrike">
              <a:solidFill>
                <a:srgbClr val="000000"/>
              </a:solidFill>
              <a:latin typeface="Arial"/>
              <a:ea typeface="Arial"/>
              <a:cs typeface="Arial"/>
              <a:sym typeface="Arial"/>
            </a:endParaRPr>
          </a:p>
          <a:p>
            <a:pPr indent="-342900" lvl="1" marL="342900" marR="0" rtl="0" algn="l">
              <a:lnSpc>
                <a:spcPct val="100000"/>
              </a:lnSpc>
              <a:spcBef>
                <a:spcPts val="600"/>
              </a:spcBef>
              <a:spcAft>
                <a:spcPts val="0"/>
              </a:spcAft>
              <a:buClr>
                <a:srgbClr val="0DB7C4"/>
              </a:buClr>
              <a:buSzPts val="2400"/>
              <a:buFont typeface="Arial"/>
              <a:buChar char="•"/>
            </a:pPr>
            <a:r>
              <a:rPr b="0" i="0" lang="en-US" sz="2200" u="none" cap="none" strike="noStrike">
                <a:solidFill>
                  <a:srgbClr val="205867"/>
                </a:solidFill>
                <a:latin typeface="Arial"/>
                <a:ea typeface="Arial"/>
                <a:cs typeface="Arial"/>
                <a:sym typeface="Arial"/>
              </a:rPr>
              <a:t>A saline-filled tube is used to connect the  cannula to the transducer, to the display.</a:t>
            </a:r>
            <a:endParaRPr b="0" i="0" sz="2200" u="none" cap="none" strike="noStrike">
              <a:solidFill>
                <a:srgbClr val="205867"/>
              </a:solidFill>
              <a:latin typeface="Arial"/>
              <a:ea typeface="Arial"/>
              <a:cs typeface="Arial"/>
              <a:sym typeface="Arial"/>
            </a:endParaRPr>
          </a:p>
        </p:txBody>
      </p:sp>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Sp="0">
  <p:cSld>
    <p:bg>
      <p:bgPr>
        <a:solidFill>
          <a:srgbClr val="CFE2F3"/>
        </a:solidFill>
      </p:bgPr>
    </p:bg>
    <p:spTree>
      <p:nvGrpSpPr>
        <p:cNvPr id="218" name="Shape 218"/>
        <p:cNvGrpSpPr/>
        <p:nvPr/>
      </p:nvGrpSpPr>
      <p:grpSpPr>
        <a:xfrm>
          <a:off x="0" y="0"/>
          <a:ext cx="0" cy="0"/>
          <a:chOff x="0" y="0"/>
          <a:chExt cx="0" cy="0"/>
        </a:xfrm>
      </p:grpSpPr>
      <p:sp>
        <p:nvSpPr>
          <p:cNvPr id="219" name="Google Shape;219;p22"/>
          <p:cNvSpPr txBox="1"/>
          <p:nvPr>
            <p:ph type="title"/>
          </p:nvPr>
        </p:nvSpPr>
        <p:spPr>
          <a:xfrm>
            <a:off x="609600" y="19785"/>
            <a:ext cx="6019800" cy="709200"/>
          </a:xfrm>
          <a:prstGeom prst="rect">
            <a:avLst/>
          </a:prstGeom>
          <a:noFill/>
          <a:ln>
            <a:noFill/>
          </a:ln>
        </p:spPr>
        <p:txBody>
          <a:bodyPr anchorCtr="0" anchor="b" bIns="91425" lIns="91425" spcFirstLastPara="1" rIns="91425" wrap="square" tIns="91425">
            <a:normAutofit/>
          </a:bodyPr>
          <a:lstStyle/>
          <a:p>
            <a:pPr indent="0" lvl="0" marL="0" rtl="1" algn="l">
              <a:lnSpc>
                <a:spcPct val="100000"/>
              </a:lnSpc>
              <a:spcBef>
                <a:spcPts val="0"/>
              </a:spcBef>
              <a:spcAft>
                <a:spcPts val="0"/>
              </a:spcAft>
              <a:buClr>
                <a:srgbClr val="495526"/>
              </a:buClr>
              <a:buSzPts val="2400"/>
              <a:buFont typeface="Arial Rounded"/>
              <a:buNone/>
            </a:pPr>
            <a:r>
              <a:rPr b="1" lang="en-US" sz="2400">
                <a:solidFill>
                  <a:srgbClr val="495526"/>
                </a:solidFill>
                <a:latin typeface="Arial Rounded"/>
                <a:ea typeface="Arial Rounded"/>
                <a:cs typeface="Arial Rounded"/>
                <a:sym typeface="Arial Rounded"/>
              </a:rPr>
              <a:t>CENTRAL VENOUS PRESSURE (CVP)</a:t>
            </a:r>
            <a:endParaRPr/>
          </a:p>
        </p:txBody>
      </p:sp>
      <p:sp>
        <p:nvSpPr>
          <p:cNvPr id="220" name="Google Shape;220;p22"/>
          <p:cNvSpPr txBox="1"/>
          <p:nvPr/>
        </p:nvSpPr>
        <p:spPr>
          <a:xfrm>
            <a:off x="457200" y="895350"/>
            <a:ext cx="4953000" cy="3631800"/>
          </a:xfrm>
          <a:prstGeom prst="rect">
            <a:avLst/>
          </a:prstGeom>
          <a:noFill/>
          <a:ln>
            <a:noFill/>
          </a:ln>
        </p:spPr>
        <p:txBody>
          <a:bodyPr anchorCtr="0" anchor="t" bIns="45700" lIns="91425" spcFirstLastPara="1" rIns="91425" wrap="square" tIns="45700">
            <a:spAutoFit/>
          </a:bodyPr>
          <a:lstStyle/>
          <a:p>
            <a:pPr indent="-342900" lvl="1" marL="342900" marR="0" rtl="0" algn="l">
              <a:lnSpc>
                <a:spcPct val="100000"/>
              </a:lnSpc>
              <a:spcBef>
                <a:spcPts val="0"/>
              </a:spcBef>
              <a:spcAft>
                <a:spcPts val="0"/>
              </a:spcAft>
              <a:buClr>
                <a:srgbClr val="0DB7C4"/>
              </a:buClr>
              <a:buSzPts val="2400"/>
              <a:buFont typeface="Arial"/>
              <a:buChar char="•"/>
            </a:pPr>
            <a:r>
              <a:rPr b="0" i="0" lang="en-US" sz="2200" u="none" cap="none" strike="noStrike">
                <a:solidFill>
                  <a:srgbClr val="205867"/>
                </a:solidFill>
                <a:latin typeface="Arial"/>
                <a:ea typeface="Arial"/>
                <a:cs typeface="Arial"/>
                <a:sym typeface="Arial"/>
              </a:rPr>
              <a:t>The CVP cannula is inserted in to the internal or external jugular vein or subclavian vein</a:t>
            </a:r>
            <a:endParaRPr b="0" i="0" sz="2200" u="none" cap="none" strike="noStrike">
              <a:solidFill>
                <a:srgbClr val="205867"/>
              </a:solidFill>
              <a:latin typeface="Arial"/>
              <a:ea typeface="Arial"/>
              <a:cs typeface="Arial"/>
              <a:sym typeface="Arial"/>
            </a:endParaRPr>
          </a:p>
          <a:p>
            <a:pPr indent="-342900" lvl="1" marL="342900" marR="0" rtl="0" algn="l">
              <a:lnSpc>
                <a:spcPct val="100000"/>
              </a:lnSpc>
              <a:spcBef>
                <a:spcPts val="600"/>
              </a:spcBef>
              <a:spcAft>
                <a:spcPts val="0"/>
              </a:spcAft>
              <a:buClr>
                <a:srgbClr val="0DB7C4"/>
              </a:buClr>
              <a:buSzPts val="2400"/>
              <a:buFont typeface="Arial"/>
              <a:buChar char="•"/>
            </a:pPr>
            <a:r>
              <a:rPr b="0" i="0" lang="en-US" sz="2200" u="none" cap="none" strike="noStrike">
                <a:solidFill>
                  <a:srgbClr val="205867"/>
                </a:solidFill>
                <a:latin typeface="Arial"/>
                <a:ea typeface="Arial"/>
                <a:cs typeface="Arial"/>
                <a:sym typeface="Arial"/>
              </a:rPr>
              <a:t>The tip is situated approximately </a:t>
            </a:r>
            <a:r>
              <a:rPr b="1" i="0" lang="en-US" sz="2200" u="none" cap="none" strike="noStrike">
                <a:solidFill>
                  <a:srgbClr val="205867"/>
                </a:solidFill>
                <a:latin typeface="Arial"/>
                <a:ea typeface="Arial"/>
                <a:cs typeface="Arial"/>
                <a:sym typeface="Arial"/>
              </a:rPr>
              <a:t>2cm</a:t>
            </a:r>
            <a:r>
              <a:rPr b="0" i="0" lang="en-US" sz="2200" u="none" cap="none" strike="noStrike">
                <a:solidFill>
                  <a:srgbClr val="205867"/>
                </a:solidFill>
                <a:latin typeface="Arial"/>
                <a:ea typeface="Arial"/>
                <a:cs typeface="Arial"/>
                <a:sym typeface="Arial"/>
              </a:rPr>
              <a:t> above the right atrium in the superior vena cava</a:t>
            </a:r>
            <a:endParaRPr b="0" i="0" sz="2200" u="none" cap="none" strike="noStrike">
              <a:solidFill>
                <a:srgbClr val="205867"/>
              </a:solidFill>
              <a:latin typeface="Arial"/>
              <a:ea typeface="Arial"/>
              <a:cs typeface="Arial"/>
              <a:sym typeface="Arial"/>
            </a:endParaRPr>
          </a:p>
          <a:p>
            <a:pPr indent="-342900" lvl="1" marL="342900" marR="0" rtl="0" algn="l">
              <a:lnSpc>
                <a:spcPct val="100000"/>
              </a:lnSpc>
              <a:spcBef>
                <a:spcPts val="600"/>
              </a:spcBef>
              <a:spcAft>
                <a:spcPts val="0"/>
              </a:spcAft>
              <a:buClr>
                <a:srgbClr val="0DB7C4"/>
              </a:buClr>
              <a:buSzPts val="2400"/>
              <a:buFont typeface="Arial"/>
              <a:buChar char="•"/>
            </a:pPr>
            <a:r>
              <a:rPr b="0" i="0" lang="en-US" sz="2200" u="none" cap="none" strike="noStrike">
                <a:solidFill>
                  <a:srgbClr val="205867"/>
                </a:solidFill>
                <a:latin typeface="Arial"/>
                <a:ea typeface="Arial"/>
                <a:cs typeface="Arial"/>
                <a:sym typeface="Arial"/>
              </a:rPr>
              <a:t>They provide access for intra venous drugs  particularly which produce irritation to peripheral  veins e.g. strong potassium chloride</a:t>
            </a:r>
            <a:endParaRPr b="0" i="0" sz="1400" u="none" cap="none" strike="noStrike">
              <a:solidFill>
                <a:srgbClr val="000000"/>
              </a:solidFill>
              <a:latin typeface="Arial"/>
              <a:ea typeface="Arial"/>
              <a:cs typeface="Arial"/>
              <a:sym typeface="Arial"/>
            </a:endParaRPr>
          </a:p>
        </p:txBody>
      </p:sp>
      <p:sp>
        <p:nvSpPr>
          <p:cNvPr id="221" name="Google Shape;221;p22"/>
          <p:cNvSpPr/>
          <p:nvPr/>
        </p:nvSpPr>
        <p:spPr>
          <a:xfrm>
            <a:off x="5639696" y="2571751"/>
            <a:ext cx="1905000" cy="2568900"/>
          </a:xfrm>
          <a:prstGeom prst="rect">
            <a:avLst/>
          </a:prstGeom>
          <a:blipFill rotWithShape="1">
            <a:blip r:embed="rId3">
              <a:alphaModFix/>
            </a:blip>
            <a:stretch>
              <a:fillRect b="0" l="0" r="0" t="0"/>
            </a:stretch>
          </a:blip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chemeClr val="dk1"/>
              </a:buClr>
              <a:buSzPts val="1800"/>
              <a:buFont typeface="Century Gothic"/>
              <a:buNone/>
            </a:pPr>
            <a:r>
              <a:t/>
            </a:r>
            <a:endParaRPr b="0" i="0" sz="1800" u="none" cap="none" strike="noStrike">
              <a:solidFill>
                <a:srgbClr val="000000"/>
              </a:solidFill>
              <a:latin typeface="Century Gothic"/>
              <a:ea typeface="Century Gothic"/>
              <a:cs typeface="Century Gothic"/>
              <a:sym typeface="Century Gothic"/>
            </a:endParaRPr>
          </a:p>
        </p:txBody>
      </p:sp>
      <p:sp>
        <p:nvSpPr>
          <p:cNvPr id="222" name="Google Shape;222;p22"/>
          <p:cNvSpPr/>
          <p:nvPr/>
        </p:nvSpPr>
        <p:spPr>
          <a:xfrm>
            <a:off x="7162800" y="1"/>
            <a:ext cx="1981200" cy="2571900"/>
          </a:xfrm>
          <a:prstGeom prst="rect">
            <a:avLst/>
          </a:prstGeom>
          <a:blipFill rotWithShape="1">
            <a:blip r:embed="rId4">
              <a:alphaModFix/>
            </a:blip>
            <a:stretch>
              <a:fillRect b="0" l="0" r="0" t="0"/>
            </a:stretch>
          </a:blip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chemeClr val="dk1"/>
              </a:buClr>
              <a:buSzPts val="1800"/>
              <a:buFont typeface="Century Gothic"/>
              <a:buNone/>
            </a:pPr>
            <a:r>
              <a:t/>
            </a:r>
            <a:endParaRPr b="0" i="0" sz="1800" u="none" cap="none" strike="noStrike">
              <a:solidFill>
                <a:srgbClr val="000000"/>
              </a:solidFill>
              <a:latin typeface="Century Gothic"/>
              <a:ea typeface="Century Gothic"/>
              <a:cs typeface="Century Gothic"/>
              <a:sym typeface="Century Gothic"/>
            </a:endParaRPr>
          </a:p>
        </p:txBody>
      </p:sp>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Sp="0">
  <p:cSld>
    <p:bg>
      <p:bgPr>
        <a:solidFill>
          <a:srgbClr val="CFE2F3"/>
        </a:solidFill>
      </p:bgPr>
    </p:bg>
    <p:spTree>
      <p:nvGrpSpPr>
        <p:cNvPr id="226" name="Shape 226"/>
        <p:cNvGrpSpPr/>
        <p:nvPr/>
      </p:nvGrpSpPr>
      <p:grpSpPr>
        <a:xfrm>
          <a:off x="0" y="0"/>
          <a:ext cx="0" cy="0"/>
          <a:chOff x="0" y="0"/>
          <a:chExt cx="0" cy="0"/>
        </a:xfrm>
      </p:grpSpPr>
      <p:sp>
        <p:nvSpPr>
          <p:cNvPr id="227" name="Google Shape;227;p23"/>
          <p:cNvSpPr txBox="1"/>
          <p:nvPr>
            <p:ph type="title"/>
          </p:nvPr>
        </p:nvSpPr>
        <p:spPr>
          <a:xfrm>
            <a:off x="838200" y="57150"/>
            <a:ext cx="7918500" cy="709200"/>
          </a:xfrm>
          <a:prstGeom prst="rect">
            <a:avLst/>
          </a:prstGeom>
          <a:noFill/>
          <a:ln>
            <a:noFill/>
          </a:ln>
        </p:spPr>
        <p:txBody>
          <a:bodyPr anchorCtr="0" anchor="b" bIns="91425" lIns="91425" spcFirstLastPara="1" rIns="91425" wrap="square" tIns="91425">
            <a:normAutofit/>
          </a:bodyPr>
          <a:lstStyle/>
          <a:p>
            <a:pPr indent="0" lvl="0" marL="0" rtl="1" algn="l">
              <a:lnSpc>
                <a:spcPct val="100000"/>
              </a:lnSpc>
              <a:spcBef>
                <a:spcPts val="0"/>
              </a:spcBef>
              <a:spcAft>
                <a:spcPts val="0"/>
              </a:spcAft>
              <a:buClr>
                <a:srgbClr val="495526"/>
              </a:buClr>
              <a:buSzPts val="2400"/>
              <a:buFont typeface="Arial Rounded"/>
              <a:buNone/>
            </a:pPr>
            <a:r>
              <a:rPr b="1" lang="en-US" sz="2800">
                <a:solidFill>
                  <a:srgbClr val="495526"/>
                </a:solidFill>
                <a:latin typeface="Arial Rounded"/>
                <a:ea typeface="Arial Rounded"/>
                <a:cs typeface="Arial Rounded"/>
                <a:sym typeface="Arial Rounded"/>
              </a:rPr>
              <a:t>Complications of Central Line :</a:t>
            </a:r>
            <a:endParaRPr/>
          </a:p>
        </p:txBody>
      </p:sp>
      <p:sp>
        <p:nvSpPr>
          <p:cNvPr id="228" name="Google Shape;228;p23"/>
          <p:cNvSpPr txBox="1"/>
          <p:nvPr/>
        </p:nvSpPr>
        <p:spPr>
          <a:xfrm>
            <a:off x="228600" y="895350"/>
            <a:ext cx="8839200" cy="3801000"/>
          </a:xfrm>
          <a:prstGeom prst="rect">
            <a:avLst/>
          </a:prstGeom>
          <a:noFill/>
          <a:ln>
            <a:noFill/>
          </a:ln>
        </p:spPr>
        <p:txBody>
          <a:bodyPr anchorCtr="0" anchor="t" bIns="45700" lIns="91425" spcFirstLastPara="1" rIns="91425" wrap="square" tIns="45700">
            <a:spAutoFit/>
          </a:bodyPr>
          <a:lstStyle/>
          <a:p>
            <a:pPr indent="-342900" lvl="1" marL="342900" marR="0" rtl="0" algn="l">
              <a:lnSpc>
                <a:spcPct val="100000"/>
              </a:lnSpc>
              <a:spcBef>
                <a:spcPts val="0"/>
              </a:spcBef>
              <a:spcAft>
                <a:spcPts val="0"/>
              </a:spcAft>
              <a:buClr>
                <a:srgbClr val="0DB7C4"/>
              </a:buClr>
              <a:buSzPts val="2400"/>
              <a:buFont typeface="Arial"/>
              <a:buChar char="•"/>
            </a:pPr>
            <a:r>
              <a:rPr b="1" i="0" lang="en-US" sz="2400" u="none" cap="none" strike="noStrike">
                <a:solidFill>
                  <a:srgbClr val="205867"/>
                </a:solidFill>
                <a:latin typeface="Arial"/>
                <a:ea typeface="Arial"/>
                <a:cs typeface="Arial"/>
                <a:sym typeface="Arial"/>
              </a:rPr>
              <a:t> Pneumothorax </a:t>
            </a:r>
            <a:endParaRPr b="0" i="0" sz="1400" u="none" cap="none" strike="noStrike">
              <a:solidFill>
                <a:srgbClr val="000000"/>
              </a:solidFill>
              <a:latin typeface="Arial"/>
              <a:ea typeface="Arial"/>
              <a:cs typeface="Arial"/>
              <a:sym typeface="Arial"/>
            </a:endParaRPr>
          </a:p>
          <a:p>
            <a:pPr indent="0" lvl="1" marL="0" marR="0" rtl="0" algn="l">
              <a:lnSpc>
                <a:spcPct val="100000"/>
              </a:lnSpc>
              <a:spcBef>
                <a:spcPts val="600"/>
              </a:spcBef>
              <a:spcAft>
                <a:spcPts val="0"/>
              </a:spcAft>
              <a:buClr>
                <a:srgbClr val="000000"/>
              </a:buClr>
              <a:buSzPts val="2400"/>
              <a:buFont typeface="Arial"/>
              <a:buNone/>
            </a:pPr>
            <a:r>
              <a:rPr b="0" i="0" lang="en-US" sz="2400" u="none" cap="none" strike="noStrike">
                <a:solidFill>
                  <a:srgbClr val="205867"/>
                </a:solidFill>
                <a:latin typeface="Arial"/>
                <a:ea typeface="Arial"/>
                <a:cs typeface="Arial"/>
                <a:sym typeface="Arial"/>
              </a:rPr>
              <a:t>  - 30% of all mechanical adverse events of Central Line insertion</a:t>
            </a:r>
            <a:endParaRPr b="0" i="0" sz="1400" u="none" cap="none" strike="noStrike">
              <a:solidFill>
                <a:srgbClr val="000000"/>
              </a:solidFill>
              <a:latin typeface="Arial"/>
              <a:ea typeface="Arial"/>
              <a:cs typeface="Arial"/>
              <a:sym typeface="Arial"/>
            </a:endParaRPr>
          </a:p>
          <a:p>
            <a:pPr indent="0" lvl="1" marL="0" marR="0" rtl="0" algn="l">
              <a:lnSpc>
                <a:spcPct val="100000"/>
              </a:lnSpc>
              <a:spcBef>
                <a:spcPts val="600"/>
              </a:spcBef>
              <a:spcAft>
                <a:spcPts val="0"/>
              </a:spcAft>
              <a:buClr>
                <a:srgbClr val="000000"/>
              </a:buClr>
              <a:buSzPts val="2400"/>
              <a:buFont typeface="Arial"/>
              <a:buNone/>
            </a:pPr>
            <a:r>
              <a:rPr b="0" i="0" lang="en-US" sz="2400" u="none" cap="none" strike="noStrike">
                <a:solidFill>
                  <a:srgbClr val="205867"/>
                </a:solidFill>
                <a:latin typeface="Arial"/>
                <a:ea typeface="Arial"/>
                <a:cs typeface="Arial"/>
                <a:sym typeface="Arial"/>
              </a:rPr>
              <a:t>  - (for central lines placed in the chest); the incidence is thought to be higher with subclavian vein catheterization. In catheterization of the internal jugular vein, the risk of pneumothorax is minimized by the use of ultrasound</a:t>
            </a:r>
            <a:endParaRPr b="0" i="0" sz="1400" u="none" cap="none" strike="noStrike">
              <a:solidFill>
                <a:srgbClr val="000000"/>
              </a:solidFill>
              <a:latin typeface="Arial"/>
              <a:ea typeface="Arial"/>
              <a:cs typeface="Arial"/>
              <a:sym typeface="Arial"/>
            </a:endParaRPr>
          </a:p>
          <a:p>
            <a:pPr indent="-342900" lvl="1" marL="342900" marR="0" rtl="0" algn="l">
              <a:lnSpc>
                <a:spcPct val="100000"/>
              </a:lnSpc>
              <a:spcBef>
                <a:spcPts val="600"/>
              </a:spcBef>
              <a:spcAft>
                <a:spcPts val="0"/>
              </a:spcAft>
              <a:buClr>
                <a:srgbClr val="0DB7C4"/>
              </a:buClr>
              <a:buSzPts val="2400"/>
              <a:buFont typeface="Arial"/>
              <a:buChar char="•"/>
            </a:pPr>
            <a:r>
              <a:rPr b="1" i="0" lang="en-US" sz="2400" u="none" cap="none" strike="noStrike">
                <a:solidFill>
                  <a:srgbClr val="205867"/>
                </a:solidFill>
                <a:latin typeface="Arial"/>
                <a:ea typeface="Arial"/>
                <a:cs typeface="Arial"/>
                <a:sym typeface="Arial"/>
              </a:rPr>
              <a:t>Haemothorax</a:t>
            </a:r>
            <a:endParaRPr b="1" i="0" sz="2400" u="none" cap="none" strike="noStrike">
              <a:solidFill>
                <a:srgbClr val="205867"/>
              </a:solidFill>
              <a:latin typeface="Arial"/>
              <a:ea typeface="Arial"/>
              <a:cs typeface="Arial"/>
              <a:sym typeface="Arial"/>
            </a:endParaRPr>
          </a:p>
          <a:p>
            <a:pPr indent="-342900" lvl="1" marL="342900" marR="0" rtl="0" algn="l">
              <a:lnSpc>
                <a:spcPct val="100000"/>
              </a:lnSpc>
              <a:spcBef>
                <a:spcPts val="600"/>
              </a:spcBef>
              <a:spcAft>
                <a:spcPts val="0"/>
              </a:spcAft>
              <a:buClr>
                <a:srgbClr val="0DB7C4"/>
              </a:buClr>
              <a:buSzPts val="2400"/>
              <a:buFont typeface="Arial"/>
              <a:buChar char="•"/>
            </a:pPr>
            <a:r>
              <a:rPr b="1" i="0" lang="en-US" sz="2400" u="none" cap="none" strike="noStrike">
                <a:solidFill>
                  <a:srgbClr val="205867"/>
                </a:solidFill>
                <a:latin typeface="Arial"/>
                <a:ea typeface="Arial"/>
                <a:cs typeface="Arial"/>
                <a:sym typeface="Arial"/>
              </a:rPr>
              <a:t>Arterial puncture</a:t>
            </a:r>
            <a:endParaRPr b="0" i="0" sz="1400" u="none" cap="none" strike="noStrike">
              <a:solidFill>
                <a:srgbClr val="000000"/>
              </a:solidFill>
              <a:latin typeface="Arial"/>
              <a:ea typeface="Arial"/>
              <a:cs typeface="Arial"/>
              <a:sym typeface="Arial"/>
            </a:endParaRPr>
          </a:p>
          <a:p>
            <a:pPr indent="-342900" lvl="1" marL="342900" marR="0" rtl="0" algn="l">
              <a:lnSpc>
                <a:spcPct val="100000"/>
              </a:lnSpc>
              <a:spcBef>
                <a:spcPts val="600"/>
              </a:spcBef>
              <a:spcAft>
                <a:spcPts val="0"/>
              </a:spcAft>
              <a:buClr>
                <a:srgbClr val="0DB7C4"/>
              </a:buClr>
              <a:buSzPts val="2400"/>
              <a:buFont typeface="Arial"/>
              <a:buChar char="•"/>
            </a:pPr>
            <a:r>
              <a:rPr b="1" i="0" lang="en-US" sz="2400" u="none" cap="none" strike="noStrike">
                <a:solidFill>
                  <a:srgbClr val="205867"/>
                </a:solidFill>
                <a:latin typeface="Arial"/>
                <a:ea typeface="Arial"/>
                <a:cs typeface="Arial"/>
                <a:sym typeface="Arial"/>
              </a:rPr>
              <a:t>Air embolism</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Sp="0">
  <p:cSld>
    <p:bg>
      <p:bgPr>
        <a:solidFill>
          <a:srgbClr val="CFE2F3"/>
        </a:solidFill>
      </p:bgPr>
    </p:bg>
    <p:spTree>
      <p:nvGrpSpPr>
        <p:cNvPr id="232" name="Shape 232"/>
        <p:cNvGrpSpPr/>
        <p:nvPr/>
      </p:nvGrpSpPr>
      <p:grpSpPr>
        <a:xfrm>
          <a:off x="0" y="0"/>
          <a:ext cx="0" cy="0"/>
          <a:chOff x="0" y="0"/>
          <a:chExt cx="0" cy="0"/>
        </a:xfrm>
      </p:grpSpPr>
      <p:sp>
        <p:nvSpPr>
          <p:cNvPr id="233" name="Google Shape;233;p25"/>
          <p:cNvSpPr txBox="1"/>
          <p:nvPr/>
        </p:nvSpPr>
        <p:spPr>
          <a:xfrm>
            <a:off x="86200" y="157525"/>
            <a:ext cx="8981700" cy="4648500"/>
          </a:xfrm>
          <a:prstGeom prst="rect">
            <a:avLst/>
          </a:prstGeom>
          <a:noFill/>
          <a:ln>
            <a:noFill/>
          </a:ln>
        </p:spPr>
        <p:txBody>
          <a:bodyPr anchorCtr="0" anchor="t" bIns="45700" lIns="91425" spcFirstLastPara="1" rIns="91425" wrap="square" tIns="45700">
            <a:spAutoFit/>
          </a:bodyPr>
          <a:lstStyle/>
          <a:p>
            <a:pPr indent="-342900" lvl="1" marL="342900" marR="0" rtl="0" algn="l">
              <a:lnSpc>
                <a:spcPct val="100000"/>
              </a:lnSpc>
              <a:spcBef>
                <a:spcPts val="0"/>
              </a:spcBef>
              <a:spcAft>
                <a:spcPts val="0"/>
              </a:spcAft>
              <a:buClr>
                <a:srgbClr val="0DB7C4"/>
              </a:buClr>
              <a:buSzPts val="2400"/>
              <a:buFont typeface="Arial"/>
              <a:buChar char="•"/>
            </a:pPr>
            <a:r>
              <a:rPr b="1" i="0" lang="en-US" sz="2400" u="none" cap="none" strike="noStrike">
                <a:solidFill>
                  <a:srgbClr val="205867"/>
                </a:solidFill>
                <a:latin typeface="Arial"/>
                <a:ea typeface="Arial"/>
                <a:cs typeface="Arial"/>
                <a:sym typeface="Arial"/>
              </a:rPr>
              <a:t>Definition: </a:t>
            </a:r>
            <a:endParaRPr b="0" i="0" sz="1400" u="none" cap="none" strike="noStrike">
              <a:solidFill>
                <a:srgbClr val="000000"/>
              </a:solidFill>
              <a:latin typeface="Arial"/>
              <a:ea typeface="Arial"/>
              <a:cs typeface="Arial"/>
              <a:sym typeface="Arial"/>
            </a:endParaRPr>
          </a:p>
          <a:p>
            <a:pPr indent="0" lvl="1" marL="0" marR="0" rtl="0" algn="l">
              <a:lnSpc>
                <a:spcPct val="100000"/>
              </a:lnSpc>
              <a:spcBef>
                <a:spcPts val="600"/>
              </a:spcBef>
              <a:spcAft>
                <a:spcPts val="0"/>
              </a:spcAft>
              <a:buClr>
                <a:srgbClr val="000000"/>
              </a:buClr>
              <a:buSzPts val="2400"/>
              <a:buFont typeface="Arial"/>
              <a:buNone/>
            </a:pPr>
            <a:r>
              <a:rPr b="0" i="0" lang="en-US" sz="2200" u="none" cap="none" strike="noStrike">
                <a:solidFill>
                  <a:srgbClr val="205867"/>
                </a:solidFill>
                <a:latin typeface="Arial"/>
                <a:ea typeface="Arial"/>
                <a:cs typeface="Arial"/>
                <a:sym typeface="Arial"/>
              </a:rPr>
              <a:t>An arterial line or art-line is a thin catheter inserted into an artery.</a:t>
            </a:r>
            <a:endParaRPr b="0" i="0" sz="2200" u="none" cap="none" strike="noStrike">
              <a:solidFill>
                <a:srgbClr val="205867"/>
              </a:solidFill>
              <a:latin typeface="Arial"/>
              <a:ea typeface="Arial"/>
              <a:cs typeface="Arial"/>
              <a:sym typeface="Arial"/>
            </a:endParaRPr>
          </a:p>
          <a:p>
            <a:pPr indent="0" lvl="1" marL="0" marR="0" rtl="0" algn="l">
              <a:lnSpc>
                <a:spcPct val="100000"/>
              </a:lnSpc>
              <a:spcBef>
                <a:spcPts val="600"/>
              </a:spcBef>
              <a:spcAft>
                <a:spcPts val="0"/>
              </a:spcAft>
              <a:buClr>
                <a:srgbClr val="000000"/>
              </a:buClr>
              <a:buSzPts val="2400"/>
              <a:buFont typeface="Arial"/>
              <a:buNone/>
            </a:pPr>
            <a:r>
              <a:rPr b="0" i="0" lang="en-US" sz="2200" u="none" cap="none" strike="noStrike">
                <a:solidFill>
                  <a:srgbClr val="205867"/>
                </a:solidFill>
                <a:latin typeface="Arial"/>
                <a:ea typeface="Arial"/>
                <a:cs typeface="Arial"/>
                <a:sym typeface="Arial"/>
              </a:rPr>
              <a:t>Most commonly used in I.C.U and anesthesia to monitor the BP and it’s more accurate than measurement of BP by noninvasive means, and to obtain continuous samples for ABGs.</a:t>
            </a:r>
            <a:endParaRPr b="0" i="0" sz="2200" u="none" cap="none" strike="noStrike">
              <a:solidFill>
                <a:srgbClr val="205867"/>
              </a:solidFill>
              <a:latin typeface="Arial"/>
              <a:ea typeface="Arial"/>
              <a:cs typeface="Arial"/>
              <a:sym typeface="Arial"/>
            </a:endParaRPr>
          </a:p>
          <a:p>
            <a:pPr indent="0" lvl="1" marL="0" marR="0" rtl="0" algn="l">
              <a:lnSpc>
                <a:spcPct val="100000"/>
              </a:lnSpc>
              <a:spcBef>
                <a:spcPts val="600"/>
              </a:spcBef>
              <a:spcAft>
                <a:spcPts val="0"/>
              </a:spcAft>
              <a:buClr>
                <a:srgbClr val="000000"/>
              </a:buClr>
              <a:buSzPts val="2400"/>
              <a:buFont typeface="Arial"/>
              <a:buNone/>
            </a:pPr>
            <a:r>
              <a:rPr b="0" i="0" lang="en-US" sz="2200" u="none" cap="none" strike="noStrike">
                <a:solidFill>
                  <a:srgbClr val="205867"/>
                </a:solidFill>
                <a:latin typeface="Arial"/>
                <a:ea typeface="Arial"/>
                <a:cs typeface="Arial"/>
                <a:sym typeface="Arial"/>
              </a:rPr>
              <a:t>Arterial lines can be placed in multiple arteries, including: the Radial, Ulnar, Brachial, Axillary, Posterior tibial, Femoral, and Dorsalis pedis.</a:t>
            </a:r>
            <a:endParaRPr b="0" i="0" sz="2200" u="none" cap="none" strike="noStrike">
              <a:solidFill>
                <a:srgbClr val="205867"/>
              </a:solidFill>
              <a:latin typeface="Arial"/>
              <a:ea typeface="Arial"/>
              <a:cs typeface="Arial"/>
              <a:sym typeface="Arial"/>
            </a:endParaRPr>
          </a:p>
          <a:p>
            <a:pPr indent="-330200" lvl="1" marL="342900" marR="0" rtl="0" algn="l">
              <a:lnSpc>
                <a:spcPct val="100000"/>
              </a:lnSpc>
              <a:spcBef>
                <a:spcPts val="600"/>
              </a:spcBef>
              <a:spcAft>
                <a:spcPts val="0"/>
              </a:spcAft>
              <a:buClr>
                <a:srgbClr val="0DB7C4"/>
              </a:buClr>
              <a:buSzPts val="2200"/>
              <a:buFont typeface="Arial"/>
              <a:buChar char="•"/>
            </a:pPr>
            <a:r>
              <a:rPr b="0" i="0" lang="en-US" sz="2200" u="none" cap="none" strike="noStrike">
                <a:solidFill>
                  <a:srgbClr val="205867"/>
                </a:solidFill>
                <a:latin typeface="Arial"/>
                <a:ea typeface="Arial"/>
                <a:cs typeface="Arial"/>
                <a:sym typeface="Arial"/>
              </a:rPr>
              <a:t>Mostly inserted in Radial artery because its larger and more superficial, Low complication </a:t>
            </a:r>
            <a:endParaRPr b="0" i="0" sz="1200" u="none" cap="none" strike="noStrike">
              <a:solidFill>
                <a:srgbClr val="000000"/>
              </a:solidFill>
              <a:latin typeface="Arial"/>
              <a:ea typeface="Arial"/>
              <a:cs typeface="Arial"/>
              <a:sym typeface="Arial"/>
            </a:endParaRPr>
          </a:p>
          <a:p>
            <a:pPr indent="-330200" lvl="1" marL="342900" marR="0" rtl="0" algn="l">
              <a:lnSpc>
                <a:spcPct val="100000"/>
              </a:lnSpc>
              <a:spcBef>
                <a:spcPts val="600"/>
              </a:spcBef>
              <a:spcAft>
                <a:spcPts val="0"/>
              </a:spcAft>
              <a:buClr>
                <a:srgbClr val="0DB7C4"/>
              </a:buClr>
              <a:buSzPts val="2200"/>
              <a:buFont typeface="Arial"/>
              <a:buChar char="•"/>
            </a:pPr>
            <a:r>
              <a:rPr b="0" i="0" lang="en-US" sz="2200" u="none" cap="none" strike="noStrike">
                <a:solidFill>
                  <a:srgbClr val="205867"/>
                </a:solidFill>
                <a:latin typeface="Arial"/>
                <a:ea typeface="Arial"/>
                <a:cs typeface="Arial"/>
                <a:sym typeface="Arial"/>
              </a:rPr>
              <a:t>The second Most common is Femoral artery:larger and strong pulsation </a:t>
            </a:r>
            <a:endParaRPr b="0" i="0" sz="1200" u="none" cap="none" strike="noStrike">
              <a:solidFill>
                <a:srgbClr val="000000"/>
              </a:solidFill>
              <a:latin typeface="Arial"/>
              <a:ea typeface="Arial"/>
              <a:cs typeface="Arial"/>
              <a:sym typeface="Arial"/>
            </a:endParaRPr>
          </a:p>
          <a:p>
            <a:pPr indent="0" lvl="1" marL="0" marR="0" rtl="0" algn="l">
              <a:lnSpc>
                <a:spcPct val="100000"/>
              </a:lnSpc>
              <a:spcBef>
                <a:spcPts val="600"/>
              </a:spcBef>
              <a:spcAft>
                <a:spcPts val="0"/>
              </a:spcAft>
              <a:buClr>
                <a:srgbClr val="000000"/>
              </a:buClr>
              <a:buSzPts val="2400"/>
              <a:buFont typeface="Arial"/>
              <a:buNone/>
            </a:pPr>
            <a:r>
              <a:rPr b="0" i="0" lang="en-US" sz="2200" u="none" cap="none" strike="noStrike">
                <a:solidFill>
                  <a:srgbClr val="205867"/>
                </a:solidFill>
                <a:latin typeface="Arial"/>
                <a:ea typeface="Arial"/>
                <a:cs typeface="Arial"/>
                <a:sym typeface="Arial"/>
              </a:rPr>
              <a:t>     The Optimal Technique (More accurate )</a:t>
            </a:r>
            <a:endParaRPr b="0" i="0" sz="1200" u="none" cap="none" strike="noStrike">
              <a:solidFill>
                <a:srgbClr val="000000"/>
              </a:solidFill>
              <a:latin typeface="Arial"/>
              <a:ea typeface="Arial"/>
              <a:cs typeface="Arial"/>
              <a:sym typeface="Arial"/>
            </a:endParaRPr>
          </a:p>
        </p:txBody>
      </p:sp>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Sp="0">
  <p:cSld>
    <p:bg>
      <p:bgPr>
        <a:solidFill>
          <a:srgbClr val="CFE2F3"/>
        </a:solidFill>
      </p:bgPr>
    </p:bg>
    <p:spTree>
      <p:nvGrpSpPr>
        <p:cNvPr id="237" name="Shape 237"/>
        <p:cNvGrpSpPr/>
        <p:nvPr/>
      </p:nvGrpSpPr>
      <p:grpSpPr>
        <a:xfrm>
          <a:off x="0" y="0"/>
          <a:ext cx="0" cy="0"/>
          <a:chOff x="0" y="0"/>
          <a:chExt cx="0" cy="0"/>
        </a:xfrm>
      </p:grpSpPr>
      <p:sp>
        <p:nvSpPr>
          <p:cNvPr id="238" name="Google Shape;238;p24"/>
          <p:cNvSpPr txBox="1"/>
          <p:nvPr>
            <p:ph type="title"/>
          </p:nvPr>
        </p:nvSpPr>
        <p:spPr>
          <a:xfrm>
            <a:off x="838200" y="57150"/>
            <a:ext cx="7918500" cy="709200"/>
          </a:xfrm>
          <a:prstGeom prst="rect">
            <a:avLst/>
          </a:prstGeom>
          <a:noFill/>
          <a:ln>
            <a:noFill/>
          </a:ln>
        </p:spPr>
        <p:txBody>
          <a:bodyPr anchorCtr="0" anchor="b" bIns="91425" lIns="91425" spcFirstLastPara="1" rIns="91425" wrap="square" tIns="91425">
            <a:normAutofit/>
          </a:bodyPr>
          <a:lstStyle/>
          <a:p>
            <a:pPr indent="0" lvl="0" marL="0" rtl="1" algn="l">
              <a:lnSpc>
                <a:spcPct val="100000"/>
              </a:lnSpc>
              <a:spcBef>
                <a:spcPts val="0"/>
              </a:spcBef>
              <a:spcAft>
                <a:spcPts val="0"/>
              </a:spcAft>
              <a:buClr>
                <a:srgbClr val="495526"/>
              </a:buClr>
              <a:buSzPts val="2400"/>
              <a:buFont typeface="Arial Rounded"/>
              <a:buNone/>
            </a:pPr>
            <a:r>
              <a:rPr b="1" lang="en-US" sz="2800">
                <a:solidFill>
                  <a:srgbClr val="495526"/>
                </a:solidFill>
                <a:latin typeface="Arial Rounded"/>
                <a:ea typeface="Arial Rounded"/>
                <a:cs typeface="Arial Rounded"/>
                <a:sym typeface="Arial Rounded"/>
              </a:rPr>
              <a:t>Arterial Line</a:t>
            </a:r>
            <a:endParaRPr/>
          </a:p>
        </p:txBody>
      </p:sp>
      <p:sp>
        <p:nvSpPr>
          <p:cNvPr id="239" name="Google Shape;239;p24"/>
          <p:cNvSpPr txBox="1"/>
          <p:nvPr/>
        </p:nvSpPr>
        <p:spPr>
          <a:xfrm>
            <a:off x="201150" y="742950"/>
            <a:ext cx="8883600" cy="1785600"/>
          </a:xfrm>
          <a:prstGeom prst="rect">
            <a:avLst/>
          </a:prstGeom>
          <a:noFill/>
          <a:ln>
            <a:noFill/>
          </a:ln>
        </p:spPr>
        <p:txBody>
          <a:bodyPr anchorCtr="0" anchor="t" bIns="45700" lIns="91425" spcFirstLastPara="1" rIns="91425" wrap="square" tIns="45700">
            <a:spAutoFit/>
          </a:bodyPr>
          <a:lstStyle/>
          <a:p>
            <a:pPr indent="0" lvl="1" marL="0" marR="0" rtl="0" algn="l">
              <a:lnSpc>
                <a:spcPct val="100000"/>
              </a:lnSpc>
              <a:spcBef>
                <a:spcPts val="0"/>
              </a:spcBef>
              <a:spcAft>
                <a:spcPts val="0"/>
              </a:spcAft>
              <a:buClr>
                <a:srgbClr val="000000"/>
              </a:buClr>
              <a:buSzPts val="2400"/>
              <a:buFont typeface="Arial"/>
              <a:buNone/>
            </a:pPr>
            <a:r>
              <a:rPr b="0" i="0" lang="en-US" sz="2200" u="none" cap="none" strike="noStrike">
                <a:solidFill>
                  <a:srgbClr val="205867"/>
                </a:solidFill>
                <a:latin typeface="Arial"/>
                <a:ea typeface="Arial"/>
                <a:cs typeface="Arial"/>
                <a:sym typeface="Arial"/>
              </a:rPr>
              <a:t>Arterial lines are commonly used in critical care. They allow us to draw blood easily without having to stick the patient with a needle. They also allow us to draw blood tests that must be drawn from an artery (such as arterial blood gases). Arterial lines are also used when close blood pressure monitoring is required</a:t>
            </a:r>
            <a:endParaRPr b="0" i="0" sz="1200" u="none" cap="none" strike="noStrike">
              <a:solidFill>
                <a:srgbClr val="000000"/>
              </a:solidFill>
              <a:latin typeface="Arial"/>
              <a:ea typeface="Arial"/>
              <a:cs typeface="Arial"/>
              <a:sym typeface="Arial"/>
            </a:endParaRPr>
          </a:p>
        </p:txBody>
      </p:sp>
      <p:pic>
        <p:nvPicPr>
          <p:cNvPr id="240" name="Google Shape;240;p24"/>
          <p:cNvPicPr preferRelativeResize="0"/>
          <p:nvPr/>
        </p:nvPicPr>
        <p:blipFill rotWithShape="1">
          <a:blip r:embed="rId3">
            <a:alphaModFix/>
          </a:blip>
          <a:srcRect b="0" l="0" r="0" t="0"/>
          <a:stretch/>
        </p:blipFill>
        <p:spPr>
          <a:xfrm>
            <a:off x="990600" y="2694381"/>
            <a:ext cx="2663198" cy="2381250"/>
          </a:xfrm>
          <a:prstGeom prst="rect">
            <a:avLst/>
          </a:prstGeom>
          <a:noFill/>
          <a:ln>
            <a:noFill/>
          </a:ln>
        </p:spPr>
      </p:pic>
      <p:pic>
        <p:nvPicPr>
          <p:cNvPr id="241" name="Google Shape;241;p24"/>
          <p:cNvPicPr preferRelativeResize="0"/>
          <p:nvPr/>
        </p:nvPicPr>
        <p:blipFill rotWithShape="1">
          <a:blip r:embed="rId4">
            <a:alphaModFix/>
          </a:blip>
          <a:srcRect b="0" l="0" r="0" t="0"/>
          <a:stretch/>
        </p:blipFill>
        <p:spPr>
          <a:xfrm>
            <a:off x="5456922" y="2724150"/>
            <a:ext cx="2616475" cy="2381250"/>
          </a:xfrm>
          <a:prstGeom prst="rect">
            <a:avLst/>
          </a:prstGeom>
          <a:noFill/>
          <a:ln>
            <a:noFill/>
          </a:ln>
        </p:spPr>
      </p:pic>
    </p:spTree>
  </p:cSld>
  <p:clrMapOvr>
    <a:masterClrMapping/>
  </p:clrMapOvr>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Sp="0">
  <p:cSld>
    <p:bg>
      <p:bgPr>
        <a:solidFill>
          <a:srgbClr val="CFE2F3"/>
        </a:solidFill>
      </p:bgPr>
    </p:bg>
    <p:spTree>
      <p:nvGrpSpPr>
        <p:cNvPr id="245" name="Shape 245"/>
        <p:cNvGrpSpPr/>
        <p:nvPr/>
      </p:nvGrpSpPr>
      <p:grpSpPr>
        <a:xfrm>
          <a:off x="0" y="0"/>
          <a:ext cx="0" cy="0"/>
          <a:chOff x="0" y="0"/>
          <a:chExt cx="0" cy="0"/>
        </a:xfrm>
      </p:grpSpPr>
      <p:sp>
        <p:nvSpPr>
          <p:cNvPr id="246" name="Google Shape;246;p26"/>
          <p:cNvSpPr txBox="1"/>
          <p:nvPr>
            <p:ph type="title"/>
          </p:nvPr>
        </p:nvSpPr>
        <p:spPr>
          <a:xfrm>
            <a:off x="838200" y="57150"/>
            <a:ext cx="7918500" cy="709200"/>
          </a:xfrm>
          <a:prstGeom prst="rect">
            <a:avLst/>
          </a:prstGeom>
          <a:noFill/>
          <a:ln>
            <a:noFill/>
          </a:ln>
        </p:spPr>
        <p:txBody>
          <a:bodyPr anchorCtr="0" anchor="b" bIns="91425" lIns="91425" spcFirstLastPara="1" rIns="91425" wrap="square" tIns="91425">
            <a:normAutofit/>
          </a:bodyPr>
          <a:lstStyle/>
          <a:p>
            <a:pPr indent="0" lvl="0" marL="0" rtl="1" algn="l">
              <a:lnSpc>
                <a:spcPct val="100000"/>
              </a:lnSpc>
              <a:spcBef>
                <a:spcPts val="0"/>
              </a:spcBef>
              <a:spcAft>
                <a:spcPts val="0"/>
              </a:spcAft>
              <a:buClr>
                <a:srgbClr val="495526"/>
              </a:buClr>
              <a:buSzPts val="2400"/>
              <a:buFont typeface="Arial Rounded"/>
              <a:buNone/>
            </a:pPr>
            <a:r>
              <a:rPr b="1" lang="en-US" sz="2800">
                <a:solidFill>
                  <a:srgbClr val="495526"/>
                </a:solidFill>
                <a:latin typeface="Arial Rounded"/>
                <a:ea typeface="Arial Rounded"/>
                <a:cs typeface="Arial Rounded"/>
                <a:sym typeface="Arial Rounded"/>
              </a:rPr>
              <a:t>Allen’s test</a:t>
            </a:r>
            <a:endParaRPr/>
          </a:p>
        </p:txBody>
      </p:sp>
      <p:sp>
        <p:nvSpPr>
          <p:cNvPr id="247" name="Google Shape;247;p26"/>
          <p:cNvSpPr txBox="1"/>
          <p:nvPr/>
        </p:nvSpPr>
        <p:spPr>
          <a:xfrm>
            <a:off x="228600" y="895350"/>
            <a:ext cx="8839200" cy="3878100"/>
          </a:xfrm>
          <a:prstGeom prst="rect">
            <a:avLst/>
          </a:prstGeom>
          <a:noFill/>
          <a:ln>
            <a:noFill/>
          </a:ln>
        </p:spPr>
        <p:txBody>
          <a:bodyPr anchorCtr="0" anchor="t" bIns="45700" lIns="91425" spcFirstLastPara="1" rIns="91425" wrap="square" tIns="45700">
            <a:spAutoFit/>
          </a:bodyPr>
          <a:lstStyle/>
          <a:p>
            <a:pPr indent="-342900" lvl="1" marL="342900" marR="0" rtl="0" algn="l">
              <a:lnSpc>
                <a:spcPct val="100000"/>
              </a:lnSpc>
              <a:spcBef>
                <a:spcPts val="0"/>
              </a:spcBef>
              <a:spcAft>
                <a:spcPts val="0"/>
              </a:spcAft>
              <a:buClr>
                <a:srgbClr val="0DB7C4"/>
              </a:buClr>
              <a:buSzPts val="2400"/>
              <a:buFont typeface="Arial"/>
              <a:buChar char="•"/>
            </a:pPr>
            <a:r>
              <a:rPr b="0" i="0" lang="en-US" sz="2400" u="none" cap="none" strike="noStrike">
                <a:solidFill>
                  <a:srgbClr val="205867"/>
                </a:solidFill>
                <a:latin typeface="Arial"/>
                <a:ea typeface="Arial"/>
                <a:cs typeface="Arial"/>
                <a:sym typeface="Arial"/>
              </a:rPr>
              <a:t>Allen’s test is medical sign used physical examination of arterial blood flow.</a:t>
            </a:r>
            <a:endParaRPr b="0" i="0" sz="1400" u="none" cap="none" strike="noStrike">
              <a:solidFill>
                <a:srgbClr val="000000"/>
              </a:solidFill>
              <a:latin typeface="Arial"/>
              <a:ea typeface="Arial"/>
              <a:cs typeface="Arial"/>
              <a:sym typeface="Arial"/>
            </a:endParaRPr>
          </a:p>
          <a:p>
            <a:pPr indent="-342900" lvl="1" marL="342900" marR="0" rtl="0" algn="l">
              <a:lnSpc>
                <a:spcPct val="100000"/>
              </a:lnSpc>
              <a:spcBef>
                <a:spcPts val="600"/>
              </a:spcBef>
              <a:spcAft>
                <a:spcPts val="0"/>
              </a:spcAft>
              <a:buClr>
                <a:srgbClr val="0DB7C4"/>
              </a:buClr>
              <a:buSzPts val="2400"/>
              <a:buFont typeface="Arial"/>
              <a:buChar char="•"/>
            </a:pPr>
            <a:r>
              <a:rPr b="0" i="0" lang="en-US" sz="2400" u="none" cap="none" strike="noStrike">
                <a:solidFill>
                  <a:srgbClr val="205867"/>
                </a:solidFill>
                <a:latin typeface="Arial"/>
                <a:ea typeface="Arial"/>
                <a:cs typeface="Arial"/>
                <a:sym typeface="Arial"/>
              </a:rPr>
              <a:t> It is used to determine collateral circulation between the Ulnar and Radial arteries to the hand.</a:t>
            </a:r>
            <a:endParaRPr b="0" i="0" sz="1400" u="none" cap="none" strike="noStrike">
              <a:solidFill>
                <a:srgbClr val="000000"/>
              </a:solidFill>
              <a:latin typeface="Arial"/>
              <a:ea typeface="Arial"/>
              <a:cs typeface="Arial"/>
              <a:sym typeface="Arial"/>
            </a:endParaRPr>
          </a:p>
          <a:p>
            <a:pPr indent="-342900" lvl="1" marL="342900" marR="0" rtl="0" algn="l">
              <a:lnSpc>
                <a:spcPct val="100000"/>
              </a:lnSpc>
              <a:spcBef>
                <a:spcPts val="600"/>
              </a:spcBef>
              <a:spcAft>
                <a:spcPts val="0"/>
              </a:spcAft>
              <a:buClr>
                <a:srgbClr val="0DB7C4"/>
              </a:buClr>
              <a:buSzPts val="2400"/>
              <a:buFont typeface="Arial"/>
              <a:buChar char="•"/>
            </a:pPr>
            <a:r>
              <a:rPr b="0" i="0" lang="en-US" sz="2400" u="none" cap="none" strike="noStrike">
                <a:solidFill>
                  <a:srgbClr val="205867"/>
                </a:solidFill>
                <a:latin typeface="Arial"/>
                <a:ea typeface="Arial"/>
                <a:cs typeface="Arial"/>
                <a:sym typeface="Arial"/>
              </a:rPr>
              <a:t> recommended to do it before insertion radial arterial line.</a:t>
            </a:r>
            <a:endParaRPr b="0" i="0" sz="2400" u="none" cap="none" strike="noStrike">
              <a:solidFill>
                <a:srgbClr val="205867"/>
              </a:solidFill>
              <a:latin typeface="Arial"/>
              <a:ea typeface="Arial"/>
              <a:cs typeface="Arial"/>
              <a:sym typeface="Arial"/>
            </a:endParaRPr>
          </a:p>
          <a:p>
            <a:pPr indent="-342900" lvl="1" marL="342900" marR="0" rtl="0" algn="l">
              <a:lnSpc>
                <a:spcPct val="100000"/>
              </a:lnSpc>
              <a:spcBef>
                <a:spcPts val="600"/>
              </a:spcBef>
              <a:spcAft>
                <a:spcPts val="0"/>
              </a:spcAft>
              <a:buClr>
                <a:srgbClr val="0DB7C4"/>
              </a:buClr>
              <a:buSzPts val="2400"/>
              <a:buFont typeface="Arial"/>
              <a:buChar char="•"/>
            </a:pPr>
            <a:r>
              <a:rPr b="0" i="0" lang="en-US" sz="2400" u="none" cap="none" strike="noStrike">
                <a:solidFill>
                  <a:srgbClr val="205867"/>
                </a:solidFill>
                <a:latin typeface="Arial"/>
                <a:ea typeface="Arial"/>
                <a:cs typeface="Arial"/>
                <a:sym typeface="Arial"/>
              </a:rPr>
              <a:t>Collateral flow should retain within 5-10 sec</a:t>
            </a:r>
            <a:endParaRPr b="0" i="0" sz="1400" u="none" cap="none" strike="noStrike">
              <a:solidFill>
                <a:srgbClr val="000000"/>
              </a:solidFill>
              <a:latin typeface="Arial"/>
              <a:ea typeface="Arial"/>
              <a:cs typeface="Arial"/>
              <a:sym typeface="Arial"/>
            </a:endParaRPr>
          </a:p>
          <a:p>
            <a:pPr indent="-342900" lvl="1" marL="342900" marR="0" rtl="0" algn="l">
              <a:lnSpc>
                <a:spcPct val="100000"/>
              </a:lnSpc>
              <a:spcBef>
                <a:spcPts val="600"/>
              </a:spcBef>
              <a:spcAft>
                <a:spcPts val="0"/>
              </a:spcAft>
              <a:buClr>
                <a:srgbClr val="0DB7C4"/>
              </a:buClr>
              <a:buSzPts val="2400"/>
              <a:buFont typeface="Arial"/>
              <a:buChar char="•"/>
            </a:pPr>
            <a:r>
              <a:rPr b="0" i="0" lang="en-US" sz="2400" u="none" cap="none" strike="noStrike">
                <a:solidFill>
                  <a:srgbClr val="205867"/>
                </a:solidFill>
                <a:latin typeface="Arial"/>
                <a:ea typeface="Arial"/>
                <a:cs typeface="Arial"/>
                <a:sym typeface="Arial"/>
              </a:rPr>
              <a:t>More than 10 sec &gt;&gt; insufficient collateral blood flow</a:t>
            </a:r>
            <a:endParaRPr b="0" i="0" sz="1400" u="none" cap="none" strike="noStrike">
              <a:solidFill>
                <a:srgbClr val="000000"/>
              </a:solidFill>
              <a:latin typeface="Arial"/>
              <a:ea typeface="Arial"/>
              <a:cs typeface="Arial"/>
              <a:sym typeface="Arial"/>
            </a:endParaRPr>
          </a:p>
          <a:p>
            <a:pPr indent="-342900" lvl="1" marL="342900" marR="0" rtl="0" algn="l">
              <a:lnSpc>
                <a:spcPct val="100000"/>
              </a:lnSpc>
              <a:spcBef>
                <a:spcPts val="600"/>
              </a:spcBef>
              <a:spcAft>
                <a:spcPts val="0"/>
              </a:spcAft>
              <a:buClr>
                <a:srgbClr val="0DB7C4"/>
              </a:buClr>
              <a:buSzPts val="2400"/>
              <a:buFont typeface="Arial"/>
              <a:buChar char="•"/>
            </a:pPr>
            <a:r>
              <a:rPr b="0" i="0" lang="en-US" sz="2400" u="none" cap="none" strike="noStrike">
                <a:solidFill>
                  <a:srgbClr val="205867"/>
                </a:solidFill>
                <a:latin typeface="Arial"/>
                <a:ea typeface="Arial"/>
                <a:cs typeface="Arial"/>
                <a:sym typeface="Arial"/>
              </a:rPr>
              <a:t>Disadvantage: Need Cooperation with the patient </a:t>
            </a:r>
            <a:endParaRPr b="0" i="0" sz="1400" u="none" cap="none" strike="noStrike">
              <a:solidFill>
                <a:srgbClr val="000000"/>
              </a:solidFill>
              <a:latin typeface="Arial"/>
              <a:ea typeface="Arial"/>
              <a:cs typeface="Arial"/>
              <a:sym typeface="Arial"/>
            </a:endParaRPr>
          </a:p>
          <a:p>
            <a:pPr indent="-342900" lvl="1" marL="342900" marR="0" rtl="0" algn="l">
              <a:lnSpc>
                <a:spcPct val="100000"/>
              </a:lnSpc>
              <a:spcBef>
                <a:spcPts val="600"/>
              </a:spcBef>
              <a:spcAft>
                <a:spcPts val="0"/>
              </a:spcAft>
              <a:buClr>
                <a:srgbClr val="0DB7C4"/>
              </a:buClr>
              <a:buSzPts val="2400"/>
              <a:buFont typeface="Arial"/>
              <a:buChar char="•"/>
            </a:pPr>
            <a:r>
              <a:rPr b="0" i="0" lang="en-US" sz="2400" u="none" cap="none" strike="noStrike">
                <a:solidFill>
                  <a:srgbClr val="205867"/>
                </a:solidFill>
                <a:latin typeface="Arial"/>
                <a:ea typeface="Arial"/>
                <a:cs typeface="Arial"/>
                <a:sym typeface="Arial"/>
              </a:rPr>
              <a:t>Alternative: Doppler probe, Pulse oximeter , pletysmography</a:t>
            </a:r>
            <a:endParaRPr b="0" i="0" sz="2400" u="none" cap="none" strike="noStrike">
              <a:solidFill>
                <a:srgbClr val="205867"/>
              </a:solidFill>
              <a:latin typeface="Arial"/>
              <a:ea typeface="Arial"/>
              <a:cs typeface="Arial"/>
              <a:sym typeface="Arial"/>
            </a:endParaRPr>
          </a:p>
        </p:txBody>
      </p:sp>
    </p:spTree>
  </p:cSld>
  <p:clrMapOvr>
    <a:masterClrMapping/>
  </p:clrMapOvr>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Sp="0">
  <p:cSld>
    <p:bg>
      <p:bgPr>
        <a:solidFill>
          <a:srgbClr val="CFE2F3"/>
        </a:solidFill>
      </p:bgPr>
    </p:bg>
    <p:spTree>
      <p:nvGrpSpPr>
        <p:cNvPr id="251" name="Shape 251"/>
        <p:cNvGrpSpPr/>
        <p:nvPr/>
      </p:nvGrpSpPr>
      <p:grpSpPr>
        <a:xfrm>
          <a:off x="0" y="0"/>
          <a:ext cx="0" cy="0"/>
          <a:chOff x="0" y="0"/>
          <a:chExt cx="0" cy="0"/>
        </a:xfrm>
      </p:grpSpPr>
      <p:sp>
        <p:nvSpPr>
          <p:cNvPr id="252" name="Google Shape;252;p27"/>
          <p:cNvSpPr txBox="1"/>
          <p:nvPr>
            <p:ph type="title"/>
          </p:nvPr>
        </p:nvSpPr>
        <p:spPr>
          <a:xfrm>
            <a:off x="669612" y="-3597"/>
            <a:ext cx="7918500" cy="556800"/>
          </a:xfrm>
          <a:prstGeom prst="rect">
            <a:avLst/>
          </a:prstGeom>
          <a:noFill/>
          <a:ln>
            <a:noFill/>
          </a:ln>
        </p:spPr>
        <p:txBody>
          <a:bodyPr anchorCtr="0" anchor="b" bIns="91425" lIns="91425" spcFirstLastPara="1" rIns="91425" wrap="square" tIns="91425">
            <a:normAutofit fontScale="90000"/>
          </a:bodyPr>
          <a:lstStyle/>
          <a:p>
            <a:pPr indent="0" lvl="0" marL="0" rtl="1" algn="l">
              <a:lnSpc>
                <a:spcPct val="100000"/>
              </a:lnSpc>
              <a:spcBef>
                <a:spcPts val="0"/>
              </a:spcBef>
              <a:spcAft>
                <a:spcPts val="0"/>
              </a:spcAft>
              <a:buClr>
                <a:srgbClr val="495526"/>
              </a:buClr>
              <a:buSzPct val="95238"/>
              <a:buFont typeface="Arial Rounded"/>
              <a:buNone/>
            </a:pPr>
            <a:r>
              <a:rPr b="1" lang="en-US" sz="2800">
                <a:solidFill>
                  <a:srgbClr val="495526"/>
                </a:solidFill>
                <a:latin typeface="Arial Rounded"/>
                <a:ea typeface="Arial Rounded"/>
                <a:cs typeface="Arial Rounded"/>
                <a:sym typeface="Arial Rounded"/>
              </a:rPr>
              <a:t>Allen test Technique </a:t>
            </a:r>
            <a:endParaRPr/>
          </a:p>
        </p:txBody>
      </p:sp>
      <p:sp>
        <p:nvSpPr>
          <p:cNvPr id="253" name="Google Shape;253;p27"/>
          <p:cNvSpPr txBox="1"/>
          <p:nvPr/>
        </p:nvSpPr>
        <p:spPr>
          <a:xfrm>
            <a:off x="38100" y="553200"/>
            <a:ext cx="9067800" cy="2893800"/>
          </a:xfrm>
          <a:prstGeom prst="rect">
            <a:avLst/>
          </a:prstGeom>
          <a:noFill/>
          <a:ln>
            <a:noFill/>
          </a:ln>
        </p:spPr>
        <p:txBody>
          <a:bodyPr anchorCtr="0" anchor="t" bIns="45700" lIns="91425" spcFirstLastPara="1" rIns="91425" wrap="square" tIns="45700">
            <a:spAutoFit/>
          </a:bodyPr>
          <a:lstStyle/>
          <a:p>
            <a:pPr indent="-342900" lvl="1" marL="342900" marR="0" rtl="0" algn="l">
              <a:lnSpc>
                <a:spcPct val="100000"/>
              </a:lnSpc>
              <a:spcBef>
                <a:spcPts val="0"/>
              </a:spcBef>
              <a:spcAft>
                <a:spcPts val="0"/>
              </a:spcAft>
              <a:buClr>
                <a:srgbClr val="0DB7C4"/>
              </a:buClr>
              <a:buSzPts val="2400"/>
              <a:buFont typeface="Arial"/>
              <a:buChar char="•"/>
            </a:pPr>
            <a:r>
              <a:rPr b="0" i="0" lang="en-US" sz="2000" u="none" cap="none" strike="noStrike">
                <a:solidFill>
                  <a:srgbClr val="205867"/>
                </a:solidFill>
                <a:latin typeface="Arial"/>
                <a:ea typeface="Arial"/>
                <a:cs typeface="Arial"/>
                <a:sym typeface="Arial"/>
              </a:rPr>
              <a:t>The hand is elevated and the patient is asked to clench their fist for about 30 seconds  then pressure is applied over the ulnar and the radial arteries so as to occlude both of them.</a:t>
            </a:r>
            <a:endParaRPr b="0" i="0" sz="2000" u="none" cap="none" strike="noStrike">
              <a:solidFill>
                <a:srgbClr val="205867"/>
              </a:solidFill>
              <a:latin typeface="Arial"/>
              <a:ea typeface="Arial"/>
              <a:cs typeface="Arial"/>
              <a:sym typeface="Arial"/>
            </a:endParaRPr>
          </a:p>
          <a:p>
            <a:pPr indent="-342900" lvl="1" marL="342900" marR="0" rtl="0" algn="l">
              <a:lnSpc>
                <a:spcPct val="100000"/>
              </a:lnSpc>
              <a:spcBef>
                <a:spcPts val="600"/>
              </a:spcBef>
              <a:spcAft>
                <a:spcPts val="0"/>
              </a:spcAft>
              <a:buClr>
                <a:srgbClr val="0DB7C4"/>
              </a:buClr>
              <a:buSzPts val="2400"/>
              <a:buFont typeface="Arial"/>
              <a:buChar char="•"/>
            </a:pPr>
            <a:r>
              <a:rPr b="0" i="0" lang="en-US" sz="2000" u="none" cap="none" strike="noStrike">
                <a:solidFill>
                  <a:srgbClr val="205867"/>
                </a:solidFill>
                <a:latin typeface="Arial"/>
                <a:ea typeface="Arial"/>
                <a:cs typeface="Arial"/>
                <a:sym typeface="Arial"/>
              </a:rPr>
              <a:t>While the hand is still elevated, ask the patient to open his hand and compare color: </a:t>
            </a:r>
            <a:br>
              <a:rPr b="0" i="0" lang="en-US" sz="2000" u="none" cap="none" strike="noStrike">
                <a:solidFill>
                  <a:srgbClr val="205867"/>
                </a:solidFill>
                <a:latin typeface="Arial"/>
                <a:ea typeface="Arial"/>
                <a:cs typeface="Arial"/>
                <a:sym typeface="Arial"/>
              </a:rPr>
            </a:br>
            <a:r>
              <a:rPr b="0" i="0" lang="en-US" sz="2000" u="none" cap="none" strike="noStrike">
                <a:solidFill>
                  <a:srgbClr val="205867"/>
                </a:solidFill>
                <a:latin typeface="Arial"/>
                <a:ea typeface="Arial"/>
                <a:cs typeface="Arial"/>
                <a:sym typeface="Arial"/>
              </a:rPr>
              <a:t>it should appear blanched (pallor may observed at finger nail)</a:t>
            </a:r>
            <a:endParaRPr b="0" i="0" sz="1400" u="none" cap="none" strike="noStrike">
              <a:solidFill>
                <a:srgbClr val="000000"/>
              </a:solidFill>
              <a:latin typeface="Arial"/>
              <a:ea typeface="Arial"/>
              <a:cs typeface="Arial"/>
              <a:sym typeface="Arial"/>
            </a:endParaRPr>
          </a:p>
          <a:p>
            <a:pPr indent="-342900" lvl="1" marL="342900" marR="0" rtl="0" algn="l">
              <a:lnSpc>
                <a:spcPct val="100000"/>
              </a:lnSpc>
              <a:spcBef>
                <a:spcPts val="600"/>
              </a:spcBef>
              <a:spcAft>
                <a:spcPts val="0"/>
              </a:spcAft>
              <a:buClr>
                <a:srgbClr val="0DB7C4"/>
              </a:buClr>
              <a:buSzPts val="2400"/>
              <a:buFont typeface="Arial"/>
              <a:buChar char="•"/>
            </a:pPr>
            <a:r>
              <a:rPr b="0" i="0" lang="en-US" sz="2000" u="none" cap="none" strike="noStrike">
                <a:solidFill>
                  <a:srgbClr val="205867"/>
                </a:solidFill>
                <a:latin typeface="Arial"/>
                <a:ea typeface="Arial"/>
                <a:cs typeface="Arial"/>
                <a:sym typeface="Arial"/>
              </a:rPr>
              <a:t>Now release the ulnar pressure while maintaining the radial        the red color should return quickly.</a:t>
            </a:r>
            <a:endParaRPr b="0" i="0" sz="2000" u="none" cap="none" strike="noStrike">
              <a:solidFill>
                <a:srgbClr val="205867"/>
              </a:solidFill>
              <a:latin typeface="Arial"/>
              <a:ea typeface="Arial"/>
              <a:cs typeface="Arial"/>
              <a:sym typeface="Arial"/>
            </a:endParaRPr>
          </a:p>
        </p:txBody>
      </p:sp>
      <p:cxnSp>
        <p:nvCxnSpPr>
          <p:cNvPr id="254" name="Google Shape;254;p27"/>
          <p:cNvCxnSpPr/>
          <p:nvPr/>
        </p:nvCxnSpPr>
        <p:spPr>
          <a:xfrm>
            <a:off x="6324600" y="2647950"/>
            <a:ext cx="304800" cy="0"/>
          </a:xfrm>
          <a:prstGeom prst="straightConnector1">
            <a:avLst/>
          </a:prstGeom>
          <a:noFill/>
          <a:ln cap="rnd" cmpd="sng" w="9525">
            <a:solidFill>
              <a:srgbClr val="9D2D0F"/>
            </a:solidFill>
            <a:prstDash val="solid"/>
            <a:round/>
            <a:headEnd len="sm" w="sm" type="none"/>
            <a:tailEnd len="med" w="med" type="stealth"/>
          </a:ln>
        </p:spPr>
      </p:cxnSp>
      <p:pic>
        <p:nvPicPr>
          <p:cNvPr id="255" name="Google Shape;255;p27"/>
          <p:cNvPicPr preferRelativeResize="0"/>
          <p:nvPr/>
        </p:nvPicPr>
        <p:blipFill rotWithShape="1">
          <a:blip r:embed="rId3">
            <a:alphaModFix/>
          </a:blip>
          <a:srcRect b="0" l="0" r="0" t="0"/>
          <a:stretch/>
        </p:blipFill>
        <p:spPr>
          <a:xfrm>
            <a:off x="5144450" y="3430250"/>
            <a:ext cx="1942150" cy="1547825"/>
          </a:xfrm>
          <a:prstGeom prst="rect">
            <a:avLst/>
          </a:prstGeom>
          <a:noFill/>
          <a:ln>
            <a:noFill/>
          </a:ln>
        </p:spPr>
      </p:pic>
      <p:pic>
        <p:nvPicPr>
          <p:cNvPr id="256" name="Google Shape;256;p27"/>
          <p:cNvPicPr preferRelativeResize="0"/>
          <p:nvPr/>
        </p:nvPicPr>
        <p:blipFill rotWithShape="1">
          <a:blip r:embed="rId4">
            <a:alphaModFix/>
          </a:blip>
          <a:srcRect b="0" l="0" r="0" t="0"/>
          <a:stretch/>
        </p:blipFill>
        <p:spPr>
          <a:xfrm>
            <a:off x="3316950" y="3430250"/>
            <a:ext cx="1879500" cy="1547825"/>
          </a:xfrm>
          <a:prstGeom prst="rect">
            <a:avLst/>
          </a:prstGeom>
          <a:noFill/>
          <a:ln>
            <a:noFill/>
          </a:ln>
        </p:spPr>
      </p:pic>
      <p:pic>
        <p:nvPicPr>
          <p:cNvPr id="257" name="Google Shape;257;p27"/>
          <p:cNvPicPr preferRelativeResize="0"/>
          <p:nvPr/>
        </p:nvPicPr>
        <p:blipFill rotWithShape="1">
          <a:blip r:embed="rId5">
            <a:alphaModFix/>
          </a:blip>
          <a:srcRect b="0" l="0" r="0" t="0"/>
          <a:stretch/>
        </p:blipFill>
        <p:spPr>
          <a:xfrm>
            <a:off x="7086600" y="3430238"/>
            <a:ext cx="1879500" cy="1497895"/>
          </a:xfrm>
          <a:prstGeom prst="rect">
            <a:avLst/>
          </a:prstGeom>
          <a:noFill/>
          <a:ln>
            <a:noFill/>
          </a:ln>
          <a:effectLst>
            <a:outerShdw blurRad="50800" rotWithShape="0" algn="ctr" dir="5400000" dist="50800">
              <a:srgbClr val="000000"/>
            </a:outerShdw>
          </a:effectLst>
        </p:spPr>
      </p:pic>
      <p:sp>
        <p:nvSpPr>
          <p:cNvPr id="258" name="Google Shape;258;p27"/>
          <p:cNvSpPr txBox="1"/>
          <p:nvPr/>
        </p:nvSpPr>
        <p:spPr>
          <a:xfrm>
            <a:off x="-16138" y="3257550"/>
            <a:ext cx="3333000" cy="2016000"/>
          </a:xfrm>
          <a:prstGeom prst="rect">
            <a:avLst/>
          </a:prstGeom>
          <a:noFill/>
          <a:ln>
            <a:noFill/>
          </a:ln>
        </p:spPr>
        <p:txBody>
          <a:bodyPr anchorCtr="0" anchor="t" bIns="45700" lIns="91425" spcFirstLastPara="1" rIns="91425" wrap="square" tIns="45700">
            <a:spAutoFit/>
          </a:bodyPr>
          <a:lstStyle/>
          <a:p>
            <a:pPr indent="-342900" lvl="1" marL="342900" marR="0" rtl="0" algn="l">
              <a:lnSpc>
                <a:spcPct val="100000"/>
              </a:lnSpc>
              <a:spcBef>
                <a:spcPts val="0"/>
              </a:spcBef>
              <a:spcAft>
                <a:spcPts val="0"/>
              </a:spcAft>
              <a:buClr>
                <a:srgbClr val="0DB7C4"/>
              </a:buClr>
              <a:buSzPts val="2400"/>
              <a:buFont typeface="Arial"/>
              <a:buChar char="•"/>
            </a:pPr>
            <a:r>
              <a:rPr b="0" i="0" lang="en-US" sz="2000" u="none" cap="none" strike="noStrike">
                <a:solidFill>
                  <a:srgbClr val="205867"/>
                </a:solidFill>
                <a:latin typeface="Arial"/>
                <a:ea typeface="Arial"/>
                <a:cs typeface="Arial"/>
                <a:sym typeface="Arial"/>
              </a:rPr>
              <a:t>If red color fails to return, the test is considered abnormal and it suggests that the ulnar artery supply to hand is not sufficient .</a:t>
            </a:r>
            <a:endParaRPr b="0" i="0" sz="1400" u="none" cap="none" strike="noStrike">
              <a:solidFill>
                <a:srgbClr val="000000"/>
              </a:solidFill>
              <a:latin typeface="Arial"/>
              <a:ea typeface="Arial"/>
              <a:cs typeface="Arial"/>
              <a:sym typeface="Arial"/>
            </a:endParaRPr>
          </a:p>
          <a:p>
            <a:pPr indent="-190500" lvl="1" marL="342900" marR="0" rtl="0" algn="l">
              <a:lnSpc>
                <a:spcPct val="100000"/>
              </a:lnSpc>
              <a:spcBef>
                <a:spcPts val="600"/>
              </a:spcBef>
              <a:spcAft>
                <a:spcPts val="0"/>
              </a:spcAft>
              <a:buClr>
                <a:srgbClr val="0DB7C4"/>
              </a:buClr>
              <a:buSzPts val="2400"/>
              <a:buFont typeface="Arial"/>
              <a:buNone/>
            </a:pPr>
            <a:r>
              <a:t/>
            </a:r>
            <a:endParaRPr b="0" i="0" sz="2000" u="none" cap="none" strike="noStrike">
              <a:solidFill>
                <a:srgbClr val="205867"/>
              </a:solidFill>
              <a:latin typeface="Arial"/>
              <a:ea typeface="Arial"/>
              <a:cs typeface="Arial"/>
              <a:sym typeface="Arial"/>
            </a:endParaRPr>
          </a:p>
        </p:txBody>
      </p:sp>
    </p:spTree>
  </p:cSld>
  <p:clrMapOvr>
    <a:masterClrMapping/>
  </p:clrMapOvr>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Sp="0">
  <p:cSld>
    <p:bg>
      <p:bgPr>
        <a:solidFill>
          <a:srgbClr val="C9DAF8"/>
        </a:solidFill>
      </p:bgPr>
    </p:bg>
    <p:spTree>
      <p:nvGrpSpPr>
        <p:cNvPr id="262" name="Shape 262"/>
        <p:cNvGrpSpPr/>
        <p:nvPr/>
      </p:nvGrpSpPr>
      <p:grpSpPr>
        <a:xfrm>
          <a:off x="0" y="0"/>
          <a:ext cx="0" cy="0"/>
          <a:chOff x="0" y="0"/>
          <a:chExt cx="0" cy="0"/>
        </a:xfrm>
      </p:grpSpPr>
      <p:sp>
        <p:nvSpPr>
          <p:cNvPr id="263" name="Google Shape;263;p28"/>
          <p:cNvSpPr txBox="1"/>
          <p:nvPr>
            <p:ph type="title"/>
          </p:nvPr>
        </p:nvSpPr>
        <p:spPr>
          <a:xfrm>
            <a:off x="914400" y="0"/>
            <a:ext cx="7005900" cy="605100"/>
          </a:xfrm>
          <a:prstGeom prst="rect">
            <a:avLst/>
          </a:prstGeom>
          <a:noFill/>
          <a:ln>
            <a:noFill/>
          </a:ln>
        </p:spPr>
        <p:txBody>
          <a:bodyPr anchorCtr="0" anchor="b" bIns="91425" lIns="91425" spcFirstLastPara="1" rIns="91425" wrap="square" tIns="91425">
            <a:normAutofit fontScale="90000"/>
          </a:bodyPr>
          <a:lstStyle/>
          <a:p>
            <a:pPr indent="0" lvl="0" marL="0" rtl="1" algn="l">
              <a:lnSpc>
                <a:spcPct val="100000"/>
              </a:lnSpc>
              <a:spcBef>
                <a:spcPts val="0"/>
              </a:spcBef>
              <a:spcAft>
                <a:spcPts val="0"/>
              </a:spcAft>
              <a:buClr>
                <a:srgbClr val="495526"/>
              </a:buClr>
              <a:buSzPct val="85714"/>
              <a:buFont typeface="Arial Rounded"/>
              <a:buNone/>
            </a:pPr>
            <a:r>
              <a:rPr lang="en-US" sz="2800">
                <a:solidFill>
                  <a:srgbClr val="495526"/>
                </a:solidFill>
                <a:latin typeface="Arial Rounded"/>
                <a:ea typeface="Arial Rounded"/>
                <a:cs typeface="Arial Rounded"/>
                <a:sym typeface="Arial Rounded"/>
              </a:rPr>
              <a:t>    </a:t>
            </a:r>
            <a:endParaRPr sz="2800">
              <a:solidFill>
                <a:srgbClr val="495526"/>
              </a:solidFill>
              <a:latin typeface="Arial Rounded"/>
              <a:ea typeface="Arial Rounded"/>
              <a:cs typeface="Arial Rounded"/>
              <a:sym typeface="Arial Rounded"/>
            </a:endParaRPr>
          </a:p>
          <a:p>
            <a:pPr indent="0" lvl="0" marL="0" rtl="1" algn="l">
              <a:lnSpc>
                <a:spcPct val="100000"/>
              </a:lnSpc>
              <a:spcBef>
                <a:spcPts val="0"/>
              </a:spcBef>
              <a:spcAft>
                <a:spcPts val="0"/>
              </a:spcAft>
              <a:buClr>
                <a:srgbClr val="495526"/>
              </a:buClr>
              <a:buSzPct val="85714"/>
              <a:buFont typeface="Arial Rounded"/>
              <a:buNone/>
            </a:pPr>
            <a:r>
              <a:rPr lang="en-US" sz="2800">
                <a:solidFill>
                  <a:srgbClr val="495526"/>
                </a:solidFill>
                <a:latin typeface="Arial Rounded"/>
                <a:ea typeface="Arial Rounded"/>
                <a:cs typeface="Arial Rounded"/>
                <a:sym typeface="Arial Rounded"/>
              </a:rPr>
              <a:t>   </a:t>
            </a:r>
            <a:r>
              <a:rPr b="1" lang="en-US" sz="2800">
                <a:solidFill>
                  <a:srgbClr val="495526"/>
                </a:solidFill>
                <a:latin typeface="Arial Rounded"/>
                <a:ea typeface="Arial Rounded"/>
                <a:cs typeface="Arial Rounded"/>
                <a:sym typeface="Arial Rounded"/>
              </a:rPr>
              <a:t>Indications </a:t>
            </a:r>
            <a:r>
              <a:rPr b="1" lang="en-US" sz="2800">
                <a:solidFill>
                  <a:srgbClr val="495526"/>
                </a:solidFill>
                <a:latin typeface="Arial Rounded"/>
                <a:ea typeface="Arial Rounded"/>
                <a:cs typeface="Arial Rounded"/>
                <a:sym typeface="Arial Rounded"/>
              </a:rPr>
              <a:t>for Arterial Catheterization </a:t>
            </a:r>
            <a:endParaRPr/>
          </a:p>
        </p:txBody>
      </p:sp>
      <p:sp>
        <p:nvSpPr>
          <p:cNvPr id="264" name="Google Shape;264;p28"/>
          <p:cNvSpPr txBox="1"/>
          <p:nvPr/>
        </p:nvSpPr>
        <p:spPr>
          <a:xfrm>
            <a:off x="179025" y="709200"/>
            <a:ext cx="4114800" cy="43098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1" lang="en-US" sz="2000">
                <a:solidFill>
                  <a:srgbClr val="205867"/>
                </a:solidFill>
              </a:rPr>
              <a:t>    </a:t>
            </a:r>
            <a:r>
              <a:rPr b="1" i="0" lang="en-US" sz="2000" u="none" cap="none" strike="noStrike">
                <a:solidFill>
                  <a:srgbClr val="205867"/>
                </a:solidFill>
                <a:latin typeface="Arial"/>
                <a:ea typeface="Arial"/>
                <a:cs typeface="Arial"/>
                <a:sym typeface="Arial"/>
              </a:rPr>
              <a:t>Patient Factors:</a:t>
            </a:r>
            <a:endParaRPr b="0" i="0" sz="1400" u="none" cap="none" strike="noStrike">
              <a:solidFill>
                <a:srgbClr val="000000"/>
              </a:solidFill>
              <a:latin typeface="Arial"/>
              <a:ea typeface="Arial"/>
              <a:cs typeface="Arial"/>
              <a:sym typeface="Arial"/>
            </a:endParaRPr>
          </a:p>
          <a:p>
            <a:pPr indent="-342900" lvl="1" marL="342900" marR="0" rtl="0" algn="l">
              <a:lnSpc>
                <a:spcPct val="100000"/>
              </a:lnSpc>
              <a:spcBef>
                <a:spcPts val="600"/>
              </a:spcBef>
              <a:spcAft>
                <a:spcPts val="0"/>
              </a:spcAft>
              <a:buClr>
                <a:srgbClr val="0DB7C4"/>
              </a:buClr>
              <a:buSzPts val="2400"/>
              <a:buFont typeface="Arial"/>
              <a:buChar char="•"/>
            </a:pPr>
            <a:r>
              <a:rPr b="0" i="0" lang="en-US" sz="2000" u="none" cap="none" strike="noStrike">
                <a:solidFill>
                  <a:srgbClr val="205867"/>
                </a:solidFill>
                <a:latin typeface="Arial"/>
                <a:ea typeface="Arial"/>
                <a:cs typeface="Arial"/>
                <a:sym typeface="Arial"/>
              </a:rPr>
              <a:t>The need for continuous BP measurement in patients who are morbidly obese and severely burned.</a:t>
            </a:r>
            <a:endParaRPr b="0" i="0" sz="2000" u="none" cap="none" strike="noStrike">
              <a:solidFill>
                <a:srgbClr val="205867"/>
              </a:solidFill>
              <a:latin typeface="Arial"/>
              <a:ea typeface="Arial"/>
              <a:cs typeface="Arial"/>
              <a:sym typeface="Arial"/>
            </a:endParaRPr>
          </a:p>
          <a:p>
            <a:pPr indent="-342900" lvl="1" marL="342900" marR="0" rtl="0" algn="l">
              <a:lnSpc>
                <a:spcPct val="100000"/>
              </a:lnSpc>
              <a:spcBef>
                <a:spcPts val="600"/>
              </a:spcBef>
              <a:spcAft>
                <a:spcPts val="0"/>
              </a:spcAft>
              <a:buClr>
                <a:srgbClr val="0DB7C4"/>
              </a:buClr>
              <a:buSzPts val="2400"/>
              <a:buFont typeface="Arial"/>
              <a:buChar char="•"/>
            </a:pPr>
            <a:r>
              <a:rPr b="0" i="0" lang="en-US" sz="2000" u="none" cap="none" strike="noStrike">
                <a:solidFill>
                  <a:srgbClr val="205867"/>
                </a:solidFill>
                <a:latin typeface="Arial"/>
                <a:ea typeface="Arial"/>
                <a:cs typeface="Arial"/>
                <a:sym typeface="Arial"/>
              </a:rPr>
              <a:t>Patients with severe sepsis or shock.</a:t>
            </a:r>
            <a:endParaRPr b="0" i="0" sz="1400" u="none" cap="none" strike="noStrike">
              <a:solidFill>
                <a:srgbClr val="000000"/>
              </a:solidFill>
              <a:latin typeface="Arial"/>
              <a:ea typeface="Arial"/>
              <a:cs typeface="Arial"/>
              <a:sym typeface="Arial"/>
            </a:endParaRPr>
          </a:p>
          <a:p>
            <a:pPr indent="-342900" lvl="1" marL="342900" marR="0" rtl="0" algn="l">
              <a:lnSpc>
                <a:spcPct val="100000"/>
              </a:lnSpc>
              <a:spcBef>
                <a:spcPts val="600"/>
              </a:spcBef>
              <a:spcAft>
                <a:spcPts val="0"/>
              </a:spcAft>
              <a:buClr>
                <a:srgbClr val="0DB7C4"/>
              </a:buClr>
              <a:buSzPts val="2400"/>
              <a:buFont typeface="Arial"/>
              <a:buChar char="•"/>
            </a:pPr>
            <a:r>
              <a:rPr b="0" i="0" lang="en-US" sz="2000" u="none" cap="none" strike="noStrike">
                <a:solidFill>
                  <a:srgbClr val="205867"/>
                </a:solidFill>
                <a:latin typeface="Arial"/>
                <a:ea typeface="Arial"/>
                <a:cs typeface="Arial"/>
                <a:sym typeface="Arial"/>
              </a:rPr>
              <a:t>Cardiac diseases .</a:t>
            </a:r>
            <a:endParaRPr b="0" i="0" sz="1400" u="none" cap="none" strike="noStrike">
              <a:solidFill>
                <a:srgbClr val="000000"/>
              </a:solidFill>
              <a:latin typeface="Arial"/>
              <a:ea typeface="Arial"/>
              <a:cs typeface="Arial"/>
              <a:sym typeface="Arial"/>
            </a:endParaRPr>
          </a:p>
          <a:p>
            <a:pPr indent="-342900" lvl="1" marL="342900" marR="0" rtl="0" algn="l">
              <a:lnSpc>
                <a:spcPct val="100000"/>
              </a:lnSpc>
              <a:spcBef>
                <a:spcPts val="600"/>
              </a:spcBef>
              <a:spcAft>
                <a:spcPts val="0"/>
              </a:spcAft>
              <a:buClr>
                <a:srgbClr val="0DB7C4"/>
              </a:buClr>
              <a:buSzPts val="2400"/>
              <a:buFont typeface="Arial"/>
              <a:buChar char="•"/>
            </a:pPr>
            <a:r>
              <a:rPr b="0" i="0" lang="en-US" sz="2000" u="none" cap="none" strike="noStrike">
                <a:solidFill>
                  <a:srgbClr val="205867"/>
                </a:solidFill>
                <a:latin typeface="Arial"/>
                <a:ea typeface="Arial"/>
                <a:cs typeface="Arial"/>
                <a:sym typeface="Arial"/>
              </a:rPr>
              <a:t>Respiratory Failure.</a:t>
            </a:r>
            <a:endParaRPr b="0" i="0" sz="1400" u="none" cap="none" strike="noStrike">
              <a:solidFill>
                <a:srgbClr val="000000"/>
              </a:solidFill>
              <a:latin typeface="Arial"/>
              <a:ea typeface="Arial"/>
              <a:cs typeface="Arial"/>
              <a:sym typeface="Arial"/>
            </a:endParaRPr>
          </a:p>
          <a:p>
            <a:pPr indent="-342900" lvl="1" marL="342900" marR="0" rtl="0" algn="l">
              <a:lnSpc>
                <a:spcPct val="100000"/>
              </a:lnSpc>
              <a:spcBef>
                <a:spcPts val="600"/>
              </a:spcBef>
              <a:spcAft>
                <a:spcPts val="0"/>
              </a:spcAft>
              <a:buClr>
                <a:srgbClr val="0DB7C4"/>
              </a:buClr>
              <a:buSzPts val="2400"/>
              <a:buFont typeface="Arial"/>
              <a:buChar char="•"/>
            </a:pPr>
            <a:r>
              <a:rPr b="0" i="0" lang="en-US" sz="2000" u="none" cap="none" strike="noStrike">
                <a:solidFill>
                  <a:srgbClr val="205867"/>
                </a:solidFill>
                <a:latin typeface="Arial"/>
                <a:ea typeface="Arial"/>
                <a:cs typeface="Arial"/>
                <a:sym typeface="Arial"/>
              </a:rPr>
              <a:t>Vasopressor requirement.</a:t>
            </a:r>
            <a:endParaRPr b="0" i="0" sz="1400" u="none" cap="none" strike="noStrike">
              <a:solidFill>
                <a:srgbClr val="000000"/>
              </a:solidFill>
              <a:latin typeface="Arial"/>
              <a:ea typeface="Arial"/>
              <a:cs typeface="Arial"/>
              <a:sym typeface="Arial"/>
            </a:endParaRPr>
          </a:p>
          <a:p>
            <a:pPr indent="-342900" lvl="1" marL="342900" marR="0" rtl="0" algn="l">
              <a:lnSpc>
                <a:spcPct val="100000"/>
              </a:lnSpc>
              <a:spcBef>
                <a:spcPts val="600"/>
              </a:spcBef>
              <a:spcAft>
                <a:spcPts val="0"/>
              </a:spcAft>
              <a:buClr>
                <a:srgbClr val="0DB7C4"/>
              </a:buClr>
              <a:buSzPts val="2400"/>
              <a:buFont typeface="Arial"/>
              <a:buChar char="•"/>
            </a:pPr>
            <a:r>
              <a:rPr b="0" i="0" lang="en-US" sz="2000" u="none" cap="none" strike="noStrike">
                <a:solidFill>
                  <a:srgbClr val="205867"/>
                </a:solidFill>
                <a:latin typeface="Arial"/>
                <a:ea typeface="Arial"/>
                <a:cs typeface="Arial"/>
                <a:sym typeface="Arial"/>
              </a:rPr>
              <a:t>Hemodynamic instability.</a:t>
            </a:r>
            <a:endParaRPr b="0" i="0" sz="2000" u="none" cap="none" strike="noStrike">
              <a:solidFill>
                <a:srgbClr val="205867"/>
              </a:solidFill>
              <a:latin typeface="Arial"/>
              <a:ea typeface="Arial"/>
              <a:cs typeface="Arial"/>
              <a:sym typeface="Arial"/>
            </a:endParaRPr>
          </a:p>
        </p:txBody>
      </p:sp>
      <p:sp>
        <p:nvSpPr>
          <p:cNvPr id="265" name="Google Shape;265;p28"/>
          <p:cNvSpPr txBox="1"/>
          <p:nvPr/>
        </p:nvSpPr>
        <p:spPr>
          <a:xfrm>
            <a:off x="4572000" y="755846"/>
            <a:ext cx="4114800" cy="42483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1" lang="en-US" sz="2000">
                <a:solidFill>
                  <a:srgbClr val="205867"/>
                </a:solidFill>
              </a:rPr>
              <a:t>  </a:t>
            </a:r>
            <a:r>
              <a:rPr b="1" i="0" lang="en-US" sz="2000" u="none" cap="none" strike="noStrike">
                <a:solidFill>
                  <a:srgbClr val="205867"/>
                </a:solidFill>
                <a:latin typeface="Arial"/>
                <a:ea typeface="Arial"/>
                <a:cs typeface="Arial"/>
                <a:sym typeface="Arial"/>
              </a:rPr>
              <a:t>Surgical considerations:</a:t>
            </a:r>
            <a:endParaRPr b="0" i="0" sz="1400" u="none" cap="none" strike="noStrike">
              <a:solidFill>
                <a:srgbClr val="000000"/>
              </a:solidFill>
              <a:latin typeface="Arial"/>
              <a:ea typeface="Arial"/>
              <a:cs typeface="Arial"/>
              <a:sym typeface="Arial"/>
            </a:endParaRPr>
          </a:p>
          <a:p>
            <a:pPr indent="-342900" lvl="1" marL="342900" marR="0" rtl="0" algn="l">
              <a:lnSpc>
                <a:spcPct val="100000"/>
              </a:lnSpc>
              <a:spcBef>
                <a:spcPts val="600"/>
              </a:spcBef>
              <a:spcAft>
                <a:spcPts val="0"/>
              </a:spcAft>
              <a:buClr>
                <a:srgbClr val="0DB7C4"/>
              </a:buClr>
              <a:buSzPts val="2400"/>
              <a:buFont typeface="Arial"/>
              <a:buChar char="•"/>
            </a:pPr>
            <a:r>
              <a:rPr b="0" i="0" lang="en-US" sz="2000" u="none" cap="none" strike="noStrike">
                <a:solidFill>
                  <a:srgbClr val="205867"/>
                </a:solidFill>
                <a:latin typeface="Arial"/>
                <a:ea typeface="Arial"/>
                <a:cs typeface="Arial"/>
                <a:sym typeface="Arial"/>
              </a:rPr>
              <a:t>Cardiac Surgery.</a:t>
            </a:r>
            <a:endParaRPr b="0" i="0" sz="1400" u="none" cap="none" strike="noStrike">
              <a:solidFill>
                <a:srgbClr val="000000"/>
              </a:solidFill>
              <a:latin typeface="Arial"/>
              <a:ea typeface="Arial"/>
              <a:cs typeface="Arial"/>
              <a:sym typeface="Arial"/>
            </a:endParaRPr>
          </a:p>
          <a:p>
            <a:pPr indent="-342900" lvl="1" marL="342900" marR="0" rtl="0" algn="l">
              <a:lnSpc>
                <a:spcPct val="100000"/>
              </a:lnSpc>
              <a:spcBef>
                <a:spcPts val="600"/>
              </a:spcBef>
              <a:spcAft>
                <a:spcPts val="0"/>
              </a:spcAft>
              <a:buClr>
                <a:srgbClr val="0DB7C4"/>
              </a:buClr>
              <a:buSzPts val="2400"/>
              <a:buFont typeface="Arial"/>
              <a:buChar char="•"/>
            </a:pPr>
            <a:r>
              <a:rPr b="0" i="0" lang="en-US" sz="2000" u="none" cap="none" strike="noStrike">
                <a:solidFill>
                  <a:srgbClr val="205867"/>
                </a:solidFill>
                <a:latin typeface="Arial"/>
                <a:ea typeface="Arial"/>
                <a:cs typeface="Arial"/>
                <a:sym typeface="Arial"/>
              </a:rPr>
              <a:t>Major surgery on aorta or carotid artery.</a:t>
            </a:r>
            <a:endParaRPr b="0" i="0" sz="1400" u="none" cap="none" strike="noStrike">
              <a:solidFill>
                <a:srgbClr val="000000"/>
              </a:solidFill>
              <a:latin typeface="Arial"/>
              <a:ea typeface="Arial"/>
              <a:cs typeface="Arial"/>
              <a:sym typeface="Arial"/>
            </a:endParaRPr>
          </a:p>
          <a:p>
            <a:pPr indent="-342900" lvl="1" marL="342900" marR="0" rtl="0" algn="l">
              <a:lnSpc>
                <a:spcPct val="100000"/>
              </a:lnSpc>
              <a:spcBef>
                <a:spcPts val="600"/>
              </a:spcBef>
              <a:spcAft>
                <a:spcPts val="0"/>
              </a:spcAft>
              <a:buClr>
                <a:srgbClr val="0DB7C4"/>
              </a:buClr>
              <a:buSzPts val="2400"/>
              <a:buFont typeface="Arial"/>
              <a:buChar char="•"/>
            </a:pPr>
            <a:r>
              <a:rPr b="0" i="0" lang="en-US" sz="2000" u="none" cap="none" strike="noStrike">
                <a:solidFill>
                  <a:srgbClr val="205867"/>
                </a:solidFill>
                <a:latin typeface="Arial"/>
                <a:ea typeface="Arial"/>
                <a:cs typeface="Arial"/>
                <a:sym typeface="Arial"/>
              </a:rPr>
              <a:t>Neurosurgery as craniotomy or aneurysm clipping.</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600"/>
              </a:spcBef>
              <a:spcAft>
                <a:spcPts val="0"/>
              </a:spcAft>
              <a:buNone/>
            </a:pPr>
            <a:r>
              <a:rPr b="1" lang="en-US" sz="2000">
                <a:solidFill>
                  <a:srgbClr val="205867"/>
                </a:solidFill>
              </a:rPr>
              <a:t>      </a:t>
            </a:r>
            <a:r>
              <a:rPr b="1" i="0" lang="en-US" sz="2000" u="none" cap="none" strike="noStrike">
                <a:solidFill>
                  <a:srgbClr val="205867"/>
                </a:solidFill>
                <a:latin typeface="Arial"/>
                <a:ea typeface="Arial"/>
                <a:cs typeface="Arial"/>
                <a:sym typeface="Arial"/>
              </a:rPr>
              <a:t>Anesthetic considerations:</a:t>
            </a:r>
            <a:endParaRPr b="0" i="0" sz="1400" u="none" cap="none" strike="noStrike">
              <a:solidFill>
                <a:srgbClr val="000000"/>
              </a:solidFill>
              <a:latin typeface="Arial"/>
              <a:ea typeface="Arial"/>
              <a:cs typeface="Arial"/>
              <a:sym typeface="Arial"/>
            </a:endParaRPr>
          </a:p>
          <a:p>
            <a:pPr indent="-342900" lvl="1" marL="342900" marR="0" rtl="0" algn="l">
              <a:lnSpc>
                <a:spcPct val="100000"/>
              </a:lnSpc>
              <a:spcBef>
                <a:spcPts val="600"/>
              </a:spcBef>
              <a:spcAft>
                <a:spcPts val="0"/>
              </a:spcAft>
              <a:buClr>
                <a:srgbClr val="0DB7C4"/>
              </a:buClr>
              <a:buSzPts val="2400"/>
              <a:buFont typeface="Arial"/>
              <a:buChar char="•"/>
            </a:pPr>
            <a:r>
              <a:rPr b="0" i="0" lang="en-US" sz="2000" u="none" cap="none" strike="noStrike">
                <a:solidFill>
                  <a:srgbClr val="205867"/>
                </a:solidFill>
                <a:latin typeface="Arial"/>
                <a:ea typeface="Arial"/>
                <a:cs typeface="Arial"/>
                <a:sym typeface="Arial"/>
              </a:rPr>
              <a:t>Controlled hypotensive technique.</a:t>
            </a:r>
            <a:endParaRPr b="0" i="0" sz="1400" u="none" cap="none" strike="noStrike">
              <a:solidFill>
                <a:srgbClr val="000000"/>
              </a:solidFill>
              <a:latin typeface="Arial"/>
              <a:ea typeface="Arial"/>
              <a:cs typeface="Arial"/>
              <a:sym typeface="Arial"/>
            </a:endParaRPr>
          </a:p>
          <a:p>
            <a:pPr indent="-342900" lvl="1" marL="342900" marR="0" rtl="0" algn="l">
              <a:lnSpc>
                <a:spcPct val="100000"/>
              </a:lnSpc>
              <a:spcBef>
                <a:spcPts val="600"/>
              </a:spcBef>
              <a:spcAft>
                <a:spcPts val="0"/>
              </a:spcAft>
              <a:buClr>
                <a:srgbClr val="0DB7C4"/>
              </a:buClr>
              <a:buSzPts val="2400"/>
              <a:buFont typeface="Arial"/>
              <a:buChar char="•"/>
            </a:pPr>
            <a:r>
              <a:rPr b="0" i="0" lang="en-US" sz="2000" u="none" cap="none" strike="noStrike">
                <a:solidFill>
                  <a:srgbClr val="205867"/>
                </a:solidFill>
                <a:latin typeface="Arial"/>
                <a:ea typeface="Arial"/>
                <a:cs typeface="Arial"/>
                <a:sym typeface="Arial"/>
              </a:rPr>
              <a:t>Inability to measure blood pressure non-invasively.</a:t>
            </a:r>
            <a:endParaRPr b="0" i="0" sz="2000" u="none" cap="none" strike="noStrike">
              <a:solidFill>
                <a:srgbClr val="205867"/>
              </a:solidFill>
              <a:latin typeface="Arial"/>
              <a:ea typeface="Arial"/>
              <a:cs typeface="Arial"/>
              <a:sym typeface="Arial"/>
            </a:endParaRPr>
          </a:p>
        </p:txBody>
      </p:sp>
      <p:pic>
        <p:nvPicPr>
          <p:cNvPr id="266" name="Google Shape;266;p28"/>
          <p:cNvPicPr preferRelativeResize="0"/>
          <p:nvPr/>
        </p:nvPicPr>
        <p:blipFill>
          <a:blip r:embed="rId3">
            <a:alphaModFix/>
          </a:blip>
          <a:stretch>
            <a:fillRect/>
          </a:stretch>
        </p:blipFill>
        <p:spPr>
          <a:xfrm>
            <a:off x="4664439" y="3078700"/>
            <a:ext cx="418426" cy="418426"/>
          </a:xfrm>
          <a:prstGeom prst="rect">
            <a:avLst/>
          </a:prstGeom>
          <a:noFill/>
          <a:ln>
            <a:noFill/>
          </a:ln>
        </p:spPr>
      </p:pic>
      <p:pic>
        <p:nvPicPr>
          <p:cNvPr id="267" name="Google Shape;267;p28"/>
          <p:cNvPicPr preferRelativeResize="0"/>
          <p:nvPr/>
        </p:nvPicPr>
        <p:blipFill>
          <a:blip r:embed="rId4">
            <a:alphaModFix/>
          </a:blip>
          <a:stretch>
            <a:fillRect/>
          </a:stretch>
        </p:blipFill>
        <p:spPr>
          <a:xfrm>
            <a:off x="187913" y="755850"/>
            <a:ext cx="293775" cy="293775"/>
          </a:xfrm>
          <a:prstGeom prst="rect">
            <a:avLst/>
          </a:prstGeom>
          <a:noFill/>
          <a:ln>
            <a:noFill/>
          </a:ln>
        </p:spPr>
      </p:pic>
      <p:pic>
        <p:nvPicPr>
          <p:cNvPr id="268" name="Google Shape;268;p28"/>
          <p:cNvPicPr preferRelativeResize="0"/>
          <p:nvPr/>
        </p:nvPicPr>
        <p:blipFill>
          <a:blip r:embed="rId5">
            <a:alphaModFix/>
          </a:blip>
          <a:stretch>
            <a:fillRect/>
          </a:stretch>
        </p:blipFill>
        <p:spPr>
          <a:xfrm>
            <a:off x="4389113" y="755850"/>
            <a:ext cx="365775" cy="365775"/>
          </a:xfrm>
          <a:prstGeom prst="rect">
            <a:avLst/>
          </a:prstGeom>
          <a:noFill/>
          <a:ln>
            <a:noFill/>
          </a:ln>
        </p:spPr>
      </p:pic>
    </p:spTree>
  </p:cSld>
  <p:clrMapOvr>
    <a:masterClrMapping/>
  </p:clrMapOvr>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Sp="0">
  <p:cSld>
    <p:bg>
      <p:bgPr>
        <a:solidFill>
          <a:srgbClr val="C9DAF8"/>
        </a:solidFill>
      </p:bgPr>
    </p:bg>
    <p:spTree>
      <p:nvGrpSpPr>
        <p:cNvPr id="272" name="Shape 272"/>
        <p:cNvGrpSpPr/>
        <p:nvPr/>
      </p:nvGrpSpPr>
      <p:grpSpPr>
        <a:xfrm>
          <a:off x="0" y="0"/>
          <a:ext cx="0" cy="0"/>
          <a:chOff x="0" y="0"/>
          <a:chExt cx="0" cy="0"/>
        </a:xfrm>
      </p:grpSpPr>
      <p:sp>
        <p:nvSpPr>
          <p:cNvPr id="273" name="Google Shape;273;p29"/>
          <p:cNvSpPr txBox="1"/>
          <p:nvPr>
            <p:ph type="title"/>
          </p:nvPr>
        </p:nvSpPr>
        <p:spPr>
          <a:xfrm>
            <a:off x="838200" y="57150"/>
            <a:ext cx="7918500" cy="709200"/>
          </a:xfrm>
          <a:prstGeom prst="rect">
            <a:avLst/>
          </a:prstGeom>
          <a:noFill/>
          <a:ln>
            <a:noFill/>
          </a:ln>
        </p:spPr>
        <p:txBody>
          <a:bodyPr anchorCtr="0" anchor="b" bIns="91425" lIns="91425" spcFirstLastPara="1" rIns="91425" wrap="square" tIns="91425">
            <a:normAutofit/>
          </a:bodyPr>
          <a:lstStyle/>
          <a:p>
            <a:pPr indent="0" lvl="0" marL="0" rtl="1" algn="l">
              <a:lnSpc>
                <a:spcPct val="100000"/>
              </a:lnSpc>
              <a:spcBef>
                <a:spcPts val="0"/>
              </a:spcBef>
              <a:spcAft>
                <a:spcPts val="0"/>
              </a:spcAft>
              <a:buClr>
                <a:srgbClr val="495526"/>
              </a:buClr>
              <a:buSzPts val="2400"/>
              <a:buFont typeface="Arial Rounded"/>
              <a:buNone/>
            </a:pPr>
            <a:r>
              <a:rPr b="1" lang="en-US" sz="2800">
                <a:solidFill>
                  <a:srgbClr val="495526"/>
                </a:solidFill>
                <a:latin typeface="Arial Rounded"/>
                <a:ea typeface="Arial Rounded"/>
                <a:cs typeface="Arial Rounded"/>
                <a:sym typeface="Arial Rounded"/>
              </a:rPr>
              <a:t>Arterial line Contraindications</a:t>
            </a:r>
            <a:endParaRPr/>
          </a:p>
        </p:txBody>
      </p:sp>
      <p:sp>
        <p:nvSpPr>
          <p:cNvPr id="274" name="Google Shape;274;p29"/>
          <p:cNvSpPr txBox="1"/>
          <p:nvPr/>
        </p:nvSpPr>
        <p:spPr>
          <a:xfrm>
            <a:off x="145525" y="818875"/>
            <a:ext cx="4291500" cy="3355500"/>
          </a:xfrm>
          <a:prstGeom prst="rect">
            <a:avLst/>
          </a:prstGeom>
          <a:noFill/>
          <a:ln>
            <a:noFill/>
          </a:ln>
        </p:spPr>
        <p:txBody>
          <a:bodyPr anchorCtr="0" anchor="t" bIns="45700" lIns="91425" spcFirstLastPara="1" rIns="91425" wrap="square" tIns="45700">
            <a:spAutoFit/>
          </a:bodyPr>
          <a:lstStyle/>
          <a:p>
            <a:pPr indent="-342900" lvl="1" marL="342900" marR="0" rtl="0" algn="l">
              <a:lnSpc>
                <a:spcPct val="100000"/>
              </a:lnSpc>
              <a:spcBef>
                <a:spcPts val="0"/>
              </a:spcBef>
              <a:spcAft>
                <a:spcPts val="0"/>
              </a:spcAft>
              <a:buClr>
                <a:srgbClr val="0DB7C4"/>
              </a:buClr>
              <a:buSzPts val="2400"/>
              <a:buFont typeface="Noto Sans"/>
              <a:buChar char="❖"/>
            </a:pPr>
            <a:r>
              <a:rPr b="0" i="0" lang="en-US" sz="2400" u="none" cap="none" strike="noStrike">
                <a:solidFill>
                  <a:srgbClr val="205867"/>
                </a:solidFill>
                <a:latin typeface="Arial"/>
                <a:ea typeface="Arial"/>
                <a:cs typeface="Arial"/>
                <a:sym typeface="Arial"/>
              </a:rPr>
              <a:t>Absolute Contraindications:</a:t>
            </a:r>
            <a:endParaRPr b="0" i="0" sz="1400" u="none" cap="none" strike="noStrike">
              <a:solidFill>
                <a:srgbClr val="000000"/>
              </a:solidFill>
              <a:latin typeface="Arial"/>
              <a:ea typeface="Arial"/>
              <a:cs typeface="Arial"/>
              <a:sym typeface="Arial"/>
            </a:endParaRPr>
          </a:p>
          <a:p>
            <a:pPr indent="-342900" lvl="2" marL="800100" marR="0" rtl="0" algn="l">
              <a:lnSpc>
                <a:spcPct val="100000"/>
              </a:lnSpc>
              <a:spcBef>
                <a:spcPts val="600"/>
              </a:spcBef>
              <a:spcAft>
                <a:spcPts val="0"/>
              </a:spcAft>
              <a:buClr>
                <a:srgbClr val="0DB7C4"/>
              </a:buClr>
              <a:buSzPts val="2400"/>
              <a:buFont typeface="Arial"/>
              <a:buChar char="•"/>
            </a:pPr>
            <a:r>
              <a:rPr b="0" i="0" lang="en-US" sz="2400" u="none" cap="none" strike="noStrike">
                <a:solidFill>
                  <a:srgbClr val="205867"/>
                </a:solidFill>
                <a:latin typeface="Arial"/>
                <a:ea typeface="Arial"/>
                <a:cs typeface="Arial"/>
                <a:sym typeface="Arial"/>
              </a:rPr>
              <a:t>Absent Pulse.</a:t>
            </a:r>
            <a:endParaRPr b="0" i="0" sz="1400" u="none" cap="none" strike="noStrike">
              <a:solidFill>
                <a:srgbClr val="000000"/>
              </a:solidFill>
              <a:latin typeface="Arial"/>
              <a:ea typeface="Arial"/>
              <a:cs typeface="Arial"/>
              <a:sym typeface="Arial"/>
            </a:endParaRPr>
          </a:p>
          <a:p>
            <a:pPr indent="-342900" lvl="2" marL="800100" marR="0" rtl="0" algn="l">
              <a:lnSpc>
                <a:spcPct val="100000"/>
              </a:lnSpc>
              <a:spcBef>
                <a:spcPts val="600"/>
              </a:spcBef>
              <a:spcAft>
                <a:spcPts val="0"/>
              </a:spcAft>
              <a:buClr>
                <a:srgbClr val="0DB7C4"/>
              </a:buClr>
              <a:buSzPts val="2400"/>
              <a:buFont typeface="Arial"/>
              <a:buChar char="•"/>
            </a:pPr>
            <a:r>
              <a:rPr b="0" i="0" lang="en-US" sz="2400" u="none" cap="none" strike="noStrike">
                <a:solidFill>
                  <a:srgbClr val="205867"/>
                </a:solidFill>
                <a:latin typeface="Arial"/>
                <a:ea typeface="Arial"/>
                <a:cs typeface="Arial"/>
                <a:sym typeface="Arial"/>
              </a:rPr>
              <a:t>Thromboangiitis obliterans.</a:t>
            </a:r>
            <a:endParaRPr b="0" i="0" sz="1400" u="none" cap="none" strike="noStrike">
              <a:solidFill>
                <a:srgbClr val="000000"/>
              </a:solidFill>
              <a:latin typeface="Arial"/>
              <a:ea typeface="Arial"/>
              <a:cs typeface="Arial"/>
              <a:sym typeface="Arial"/>
            </a:endParaRPr>
          </a:p>
          <a:p>
            <a:pPr indent="-342900" lvl="2" marL="800100" marR="0" rtl="0" algn="l">
              <a:lnSpc>
                <a:spcPct val="100000"/>
              </a:lnSpc>
              <a:spcBef>
                <a:spcPts val="600"/>
              </a:spcBef>
              <a:spcAft>
                <a:spcPts val="0"/>
              </a:spcAft>
              <a:buClr>
                <a:srgbClr val="0DB7C4"/>
              </a:buClr>
              <a:buSzPts val="2400"/>
              <a:buFont typeface="Arial"/>
              <a:buChar char="•"/>
            </a:pPr>
            <a:r>
              <a:rPr b="0" i="0" lang="en-US" sz="2400" u="none" cap="none" strike="noStrike">
                <a:solidFill>
                  <a:srgbClr val="205867"/>
                </a:solidFill>
                <a:latin typeface="Arial"/>
                <a:ea typeface="Arial"/>
                <a:cs typeface="Arial"/>
                <a:sym typeface="Arial"/>
              </a:rPr>
              <a:t>Full thickness burns over the cannulation site.</a:t>
            </a:r>
            <a:endParaRPr b="0" i="0" sz="1400" u="none" cap="none" strike="noStrike">
              <a:solidFill>
                <a:srgbClr val="000000"/>
              </a:solidFill>
              <a:latin typeface="Arial"/>
              <a:ea typeface="Arial"/>
              <a:cs typeface="Arial"/>
              <a:sym typeface="Arial"/>
            </a:endParaRPr>
          </a:p>
          <a:p>
            <a:pPr indent="-342900" lvl="2" marL="800100" marR="0" rtl="0" algn="l">
              <a:lnSpc>
                <a:spcPct val="100000"/>
              </a:lnSpc>
              <a:spcBef>
                <a:spcPts val="600"/>
              </a:spcBef>
              <a:spcAft>
                <a:spcPts val="0"/>
              </a:spcAft>
              <a:buClr>
                <a:srgbClr val="0DB7C4"/>
              </a:buClr>
              <a:buSzPts val="2400"/>
              <a:buFont typeface="Arial"/>
              <a:buChar char="•"/>
            </a:pPr>
            <a:r>
              <a:rPr b="0" i="0" lang="en-US" sz="2400" u="none" cap="none" strike="noStrike">
                <a:solidFill>
                  <a:srgbClr val="205867"/>
                </a:solidFill>
                <a:latin typeface="Arial"/>
                <a:ea typeface="Arial"/>
                <a:cs typeface="Arial"/>
                <a:sym typeface="Arial"/>
              </a:rPr>
              <a:t>Raynaud syndrome.</a:t>
            </a:r>
            <a:endParaRPr b="0" i="0" sz="2400" u="none" cap="none" strike="noStrike">
              <a:solidFill>
                <a:srgbClr val="205867"/>
              </a:solidFill>
              <a:latin typeface="Arial"/>
              <a:ea typeface="Arial"/>
              <a:cs typeface="Arial"/>
              <a:sym typeface="Arial"/>
            </a:endParaRPr>
          </a:p>
        </p:txBody>
      </p:sp>
      <p:sp>
        <p:nvSpPr>
          <p:cNvPr id="275" name="Google Shape;275;p29"/>
          <p:cNvSpPr txBox="1"/>
          <p:nvPr/>
        </p:nvSpPr>
        <p:spPr>
          <a:xfrm>
            <a:off x="4632275" y="818875"/>
            <a:ext cx="4164600" cy="2247300"/>
          </a:xfrm>
          <a:prstGeom prst="rect">
            <a:avLst/>
          </a:prstGeom>
          <a:noFill/>
          <a:ln>
            <a:noFill/>
          </a:ln>
        </p:spPr>
        <p:txBody>
          <a:bodyPr anchorCtr="0" anchor="t" bIns="45700" lIns="91425" spcFirstLastPara="1" rIns="91425" wrap="square" tIns="45700">
            <a:spAutoFit/>
          </a:bodyPr>
          <a:lstStyle/>
          <a:p>
            <a:pPr indent="-342900" lvl="1" marL="342900" marR="0" rtl="0" algn="l">
              <a:lnSpc>
                <a:spcPct val="100000"/>
              </a:lnSpc>
              <a:spcBef>
                <a:spcPts val="0"/>
              </a:spcBef>
              <a:spcAft>
                <a:spcPts val="0"/>
              </a:spcAft>
              <a:buClr>
                <a:srgbClr val="0DB7C4"/>
              </a:buClr>
              <a:buSzPts val="2400"/>
              <a:buFont typeface="Noto Sans"/>
              <a:buChar char="❖"/>
            </a:pPr>
            <a:r>
              <a:rPr b="0" i="0" lang="en-US" sz="2400" u="none" cap="none" strike="noStrike">
                <a:solidFill>
                  <a:srgbClr val="205867"/>
                </a:solidFill>
                <a:latin typeface="Arial"/>
                <a:ea typeface="Arial"/>
                <a:cs typeface="Arial"/>
                <a:sym typeface="Arial"/>
              </a:rPr>
              <a:t>Relative Contraindications:</a:t>
            </a:r>
            <a:endParaRPr b="0" i="0" sz="1400" u="none" cap="none" strike="noStrike">
              <a:solidFill>
                <a:srgbClr val="000000"/>
              </a:solidFill>
              <a:latin typeface="Arial"/>
              <a:ea typeface="Arial"/>
              <a:cs typeface="Arial"/>
              <a:sym typeface="Arial"/>
            </a:endParaRPr>
          </a:p>
          <a:p>
            <a:pPr indent="-342900" lvl="2" marL="800100" marR="0" rtl="0" algn="l">
              <a:lnSpc>
                <a:spcPct val="100000"/>
              </a:lnSpc>
              <a:spcBef>
                <a:spcPts val="600"/>
              </a:spcBef>
              <a:spcAft>
                <a:spcPts val="0"/>
              </a:spcAft>
              <a:buClr>
                <a:srgbClr val="0DB7C4"/>
              </a:buClr>
              <a:buSzPts val="2400"/>
              <a:buFont typeface="Arial"/>
              <a:buChar char="•"/>
            </a:pPr>
            <a:r>
              <a:rPr b="0" i="0" lang="en-US" sz="2400" u="none" cap="none" strike="noStrike">
                <a:solidFill>
                  <a:srgbClr val="205867"/>
                </a:solidFill>
                <a:latin typeface="Arial"/>
                <a:ea typeface="Arial"/>
                <a:cs typeface="Arial"/>
                <a:sym typeface="Arial"/>
              </a:rPr>
              <a:t>Hemorrhage</a:t>
            </a:r>
            <a:endParaRPr b="0" i="0" sz="1400" u="none" cap="none" strike="noStrike">
              <a:solidFill>
                <a:srgbClr val="000000"/>
              </a:solidFill>
              <a:latin typeface="Arial"/>
              <a:ea typeface="Arial"/>
              <a:cs typeface="Arial"/>
              <a:sym typeface="Arial"/>
            </a:endParaRPr>
          </a:p>
          <a:p>
            <a:pPr indent="-342900" lvl="2" marL="800100" marR="0" rtl="0" algn="l">
              <a:lnSpc>
                <a:spcPct val="100000"/>
              </a:lnSpc>
              <a:spcBef>
                <a:spcPts val="600"/>
              </a:spcBef>
              <a:spcAft>
                <a:spcPts val="0"/>
              </a:spcAft>
              <a:buClr>
                <a:srgbClr val="0DB7C4"/>
              </a:buClr>
              <a:buSzPts val="2400"/>
              <a:buFont typeface="Arial"/>
              <a:buChar char="•"/>
            </a:pPr>
            <a:r>
              <a:rPr b="0" i="0" lang="en-US" sz="2400" u="none" cap="none" strike="noStrike">
                <a:solidFill>
                  <a:srgbClr val="205867"/>
                </a:solidFill>
                <a:latin typeface="Arial"/>
                <a:ea typeface="Arial"/>
                <a:cs typeface="Arial"/>
                <a:sym typeface="Arial"/>
              </a:rPr>
              <a:t>Angiopathy</a:t>
            </a:r>
            <a:endParaRPr b="0" i="0" sz="2400" u="none" cap="none" strike="noStrike">
              <a:solidFill>
                <a:srgbClr val="205867"/>
              </a:solidFill>
              <a:latin typeface="Arial"/>
              <a:ea typeface="Arial"/>
              <a:cs typeface="Arial"/>
              <a:sym typeface="Arial"/>
            </a:endParaRPr>
          </a:p>
          <a:p>
            <a:pPr indent="-342900" lvl="2" marL="800100" marR="0" rtl="0" algn="l">
              <a:lnSpc>
                <a:spcPct val="100000"/>
              </a:lnSpc>
              <a:spcBef>
                <a:spcPts val="600"/>
              </a:spcBef>
              <a:spcAft>
                <a:spcPts val="0"/>
              </a:spcAft>
              <a:buClr>
                <a:srgbClr val="0DB7C4"/>
              </a:buClr>
              <a:buSzPts val="2400"/>
              <a:buFont typeface="Arial"/>
              <a:buChar char="•"/>
            </a:pPr>
            <a:r>
              <a:rPr b="0" i="0" lang="en-US" sz="2400" u="none" cap="none" strike="noStrike">
                <a:solidFill>
                  <a:srgbClr val="205867"/>
                </a:solidFill>
                <a:latin typeface="Arial"/>
                <a:ea typeface="Arial"/>
                <a:cs typeface="Arial"/>
                <a:sym typeface="Arial"/>
              </a:rPr>
              <a:t>Coagulopathy</a:t>
            </a:r>
            <a:endParaRPr b="0" i="0" sz="1400" u="none" cap="none" strike="noStrike">
              <a:solidFill>
                <a:srgbClr val="000000"/>
              </a:solidFill>
              <a:latin typeface="Arial"/>
              <a:ea typeface="Arial"/>
              <a:cs typeface="Arial"/>
              <a:sym typeface="Arial"/>
            </a:endParaRPr>
          </a:p>
          <a:p>
            <a:pPr indent="-342900" lvl="2" marL="800100" marR="0" rtl="0" algn="l">
              <a:lnSpc>
                <a:spcPct val="100000"/>
              </a:lnSpc>
              <a:spcBef>
                <a:spcPts val="600"/>
              </a:spcBef>
              <a:spcAft>
                <a:spcPts val="0"/>
              </a:spcAft>
              <a:buClr>
                <a:srgbClr val="0DB7C4"/>
              </a:buClr>
              <a:buSzPts val="2400"/>
              <a:buFont typeface="Arial"/>
              <a:buChar char="•"/>
            </a:pPr>
            <a:r>
              <a:rPr b="0" i="0" lang="en-US" sz="2400" u="none" cap="none" strike="noStrike">
                <a:solidFill>
                  <a:srgbClr val="205867"/>
                </a:solidFill>
                <a:latin typeface="Arial"/>
                <a:ea typeface="Arial"/>
                <a:cs typeface="Arial"/>
                <a:sym typeface="Arial"/>
              </a:rPr>
              <a:t>Atherosclerosis</a:t>
            </a:r>
            <a:endParaRPr b="0" i="0" sz="1400" u="none" cap="none" strike="noStrike">
              <a:solidFill>
                <a:srgbClr val="000000"/>
              </a:solidFill>
              <a:latin typeface="Arial"/>
              <a:ea typeface="Arial"/>
              <a:cs typeface="Arial"/>
              <a:sym typeface="Arial"/>
            </a:endParaRPr>
          </a:p>
        </p:txBody>
      </p:sp>
      <p:pic>
        <p:nvPicPr>
          <p:cNvPr id="276" name="Google Shape;276;p29"/>
          <p:cNvPicPr preferRelativeResize="0"/>
          <p:nvPr/>
        </p:nvPicPr>
        <p:blipFill rotWithShape="1">
          <a:blip r:embed="rId3">
            <a:alphaModFix/>
          </a:blip>
          <a:srcRect b="0" l="-2794" r="29833" t="0"/>
          <a:stretch/>
        </p:blipFill>
        <p:spPr>
          <a:xfrm>
            <a:off x="4742500" y="3259625"/>
            <a:ext cx="4401500" cy="1883876"/>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Sp="0">
  <p:cSld>
    <p:bg>
      <p:bgPr>
        <a:solidFill>
          <a:srgbClr val="FFE599"/>
        </a:solidFill>
      </p:bgPr>
    </p:bg>
    <p:spTree>
      <p:nvGrpSpPr>
        <p:cNvPr id="96" name="Shape 96"/>
        <p:cNvGrpSpPr/>
        <p:nvPr/>
      </p:nvGrpSpPr>
      <p:grpSpPr>
        <a:xfrm>
          <a:off x="0" y="0"/>
          <a:ext cx="0" cy="0"/>
          <a:chOff x="0" y="0"/>
          <a:chExt cx="0" cy="0"/>
        </a:xfrm>
      </p:grpSpPr>
      <p:sp>
        <p:nvSpPr>
          <p:cNvPr id="97" name="Google Shape;97;p3"/>
          <p:cNvSpPr txBox="1"/>
          <p:nvPr>
            <p:ph idx="4294967295" type="title"/>
          </p:nvPr>
        </p:nvSpPr>
        <p:spPr>
          <a:xfrm>
            <a:off x="311100" y="160750"/>
            <a:ext cx="6426300" cy="396300"/>
          </a:xfrm>
          <a:prstGeom prst="rect">
            <a:avLst/>
          </a:prstGeom>
          <a:noFill/>
          <a:ln>
            <a:noFill/>
          </a:ln>
        </p:spPr>
        <p:txBody>
          <a:bodyPr anchorCtr="0" anchor="b" bIns="91425" lIns="91425" spcFirstLastPara="1" rIns="91425" wrap="square" tIns="91425">
            <a:normAutofit fontScale="90000"/>
          </a:bodyPr>
          <a:lstStyle/>
          <a:p>
            <a:pPr indent="0" lvl="0" marL="0" rtl="1" algn="l">
              <a:lnSpc>
                <a:spcPct val="100000"/>
              </a:lnSpc>
              <a:spcBef>
                <a:spcPts val="0"/>
              </a:spcBef>
              <a:spcAft>
                <a:spcPts val="0"/>
              </a:spcAft>
              <a:buClr>
                <a:srgbClr val="495526"/>
              </a:buClr>
              <a:buSzPct val="85714"/>
              <a:buFont typeface="Arial Rounded"/>
              <a:buNone/>
            </a:pPr>
            <a:r>
              <a:rPr b="1" lang="en-US" sz="2800">
                <a:solidFill>
                  <a:srgbClr val="F6650A"/>
                </a:solidFill>
                <a:latin typeface="Arial Rounded"/>
                <a:ea typeface="Arial Rounded"/>
                <a:cs typeface="Arial Rounded"/>
                <a:sym typeface="Arial Rounded"/>
              </a:rPr>
              <a:t>ICU: intensive care unit </a:t>
            </a:r>
            <a:endParaRPr>
              <a:solidFill>
                <a:srgbClr val="F6650A"/>
              </a:solidFill>
            </a:endParaRPr>
          </a:p>
        </p:txBody>
      </p:sp>
      <p:sp>
        <p:nvSpPr>
          <p:cNvPr id="98" name="Google Shape;98;p3"/>
          <p:cNvSpPr txBox="1"/>
          <p:nvPr/>
        </p:nvSpPr>
        <p:spPr>
          <a:xfrm>
            <a:off x="152400" y="630825"/>
            <a:ext cx="8077200" cy="3324600"/>
          </a:xfrm>
          <a:prstGeom prst="rect">
            <a:avLst/>
          </a:prstGeom>
          <a:noFill/>
          <a:ln>
            <a:noFill/>
          </a:ln>
        </p:spPr>
        <p:txBody>
          <a:bodyPr anchorCtr="0" anchor="t" bIns="45700" lIns="91425" spcFirstLastPara="1" rIns="91425" wrap="square" tIns="45700">
            <a:spAutoFit/>
          </a:bodyPr>
          <a:lstStyle/>
          <a:p>
            <a:pPr indent="0" lvl="1" marL="0" marR="0" rtl="0" algn="l">
              <a:lnSpc>
                <a:spcPct val="100000"/>
              </a:lnSpc>
              <a:spcBef>
                <a:spcPts val="0"/>
              </a:spcBef>
              <a:spcAft>
                <a:spcPts val="0"/>
              </a:spcAft>
              <a:buClr>
                <a:srgbClr val="000000"/>
              </a:buClr>
              <a:buSzPts val="2400"/>
              <a:buFont typeface="Arial"/>
              <a:buNone/>
            </a:pPr>
            <a:r>
              <a:rPr b="0" i="0" lang="en-US" sz="2400" u="none" cap="none" strike="noStrike">
                <a:solidFill>
                  <a:srgbClr val="964009"/>
                </a:solidFill>
                <a:latin typeface="Arial"/>
                <a:ea typeface="Arial"/>
                <a:cs typeface="Arial"/>
                <a:sym typeface="Arial"/>
              </a:rPr>
              <a:t>●</a:t>
            </a:r>
            <a:r>
              <a:rPr b="0" i="0" lang="en-US" sz="2300" u="none" cap="none" strike="noStrike">
                <a:solidFill>
                  <a:srgbClr val="964009"/>
                </a:solidFill>
                <a:latin typeface="Arial"/>
                <a:ea typeface="Arial"/>
                <a:cs typeface="Arial"/>
                <a:sym typeface="Arial"/>
              </a:rPr>
              <a:t>Highest level of continuous patient (maintenance, care, treatment)</a:t>
            </a:r>
            <a:endParaRPr b="0" i="0" sz="1300" u="none" cap="none" strike="noStrike">
              <a:solidFill>
                <a:srgbClr val="964009"/>
              </a:solidFill>
              <a:latin typeface="Arial"/>
              <a:ea typeface="Arial"/>
              <a:cs typeface="Arial"/>
              <a:sym typeface="Arial"/>
            </a:endParaRPr>
          </a:p>
          <a:p>
            <a:pPr indent="0" lvl="1" marL="0" marR="0" rtl="0" algn="l">
              <a:lnSpc>
                <a:spcPct val="100000"/>
              </a:lnSpc>
              <a:spcBef>
                <a:spcPts val="600"/>
              </a:spcBef>
              <a:spcAft>
                <a:spcPts val="0"/>
              </a:spcAft>
              <a:buClr>
                <a:srgbClr val="000000"/>
              </a:buClr>
              <a:buSzPts val="2400"/>
              <a:buFont typeface="Arial"/>
              <a:buNone/>
            </a:pPr>
            <a:r>
              <a:rPr b="0" i="0" lang="en-US" sz="2300" u="none" cap="none" strike="noStrike">
                <a:solidFill>
                  <a:srgbClr val="964009"/>
                </a:solidFill>
                <a:latin typeface="Arial"/>
                <a:ea typeface="Arial"/>
                <a:cs typeface="Arial"/>
                <a:sym typeface="Arial"/>
              </a:rPr>
              <a:t>●nurse :patient 1:1</a:t>
            </a:r>
            <a:endParaRPr b="0" i="0" sz="1300" u="none" cap="none" strike="noStrike">
              <a:solidFill>
                <a:srgbClr val="964009"/>
              </a:solidFill>
              <a:latin typeface="Arial"/>
              <a:ea typeface="Arial"/>
              <a:cs typeface="Arial"/>
              <a:sym typeface="Arial"/>
            </a:endParaRPr>
          </a:p>
          <a:p>
            <a:pPr indent="0" lvl="1" marL="0" marR="0" rtl="0" algn="l">
              <a:lnSpc>
                <a:spcPct val="100000"/>
              </a:lnSpc>
              <a:spcBef>
                <a:spcPts val="600"/>
              </a:spcBef>
              <a:spcAft>
                <a:spcPts val="0"/>
              </a:spcAft>
              <a:buClr>
                <a:srgbClr val="000000"/>
              </a:buClr>
              <a:buSzPts val="2400"/>
              <a:buFont typeface="Arial"/>
              <a:buNone/>
            </a:pPr>
            <a:r>
              <a:rPr b="0" i="0" lang="en-US" sz="2300" u="none" cap="none" strike="noStrike">
                <a:solidFill>
                  <a:srgbClr val="964009"/>
                </a:solidFill>
                <a:latin typeface="Arial"/>
                <a:ea typeface="Arial"/>
                <a:cs typeface="Arial"/>
                <a:sym typeface="Arial"/>
              </a:rPr>
              <a:t>●nurse in change 24 hr </a:t>
            </a:r>
            <a:endParaRPr b="0" i="0" sz="1300" u="none" cap="none" strike="noStrike">
              <a:solidFill>
                <a:srgbClr val="964009"/>
              </a:solidFill>
              <a:latin typeface="Arial"/>
              <a:ea typeface="Arial"/>
              <a:cs typeface="Arial"/>
              <a:sym typeface="Arial"/>
            </a:endParaRPr>
          </a:p>
          <a:p>
            <a:pPr indent="0" lvl="1" marL="0" marR="0" rtl="0" algn="l">
              <a:lnSpc>
                <a:spcPct val="100000"/>
              </a:lnSpc>
              <a:spcBef>
                <a:spcPts val="600"/>
              </a:spcBef>
              <a:spcAft>
                <a:spcPts val="0"/>
              </a:spcAft>
              <a:buClr>
                <a:srgbClr val="000000"/>
              </a:buClr>
              <a:buSzPts val="2400"/>
              <a:buFont typeface="Arial"/>
              <a:buNone/>
            </a:pPr>
            <a:r>
              <a:rPr b="0" i="0" lang="en-US" sz="2300" u="none" cap="none" strike="noStrike">
                <a:solidFill>
                  <a:srgbClr val="964009"/>
                </a:solidFill>
                <a:latin typeface="Arial"/>
                <a:ea typeface="Arial"/>
                <a:cs typeface="Arial"/>
                <a:sym typeface="Arial"/>
              </a:rPr>
              <a:t>●resident doctor 24 hr</a:t>
            </a:r>
            <a:endParaRPr b="0" i="0" sz="2300" u="none" cap="none" strike="noStrike">
              <a:solidFill>
                <a:srgbClr val="964009"/>
              </a:solidFill>
              <a:latin typeface="Arial"/>
              <a:ea typeface="Arial"/>
              <a:cs typeface="Arial"/>
              <a:sym typeface="Arial"/>
            </a:endParaRPr>
          </a:p>
          <a:p>
            <a:pPr indent="0" lvl="1" marL="0" marR="0" rtl="0" algn="l">
              <a:lnSpc>
                <a:spcPct val="100000"/>
              </a:lnSpc>
              <a:spcBef>
                <a:spcPts val="600"/>
              </a:spcBef>
              <a:spcAft>
                <a:spcPts val="0"/>
              </a:spcAft>
              <a:buClr>
                <a:srgbClr val="000000"/>
              </a:buClr>
              <a:buSzPts val="2400"/>
              <a:buFont typeface="Arial"/>
              <a:buNone/>
            </a:pPr>
            <a:r>
              <a:rPr b="0" i="0" lang="en-US" sz="2300" u="none" cap="none" strike="noStrike">
                <a:solidFill>
                  <a:srgbClr val="964009"/>
                </a:solidFill>
                <a:latin typeface="Arial"/>
                <a:ea typeface="Arial"/>
                <a:cs typeface="Arial"/>
                <a:sym typeface="Arial"/>
              </a:rPr>
              <a:t>●consultant frequent (visit 2-4hr)</a:t>
            </a:r>
            <a:endParaRPr b="0" i="0" sz="1300" u="none" cap="none" strike="noStrike">
              <a:solidFill>
                <a:srgbClr val="964009"/>
              </a:solidFill>
              <a:latin typeface="Arial"/>
              <a:ea typeface="Arial"/>
              <a:cs typeface="Arial"/>
              <a:sym typeface="Arial"/>
            </a:endParaRPr>
          </a:p>
          <a:p>
            <a:pPr indent="0" lvl="1" marL="0" marR="0" rtl="0" algn="l">
              <a:lnSpc>
                <a:spcPct val="100000"/>
              </a:lnSpc>
              <a:spcBef>
                <a:spcPts val="600"/>
              </a:spcBef>
              <a:spcAft>
                <a:spcPts val="0"/>
              </a:spcAft>
              <a:buClr>
                <a:srgbClr val="000000"/>
              </a:buClr>
              <a:buSzPts val="2400"/>
              <a:buFont typeface="Arial"/>
              <a:buNone/>
            </a:pPr>
            <a:r>
              <a:rPr b="0" i="0" lang="en-US" sz="2300" u="none" cap="none" strike="noStrike">
                <a:solidFill>
                  <a:srgbClr val="964009"/>
                </a:solidFill>
                <a:latin typeface="Arial"/>
                <a:ea typeface="Arial"/>
                <a:cs typeface="Arial"/>
                <a:sym typeface="Arial"/>
              </a:rPr>
              <a:t>●facilities to support organ system failure with full monitor care </a:t>
            </a:r>
            <a:endParaRPr b="0" i="0" sz="2300" u="none" cap="none" strike="noStrike">
              <a:solidFill>
                <a:srgbClr val="964009"/>
              </a:solidFill>
              <a:latin typeface="Arial"/>
              <a:ea typeface="Arial"/>
              <a:cs typeface="Arial"/>
              <a:sym typeface="Arial"/>
            </a:endParaRPr>
          </a:p>
        </p:txBody>
      </p:sp>
      <p:sp>
        <p:nvSpPr>
          <p:cNvPr id="99" name="Google Shape;99;p3"/>
          <p:cNvSpPr txBox="1"/>
          <p:nvPr/>
        </p:nvSpPr>
        <p:spPr>
          <a:xfrm>
            <a:off x="311100" y="3557095"/>
            <a:ext cx="7918500" cy="709200"/>
          </a:xfrm>
          <a:prstGeom prst="rect">
            <a:avLst/>
          </a:prstGeom>
          <a:noFill/>
          <a:ln>
            <a:noFill/>
          </a:ln>
        </p:spPr>
        <p:txBody>
          <a:bodyPr anchorCtr="0" anchor="b" bIns="91425" lIns="91425" spcFirstLastPara="1" rIns="91425" wrap="square" tIns="91425">
            <a:normAutofit/>
          </a:bodyPr>
          <a:lstStyle/>
          <a:p>
            <a:pPr indent="0" lvl="0" marL="0" marR="0" rtl="0" algn="ctr">
              <a:lnSpc>
                <a:spcPct val="100000"/>
              </a:lnSpc>
              <a:spcBef>
                <a:spcPts val="0"/>
              </a:spcBef>
              <a:spcAft>
                <a:spcPts val="0"/>
              </a:spcAft>
              <a:buClr>
                <a:srgbClr val="495526"/>
              </a:buClr>
              <a:buSzPts val="2400"/>
              <a:buFont typeface="Arial Rounded"/>
              <a:buNone/>
            </a:pPr>
            <a:r>
              <a:rPr b="1" lang="en-US" sz="2100">
                <a:solidFill>
                  <a:srgbClr val="F6650A"/>
                </a:solidFill>
                <a:latin typeface="Arial Rounded"/>
                <a:ea typeface="Arial Rounded"/>
                <a:cs typeface="Arial Rounded"/>
                <a:sym typeface="Arial Rounded"/>
              </a:rPr>
              <a:t> </a:t>
            </a:r>
            <a:r>
              <a:rPr b="1" i="0" lang="en-US" sz="2100" u="none" cap="none" strike="noStrike">
                <a:solidFill>
                  <a:srgbClr val="F6650A"/>
                </a:solidFill>
                <a:latin typeface="Arial Rounded"/>
                <a:ea typeface="Arial Rounded"/>
                <a:cs typeface="Arial Rounded"/>
                <a:sym typeface="Arial Rounded"/>
              </a:rPr>
              <a:t>The main functions of any ICU :</a:t>
            </a:r>
            <a:endParaRPr b="1" i="0" sz="2100" u="none" cap="none" strike="noStrike">
              <a:solidFill>
                <a:srgbClr val="F6650A"/>
              </a:solidFill>
              <a:latin typeface="Arial Rounded"/>
              <a:ea typeface="Arial Rounded"/>
              <a:cs typeface="Arial Rounded"/>
              <a:sym typeface="Arial Rounded"/>
            </a:endParaRPr>
          </a:p>
        </p:txBody>
      </p:sp>
      <p:sp>
        <p:nvSpPr>
          <p:cNvPr id="100" name="Google Shape;100;p3"/>
          <p:cNvSpPr txBox="1"/>
          <p:nvPr/>
        </p:nvSpPr>
        <p:spPr>
          <a:xfrm>
            <a:off x="152400" y="4266302"/>
            <a:ext cx="8382000" cy="877200"/>
          </a:xfrm>
          <a:prstGeom prst="rect">
            <a:avLst/>
          </a:prstGeom>
          <a:noFill/>
          <a:ln>
            <a:noFill/>
          </a:ln>
        </p:spPr>
        <p:txBody>
          <a:bodyPr anchorCtr="0" anchor="t" bIns="45700" lIns="91425" spcFirstLastPara="1" rIns="91425" wrap="square" tIns="45700">
            <a:spAutoFit/>
          </a:bodyPr>
          <a:lstStyle/>
          <a:p>
            <a:pPr indent="-336550" lvl="1" marL="342900" marR="0" rtl="0" algn="l">
              <a:lnSpc>
                <a:spcPct val="100000"/>
              </a:lnSpc>
              <a:spcBef>
                <a:spcPts val="0"/>
              </a:spcBef>
              <a:spcAft>
                <a:spcPts val="0"/>
              </a:spcAft>
              <a:buClr>
                <a:srgbClr val="964009"/>
              </a:buClr>
              <a:buSzPts val="2300"/>
              <a:buFont typeface="Arial"/>
              <a:buChar char="•"/>
            </a:pPr>
            <a:r>
              <a:rPr b="0" i="0" lang="en-US" sz="2300" u="none" cap="none" strike="noStrike">
                <a:solidFill>
                  <a:srgbClr val="964009"/>
                </a:solidFill>
                <a:latin typeface="Arial"/>
                <a:ea typeface="Arial"/>
                <a:cs typeface="Arial"/>
                <a:sym typeface="Arial"/>
              </a:rPr>
              <a:t>Provide optimum life support</a:t>
            </a:r>
            <a:endParaRPr b="0" i="0" sz="1300" u="none" cap="none" strike="noStrike">
              <a:solidFill>
                <a:srgbClr val="964009"/>
              </a:solidFill>
              <a:latin typeface="Arial"/>
              <a:ea typeface="Arial"/>
              <a:cs typeface="Arial"/>
              <a:sym typeface="Arial"/>
            </a:endParaRPr>
          </a:p>
          <a:p>
            <a:pPr indent="-336550" lvl="1" marL="342900" marR="0" rtl="0" algn="l">
              <a:lnSpc>
                <a:spcPct val="100000"/>
              </a:lnSpc>
              <a:spcBef>
                <a:spcPts val="600"/>
              </a:spcBef>
              <a:spcAft>
                <a:spcPts val="0"/>
              </a:spcAft>
              <a:buClr>
                <a:srgbClr val="964009"/>
              </a:buClr>
              <a:buSzPts val="2300"/>
              <a:buFont typeface="Arial"/>
              <a:buChar char="•"/>
            </a:pPr>
            <a:r>
              <a:rPr b="0" i="0" lang="en-US" sz="2300" u="none" cap="none" strike="noStrike">
                <a:solidFill>
                  <a:srgbClr val="964009"/>
                </a:solidFill>
                <a:latin typeface="Arial"/>
                <a:ea typeface="Arial"/>
                <a:cs typeface="Arial"/>
                <a:sym typeface="Arial"/>
              </a:rPr>
              <a:t>Provide adequate monitoring of vital functions.</a:t>
            </a:r>
            <a:endParaRPr b="0" i="0" sz="1300" u="none" cap="none" strike="noStrike">
              <a:solidFill>
                <a:srgbClr val="964009"/>
              </a:solidFill>
              <a:latin typeface="Arial"/>
              <a:ea typeface="Arial"/>
              <a:cs typeface="Arial"/>
              <a:sym typeface="Arial"/>
            </a:endParaRPr>
          </a:p>
        </p:txBody>
      </p:sp>
    </p:spTree>
  </p:cSld>
  <p:clrMapOvr>
    <a:masterClrMapping/>
  </p:clrMapOvr>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Sp="0">
  <p:cSld>
    <p:bg>
      <p:bgPr>
        <a:solidFill>
          <a:srgbClr val="C9DAF8"/>
        </a:solidFill>
      </p:bgPr>
    </p:bg>
    <p:spTree>
      <p:nvGrpSpPr>
        <p:cNvPr id="280" name="Shape 280"/>
        <p:cNvGrpSpPr/>
        <p:nvPr/>
      </p:nvGrpSpPr>
      <p:grpSpPr>
        <a:xfrm>
          <a:off x="0" y="0"/>
          <a:ext cx="0" cy="0"/>
          <a:chOff x="0" y="0"/>
          <a:chExt cx="0" cy="0"/>
        </a:xfrm>
      </p:grpSpPr>
      <p:sp>
        <p:nvSpPr>
          <p:cNvPr id="281" name="Google Shape;281;p30"/>
          <p:cNvSpPr txBox="1"/>
          <p:nvPr>
            <p:ph type="title"/>
          </p:nvPr>
        </p:nvSpPr>
        <p:spPr>
          <a:xfrm>
            <a:off x="838200" y="0"/>
            <a:ext cx="7918500" cy="590700"/>
          </a:xfrm>
          <a:prstGeom prst="rect">
            <a:avLst/>
          </a:prstGeom>
          <a:noFill/>
          <a:ln>
            <a:noFill/>
          </a:ln>
        </p:spPr>
        <p:txBody>
          <a:bodyPr anchorCtr="0" anchor="b" bIns="91425" lIns="91425" spcFirstLastPara="1" rIns="91425" wrap="square" tIns="91425">
            <a:normAutofit/>
          </a:bodyPr>
          <a:lstStyle/>
          <a:p>
            <a:pPr indent="0" lvl="0" marL="0" rtl="1" algn="l">
              <a:lnSpc>
                <a:spcPct val="100000"/>
              </a:lnSpc>
              <a:spcBef>
                <a:spcPts val="0"/>
              </a:spcBef>
              <a:spcAft>
                <a:spcPts val="0"/>
              </a:spcAft>
              <a:buClr>
                <a:srgbClr val="495526"/>
              </a:buClr>
              <a:buSzPts val="2400"/>
              <a:buFont typeface="Arial Rounded"/>
              <a:buNone/>
            </a:pPr>
            <a:r>
              <a:rPr b="1" lang="en-US" sz="2400">
                <a:solidFill>
                  <a:srgbClr val="495526"/>
                </a:solidFill>
                <a:latin typeface="Arial Rounded"/>
                <a:ea typeface="Arial Rounded"/>
                <a:cs typeface="Arial Rounded"/>
                <a:sym typeface="Arial Rounded"/>
              </a:rPr>
              <a:t>Complication of Arterial line insertion</a:t>
            </a:r>
            <a:endParaRPr/>
          </a:p>
        </p:txBody>
      </p:sp>
      <p:sp>
        <p:nvSpPr>
          <p:cNvPr id="282" name="Google Shape;282;p30"/>
          <p:cNvSpPr txBox="1"/>
          <p:nvPr/>
        </p:nvSpPr>
        <p:spPr>
          <a:xfrm>
            <a:off x="228600" y="511463"/>
            <a:ext cx="8839200" cy="3093900"/>
          </a:xfrm>
          <a:prstGeom prst="rect">
            <a:avLst/>
          </a:prstGeom>
          <a:noFill/>
          <a:ln>
            <a:noFill/>
          </a:ln>
        </p:spPr>
        <p:txBody>
          <a:bodyPr anchorCtr="0" anchor="t" bIns="45700" lIns="91425" spcFirstLastPara="1" rIns="91425" wrap="square" tIns="45700">
            <a:spAutoFit/>
          </a:bodyPr>
          <a:lstStyle/>
          <a:p>
            <a:pPr indent="-279400" lvl="1" marL="342900" marR="0" rtl="0" algn="l">
              <a:lnSpc>
                <a:spcPct val="100000"/>
              </a:lnSpc>
              <a:spcBef>
                <a:spcPts val="0"/>
              </a:spcBef>
              <a:spcAft>
                <a:spcPts val="0"/>
              </a:spcAft>
              <a:buClr>
                <a:schemeClr val="dk1"/>
              </a:buClr>
              <a:buSzPts val="1400"/>
              <a:buFont typeface="Arial"/>
              <a:buChar char="➤"/>
            </a:pPr>
            <a:r>
              <a:rPr b="0" i="0" lang="en-US" sz="2000" u="sng" cap="none" strike="noStrike">
                <a:solidFill>
                  <a:srgbClr val="205867"/>
                </a:solidFill>
                <a:latin typeface="Arial"/>
                <a:ea typeface="Arial"/>
                <a:cs typeface="Arial"/>
                <a:sym typeface="Arial"/>
              </a:rPr>
              <a:t>Common </a:t>
            </a:r>
            <a:r>
              <a:rPr b="0" i="0" lang="en-US" sz="2000" u="none" cap="none" strike="noStrike">
                <a:solidFill>
                  <a:srgbClr val="205867"/>
                </a:solidFill>
                <a:latin typeface="Arial"/>
                <a:ea typeface="Arial"/>
                <a:cs typeface="Arial"/>
                <a:sym typeface="Arial"/>
              </a:rPr>
              <a:t>complications of arterial line placement are as:</a:t>
            </a:r>
            <a:endParaRPr b="0" i="0" sz="1400" u="none" cap="none" strike="noStrike">
              <a:solidFill>
                <a:srgbClr val="000000"/>
              </a:solidFill>
              <a:latin typeface="Arial"/>
              <a:ea typeface="Arial"/>
              <a:cs typeface="Arial"/>
              <a:sym typeface="Arial"/>
            </a:endParaRPr>
          </a:p>
          <a:p>
            <a:pPr indent="0" lvl="1" marL="0" marR="0" rtl="0" algn="l">
              <a:lnSpc>
                <a:spcPct val="100000"/>
              </a:lnSpc>
              <a:spcBef>
                <a:spcPts val="600"/>
              </a:spcBef>
              <a:spcAft>
                <a:spcPts val="0"/>
              </a:spcAft>
              <a:buClr>
                <a:srgbClr val="000000"/>
              </a:buClr>
              <a:buSzPts val="2000"/>
              <a:buFont typeface="Arial"/>
              <a:buNone/>
            </a:pPr>
            <a:r>
              <a:rPr b="0" i="0" lang="en-US" sz="2000" u="none" cap="none" strike="noStrike">
                <a:solidFill>
                  <a:srgbClr val="205867"/>
                </a:solidFill>
                <a:latin typeface="Arial"/>
                <a:ea typeface="Arial"/>
                <a:cs typeface="Arial"/>
                <a:sym typeface="Arial"/>
              </a:rPr>
              <a:t>     - Temporary radial artery occlusion (19.7%)</a:t>
            </a:r>
            <a:endParaRPr b="0" i="0" sz="1400" u="none" cap="none" strike="noStrike">
              <a:solidFill>
                <a:srgbClr val="000000"/>
              </a:solidFill>
              <a:latin typeface="Arial"/>
              <a:ea typeface="Arial"/>
              <a:cs typeface="Arial"/>
              <a:sym typeface="Arial"/>
            </a:endParaRPr>
          </a:p>
          <a:p>
            <a:pPr indent="0" lvl="1" marL="0" marR="0" rtl="0" algn="l">
              <a:lnSpc>
                <a:spcPct val="100000"/>
              </a:lnSpc>
              <a:spcBef>
                <a:spcPts val="600"/>
              </a:spcBef>
              <a:spcAft>
                <a:spcPts val="0"/>
              </a:spcAft>
              <a:buClr>
                <a:srgbClr val="000000"/>
              </a:buClr>
              <a:buSzPts val="2000"/>
              <a:buFont typeface="Arial"/>
              <a:buNone/>
            </a:pPr>
            <a:r>
              <a:rPr b="0" i="0" lang="en-US" sz="2000" u="none" cap="none" strike="noStrike">
                <a:solidFill>
                  <a:srgbClr val="205867"/>
                </a:solidFill>
                <a:latin typeface="Arial"/>
                <a:ea typeface="Arial"/>
                <a:cs typeface="Arial"/>
                <a:sym typeface="Arial"/>
              </a:rPr>
              <a:t>     - Hematoma /Bleeding (14.4%)</a:t>
            </a:r>
            <a:endParaRPr b="0" i="0" sz="1400" u="none" cap="none" strike="noStrike">
              <a:solidFill>
                <a:srgbClr val="000000"/>
              </a:solidFill>
              <a:latin typeface="Arial"/>
              <a:ea typeface="Arial"/>
              <a:cs typeface="Arial"/>
              <a:sym typeface="Arial"/>
            </a:endParaRPr>
          </a:p>
          <a:p>
            <a:pPr indent="-279400" lvl="1" marL="342900" marR="0" rtl="0" algn="l">
              <a:lnSpc>
                <a:spcPct val="100000"/>
              </a:lnSpc>
              <a:spcBef>
                <a:spcPts val="600"/>
              </a:spcBef>
              <a:spcAft>
                <a:spcPts val="0"/>
              </a:spcAft>
              <a:buClr>
                <a:schemeClr val="dk1"/>
              </a:buClr>
              <a:buSzPts val="1400"/>
              <a:buFont typeface="Arial"/>
              <a:buChar char="➤"/>
            </a:pPr>
            <a:r>
              <a:rPr b="0" i="0" lang="en-US" sz="2000" u="none" cap="none" strike="noStrike">
                <a:solidFill>
                  <a:srgbClr val="205867"/>
                </a:solidFill>
                <a:latin typeface="Arial"/>
                <a:ea typeface="Arial"/>
                <a:cs typeface="Arial"/>
                <a:sym typeface="Arial"/>
              </a:rPr>
              <a:t>Less common and rare complications include the following:</a:t>
            </a:r>
            <a:endParaRPr b="0" i="0" sz="1400" u="none" cap="none" strike="noStrike">
              <a:solidFill>
                <a:srgbClr val="000000"/>
              </a:solidFill>
              <a:latin typeface="Arial"/>
              <a:ea typeface="Arial"/>
              <a:cs typeface="Arial"/>
              <a:sym typeface="Arial"/>
            </a:endParaRPr>
          </a:p>
          <a:p>
            <a:pPr indent="0" lvl="1" marL="0" marR="0" rtl="0" algn="l">
              <a:lnSpc>
                <a:spcPct val="100000"/>
              </a:lnSpc>
              <a:spcBef>
                <a:spcPts val="600"/>
              </a:spcBef>
              <a:spcAft>
                <a:spcPts val="0"/>
              </a:spcAft>
              <a:buClr>
                <a:srgbClr val="000000"/>
              </a:buClr>
              <a:buSzPts val="2000"/>
              <a:buFont typeface="Arial"/>
              <a:buNone/>
            </a:pPr>
            <a:r>
              <a:rPr b="0" i="0" lang="en-US" sz="2000" u="none" cap="none" strike="noStrike">
                <a:solidFill>
                  <a:srgbClr val="205867"/>
                </a:solidFill>
                <a:latin typeface="Arial"/>
                <a:ea typeface="Arial"/>
                <a:cs typeface="Arial"/>
                <a:sym typeface="Arial"/>
              </a:rPr>
              <a:t>     - Localized catheter site infection</a:t>
            </a:r>
            <a:r>
              <a:rPr lang="en-US"/>
              <a:t>             </a:t>
            </a:r>
            <a:r>
              <a:rPr b="0" i="0" lang="en-US" sz="2000" u="none" cap="none" strike="noStrike">
                <a:solidFill>
                  <a:srgbClr val="205867"/>
                </a:solidFill>
                <a:latin typeface="Arial"/>
                <a:ea typeface="Arial"/>
                <a:cs typeface="Arial"/>
                <a:sym typeface="Arial"/>
              </a:rPr>
              <a:t>- Hemorrhage</a:t>
            </a:r>
            <a:endParaRPr b="0" i="0" sz="2000" u="none" cap="none" strike="noStrike">
              <a:solidFill>
                <a:srgbClr val="205867"/>
              </a:solidFill>
              <a:latin typeface="Arial"/>
              <a:ea typeface="Arial"/>
              <a:cs typeface="Arial"/>
              <a:sym typeface="Arial"/>
            </a:endParaRPr>
          </a:p>
          <a:p>
            <a:pPr indent="0" lvl="1" marL="0" marR="0" rtl="0" algn="l">
              <a:lnSpc>
                <a:spcPct val="100000"/>
              </a:lnSpc>
              <a:spcBef>
                <a:spcPts val="600"/>
              </a:spcBef>
              <a:spcAft>
                <a:spcPts val="0"/>
              </a:spcAft>
              <a:buClr>
                <a:srgbClr val="000000"/>
              </a:buClr>
              <a:buSzPts val="2000"/>
              <a:buFont typeface="Arial"/>
              <a:buNone/>
            </a:pPr>
            <a:r>
              <a:rPr b="0" i="0" lang="en-US" sz="2000" u="none" cap="none" strike="noStrike">
                <a:solidFill>
                  <a:srgbClr val="205867"/>
                </a:solidFill>
                <a:latin typeface="Arial"/>
                <a:ea typeface="Arial"/>
                <a:cs typeface="Arial"/>
                <a:sym typeface="Arial"/>
              </a:rPr>
              <a:t>     - Sepsi</a:t>
            </a:r>
            <a:r>
              <a:rPr b="0" i="0" lang="en-US" sz="2000" u="none" cap="none" strike="noStrike">
                <a:solidFill>
                  <a:srgbClr val="205867"/>
                </a:solidFill>
                <a:latin typeface="Arial"/>
                <a:ea typeface="Arial"/>
                <a:cs typeface="Arial"/>
                <a:sym typeface="Arial"/>
              </a:rPr>
              <a:t>s</a:t>
            </a:r>
            <a:r>
              <a:rPr lang="en-US" sz="2000">
                <a:solidFill>
                  <a:srgbClr val="205867"/>
                </a:solidFill>
              </a:rPr>
              <a:t>                                                 </a:t>
            </a:r>
            <a:r>
              <a:rPr b="0" i="0" lang="en-US" sz="2000" u="none" cap="none" strike="noStrike">
                <a:solidFill>
                  <a:srgbClr val="205867"/>
                </a:solidFill>
                <a:latin typeface="Arial"/>
                <a:ea typeface="Arial"/>
                <a:cs typeface="Arial"/>
                <a:sym typeface="Arial"/>
              </a:rPr>
              <a:t>- Permanent ischemic damage </a:t>
            </a:r>
            <a:endParaRPr b="0" i="0" sz="1400" u="none" cap="none" strike="noStrike">
              <a:solidFill>
                <a:srgbClr val="000000"/>
              </a:solidFill>
              <a:latin typeface="Arial"/>
              <a:ea typeface="Arial"/>
              <a:cs typeface="Arial"/>
              <a:sym typeface="Arial"/>
            </a:endParaRPr>
          </a:p>
          <a:p>
            <a:pPr indent="0" lvl="1" marL="0" marR="0" rtl="0" algn="l">
              <a:lnSpc>
                <a:spcPct val="100000"/>
              </a:lnSpc>
              <a:spcBef>
                <a:spcPts val="600"/>
              </a:spcBef>
              <a:spcAft>
                <a:spcPts val="0"/>
              </a:spcAft>
              <a:buClr>
                <a:srgbClr val="000000"/>
              </a:buClr>
              <a:buSzPts val="2000"/>
              <a:buFont typeface="Arial"/>
              <a:buNone/>
            </a:pPr>
            <a:r>
              <a:rPr b="0" i="0" lang="en-US" sz="2000" u="none" cap="none" strike="noStrike">
                <a:solidFill>
                  <a:srgbClr val="205867"/>
                </a:solidFill>
                <a:latin typeface="Arial"/>
                <a:ea typeface="Arial"/>
                <a:cs typeface="Arial"/>
                <a:sym typeface="Arial"/>
              </a:rPr>
              <a:t>     - Thrombosis</a:t>
            </a:r>
            <a:r>
              <a:rPr lang="en-US" sz="2000">
                <a:solidFill>
                  <a:srgbClr val="205867"/>
                </a:solidFill>
              </a:rPr>
              <a:t>                                        </a:t>
            </a:r>
            <a:r>
              <a:rPr b="0" i="0" lang="en-US" sz="2000" u="none" cap="none" strike="noStrike">
                <a:solidFill>
                  <a:srgbClr val="205867"/>
                </a:solidFill>
                <a:latin typeface="Arial"/>
                <a:ea typeface="Arial"/>
                <a:cs typeface="Arial"/>
                <a:sym typeface="Arial"/>
              </a:rPr>
              <a:t> - Air embolism</a:t>
            </a:r>
            <a:endParaRPr b="0" i="0" sz="1400" u="none" cap="none" strike="noStrike">
              <a:solidFill>
                <a:srgbClr val="000000"/>
              </a:solidFill>
              <a:latin typeface="Arial"/>
              <a:ea typeface="Arial"/>
              <a:cs typeface="Arial"/>
              <a:sym typeface="Arial"/>
            </a:endParaRPr>
          </a:p>
          <a:p>
            <a:pPr indent="0" lvl="1" marL="0" marR="0" rtl="0" algn="l">
              <a:lnSpc>
                <a:spcPct val="100000"/>
              </a:lnSpc>
              <a:spcBef>
                <a:spcPts val="600"/>
              </a:spcBef>
              <a:spcAft>
                <a:spcPts val="0"/>
              </a:spcAft>
              <a:buClr>
                <a:srgbClr val="000000"/>
              </a:buClr>
              <a:buSzPts val="2000"/>
              <a:buFont typeface="Arial"/>
              <a:buNone/>
            </a:pPr>
            <a:r>
              <a:rPr b="0" i="0" lang="en-US" sz="2000" u="none" cap="none" strike="noStrike">
                <a:solidFill>
                  <a:srgbClr val="205867"/>
                </a:solidFill>
                <a:latin typeface="Arial"/>
                <a:ea typeface="Arial"/>
                <a:cs typeface="Arial"/>
                <a:sym typeface="Arial"/>
              </a:rPr>
              <a:t>     - Carp</a:t>
            </a:r>
            <a:r>
              <a:rPr lang="en-US" sz="2000">
                <a:solidFill>
                  <a:srgbClr val="205867"/>
                </a:solidFill>
              </a:rPr>
              <a:t>a</a:t>
            </a:r>
            <a:r>
              <a:rPr b="0" i="0" lang="en-US" sz="2000" u="none" cap="none" strike="noStrike">
                <a:solidFill>
                  <a:srgbClr val="205867"/>
                </a:solidFill>
                <a:latin typeface="Arial"/>
                <a:ea typeface="Arial"/>
                <a:cs typeface="Arial"/>
                <a:sym typeface="Arial"/>
              </a:rPr>
              <a:t>l tunnel syndrome</a:t>
            </a:r>
            <a:r>
              <a:rPr lang="en-US"/>
              <a:t>                               </a:t>
            </a:r>
            <a:r>
              <a:rPr b="0" i="0" lang="en-US" sz="2000" u="none" cap="none" strike="noStrike">
                <a:solidFill>
                  <a:srgbClr val="205867"/>
                </a:solidFill>
                <a:latin typeface="Arial"/>
                <a:ea typeface="Arial"/>
                <a:cs typeface="Arial"/>
                <a:sym typeface="Arial"/>
              </a:rPr>
              <a:t>- Arteriovenous fistula</a:t>
            </a:r>
            <a:endParaRPr b="0" i="0" sz="1400" u="none" cap="none" strike="noStrike">
              <a:solidFill>
                <a:srgbClr val="000000"/>
              </a:solidFill>
              <a:latin typeface="Arial"/>
              <a:ea typeface="Arial"/>
              <a:cs typeface="Arial"/>
              <a:sym typeface="Arial"/>
            </a:endParaRPr>
          </a:p>
        </p:txBody>
      </p:sp>
      <p:pic>
        <p:nvPicPr>
          <p:cNvPr id="283" name="Google Shape;283;p30"/>
          <p:cNvPicPr preferRelativeResize="0"/>
          <p:nvPr/>
        </p:nvPicPr>
        <p:blipFill rotWithShape="1">
          <a:blip r:embed="rId3">
            <a:alphaModFix/>
          </a:blip>
          <a:srcRect b="21259" l="17923" r="18833" t="30168"/>
          <a:stretch/>
        </p:blipFill>
        <p:spPr>
          <a:xfrm>
            <a:off x="0" y="3605375"/>
            <a:ext cx="4005198" cy="1538126"/>
          </a:xfrm>
          <a:prstGeom prst="rect">
            <a:avLst/>
          </a:prstGeom>
          <a:noFill/>
          <a:ln>
            <a:noFill/>
          </a:ln>
        </p:spPr>
      </p:pic>
      <p:pic>
        <p:nvPicPr>
          <p:cNvPr id="284" name="Google Shape;284;p30"/>
          <p:cNvPicPr preferRelativeResize="0"/>
          <p:nvPr/>
        </p:nvPicPr>
        <p:blipFill rotWithShape="1">
          <a:blip r:embed="rId4">
            <a:alphaModFix/>
          </a:blip>
          <a:srcRect b="31673" l="24168" r="2394" t="3910"/>
          <a:stretch/>
        </p:blipFill>
        <p:spPr>
          <a:xfrm>
            <a:off x="6806125" y="3605375"/>
            <a:ext cx="2337874" cy="1538125"/>
          </a:xfrm>
          <a:prstGeom prst="rect">
            <a:avLst/>
          </a:prstGeom>
          <a:noFill/>
          <a:ln>
            <a:noFill/>
          </a:ln>
        </p:spPr>
      </p:pic>
    </p:spTree>
  </p:cSld>
  <p:clrMapOvr>
    <a:masterClrMapping/>
  </p:clrMapOvr>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Sp="0">
  <p:cSld>
    <p:bg>
      <p:bgPr>
        <a:solidFill>
          <a:srgbClr val="C9DAF8"/>
        </a:solidFill>
      </p:bgPr>
    </p:bg>
    <p:spTree>
      <p:nvGrpSpPr>
        <p:cNvPr id="288" name="Shape 288"/>
        <p:cNvGrpSpPr/>
        <p:nvPr/>
      </p:nvGrpSpPr>
      <p:grpSpPr>
        <a:xfrm>
          <a:off x="0" y="0"/>
          <a:ext cx="0" cy="0"/>
          <a:chOff x="0" y="0"/>
          <a:chExt cx="0" cy="0"/>
        </a:xfrm>
      </p:grpSpPr>
      <p:sp>
        <p:nvSpPr>
          <p:cNvPr id="289" name="Google Shape;289;p31"/>
          <p:cNvSpPr txBox="1"/>
          <p:nvPr>
            <p:ph type="title"/>
          </p:nvPr>
        </p:nvSpPr>
        <p:spPr>
          <a:xfrm>
            <a:off x="609600" y="0"/>
            <a:ext cx="7918500" cy="709200"/>
          </a:xfrm>
          <a:prstGeom prst="rect">
            <a:avLst/>
          </a:prstGeom>
          <a:noFill/>
          <a:ln>
            <a:noFill/>
          </a:ln>
        </p:spPr>
        <p:txBody>
          <a:bodyPr anchorCtr="0" anchor="b" bIns="91425" lIns="91425" spcFirstLastPara="1" rIns="91425" wrap="square" tIns="91425">
            <a:normAutofit/>
          </a:bodyPr>
          <a:lstStyle/>
          <a:p>
            <a:pPr indent="0" lvl="0" marL="0" rtl="1" algn="l">
              <a:lnSpc>
                <a:spcPct val="100000"/>
              </a:lnSpc>
              <a:spcBef>
                <a:spcPts val="0"/>
              </a:spcBef>
              <a:spcAft>
                <a:spcPts val="0"/>
              </a:spcAft>
              <a:buClr>
                <a:srgbClr val="495526"/>
              </a:buClr>
              <a:buSzPts val="2400"/>
              <a:buFont typeface="Arial Rounded"/>
              <a:buNone/>
            </a:pPr>
            <a:r>
              <a:rPr b="1" lang="en-US" sz="2800">
                <a:solidFill>
                  <a:srgbClr val="495526"/>
                </a:solidFill>
                <a:latin typeface="Arial Rounded"/>
                <a:ea typeface="Arial Rounded"/>
                <a:cs typeface="Arial Rounded"/>
                <a:sym typeface="Arial Rounded"/>
              </a:rPr>
              <a:t>Oxygen Saturation SpO2</a:t>
            </a:r>
            <a:endParaRPr b="1" sz="2800">
              <a:solidFill>
                <a:srgbClr val="495526"/>
              </a:solidFill>
              <a:latin typeface="Arial Rounded"/>
              <a:ea typeface="Arial Rounded"/>
              <a:cs typeface="Arial Rounded"/>
              <a:sym typeface="Arial Rounded"/>
            </a:endParaRPr>
          </a:p>
        </p:txBody>
      </p:sp>
      <p:sp>
        <p:nvSpPr>
          <p:cNvPr id="290" name="Google Shape;290;p31"/>
          <p:cNvSpPr txBox="1"/>
          <p:nvPr/>
        </p:nvSpPr>
        <p:spPr>
          <a:xfrm>
            <a:off x="228600" y="900763"/>
            <a:ext cx="8839200" cy="3170700"/>
          </a:xfrm>
          <a:prstGeom prst="rect">
            <a:avLst/>
          </a:prstGeom>
          <a:noFill/>
          <a:ln>
            <a:noFill/>
          </a:ln>
        </p:spPr>
        <p:txBody>
          <a:bodyPr anchorCtr="0" anchor="t" bIns="45700" lIns="91425" spcFirstLastPara="1" rIns="91425" wrap="square" tIns="45700">
            <a:spAutoFit/>
          </a:bodyPr>
          <a:lstStyle/>
          <a:p>
            <a:pPr indent="-342900" lvl="1" marL="342900" marR="0" rtl="0" algn="l">
              <a:lnSpc>
                <a:spcPct val="100000"/>
              </a:lnSpc>
              <a:spcBef>
                <a:spcPts val="0"/>
              </a:spcBef>
              <a:spcAft>
                <a:spcPts val="0"/>
              </a:spcAft>
              <a:buClr>
                <a:srgbClr val="0DB7C4"/>
              </a:buClr>
              <a:buSzPts val="2400"/>
              <a:buFont typeface="Arial"/>
              <a:buChar char="•"/>
            </a:pPr>
            <a:r>
              <a:rPr b="0" i="0" lang="en-US" sz="2000" u="none" cap="none" strike="noStrike">
                <a:solidFill>
                  <a:srgbClr val="205867"/>
                </a:solidFill>
                <a:latin typeface="Arial"/>
                <a:ea typeface="Arial"/>
                <a:cs typeface="Arial"/>
                <a:sym typeface="Arial"/>
              </a:rPr>
              <a:t>The </a:t>
            </a:r>
            <a:r>
              <a:rPr b="0" i="0" lang="en-US" sz="2000" u="sng" cap="none" strike="noStrike">
                <a:solidFill>
                  <a:srgbClr val="205867"/>
                </a:solidFill>
                <a:latin typeface="Arial"/>
                <a:ea typeface="Arial"/>
                <a:cs typeface="Arial"/>
                <a:sym typeface="Arial"/>
              </a:rPr>
              <a:t>pulse oximeter </a:t>
            </a:r>
            <a:r>
              <a:rPr b="0" i="0" lang="en-US" sz="2000" u="none" cap="none" strike="noStrike">
                <a:solidFill>
                  <a:srgbClr val="205867"/>
                </a:solidFill>
                <a:latin typeface="Arial"/>
                <a:ea typeface="Arial"/>
                <a:cs typeface="Arial"/>
                <a:sym typeface="Arial"/>
              </a:rPr>
              <a:t>measures the oxygen  saturation</a:t>
            </a:r>
            <a:endParaRPr b="0" i="0" sz="1400" u="none" cap="none" strike="noStrike">
              <a:solidFill>
                <a:srgbClr val="000000"/>
              </a:solidFill>
              <a:latin typeface="Arial"/>
              <a:ea typeface="Arial"/>
              <a:cs typeface="Arial"/>
              <a:sym typeface="Arial"/>
            </a:endParaRPr>
          </a:p>
          <a:p>
            <a:pPr indent="-342900" lvl="1" marL="342900" marR="0" rtl="0" algn="l">
              <a:lnSpc>
                <a:spcPct val="100000"/>
              </a:lnSpc>
              <a:spcBef>
                <a:spcPts val="600"/>
              </a:spcBef>
              <a:spcAft>
                <a:spcPts val="0"/>
              </a:spcAft>
              <a:buClr>
                <a:srgbClr val="0DB7C4"/>
              </a:buClr>
              <a:buSzPts val="2400"/>
              <a:buFont typeface="Arial"/>
              <a:buChar char="•"/>
            </a:pPr>
            <a:r>
              <a:rPr b="0" i="0" lang="en-US" sz="2000" u="none" cap="none" strike="noStrike">
                <a:solidFill>
                  <a:srgbClr val="205867"/>
                </a:solidFill>
                <a:latin typeface="Arial"/>
                <a:ea typeface="Arial"/>
                <a:cs typeface="Arial"/>
                <a:sym typeface="Arial"/>
              </a:rPr>
              <a:t>It is noninvasive and risk-free when used  properly, the pulse oximeter should be used in all clinical settings in which there is a potential risk of </a:t>
            </a:r>
            <a:r>
              <a:rPr b="0" i="1" lang="en-US" sz="2000" u="none" cap="none" strike="noStrike">
                <a:solidFill>
                  <a:srgbClr val="205867"/>
                </a:solidFill>
                <a:latin typeface="Arial"/>
                <a:ea typeface="Arial"/>
                <a:cs typeface="Arial"/>
                <a:sym typeface="Arial"/>
              </a:rPr>
              <a:t>arterial hypoxemia</a:t>
            </a:r>
            <a:r>
              <a:rPr b="0" i="0" lang="en-US" sz="2000" u="none" cap="none" strike="noStrike">
                <a:solidFill>
                  <a:srgbClr val="205867"/>
                </a:solidFill>
                <a:latin typeface="Arial"/>
                <a:ea typeface="Arial"/>
                <a:cs typeface="Arial"/>
                <a:sym typeface="Arial"/>
              </a:rPr>
              <a:t>.</a:t>
            </a:r>
            <a:endParaRPr b="0" i="0" sz="2000" u="none" cap="none" strike="noStrike">
              <a:solidFill>
                <a:srgbClr val="205867"/>
              </a:solidFill>
              <a:latin typeface="Arial"/>
              <a:ea typeface="Arial"/>
              <a:cs typeface="Arial"/>
              <a:sym typeface="Arial"/>
            </a:endParaRPr>
          </a:p>
          <a:p>
            <a:pPr indent="-342900" lvl="1" marL="342900" marR="0" rtl="0" algn="l">
              <a:lnSpc>
                <a:spcPct val="100000"/>
              </a:lnSpc>
              <a:spcBef>
                <a:spcPts val="600"/>
              </a:spcBef>
              <a:spcAft>
                <a:spcPts val="0"/>
              </a:spcAft>
              <a:buClr>
                <a:srgbClr val="0DB7C4"/>
              </a:buClr>
              <a:buSzPts val="2400"/>
              <a:buChar char="•"/>
            </a:pPr>
            <a:r>
              <a:rPr b="1" i="0" lang="en-US" sz="2000" u="none" cap="none" strike="noStrike">
                <a:solidFill>
                  <a:srgbClr val="205867"/>
                </a:solidFill>
              </a:rPr>
              <a:t>It provides an early and immediate warning of hypoxaemia</a:t>
            </a:r>
            <a:endParaRPr b="1" i="0" sz="2000" u="none" cap="none" strike="noStrike">
              <a:solidFill>
                <a:srgbClr val="205867"/>
              </a:solidFill>
            </a:endParaRPr>
          </a:p>
          <a:p>
            <a:pPr indent="-342900" lvl="1" marL="342900" marR="0" rtl="0" algn="l">
              <a:lnSpc>
                <a:spcPct val="100000"/>
              </a:lnSpc>
              <a:spcBef>
                <a:spcPts val="600"/>
              </a:spcBef>
              <a:spcAft>
                <a:spcPts val="0"/>
              </a:spcAft>
              <a:buClr>
                <a:srgbClr val="0DB7C4"/>
              </a:buClr>
              <a:buSzPts val="2400"/>
              <a:buFont typeface="Arial"/>
              <a:buChar char="•"/>
            </a:pPr>
            <a:r>
              <a:rPr b="0" i="0" lang="en-US" sz="2000" u="none" cap="none" strike="noStrike">
                <a:solidFill>
                  <a:srgbClr val="205867"/>
                </a:solidFill>
                <a:latin typeface="Arial"/>
                <a:ea typeface="Arial"/>
                <a:cs typeface="Arial"/>
                <a:sym typeface="Arial"/>
              </a:rPr>
              <a:t>If SpO2 is </a:t>
            </a:r>
            <a:r>
              <a:rPr b="1" i="0" lang="en-US" sz="2000" u="none" cap="none" strike="noStrike">
                <a:solidFill>
                  <a:srgbClr val="205867"/>
                </a:solidFill>
                <a:latin typeface="Arial"/>
                <a:ea typeface="Arial"/>
                <a:cs typeface="Arial"/>
                <a:sym typeface="Arial"/>
              </a:rPr>
              <a:t>below 95%, </a:t>
            </a:r>
            <a:r>
              <a:rPr b="0" i="0" lang="en-US" sz="2000" u="none" cap="none" strike="noStrike">
                <a:solidFill>
                  <a:srgbClr val="205867"/>
                </a:solidFill>
                <a:latin typeface="Arial"/>
                <a:ea typeface="Arial"/>
                <a:cs typeface="Arial"/>
                <a:sym typeface="Arial"/>
              </a:rPr>
              <a:t>it means the O2 delivering  system is inadequate to meet the needs of the  tissue or poor cardiac output</a:t>
            </a:r>
            <a:endParaRPr b="0" i="0" sz="1400" u="none" cap="none" strike="noStrike">
              <a:solidFill>
                <a:srgbClr val="000000"/>
              </a:solidFill>
              <a:latin typeface="Arial"/>
              <a:ea typeface="Arial"/>
              <a:cs typeface="Arial"/>
              <a:sym typeface="Arial"/>
            </a:endParaRPr>
          </a:p>
          <a:p>
            <a:pPr indent="-342900" lvl="1" marL="342900" marR="0" rtl="0" algn="l">
              <a:lnSpc>
                <a:spcPct val="100000"/>
              </a:lnSpc>
              <a:spcBef>
                <a:spcPts val="600"/>
              </a:spcBef>
              <a:spcAft>
                <a:spcPts val="0"/>
              </a:spcAft>
              <a:buClr>
                <a:srgbClr val="0DB7C4"/>
              </a:buClr>
              <a:buSzPts val="2400"/>
              <a:buFont typeface="Arial"/>
              <a:buChar char="•"/>
            </a:pPr>
            <a:r>
              <a:rPr b="0" i="0" lang="en-US" sz="2000" u="none" cap="none" strike="noStrike">
                <a:solidFill>
                  <a:srgbClr val="205867"/>
                </a:solidFill>
                <a:latin typeface="Arial"/>
                <a:ea typeface="Arial"/>
                <a:cs typeface="Arial"/>
                <a:sym typeface="Arial"/>
              </a:rPr>
              <a:t>Start O2 if SPO2 less than 95%</a:t>
            </a:r>
            <a:endParaRPr b="0" i="0" sz="1400" u="none" cap="none" strike="noStrike">
              <a:solidFill>
                <a:srgbClr val="000000"/>
              </a:solidFill>
              <a:latin typeface="Arial"/>
              <a:ea typeface="Arial"/>
              <a:cs typeface="Arial"/>
              <a:sym typeface="Arial"/>
            </a:endParaRPr>
          </a:p>
        </p:txBody>
      </p:sp>
      <p:sp>
        <p:nvSpPr>
          <p:cNvPr id="291" name="Google Shape;291;p31"/>
          <p:cNvSpPr/>
          <p:nvPr/>
        </p:nvSpPr>
        <p:spPr>
          <a:xfrm>
            <a:off x="7499400" y="0"/>
            <a:ext cx="1644600" cy="1460400"/>
          </a:xfrm>
          <a:prstGeom prst="rect">
            <a:avLst/>
          </a:prstGeom>
          <a:blipFill rotWithShape="1">
            <a:blip r:embed="rId3">
              <a:alphaModFix/>
            </a:blip>
            <a:stretch>
              <a:fillRect b="0" l="0" r="0" t="0"/>
            </a:stretch>
          </a:blip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chemeClr val="dk1"/>
              </a:buClr>
              <a:buSzPts val="1800"/>
              <a:buFont typeface="Century Gothic"/>
              <a:buNone/>
            </a:pPr>
            <a:r>
              <a:rPr lang="en-US" sz="1800">
                <a:latin typeface="Century Gothic"/>
                <a:ea typeface="Century Gothic"/>
                <a:cs typeface="Century Gothic"/>
                <a:sym typeface="Century Gothic"/>
              </a:rPr>
              <a:t> </a:t>
            </a:r>
            <a:endParaRPr b="0" i="0" sz="1800" u="none" cap="none" strike="noStrike">
              <a:solidFill>
                <a:srgbClr val="000000"/>
              </a:solidFill>
              <a:latin typeface="Century Gothic"/>
              <a:ea typeface="Century Gothic"/>
              <a:cs typeface="Century Gothic"/>
              <a:sym typeface="Century Gothic"/>
            </a:endParaRPr>
          </a:p>
        </p:txBody>
      </p:sp>
      <p:pic>
        <p:nvPicPr>
          <p:cNvPr id="292" name="Google Shape;292;p31"/>
          <p:cNvPicPr preferRelativeResize="0"/>
          <p:nvPr/>
        </p:nvPicPr>
        <p:blipFill>
          <a:blip r:embed="rId4">
            <a:alphaModFix/>
          </a:blip>
          <a:stretch>
            <a:fillRect/>
          </a:stretch>
        </p:blipFill>
        <p:spPr>
          <a:xfrm>
            <a:off x="539425" y="4012000"/>
            <a:ext cx="1131500" cy="1131500"/>
          </a:xfrm>
          <a:prstGeom prst="rect">
            <a:avLst/>
          </a:prstGeom>
          <a:noFill/>
          <a:ln>
            <a:noFill/>
          </a:ln>
        </p:spPr>
      </p:pic>
      <p:pic>
        <p:nvPicPr>
          <p:cNvPr id="293" name="Google Shape;293;p31"/>
          <p:cNvPicPr preferRelativeResize="0"/>
          <p:nvPr/>
        </p:nvPicPr>
        <p:blipFill>
          <a:blip r:embed="rId5">
            <a:alphaModFix/>
          </a:blip>
          <a:stretch>
            <a:fillRect/>
          </a:stretch>
        </p:blipFill>
        <p:spPr>
          <a:xfrm>
            <a:off x="7537500" y="3509300"/>
            <a:ext cx="1568399" cy="1568399"/>
          </a:xfrm>
          <a:prstGeom prst="rect">
            <a:avLst/>
          </a:prstGeom>
          <a:noFill/>
          <a:ln>
            <a:noFill/>
          </a:ln>
        </p:spPr>
      </p:pic>
    </p:spTree>
  </p:cSld>
  <p:clrMapOvr>
    <a:masterClrMapping/>
  </p:clrMapOvr>
</p:sld>
</file>

<file path=ppt/slides/slide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Sp="0">
  <p:cSld>
    <p:bg>
      <p:bgPr>
        <a:solidFill>
          <a:srgbClr val="C9DAF8"/>
        </a:solidFill>
      </p:bgPr>
    </p:bg>
    <p:spTree>
      <p:nvGrpSpPr>
        <p:cNvPr id="297" name="Shape 297"/>
        <p:cNvGrpSpPr/>
        <p:nvPr/>
      </p:nvGrpSpPr>
      <p:grpSpPr>
        <a:xfrm>
          <a:off x="0" y="0"/>
          <a:ext cx="0" cy="0"/>
          <a:chOff x="0" y="0"/>
          <a:chExt cx="0" cy="0"/>
        </a:xfrm>
      </p:grpSpPr>
      <p:sp>
        <p:nvSpPr>
          <p:cNvPr id="298" name="Google Shape;298;p32"/>
          <p:cNvSpPr txBox="1"/>
          <p:nvPr>
            <p:ph type="title"/>
          </p:nvPr>
        </p:nvSpPr>
        <p:spPr>
          <a:xfrm>
            <a:off x="838200" y="57150"/>
            <a:ext cx="7918500" cy="709200"/>
          </a:xfrm>
          <a:prstGeom prst="rect">
            <a:avLst/>
          </a:prstGeom>
          <a:noFill/>
          <a:ln>
            <a:noFill/>
          </a:ln>
        </p:spPr>
        <p:txBody>
          <a:bodyPr anchorCtr="0" anchor="b" bIns="91425" lIns="91425" spcFirstLastPara="1" rIns="91425" wrap="square" tIns="91425">
            <a:normAutofit/>
          </a:bodyPr>
          <a:lstStyle/>
          <a:p>
            <a:pPr indent="0" lvl="0" marL="0" rtl="1" algn="l">
              <a:lnSpc>
                <a:spcPct val="100000"/>
              </a:lnSpc>
              <a:spcBef>
                <a:spcPts val="0"/>
              </a:spcBef>
              <a:spcAft>
                <a:spcPts val="0"/>
              </a:spcAft>
              <a:buClr>
                <a:srgbClr val="495526"/>
              </a:buClr>
              <a:buSzPts val="2400"/>
              <a:buFont typeface="Arial Rounded"/>
              <a:buNone/>
            </a:pPr>
            <a:r>
              <a:rPr b="1" lang="en-US" sz="2800">
                <a:solidFill>
                  <a:srgbClr val="495526"/>
                </a:solidFill>
                <a:latin typeface="Arial Rounded"/>
                <a:ea typeface="Arial Rounded"/>
                <a:cs typeface="Arial Rounded"/>
                <a:sym typeface="Arial Rounded"/>
              </a:rPr>
              <a:t>CAPNOGRAPH</a:t>
            </a:r>
            <a:endParaRPr/>
          </a:p>
        </p:txBody>
      </p:sp>
      <p:sp>
        <p:nvSpPr>
          <p:cNvPr id="299" name="Google Shape;299;p32"/>
          <p:cNvSpPr txBox="1"/>
          <p:nvPr/>
        </p:nvSpPr>
        <p:spPr>
          <a:xfrm>
            <a:off x="211567" y="742950"/>
            <a:ext cx="6096000" cy="4125000"/>
          </a:xfrm>
          <a:prstGeom prst="rect">
            <a:avLst/>
          </a:prstGeom>
          <a:noFill/>
          <a:ln>
            <a:noFill/>
          </a:ln>
        </p:spPr>
        <p:txBody>
          <a:bodyPr anchorCtr="0" anchor="t" bIns="45700" lIns="91425" spcFirstLastPara="1" rIns="91425" wrap="square" tIns="45700">
            <a:spAutoFit/>
          </a:bodyPr>
          <a:lstStyle/>
          <a:p>
            <a:pPr indent="0" lvl="1" marL="0" marR="0" rtl="0" algn="l">
              <a:lnSpc>
                <a:spcPct val="100000"/>
              </a:lnSpc>
              <a:spcBef>
                <a:spcPts val="0"/>
              </a:spcBef>
              <a:spcAft>
                <a:spcPts val="0"/>
              </a:spcAft>
              <a:buClr>
                <a:srgbClr val="000000"/>
              </a:buClr>
              <a:buSzPts val="2200"/>
              <a:buFont typeface="Arial"/>
              <a:buNone/>
            </a:pPr>
            <a:r>
              <a:rPr b="0" i="0" lang="en-US" sz="2200" u="none" cap="none" strike="noStrike">
                <a:solidFill>
                  <a:srgbClr val="205867"/>
                </a:solidFill>
                <a:latin typeface="Arial"/>
                <a:ea typeface="Arial"/>
                <a:cs typeface="Arial"/>
                <a:sym typeface="Arial"/>
              </a:rPr>
              <a:t>*Capnography is monitoring of the concentration or partial pressure of carbon dioxide (Co2) usually presented as graph.</a:t>
            </a:r>
            <a:endParaRPr b="0" i="0" sz="1400" u="none" cap="none" strike="noStrike">
              <a:solidFill>
                <a:srgbClr val="000000"/>
              </a:solidFill>
              <a:latin typeface="Arial"/>
              <a:ea typeface="Arial"/>
              <a:cs typeface="Arial"/>
              <a:sym typeface="Arial"/>
            </a:endParaRPr>
          </a:p>
          <a:p>
            <a:pPr indent="0" lvl="1" marL="0" marR="0" rtl="0" algn="l">
              <a:lnSpc>
                <a:spcPct val="100000"/>
              </a:lnSpc>
              <a:spcBef>
                <a:spcPts val="600"/>
              </a:spcBef>
              <a:spcAft>
                <a:spcPts val="0"/>
              </a:spcAft>
              <a:buClr>
                <a:srgbClr val="000000"/>
              </a:buClr>
              <a:buSzPts val="2200"/>
              <a:buFont typeface="Arial"/>
              <a:buNone/>
            </a:pPr>
            <a:r>
              <a:rPr b="0" i="0" lang="en-US" sz="2200" u="none" cap="none" strike="noStrike">
                <a:solidFill>
                  <a:srgbClr val="205867"/>
                </a:solidFill>
                <a:latin typeface="Arial"/>
                <a:ea typeface="Arial"/>
                <a:cs typeface="Arial"/>
                <a:sym typeface="Arial"/>
              </a:rPr>
              <a:t>1</a:t>
            </a:r>
            <a:r>
              <a:rPr lang="en-US" sz="2200">
                <a:solidFill>
                  <a:srgbClr val="205867"/>
                </a:solidFill>
              </a:rPr>
              <a:t>.</a:t>
            </a:r>
            <a:r>
              <a:rPr b="0" i="0" lang="en-US" sz="2200" u="none" cap="none" strike="noStrike">
                <a:solidFill>
                  <a:srgbClr val="205867"/>
                </a:solidFill>
                <a:latin typeface="Arial"/>
                <a:ea typeface="Arial"/>
                <a:cs typeface="Arial"/>
                <a:sym typeface="Arial"/>
              </a:rPr>
              <a:t>A numerical value of the EtCO2 measured by capnometer.</a:t>
            </a:r>
            <a:endParaRPr b="0" i="0" sz="1400" u="none" cap="none" strike="noStrike">
              <a:solidFill>
                <a:srgbClr val="000000"/>
              </a:solidFill>
              <a:latin typeface="Arial"/>
              <a:ea typeface="Arial"/>
              <a:cs typeface="Arial"/>
              <a:sym typeface="Arial"/>
            </a:endParaRPr>
          </a:p>
          <a:p>
            <a:pPr indent="0" lvl="1" marL="0" marR="0" rtl="0" algn="l">
              <a:lnSpc>
                <a:spcPct val="100000"/>
              </a:lnSpc>
              <a:spcBef>
                <a:spcPts val="600"/>
              </a:spcBef>
              <a:spcAft>
                <a:spcPts val="0"/>
              </a:spcAft>
              <a:buClr>
                <a:srgbClr val="000000"/>
              </a:buClr>
              <a:buSzPts val="2200"/>
              <a:buFont typeface="Arial"/>
              <a:buNone/>
            </a:pPr>
            <a:r>
              <a:rPr b="0" i="0" lang="en-US" sz="2200" u="none" cap="none" strike="noStrike">
                <a:solidFill>
                  <a:srgbClr val="205867"/>
                </a:solidFill>
                <a:latin typeface="Arial"/>
                <a:ea typeface="Arial"/>
                <a:cs typeface="Arial"/>
                <a:sym typeface="Arial"/>
              </a:rPr>
              <a:t>2</a:t>
            </a:r>
            <a:r>
              <a:rPr lang="en-US" sz="2200">
                <a:solidFill>
                  <a:srgbClr val="205867"/>
                </a:solidFill>
              </a:rPr>
              <a:t>.</a:t>
            </a:r>
            <a:r>
              <a:rPr b="0" i="0" lang="en-US" sz="2200" u="none" cap="none" strike="noStrike">
                <a:solidFill>
                  <a:srgbClr val="205867"/>
                </a:solidFill>
                <a:latin typeface="Arial"/>
                <a:ea typeface="Arial"/>
                <a:cs typeface="Arial"/>
                <a:sym typeface="Arial"/>
              </a:rPr>
              <a:t>A waveform of the concentration of CO2 present in the airway presented by capnogram.</a:t>
            </a:r>
            <a:endParaRPr b="0" i="0" sz="1400" u="none" cap="none" strike="noStrike">
              <a:solidFill>
                <a:srgbClr val="000000"/>
              </a:solidFill>
              <a:latin typeface="Arial"/>
              <a:ea typeface="Arial"/>
              <a:cs typeface="Arial"/>
              <a:sym typeface="Arial"/>
            </a:endParaRPr>
          </a:p>
          <a:p>
            <a:pPr indent="0" lvl="1" marL="0" marR="0" rtl="0" algn="l">
              <a:lnSpc>
                <a:spcPct val="100000"/>
              </a:lnSpc>
              <a:spcBef>
                <a:spcPts val="600"/>
              </a:spcBef>
              <a:spcAft>
                <a:spcPts val="0"/>
              </a:spcAft>
              <a:buClr>
                <a:srgbClr val="000000"/>
              </a:buClr>
              <a:buSzPts val="2200"/>
              <a:buFont typeface="Arial"/>
              <a:buNone/>
            </a:pPr>
            <a:r>
              <a:rPr b="0" i="0" lang="en-US" sz="2200" u="none" cap="none" strike="noStrike">
                <a:solidFill>
                  <a:srgbClr val="205867"/>
                </a:solidFill>
                <a:latin typeface="Arial"/>
                <a:ea typeface="Arial"/>
                <a:cs typeface="Arial"/>
                <a:sym typeface="Arial"/>
              </a:rPr>
              <a:t>*Capnographs in common use rely on the absorption of infrared light by CO2.</a:t>
            </a:r>
            <a:endParaRPr b="0" i="0" sz="1400" u="none" cap="none" strike="noStrike">
              <a:solidFill>
                <a:srgbClr val="000000"/>
              </a:solidFill>
              <a:latin typeface="Arial"/>
              <a:ea typeface="Arial"/>
              <a:cs typeface="Arial"/>
              <a:sym typeface="Arial"/>
            </a:endParaRPr>
          </a:p>
          <a:p>
            <a:pPr indent="0" lvl="1" marL="0" marR="0" rtl="0" algn="l">
              <a:lnSpc>
                <a:spcPct val="100000"/>
              </a:lnSpc>
              <a:spcBef>
                <a:spcPts val="600"/>
              </a:spcBef>
              <a:spcAft>
                <a:spcPts val="0"/>
              </a:spcAft>
              <a:buClr>
                <a:srgbClr val="000000"/>
              </a:buClr>
              <a:buSzPts val="2200"/>
              <a:buFont typeface="Arial"/>
              <a:buNone/>
            </a:pPr>
            <a:r>
              <a:rPr b="0" i="0" lang="en-US" sz="2200" u="none" cap="none" strike="noStrike">
                <a:solidFill>
                  <a:srgbClr val="205867"/>
                </a:solidFill>
                <a:latin typeface="Arial"/>
                <a:ea typeface="Arial"/>
                <a:cs typeface="Arial"/>
                <a:sym typeface="Arial"/>
              </a:rPr>
              <a:t>*As with oximetry, absorption of infrared light by CO 2 is governed by the Beer–Lambert law. </a:t>
            </a:r>
            <a:endParaRPr b="0" i="0" sz="1400" u="none" cap="none" strike="noStrike">
              <a:solidFill>
                <a:srgbClr val="000000"/>
              </a:solidFill>
              <a:latin typeface="Arial"/>
              <a:ea typeface="Arial"/>
              <a:cs typeface="Arial"/>
              <a:sym typeface="Arial"/>
            </a:endParaRPr>
          </a:p>
        </p:txBody>
      </p:sp>
      <p:pic>
        <p:nvPicPr>
          <p:cNvPr id="300" name="Google Shape;300;p32"/>
          <p:cNvPicPr preferRelativeResize="0"/>
          <p:nvPr/>
        </p:nvPicPr>
        <p:blipFill>
          <a:blip r:embed="rId3">
            <a:alphaModFix/>
          </a:blip>
          <a:stretch>
            <a:fillRect/>
          </a:stretch>
        </p:blipFill>
        <p:spPr>
          <a:xfrm>
            <a:off x="5736375" y="-236800"/>
            <a:ext cx="3407625" cy="2082450"/>
          </a:xfrm>
          <a:prstGeom prst="rect">
            <a:avLst/>
          </a:prstGeom>
          <a:noFill/>
          <a:ln>
            <a:noFill/>
          </a:ln>
        </p:spPr>
      </p:pic>
      <p:pic>
        <p:nvPicPr>
          <p:cNvPr id="301" name="Google Shape;301;p32"/>
          <p:cNvPicPr preferRelativeResize="0"/>
          <p:nvPr/>
        </p:nvPicPr>
        <p:blipFill>
          <a:blip r:embed="rId4">
            <a:alphaModFix/>
          </a:blip>
          <a:stretch>
            <a:fillRect/>
          </a:stretch>
        </p:blipFill>
        <p:spPr>
          <a:xfrm>
            <a:off x="6056292" y="3160486"/>
            <a:ext cx="3630226" cy="1983025"/>
          </a:xfrm>
          <a:prstGeom prst="rect">
            <a:avLst/>
          </a:prstGeom>
          <a:noFill/>
          <a:ln>
            <a:noFill/>
          </a:ln>
        </p:spPr>
      </p:pic>
    </p:spTree>
  </p:cSld>
  <p:clrMapOvr>
    <a:masterClrMapping/>
  </p:clrMapOvr>
</p:sld>
</file>

<file path=ppt/slides/slide3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Sp="0">
  <p:cSld>
    <p:bg>
      <p:bgPr>
        <a:solidFill>
          <a:srgbClr val="C9DAF8"/>
        </a:solidFill>
      </p:bgPr>
    </p:bg>
    <p:spTree>
      <p:nvGrpSpPr>
        <p:cNvPr id="305" name="Shape 305"/>
        <p:cNvGrpSpPr/>
        <p:nvPr/>
      </p:nvGrpSpPr>
      <p:grpSpPr>
        <a:xfrm>
          <a:off x="0" y="0"/>
          <a:ext cx="0" cy="0"/>
          <a:chOff x="0" y="0"/>
          <a:chExt cx="0" cy="0"/>
        </a:xfrm>
      </p:grpSpPr>
      <p:sp>
        <p:nvSpPr>
          <p:cNvPr id="306" name="Google Shape;306;p33"/>
          <p:cNvSpPr txBox="1"/>
          <p:nvPr>
            <p:ph type="title"/>
          </p:nvPr>
        </p:nvSpPr>
        <p:spPr>
          <a:xfrm>
            <a:off x="838200" y="-19050"/>
            <a:ext cx="7918500" cy="709200"/>
          </a:xfrm>
          <a:prstGeom prst="rect">
            <a:avLst/>
          </a:prstGeom>
          <a:noFill/>
          <a:ln>
            <a:noFill/>
          </a:ln>
        </p:spPr>
        <p:txBody>
          <a:bodyPr anchorCtr="0" anchor="b" bIns="91425" lIns="91425" spcFirstLastPara="1" rIns="91425" wrap="square" tIns="91425">
            <a:normAutofit/>
          </a:bodyPr>
          <a:lstStyle/>
          <a:p>
            <a:pPr indent="0" lvl="0" marL="0" rtl="1" algn="l">
              <a:lnSpc>
                <a:spcPct val="100000"/>
              </a:lnSpc>
              <a:spcBef>
                <a:spcPts val="0"/>
              </a:spcBef>
              <a:spcAft>
                <a:spcPts val="0"/>
              </a:spcAft>
              <a:buClr>
                <a:srgbClr val="495526"/>
              </a:buClr>
              <a:buSzPts val="2400"/>
              <a:buFont typeface="Arial Rounded"/>
              <a:buNone/>
            </a:pPr>
            <a:r>
              <a:rPr b="1" lang="en-US" sz="2800">
                <a:solidFill>
                  <a:srgbClr val="495526"/>
                </a:solidFill>
                <a:latin typeface="Arial Rounded"/>
                <a:ea typeface="Arial Rounded"/>
                <a:cs typeface="Arial Rounded"/>
                <a:sym typeface="Arial Rounded"/>
              </a:rPr>
              <a:t>ETCO2   </a:t>
            </a:r>
            <a:r>
              <a:rPr b="1" lang="en-US">
                <a:solidFill>
                  <a:srgbClr val="495526"/>
                </a:solidFill>
                <a:latin typeface="Arial Rounded"/>
                <a:ea typeface="Arial Rounded"/>
                <a:cs typeface="Arial Rounded"/>
                <a:sym typeface="Arial Rounded"/>
              </a:rPr>
              <a:t> </a:t>
            </a:r>
            <a:endParaRPr b="1">
              <a:solidFill>
                <a:srgbClr val="495526"/>
              </a:solidFill>
              <a:latin typeface="Arial Rounded"/>
              <a:ea typeface="Arial Rounded"/>
              <a:cs typeface="Arial Rounded"/>
              <a:sym typeface="Arial Rounded"/>
            </a:endParaRPr>
          </a:p>
        </p:txBody>
      </p:sp>
      <p:sp>
        <p:nvSpPr>
          <p:cNvPr id="307" name="Google Shape;307;p33"/>
          <p:cNvSpPr txBox="1"/>
          <p:nvPr/>
        </p:nvSpPr>
        <p:spPr>
          <a:xfrm>
            <a:off x="228600" y="895350"/>
            <a:ext cx="8839200" cy="4094400"/>
          </a:xfrm>
          <a:prstGeom prst="rect">
            <a:avLst/>
          </a:prstGeom>
          <a:noFill/>
          <a:ln>
            <a:noFill/>
          </a:ln>
        </p:spPr>
        <p:txBody>
          <a:bodyPr anchorCtr="0" anchor="t" bIns="45700" lIns="91425" spcFirstLastPara="1" rIns="91425" wrap="square" tIns="45700">
            <a:spAutoFit/>
          </a:bodyPr>
          <a:lstStyle/>
          <a:p>
            <a:pPr indent="0" lvl="1" marL="0" marR="0" rtl="0" algn="l">
              <a:lnSpc>
                <a:spcPct val="100000"/>
              </a:lnSpc>
              <a:spcBef>
                <a:spcPts val="0"/>
              </a:spcBef>
              <a:spcAft>
                <a:spcPts val="0"/>
              </a:spcAft>
              <a:buClr>
                <a:srgbClr val="000000"/>
              </a:buClr>
              <a:buSzPts val="2000"/>
              <a:buFont typeface="Arial"/>
              <a:buNone/>
            </a:pPr>
            <a:r>
              <a:rPr b="0" i="0" lang="en-US" sz="2000" u="none" cap="none" strike="noStrike">
                <a:solidFill>
                  <a:srgbClr val="205867"/>
                </a:solidFill>
                <a:latin typeface="Arial"/>
                <a:ea typeface="Arial"/>
                <a:cs typeface="Arial"/>
                <a:sym typeface="Arial"/>
              </a:rPr>
              <a:t>*is the partial pressure or maximal concentration of carbon dioxide (CO2) at the end of an exhaled breath, which is expressed as a percentage of CO2 or mmHg. </a:t>
            </a:r>
            <a:endParaRPr b="0" i="0" sz="1400" u="none" cap="none" strike="noStrike">
              <a:solidFill>
                <a:srgbClr val="000000"/>
              </a:solidFill>
              <a:latin typeface="Arial"/>
              <a:ea typeface="Arial"/>
              <a:cs typeface="Arial"/>
              <a:sym typeface="Arial"/>
            </a:endParaRPr>
          </a:p>
          <a:p>
            <a:pPr indent="0" lvl="1" marL="0" marR="0" rtl="0" algn="l">
              <a:lnSpc>
                <a:spcPct val="100000"/>
              </a:lnSpc>
              <a:spcBef>
                <a:spcPts val="600"/>
              </a:spcBef>
              <a:spcAft>
                <a:spcPts val="0"/>
              </a:spcAft>
              <a:buClr>
                <a:srgbClr val="000000"/>
              </a:buClr>
              <a:buSzPts val="2000"/>
              <a:buFont typeface="Arial"/>
              <a:buNone/>
            </a:pPr>
            <a:r>
              <a:rPr b="0" i="0" lang="en-US" sz="2000" u="none" cap="none" strike="noStrike">
                <a:solidFill>
                  <a:srgbClr val="205867"/>
                </a:solidFill>
                <a:latin typeface="Arial"/>
                <a:ea typeface="Arial"/>
                <a:cs typeface="Arial"/>
                <a:sym typeface="Arial"/>
              </a:rPr>
              <a:t>*</a:t>
            </a:r>
            <a:r>
              <a:rPr b="0" i="0" lang="en-US" sz="2000" u="sng" cap="none" strike="noStrike">
                <a:solidFill>
                  <a:srgbClr val="205867"/>
                </a:solidFill>
                <a:latin typeface="Arial"/>
                <a:ea typeface="Arial"/>
                <a:cs typeface="Arial"/>
                <a:sym typeface="Arial"/>
              </a:rPr>
              <a:t>The normal values are 5% to 6% CO2</a:t>
            </a:r>
            <a:r>
              <a:rPr b="0" i="0" lang="en-US" sz="2000" u="none" cap="none" strike="noStrike">
                <a:solidFill>
                  <a:srgbClr val="205867"/>
                </a:solidFill>
                <a:latin typeface="Arial"/>
                <a:ea typeface="Arial"/>
                <a:cs typeface="Arial"/>
                <a:sym typeface="Arial"/>
              </a:rPr>
              <a:t>, which is equivalent to </a:t>
            </a:r>
            <a:r>
              <a:rPr b="0" i="0" lang="en-US" sz="2000" u="sng" cap="none" strike="noStrike">
                <a:solidFill>
                  <a:srgbClr val="205867"/>
                </a:solidFill>
                <a:latin typeface="Arial"/>
                <a:ea typeface="Arial"/>
                <a:cs typeface="Arial"/>
                <a:sym typeface="Arial"/>
              </a:rPr>
              <a:t>35-45 mmHg.</a:t>
            </a:r>
            <a:endParaRPr b="0" i="0" sz="1400" u="sng" cap="none" strike="noStrike">
              <a:solidFill>
                <a:srgbClr val="000000"/>
              </a:solidFill>
              <a:latin typeface="Arial"/>
              <a:ea typeface="Arial"/>
              <a:cs typeface="Arial"/>
              <a:sym typeface="Arial"/>
            </a:endParaRPr>
          </a:p>
          <a:p>
            <a:pPr indent="0" lvl="1" marL="0" marR="0" rtl="0" algn="l">
              <a:lnSpc>
                <a:spcPct val="100000"/>
              </a:lnSpc>
              <a:spcBef>
                <a:spcPts val="600"/>
              </a:spcBef>
              <a:spcAft>
                <a:spcPts val="0"/>
              </a:spcAft>
              <a:buClr>
                <a:srgbClr val="000000"/>
              </a:buClr>
              <a:buSzPts val="2000"/>
              <a:buFont typeface="Arial"/>
              <a:buNone/>
            </a:pPr>
            <a:r>
              <a:rPr b="0" i="0" lang="en-US" sz="2000" u="sng" cap="none" strike="noStrike">
                <a:solidFill>
                  <a:srgbClr val="205867"/>
                </a:solidFill>
                <a:latin typeface="Arial"/>
                <a:ea typeface="Arial"/>
                <a:cs typeface="Arial"/>
                <a:sym typeface="Arial"/>
              </a:rPr>
              <a:t>*ETCO2 Less Than 35 mmHg </a:t>
            </a:r>
            <a:endParaRPr b="0" i="0" sz="1400" u="sng" cap="none" strike="noStrike">
              <a:solidFill>
                <a:srgbClr val="000000"/>
              </a:solidFill>
              <a:latin typeface="Arial"/>
              <a:ea typeface="Arial"/>
              <a:cs typeface="Arial"/>
              <a:sym typeface="Arial"/>
            </a:endParaRPr>
          </a:p>
          <a:p>
            <a:pPr indent="0" lvl="1" marL="0" marR="0" rtl="0" algn="l">
              <a:lnSpc>
                <a:spcPct val="100000"/>
              </a:lnSpc>
              <a:spcBef>
                <a:spcPts val="600"/>
              </a:spcBef>
              <a:spcAft>
                <a:spcPts val="0"/>
              </a:spcAft>
              <a:buClr>
                <a:srgbClr val="000000"/>
              </a:buClr>
              <a:buSzPts val="2000"/>
              <a:buFont typeface="Arial"/>
              <a:buNone/>
            </a:pPr>
            <a:r>
              <a:rPr b="0" i="0" lang="en-US" sz="2000" u="none" cap="none" strike="noStrike">
                <a:solidFill>
                  <a:srgbClr val="205867"/>
                </a:solidFill>
                <a:latin typeface="Arial"/>
                <a:ea typeface="Arial"/>
                <a:cs typeface="Arial"/>
                <a:sym typeface="Arial"/>
              </a:rPr>
              <a:t>          -“Hypocapnia”</a:t>
            </a:r>
            <a:endParaRPr b="0" i="0" sz="1400" u="none" cap="none" strike="noStrike">
              <a:solidFill>
                <a:srgbClr val="000000"/>
              </a:solidFill>
              <a:latin typeface="Arial"/>
              <a:ea typeface="Arial"/>
              <a:cs typeface="Arial"/>
              <a:sym typeface="Arial"/>
            </a:endParaRPr>
          </a:p>
          <a:p>
            <a:pPr indent="0" lvl="1" marL="0" marR="0" rtl="0" algn="l">
              <a:lnSpc>
                <a:spcPct val="100000"/>
              </a:lnSpc>
              <a:spcBef>
                <a:spcPts val="600"/>
              </a:spcBef>
              <a:spcAft>
                <a:spcPts val="0"/>
              </a:spcAft>
              <a:buClr>
                <a:srgbClr val="000000"/>
              </a:buClr>
              <a:buSzPts val="2000"/>
              <a:buFont typeface="Arial"/>
              <a:buNone/>
            </a:pPr>
            <a:r>
              <a:rPr b="0" i="0" lang="en-US" sz="2000" u="none" cap="none" strike="noStrike">
                <a:solidFill>
                  <a:srgbClr val="205867"/>
                </a:solidFill>
                <a:latin typeface="Arial"/>
                <a:ea typeface="Arial"/>
                <a:cs typeface="Arial"/>
                <a:sym typeface="Arial"/>
              </a:rPr>
              <a:t>          - Respiratory Alkalosis </a:t>
            </a:r>
            <a:endParaRPr b="0" i="0" sz="1400" u="none" cap="none" strike="noStrike">
              <a:solidFill>
                <a:srgbClr val="000000"/>
              </a:solidFill>
              <a:latin typeface="Arial"/>
              <a:ea typeface="Arial"/>
              <a:cs typeface="Arial"/>
              <a:sym typeface="Arial"/>
            </a:endParaRPr>
          </a:p>
          <a:p>
            <a:pPr indent="0" lvl="1" marL="0" marR="0" rtl="0" algn="l">
              <a:lnSpc>
                <a:spcPct val="100000"/>
              </a:lnSpc>
              <a:spcBef>
                <a:spcPts val="600"/>
              </a:spcBef>
              <a:spcAft>
                <a:spcPts val="0"/>
              </a:spcAft>
              <a:buClr>
                <a:srgbClr val="000000"/>
              </a:buClr>
              <a:buSzPts val="2000"/>
              <a:buFont typeface="Arial"/>
              <a:buNone/>
            </a:pPr>
            <a:r>
              <a:t/>
            </a:r>
            <a:endParaRPr b="0" i="0" sz="2000" u="none" cap="none" strike="noStrike">
              <a:solidFill>
                <a:srgbClr val="205867"/>
              </a:solidFill>
              <a:latin typeface="Arial"/>
              <a:ea typeface="Arial"/>
              <a:cs typeface="Arial"/>
              <a:sym typeface="Arial"/>
            </a:endParaRPr>
          </a:p>
          <a:p>
            <a:pPr indent="0" lvl="1" marL="0" marR="0" rtl="0" algn="l">
              <a:lnSpc>
                <a:spcPct val="100000"/>
              </a:lnSpc>
              <a:spcBef>
                <a:spcPts val="600"/>
              </a:spcBef>
              <a:spcAft>
                <a:spcPts val="0"/>
              </a:spcAft>
              <a:buClr>
                <a:srgbClr val="000000"/>
              </a:buClr>
              <a:buSzPts val="2000"/>
              <a:buFont typeface="Arial"/>
              <a:buNone/>
            </a:pPr>
            <a:r>
              <a:rPr b="0" i="0" lang="en-US" sz="2000" u="none" cap="none" strike="noStrike">
                <a:solidFill>
                  <a:srgbClr val="205867"/>
                </a:solidFill>
                <a:latin typeface="Arial"/>
                <a:ea typeface="Arial"/>
                <a:cs typeface="Arial"/>
                <a:sym typeface="Arial"/>
              </a:rPr>
              <a:t>*ETCO2 Greater Than 45 mmHg </a:t>
            </a:r>
            <a:endParaRPr b="0" i="0" sz="1400" u="none" cap="none" strike="noStrike">
              <a:solidFill>
                <a:srgbClr val="000000"/>
              </a:solidFill>
              <a:latin typeface="Arial"/>
              <a:ea typeface="Arial"/>
              <a:cs typeface="Arial"/>
              <a:sym typeface="Arial"/>
            </a:endParaRPr>
          </a:p>
          <a:p>
            <a:pPr indent="0" lvl="1" marL="0" marR="0" rtl="0" algn="l">
              <a:lnSpc>
                <a:spcPct val="100000"/>
              </a:lnSpc>
              <a:spcBef>
                <a:spcPts val="600"/>
              </a:spcBef>
              <a:spcAft>
                <a:spcPts val="0"/>
              </a:spcAft>
              <a:buClr>
                <a:srgbClr val="000000"/>
              </a:buClr>
              <a:buSzPts val="2000"/>
              <a:buFont typeface="Arial"/>
              <a:buNone/>
            </a:pPr>
            <a:r>
              <a:rPr b="0" i="0" lang="en-US" sz="2000" u="none" cap="none" strike="noStrike">
                <a:solidFill>
                  <a:srgbClr val="205867"/>
                </a:solidFill>
                <a:latin typeface="Arial"/>
                <a:ea typeface="Arial"/>
                <a:cs typeface="Arial"/>
                <a:sym typeface="Arial"/>
              </a:rPr>
              <a:t>          -“Hypercapnia”</a:t>
            </a:r>
            <a:endParaRPr b="0" i="0" sz="1400" u="none" cap="none" strike="noStrike">
              <a:solidFill>
                <a:srgbClr val="000000"/>
              </a:solidFill>
              <a:latin typeface="Arial"/>
              <a:ea typeface="Arial"/>
              <a:cs typeface="Arial"/>
              <a:sym typeface="Arial"/>
            </a:endParaRPr>
          </a:p>
          <a:p>
            <a:pPr indent="0" lvl="1" marL="0" marR="0" rtl="0" algn="l">
              <a:lnSpc>
                <a:spcPct val="100000"/>
              </a:lnSpc>
              <a:spcBef>
                <a:spcPts val="600"/>
              </a:spcBef>
              <a:spcAft>
                <a:spcPts val="0"/>
              </a:spcAft>
              <a:buClr>
                <a:srgbClr val="000000"/>
              </a:buClr>
              <a:buSzPts val="2000"/>
              <a:buFont typeface="Arial"/>
              <a:buNone/>
            </a:pPr>
            <a:r>
              <a:rPr b="0" i="0" lang="en-US" sz="2000" u="none" cap="none" strike="noStrike">
                <a:solidFill>
                  <a:srgbClr val="205867"/>
                </a:solidFill>
                <a:latin typeface="Arial"/>
                <a:ea typeface="Arial"/>
                <a:cs typeface="Arial"/>
                <a:sym typeface="Arial"/>
              </a:rPr>
              <a:t>          - Respiratory Acidosis</a:t>
            </a:r>
            <a:endParaRPr b="0" i="0" sz="1400" u="none" cap="none" strike="noStrike">
              <a:solidFill>
                <a:srgbClr val="000000"/>
              </a:solidFill>
              <a:latin typeface="Arial"/>
              <a:ea typeface="Arial"/>
              <a:cs typeface="Arial"/>
              <a:sym typeface="Arial"/>
            </a:endParaRPr>
          </a:p>
        </p:txBody>
      </p:sp>
      <p:pic>
        <p:nvPicPr>
          <p:cNvPr descr="http://image.made-in-china.com/2f0j00RCBEJyvnMZbQ/Etco2-SpO2-NIBP-Patient-Monitor-Rsd2001f.jpg" id="308" name="Google Shape;308;p33"/>
          <p:cNvPicPr preferRelativeResize="0"/>
          <p:nvPr/>
        </p:nvPicPr>
        <p:blipFill rotWithShape="1">
          <a:blip r:embed="rId3">
            <a:alphaModFix/>
          </a:blip>
          <a:srcRect b="0" l="0" r="0" t="0"/>
          <a:stretch/>
        </p:blipFill>
        <p:spPr>
          <a:xfrm>
            <a:off x="6994203" y="-82086"/>
            <a:ext cx="2154541" cy="901236"/>
          </a:xfrm>
          <a:prstGeom prst="rect">
            <a:avLst/>
          </a:prstGeom>
          <a:noFill/>
          <a:ln>
            <a:noFill/>
          </a:ln>
        </p:spPr>
      </p:pic>
      <p:pic>
        <p:nvPicPr>
          <p:cNvPr id="309" name="Google Shape;309;p33"/>
          <p:cNvPicPr preferRelativeResize="0"/>
          <p:nvPr/>
        </p:nvPicPr>
        <p:blipFill rotWithShape="1">
          <a:blip r:embed="rId4">
            <a:alphaModFix/>
          </a:blip>
          <a:srcRect b="0" l="0" r="0" t="0"/>
          <a:stretch/>
        </p:blipFill>
        <p:spPr>
          <a:xfrm>
            <a:off x="5363576" y="2275674"/>
            <a:ext cx="3704216" cy="2954969"/>
          </a:xfrm>
          <a:prstGeom prst="rect">
            <a:avLst/>
          </a:prstGeom>
          <a:noFill/>
          <a:ln>
            <a:noFill/>
          </a:ln>
        </p:spPr>
      </p:pic>
    </p:spTree>
  </p:cSld>
  <p:clrMapOvr>
    <a:masterClrMapping/>
  </p:clrMapOvr>
</p:sld>
</file>

<file path=ppt/slides/slide3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Sp="0">
  <p:cSld>
    <p:bg>
      <p:bgPr>
        <a:solidFill>
          <a:srgbClr val="C9DAF8"/>
        </a:solidFill>
      </p:bgPr>
    </p:bg>
    <p:spTree>
      <p:nvGrpSpPr>
        <p:cNvPr id="313" name="Shape 313"/>
        <p:cNvGrpSpPr/>
        <p:nvPr/>
      </p:nvGrpSpPr>
      <p:grpSpPr>
        <a:xfrm>
          <a:off x="0" y="0"/>
          <a:ext cx="0" cy="0"/>
          <a:chOff x="0" y="0"/>
          <a:chExt cx="0" cy="0"/>
        </a:xfrm>
      </p:grpSpPr>
      <p:sp>
        <p:nvSpPr>
          <p:cNvPr id="314" name="Google Shape;314;p34"/>
          <p:cNvSpPr txBox="1"/>
          <p:nvPr>
            <p:ph type="title"/>
          </p:nvPr>
        </p:nvSpPr>
        <p:spPr>
          <a:xfrm>
            <a:off x="838200" y="57150"/>
            <a:ext cx="7918500" cy="838200"/>
          </a:xfrm>
          <a:prstGeom prst="rect">
            <a:avLst/>
          </a:prstGeom>
          <a:noFill/>
          <a:ln>
            <a:noFill/>
          </a:ln>
        </p:spPr>
        <p:txBody>
          <a:bodyPr anchorCtr="0" anchor="b" bIns="91425" lIns="91425" spcFirstLastPara="1" rIns="91425" wrap="square" tIns="91425">
            <a:normAutofit fontScale="90000"/>
          </a:bodyPr>
          <a:lstStyle/>
          <a:p>
            <a:pPr indent="0" lvl="0" marL="0" rtl="1" algn="l">
              <a:lnSpc>
                <a:spcPct val="100000"/>
              </a:lnSpc>
              <a:spcBef>
                <a:spcPts val="0"/>
              </a:spcBef>
              <a:spcAft>
                <a:spcPts val="0"/>
              </a:spcAft>
              <a:buClr>
                <a:srgbClr val="495526"/>
              </a:buClr>
              <a:buSzPct val="95238"/>
              <a:buFont typeface="Arial Rounded"/>
              <a:buNone/>
            </a:pPr>
            <a:r>
              <a:rPr b="1" lang="en-US" sz="2800">
                <a:solidFill>
                  <a:srgbClr val="495526"/>
                </a:solidFill>
                <a:latin typeface="Arial Rounded"/>
                <a:ea typeface="Arial Rounded"/>
                <a:cs typeface="Arial Rounded"/>
                <a:sym typeface="Arial Rounded"/>
              </a:rPr>
              <a:t>Indications for Use -</a:t>
            </a:r>
            <a:br>
              <a:rPr b="1" lang="en-US" sz="2800">
                <a:solidFill>
                  <a:srgbClr val="495526"/>
                </a:solidFill>
                <a:latin typeface="Arial Rounded"/>
                <a:ea typeface="Arial Rounded"/>
                <a:cs typeface="Arial Rounded"/>
                <a:sym typeface="Arial Rounded"/>
              </a:rPr>
            </a:br>
            <a:r>
              <a:rPr b="1" lang="en-US" sz="2800">
                <a:solidFill>
                  <a:srgbClr val="495526"/>
                </a:solidFill>
                <a:latin typeface="Arial Rounded"/>
                <a:ea typeface="Arial Rounded"/>
                <a:cs typeface="Arial Rounded"/>
                <a:sym typeface="Arial Rounded"/>
              </a:rPr>
              <a:t>End-Tidal CO2 Monitoring </a:t>
            </a:r>
            <a:endParaRPr/>
          </a:p>
        </p:txBody>
      </p:sp>
      <p:sp>
        <p:nvSpPr>
          <p:cNvPr id="315" name="Google Shape;315;p34"/>
          <p:cNvSpPr txBox="1"/>
          <p:nvPr/>
        </p:nvSpPr>
        <p:spPr>
          <a:xfrm>
            <a:off x="228600" y="895350"/>
            <a:ext cx="8839200" cy="3063000"/>
          </a:xfrm>
          <a:prstGeom prst="rect">
            <a:avLst/>
          </a:prstGeom>
          <a:noFill/>
          <a:ln>
            <a:noFill/>
          </a:ln>
        </p:spPr>
        <p:txBody>
          <a:bodyPr anchorCtr="0" anchor="t" bIns="45700" lIns="91425" spcFirstLastPara="1" rIns="91425" wrap="square" tIns="45700">
            <a:spAutoFit/>
          </a:bodyPr>
          <a:lstStyle/>
          <a:p>
            <a:pPr indent="0" lvl="1" marL="0" marR="0" rtl="0" algn="l">
              <a:lnSpc>
                <a:spcPct val="100000"/>
              </a:lnSpc>
              <a:spcBef>
                <a:spcPts val="0"/>
              </a:spcBef>
              <a:spcAft>
                <a:spcPts val="0"/>
              </a:spcAft>
              <a:buClr>
                <a:srgbClr val="000000"/>
              </a:buClr>
              <a:buSzPts val="2400"/>
              <a:buFont typeface="Arial"/>
              <a:buNone/>
            </a:pPr>
            <a:r>
              <a:rPr b="0" i="0" lang="en-US" sz="2400" u="none" cap="none" strike="noStrike">
                <a:solidFill>
                  <a:srgbClr val="205867"/>
                </a:solidFill>
                <a:latin typeface="Arial"/>
                <a:ea typeface="Arial"/>
                <a:cs typeface="Arial"/>
                <a:sym typeface="Arial"/>
              </a:rPr>
              <a:t>1-Validation of proper endotracheal tube placement</a:t>
            </a:r>
            <a:endParaRPr b="0" i="0" sz="1400" u="none" cap="none" strike="noStrike">
              <a:solidFill>
                <a:srgbClr val="000000"/>
              </a:solidFill>
              <a:latin typeface="Arial"/>
              <a:ea typeface="Arial"/>
              <a:cs typeface="Arial"/>
              <a:sym typeface="Arial"/>
            </a:endParaRPr>
          </a:p>
          <a:p>
            <a:pPr indent="0" lvl="1" marL="0" marR="0" rtl="0" algn="l">
              <a:lnSpc>
                <a:spcPct val="100000"/>
              </a:lnSpc>
              <a:spcBef>
                <a:spcPts val="600"/>
              </a:spcBef>
              <a:spcAft>
                <a:spcPts val="0"/>
              </a:spcAft>
              <a:buClr>
                <a:srgbClr val="000000"/>
              </a:buClr>
              <a:buSzPts val="2400"/>
              <a:buFont typeface="Arial"/>
              <a:buNone/>
            </a:pPr>
            <a:r>
              <a:rPr b="0" i="0" lang="en-US" sz="2400" u="none" cap="none" strike="noStrike">
                <a:solidFill>
                  <a:srgbClr val="205867"/>
                </a:solidFill>
                <a:latin typeface="Arial"/>
                <a:ea typeface="Arial"/>
                <a:cs typeface="Arial"/>
                <a:sym typeface="Arial"/>
              </a:rPr>
              <a:t>2-Detection and Monitoring of Respiratory depression</a:t>
            </a:r>
            <a:endParaRPr b="0" i="0" sz="1400" u="none" cap="none" strike="noStrike">
              <a:solidFill>
                <a:srgbClr val="000000"/>
              </a:solidFill>
              <a:latin typeface="Arial"/>
              <a:ea typeface="Arial"/>
              <a:cs typeface="Arial"/>
              <a:sym typeface="Arial"/>
            </a:endParaRPr>
          </a:p>
          <a:p>
            <a:pPr indent="0" lvl="1" marL="0" marR="0" rtl="0" algn="l">
              <a:lnSpc>
                <a:spcPct val="100000"/>
              </a:lnSpc>
              <a:spcBef>
                <a:spcPts val="600"/>
              </a:spcBef>
              <a:spcAft>
                <a:spcPts val="0"/>
              </a:spcAft>
              <a:buClr>
                <a:srgbClr val="000000"/>
              </a:buClr>
              <a:buSzPts val="2400"/>
              <a:buFont typeface="Arial"/>
              <a:buNone/>
            </a:pPr>
            <a:r>
              <a:rPr b="0" i="0" lang="en-US" sz="2400" u="none" cap="none" strike="noStrike">
                <a:solidFill>
                  <a:srgbClr val="205867"/>
                </a:solidFill>
                <a:latin typeface="Arial"/>
                <a:ea typeface="Arial"/>
                <a:cs typeface="Arial"/>
                <a:sym typeface="Arial"/>
              </a:rPr>
              <a:t>3-Hypoventilation</a:t>
            </a:r>
            <a:endParaRPr b="0" i="0" sz="1400" u="none" cap="none" strike="noStrike">
              <a:solidFill>
                <a:srgbClr val="000000"/>
              </a:solidFill>
              <a:latin typeface="Arial"/>
              <a:ea typeface="Arial"/>
              <a:cs typeface="Arial"/>
              <a:sym typeface="Arial"/>
            </a:endParaRPr>
          </a:p>
          <a:p>
            <a:pPr indent="0" lvl="1" marL="0" marR="0" rtl="0" algn="l">
              <a:lnSpc>
                <a:spcPct val="100000"/>
              </a:lnSpc>
              <a:spcBef>
                <a:spcPts val="600"/>
              </a:spcBef>
              <a:spcAft>
                <a:spcPts val="0"/>
              </a:spcAft>
              <a:buClr>
                <a:srgbClr val="000000"/>
              </a:buClr>
              <a:buSzPts val="2400"/>
              <a:buFont typeface="Arial"/>
              <a:buNone/>
            </a:pPr>
            <a:r>
              <a:rPr b="0" i="0" lang="en-US" sz="2400" u="none" cap="none" strike="noStrike">
                <a:solidFill>
                  <a:srgbClr val="205867"/>
                </a:solidFill>
                <a:latin typeface="Arial"/>
                <a:ea typeface="Arial"/>
                <a:cs typeface="Arial"/>
                <a:sym typeface="Arial"/>
              </a:rPr>
              <a:t>4-Obstructive sleep apnea</a:t>
            </a:r>
            <a:endParaRPr b="0" i="0" sz="1400" u="none" cap="none" strike="noStrike">
              <a:solidFill>
                <a:srgbClr val="000000"/>
              </a:solidFill>
              <a:latin typeface="Arial"/>
              <a:ea typeface="Arial"/>
              <a:cs typeface="Arial"/>
              <a:sym typeface="Arial"/>
            </a:endParaRPr>
          </a:p>
          <a:p>
            <a:pPr indent="0" lvl="1" marL="0" marR="0" rtl="0" algn="l">
              <a:lnSpc>
                <a:spcPct val="100000"/>
              </a:lnSpc>
              <a:spcBef>
                <a:spcPts val="600"/>
              </a:spcBef>
              <a:spcAft>
                <a:spcPts val="0"/>
              </a:spcAft>
              <a:buClr>
                <a:srgbClr val="000000"/>
              </a:buClr>
              <a:buSzPts val="2400"/>
              <a:buFont typeface="Arial"/>
              <a:buNone/>
            </a:pPr>
            <a:r>
              <a:rPr b="0" i="0" lang="en-US" sz="2400" u="none" cap="none" strike="noStrike">
                <a:solidFill>
                  <a:srgbClr val="205867"/>
                </a:solidFill>
                <a:latin typeface="Arial"/>
                <a:ea typeface="Arial"/>
                <a:cs typeface="Arial"/>
                <a:sym typeface="Arial"/>
              </a:rPr>
              <a:t>5-Procedural sedation</a:t>
            </a:r>
            <a:endParaRPr b="0" i="0" sz="1400" u="none" cap="none" strike="noStrike">
              <a:solidFill>
                <a:srgbClr val="000000"/>
              </a:solidFill>
              <a:latin typeface="Arial"/>
              <a:ea typeface="Arial"/>
              <a:cs typeface="Arial"/>
              <a:sym typeface="Arial"/>
            </a:endParaRPr>
          </a:p>
          <a:p>
            <a:pPr indent="0" lvl="1" marL="0" marR="0" rtl="0" algn="l">
              <a:lnSpc>
                <a:spcPct val="100000"/>
              </a:lnSpc>
              <a:spcBef>
                <a:spcPts val="600"/>
              </a:spcBef>
              <a:spcAft>
                <a:spcPts val="0"/>
              </a:spcAft>
              <a:buClr>
                <a:srgbClr val="000000"/>
              </a:buClr>
              <a:buSzPts val="2400"/>
              <a:buFont typeface="Arial"/>
              <a:buNone/>
            </a:pPr>
            <a:r>
              <a:rPr b="0" i="0" lang="en-US" sz="2400" u="none" cap="none" strike="noStrike">
                <a:solidFill>
                  <a:srgbClr val="205867"/>
                </a:solidFill>
                <a:latin typeface="Arial"/>
                <a:ea typeface="Arial"/>
                <a:cs typeface="Arial"/>
                <a:sym typeface="Arial"/>
              </a:rPr>
              <a:t>6-Adjustment of parameter settings in mechanically ventilated patients</a:t>
            </a:r>
            <a:endParaRPr b="0" i="0" sz="2400" u="none" cap="none" strike="noStrike">
              <a:solidFill>
                <a:srgbClr val="205867"/>
              </a:solidFill>
              <a:latin typeface="Arial"/>
              <a:ea typeface="Arial"/>
              <a:cs typeface="Arial"/>
              <a:sym typeface="Arial"/>
            </a:endParaRPr>
          </a:p>
        </p:txBody>
      </p:sp>
    </p:spTree>
  </p:cSld>
  <p:clrMapOvr>
    <a:masterClrMapping/>
  </p:clrMapOvr>
</p:sld>
</file>

<file path=ppt/slides/slide3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Sp="0">
  <p:cSld>
    <p:bg>
      <p:bgPr>
        <a:solidFill>
          <a:srgbClr val="D9EAD3"/>
        </a:solidFill>
      </p:bgPr>
    </p:bg>
    <p:spTree>
      <p:nvGrpSpPr>
        <p:cNvPr id="319" name="Shape 319"/>
        <p:cNvGrpSpPr/>
        <p:nvPr/>
      </p:nvGrpSpPr>
      <p:grpSpPr>
        <a:xfrm>
          <a:off x="0" y="0"/>
          <a:ext cx="0" cy="0"/>
          <a:chOff x="0" y="0"/>
          <a:chExt cx="0" cy="0"/>
        </a:xfrm>
      </p:grpSpPr>
      <p:sp>
        <p:nvSpPr>
          <p:cNvPr id="320" name="Google Shape;320;p35"/>
          <p:cNvSpPr txBox="1"/>
          <p:nvPr>
            <p:ph idx="12" type="sldNum"/>
          </p:nvPr>
        </p:nvSpPr>
        <p:spPr>
          <a:xfrm>
            <a:off x="8472458" y="4663217"/>
            <a:ext cx="548700" cy="393600"/>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en-US" sz="1000">
                <a:solidFill>
                  <a:schemeClr val="dk2"/>
                </a:solidFill>
                <a:latin typeface="Arial"/>
                <a:ea typeface="Arial"/>
                <a:cs typeface="Arial"/>
                <a:sym typeface="Arial"/>
              </a:rPr>
              <a:t>‹#›</a:t>
            </a:fld>
            <a:endParaRPr sz="1000">
              <a:solidFill>
                <a:schemeClr val="dk2"/>
              </a:solidFill>
              <a:latin typeface="Arial"/>
              <a:ea typeface="Arial"/>
              <a:cs typeface="Arial"/>
              <a:sym typeface="Arial"/>
            </a:endParaRPr>
          </a:p>
        </p:txBody>
      </p:sp>
      <p:sp>
        <p:nvSpPr>
          <p:cNvPr id="321" name="Google Shape;321;p35"/>
          <p:cNvSpPr txBox="1"/>
          <p:nvPr/>
        </p:nvSpPr>
        <p:spPr>
          <a:xfrm>
            <a:off x="531600" y="1504950"/>
            <a:ext cx="7983600" cy="144690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4400"/>
              <a:buFont typeface="Arial"/>
              <a:buNone/>
            </a:pPr>
            <a:r>
              <a:rPr b="1" i="0" lang="en-US" sz="4400" u="none" cap="none" strike="noStrike">
                <a:solidFill>
                  <a:srgbClr val="38761D"/>
                </a:solidFill>
                <a:latin typeface="Arial Rounded"/>
                <a:ea typeface="Arial Rounded"/>
                <a:cs typeface="Arial Rounded"/>
                <a:sym typeface="Arial Rounded"/>
              </a:rPr>
              <a:t>Arterial Blood Gas</a:t>
            </a:r>
            <a:r>
              <a:rPr b="1" lang="en-US" sz="4400">
                <a:solidFill>
                  <a:srgbClr val="38761D"/>
                </a:solidFill>
                <a:latin typeface="Arial Rounded"/>
                <a:ea typeface="Arial Rounded"/>
                <a:cs typeface="Arial Rounded"/>
                <a:sym typeface="Arial Rounded"/>
              </a:rPr>
              <a:t>es</a:t>
            </a:r>
            <a:endParaRPr b="1" sz="4400">
              <a:solidFill>
                <a:srgbClr val="38761D"/>
              </a:solidFill>
              <a:latin typeface="Arial Rounded"/>
              <a:ea typeface="Arial Rounded"/>
              <a:cs typeface="Arial Rounded"/>
              <a:sym typeface="Arial Rounded"/>
            </a:endParaRPr>
          </a:p>
          <a:p>
            <a:pPr indent="0" lvl="0" marL="0" marR="0" rtl="0" algn="ctr">
              <a:lnSpc>
                <a:spcPct val="100000"/>
              </a:lnSpc>
              <a:spcBef>
                <a:spcPts val="0"/>
              </a:spcBef>
              <a:spcAft>
                <a:spcPts val="0"/>
              </a:spcAft>
              <a:buClr>
                <a:srgbClr val="000000"/>
              </a:buClr>
              <a:buSzPts val="4400"/>
              <a:buFont typeface="Arial"/>
              <a:buNone/>
            </a:pPr>
            <a:r>
              <a:rPr b="1" i="0" lang="en-US" sz="4400" u="none" cap="none" strike="noStrike">
                <a:solidFill>
                  <a:srgbClr val="38761D"/>
                </a:solidFill>
                <a:latin typeface="Arial Rounded"/>
                <a:ea typeface="Arial Rounded"/>
                <a:cs typeface="Arial Rounded"/>
                <a:sym typeface="Arial Rounded"/>
              </a:rPr>
              <a:t> (ABG)</a:t>
            </a:r>
            <a:endParaRPr b="1" i="0" sz="4400" u="none" cap="none" strike="noStrike">
              <a:solidFill>
                <a:srgbClr val="38761D"/>
              </a:solidFill>
              <a:latin typeface="Arial Rounded"/>
              <a:ea typeface="Arial Rounded"/>
              <a:cs typeface="Arial Rounded"/>
              <a:sym typeface="Arial Rounded"/>
            </a:endParaRPr>
          </a:p>
        </p:txBody>
      </p:sp>
    </p:spTree>
  </p:cSld>
  <p:clrMapOvr>
    <a:masterClrMapping/>
  </p:clrMapOvr>
</p:sld>
</file>

<file path=ppt/slides/slide3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Sp="0">
  <p:cSld>
    <p:bg>
      <p:bgPr>
        <a:solidFill>
          <a:srgbClr val="D9EAD3"/>
        </a:solidFill>
      </p:bgPr>
    </p:bg>
    <p:spTree>
      <p:nvGrpSpPr>
        <p:cNvPr id="325" name="Shape 325"/>
        <p:cNvGrpSpPr/>
        <p:nvPr/>
      </p:nvGrpSpPr>
      <p:grpSpPr>
        <a:xfrm>
          <a:off x="0" y="0"/>
          <a:ext cx="0" cy="0"/>
          <a:chOff x="0" y="0"/>
          <a:chExt cx="0" cy="0"/>
        </a:xfrm>
      </p:grpSpPr>
      <p:sp>
        <p:nvSpPr>
          <p:cNvPr id="326" name="Google Shape;326;p36"/>
          <p:cNvSpPr txBox="1"/>
          <p:nvPr>
            <p:ph type="title"/>
          </p:nvPr>
        </p:nvSpPr>
        <p:spPr>
          <a:xfrm>
            <a:off x="379625" y="826763"/>
            <a:ext cx="7918500" cy="709200"/>
          </a:xfrm>
          <a:prstGeom prst="rect">
            <a:avLst/>
          </a:prstGeom>
          <a:noFill/>
          <a:ln>
            <a:noFill/>
          </a:ln>
        </p:spPr>
        <p:txBody>
          <a:bodyPr anchorCtr="0" anchor="b" bIns="91425" lIns="91425" spcFirstLastPara="1" rIns="91425" wrap="square" tIns="91425">
            <a:normAutofit/>
          </a:bodyPr>
          <a:lstStyle/>
          <a:p>
            <a:pPr indent="0" lvl="0" marL="0" rtl="1" algn="l">
              <a:lnSpc>
                <a:spcPct val="100000"/>
              </a:lnSpc>
              <a:spcBef>
                <a:spcPts val="0"/>
              </a:spcBef>
              <a:spcAft>
                <a:spcPts val="0"/>
              </a:spcAft>
              <a:buClr>
                <a:srgbClr val="495526"/>
              </a:buClr>
              <a:buSzPts val="2400"/>
              <a:buFont typeface="Arial Rounded"/>
              <a:buNone/>
            </a:pPr>
            <a:r>
              <a:rPr b="1" lang="en-US" sz="2800">
                <a:solidFill>
                  <a:srgbClr val="495526"/>
                </a:solidFill>
                <a:latin typeface="Arial Rounded"/>
                <a:ea typeface="Arial Rounded"/>
                <a:cs typeface="Arial Rounded"/>
                <a:sym typeface="Arial Rounded"/>
              </a:rPr>
              <a:t>Arterial Blood Gases </a:t>
            </a:r>
            <a:endParaRPr b="1" sz="2800">
              <a:solidFill>
                <a:srgbClr val="495526"/>
              </a:solidFill>
              <a:latin typeface="Arial Rounded"/>
              <a:ea typeface="Arial Rounded"/>
              <a:cs typeface="Arial Rounded"/>
              <a:sym typeface="Arial Rounded"/>
            </a:endParaRPr>
          </a:p>
        </p:txBody>
      </p:sp>
      <p:sp>
        <p:nvSpPr>
          <p:cNvPr id="327" name="Google Shape;327;p36"/>
          <p:cNvSpPr txBox="1"/>
          <p:nvPr/>
        </p:nvSpPr>
        <p:spPr>
          <a:xfrm>
            <a:off x="228600" y="1676175"/>
            <a:ext cx="8839200" cy="2385900"/>
          </a:xfrm>
          <a:prstGeom prst="rect">
            <a:avLst/>
          </a:prstGeom>
          <a:noFill/>
          <a:ln>
            <a:noFill/>
          </a:ln>
        </p:spPr>
        <p:txBody>
          <a:bodyPr anchorCtr="0" anchor="t" bIns="45700" lIns="91425" spcFirstLastPara="1" rIns="91425" wrap="square" tIns="45700">
            <a:spAutoFit/>
          </a:bodyPr>
          <a:lstStyle/>
          <a:p>
            <a:pPr indent="0" lvl="1" marL="0" marR="0" rtl="0" algn="l">
              <a:lnSpc>
                <a:spcPct val="100000"/>
              </a:lnSpc>
              <a:spcBef>
                <a:spcPts val="0"/>
              </a:spcBef>
              <a:spcAft>
                <a:spcPts val="0"/>
              </a:spcAft>
              <a:buClr>
                <a:srgbClr val="000000"/>
              </a:buClr>
              <a:buSzPts val="2000"/>
              <a:buFont typeface="Arial"/>
              <a:buNone/>
            </a:pPr>
            <a:r>
              <a:rPr b="0" i="0" lang="en-US" sz="2000" u="none" cap="none" strike="noStrike">
                <a:solidFill>
                  <a:srgbClr val="205867"/>
                </a:solidFill>
                <a:latin typeface="Arial"/>
                <a:ea typeface="Arial"/>
                <a:cs typeface="Arial"/>
                <a:sym typeface="Arial"/>
              </a:rPr>
              <a:t>ABG test measure the </a:t>
            </a:r>
            <a:r>
              <a:rPr b="1" i="0" lang="en-US" sz="2000" u="none" cap="none" strike="noStrike">
                <a:solidFill>
                  <a:srgbClr val="38761D"/>
                </a:solidFill>
              </a:rPr>
              <a:t>acidity (pH)</a:t>
            </a:r>
            <a:r>
              <a:rPr b="0" i="0" lang="en-US" sz="2000" u="none" cap="none" strike="noStrike">
                <a:solidFill>
                  <a:srgbClr val="205867"/>
                </a:solidFill>
                <a:latin typeface="Arial"/>
                <a:ea typeface="Arial"/>
                <a:cs typeface="Arial"/>
                <a:sym typeface="Arial"/>
              </a:rPr>
              <a:t> and the </a:t>
            </a:r>
            <a:r>
              <a:rPr b="1" i="0" lang="en-US" sz="2000" u="none" cap="none" strike="noStrike">
                <a:solidFill>
                  <a:srgbClr val="38761D"/>
                </a:solidFill>
              </a:rPr>
              <a:t>level of oxygen and carbon dioxide</a:t>
            </a:r>
            <a:r>
              <a:rPr b="0" i="0" lang="en-US" sz="2000" u="none" cap="none" strike="noStrike">
                <a:solidFill>
                  <a:srgbClr val="205867"/>
                </a:solidFill>
                <a:latin typeface="Arial"/>
                <a:ea typeface="Arial"/>
                <a:cs typeface="Arial"/>
                <a:sym typeface="Arial"/>
              </a:rPr>
              <a:t> in the blood from an artery .</a:t>
            </a:r>
            <a:endParaRPr b="0" i="0" sz="1400" u="none" cap="none" strike="noStrike">
              <a:solidFill>
                <a:srgbClr val="000000"/>
              </a:solidFill>
              <a:latin typeface="Arial"/>
              <a:ea typeface="Arial"/>
              <a:cs typeface="Arial"/>
              <a:sym typeface="Arial"/>
            </a:endParaRPr>
          </a:p>
          <a:p>
            <a:pPr indent="0" lvl="1" marL="0" marR="0" rtl="0" algn="l">
              <a:lnSpc>
                <a:spcPct val="100000"/>
              </a:lnSpc>
              <a:spcBef>
                <a:spcPts val="600"/>
              </a:spcBef>
              <a:spcAft>
                <a:spcPts val="0"/>
              </a:spcAft>
              <a:buClr>
                <a:srgbClr val="000000"/>
              </a:buClr>
              <a:buSzPts val="2000"/>
              <a:buFont typeface="Arial"/>
              <a:buNone/>
            </a:pPr>
            <a:r>
              <a:rPr b="0" i="0" lang="en-US" sz="2000" u="none" cap="none" strike="noStrike">
                <a:solidFill>
                  <a:srgbClr val="205867"/>
                </a:solidFill>
                <a:latin typeface="Arial"/>
                <a:ea typeface="Arial"/>
                <a:cs typeface="Arial"/>
                <a:sym typeface="Arial"/>
              </a:rPr>
              <a:t>This test is used to check how well your lungs are able to move oxygen</a:t>
            </a:r>
            <a:r>
              <a:rPr lang="en-US" sz="2000">
                <a:solidFill>
                  <a:srgbClr val="205867"/>
                </a:solidFill>
              </a:rPr>
              <a:t> </a:t>
            </a:r>
            <a:r>
              <a:rPr b="0" i="0" lang="en-US" sz="2000" u="none" cap="none" strike="noStrike">
                <a:solidFill>
                  <a:srgbClr val="205867"/>
                </a:solidFill>
                <a:latin typeface="Arial"/>
                <a:ea typeface="Arial"/>
                <a:cs typeface="Arial"/>
                <a:sym typeface="Arial"/>
              </a:rPr>
              <a:t>to the blood and remove carbon dioxide from the blood.</a:t>
            </a:r>
            <a:endParaRPr b="0" i="0" sz="1400" u="none" cap="none" strike="noStrike">
              <a:solidFill>
                <a:srgbClr val="000000"/>
              </a:solidFill>
              <a:latin typeface="Arial"/>
              <a:ea typeface="Arial"/>
              <a:cs typeface="Arial"/>
              <a:sym typeface="Arial"/>
            </a:endParaRPr>
          </a:p>
          <a:p>
            <a:pPr indent="0" lvl="1" marL="0" marR="0" rtl="0" algn="l">
              <a:lnSpc>
                <a:spcPct val="100000"/>
              </a:lnSpc>
              <a:spcBef>
                <a:spcPts val="600"/>
              </a:spcBef>
              <a:spcAft>
                <a:spcPts val="0"/>
              </a:spcAft>
              <a:buClr>
                <a:srgbClr val="000000"/>
              </a:buClr>
              <a:buSzPts val="2000"/>
              <a:buFont typeface="Arial"/>
              <a:buNone/>
            </a:pPr>
            <a:r>
              <a:t/>
            </a:r>
            <a:endParaRPr b="0" i="0" sz="1400" u="none" cap="none" strike="noStrike">
              <a:solidFill>
                <a:srgbClr val="000000"/>
              </a:solidFill>
              <a:latin typeface="Arial"/>
              <a:ea typeface="Arial"/>
              <a:cs typeface="Arial"/>
              <a:sym typeface="Arial"/>
            </a:endParaRPr>
          </a:p>
          <a:p>
            <a:pPr indent="0" lvl="1" marL="0" marR="0" rtl="0" algn="l">
              <a:lnSpc>
                <a:spcPct val="100000"/>
              </a:lnSpc>
              <a:spcBef>
                <a:spcPts val="600"/>
              </a:spcBef>
              <a:spcAft>
                <a:spcPts val="0"/>
              </a:spcAft>
              <a:buClr>
                <a:srgbClr val="000000"/>
              </a:buClr>
              <a:buSzPts val="2000"/>
              <a:buFont typeface="Arial"/>
              <a:buNone/>
            </a:pPr>
            <a:r>
              <a:rPr b="0" i="0" lang="en-US" sz="2000" u="none" cap="none" strike="noStrike">
                <a:solidFill>
                  <a:srgbClr val="205867"/>
                </a:solidFill>
                <a:latin typeface="Arial"/>
                <a:ea typeface="Arial"/>
                <a:cs typeface="Arial"/>
                <a:sym typeface="Arial"/>
              </a:rPr>
              <a:t>Used for management and diagnosis of patient’s </a:t>
            </a:r>
            <a:r>
              <a:rPr b="1" i="0" lang="en-US" sz="2000" u="sng" cap="none" strike="noStrike">
                <a:solidFill>
                  <a:srgbClr val="205867"/>
                </a:solidFill>
                <a:latin typeface="Arial"/>
                <a:ea typeface="Arial"/>
                <a:cs typeface="Arial"/>
                <a:sym typeface="Arial"/>
              </a:rPr>
              <a:t>oxygenation</a:t>
            </a:r>
            <a:r>
              <a:rPr b="0" i="0" lang="en-US" sz="2000" u="none" cap="none" strike="noStrike">
                <a:solidFill>
                  <a:srgbClr val="205867"/>
                </a:solidFill>
                <a:latin typeface="Arial"/>
                <a:ea typeface="Arial"/>
                <a:cs typeface="Arial"/>
                <a:sym typeface="Arial"/>
              </a:rPr>
              <a:t> status (PaO2, SaO2), </a:t>
            </a:r>
            <a:r>
              <a:rPr b="1" i="0" lang="en-US" sz="2000" u="sng" cap="none" strike="noStrike">
                <a:solidFill>
                  <a:srgbClr val="205867"/>
                </a:solidFill>
                <a:latin typeface="Arial"/>
                <a:ea typeface="Arial"/>
                <a:cs typeface="Arial"/>
                <a:sym typeface="Arial"/>
              </a:rPr>
              <a:t>ventilation</a:t>
            </a:r>
            <a:r>
              <a:rPr b="0" i="0" lang="en-US" sz="2000" u="none" cap="none" strike="noStrike">
                <a:solidFill>
                  <a:srgbClr val="205867"/>
                </a:solidFill>
                <a:latin typeface="Arial"/>
                <a:ea typeface="Arial"/>
                <a:cs typeface="Arial"/>
                <a:sym typeface="Arial"/>
              </a:rPr>
              <a:t> status (PCO2) and </a:t>
            </a:r>
            <a:r>
              <a:rPr b="1" i="0" lang="en-US" sz="2000" u="sng" cap="none" strike="noStrike">
                <a:solidFill>
                  <a:srgbClr val="205867"/>
                </a:solidFill>
                <a:latin typeface="Arial"/>
                <a:ea typeface="Arial"/>
                <a:cs typeface="Arial"/>
                <a:sym typeface="Arial"/>
              </a:rPr>
              <a:t>acid-base balance</a:t>
            </a:r>
            <a:r>
              <a:rPr b="0" i="0" lang="en-US" sz="2000" u="none" cap="none" strike="noStrike">
                <a:solidFill>
                  <a:srgbClr val="205867"/>
                </a:solidFill>
                <a:latin typeface="Arial"/>
                <a:ea typeface="Arial"/>
                <a:cs typeface="Arial"/>
                <a:sym typeface="Arial"/>
              </a:rPr>
              <a:t> (pH, HCO3).</a:t>
            </a:r>
            <a:endParaRPr b="0" i="0" sz="2000" u="none" cap="none" strike="noStrike">
              <a:solidFill>
                <a:srgbClr val="205867"/>
              </a:solidFill>
              <a:latin typeface="Arial"/>
              <a:ea typeface="Arial"/>
              <a:cs typeface="Arial"/>
              <a:sym typeface="Arial"/>
            </a:endParaRPr>
          </a:p>
        </p:txBody>
      </p:sp>
      <p:pic>
        <p:nvPicPr>
          <p:cNvPr id="328" name="Google Shape;328;p36"/>
          <p:cNvPicPr preferRelativeResize="0"/>
          <p:nvPr/>
        </p:nvPicPr>
        <p:blipFill>
          <a:blip r:embed="rId3">
            <a:alphaModFix/>
          </a:blip>
          <a:stretch>
            <a:fillRect/>
          </a:stretch>
        </p:blipFill>
        <p:spPr>
          <a:xfrm>
            <a:off x="4373400" y="906575"/>
            <a:ext cx="549600" cy="549600"/>
          </a:xfrm>
          <a:prstGeom prst="rect">
            <a:avLst/>
          </a:prstGeom>
          <a:noFill/>
          <a:ln>
            <a:noFill/>
          </a:ln>
        </p:spPr>
      </p:pic>
    </p:spTree>
  </p:cSld>
  <p:clrMapOvr>
    <a:masterClrMapping/>
  </p:clrMapOvr>
</p:sld>
</file>

<file path=ppt/slides/slide3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Sp="0">
  <p:cSld>
    <p:bg>
      <p:bgPr>
        <a:solidFill>
          <a:srgbClr val="D9EAD3"/>
        </a:solidFill>
      </p:bgPr>
    </p:bg>
    <p:spTree>
      <p:nvGrpSpPr>
        <p:cNvPr id="332" name="Shape 332"/>
        <p:cNvGrpSpPr/>
        <p:nvPr/>
      </p:nvGrpSpPr>
      <p:grpSpPr>
        <a:xfrm>
          <a:off x="0" y="0"/>
          <a:ext cx="0" cy="0"/>
          <a:chOff x="0" y="0"/>
          <a:chExt cx="0" cy="0"/>
        </a:xfrm>
      </p:grpSpPr>
      <p:sp>
        <p:nvSpPr>
          <p:cNvPr id="333" name="Google Shape;333;p37"/>
          <p:cNvSpPr txBox="1"/>
          <p:nvPr>
            <p:ph type="title"/>
          </p:nvPr>
        </p:nvSpPr>
        <p:spPr>
          <a:xfrm>
            <a:off x="173975" y="0"/>
            <a:ext cx="7918500" cy="533400"/>
          </a:xfrm>
          <a:prstGeom prst="rect">
            <a:avLst/>
          </a:prstGeom>
          <a:noFill/>
          <a:ln>
            <a:noFill/>
          </a:ln>
        </p:spPr>
        <p:txBody>
          <a:bodyPr anchorCtr="0" anchor="b" bIns="91425" lIns="91425" spcFirstLastPara="1" rIns="91425" wrap="square" tIns="91425">
            <a:normAutofit fontScale="90000"/>
          </a:bodyPr>
          <a:lstStyle/>
          <a:p>
            <a:pPr indent="0" lvl="0" marL="0" rtl="1" algn="l">
              <a:lnSpc>
                <a:spcPct val="100000"/>
              </a:lnSpc>
              <a:spcBef>
                <a:spcPts val="0"/>
              </a:spcBef>
              <a:spcAft>
                <a:spcPts val="0"/>
              </a:spcAft>
              <a:buClr>
                <a:srgbClr val="495526"/>
              </a:buClr>
              <a:buSzPct val="111111"/>
              <a:buFont typeface="Arial Rounded"/>
              <a:buNone/>
            </a:pPr>
            <a:r>
              <a:rPr b="1" lang="en-US" sz="2400">
                <a:solidFill>
                  <a:srgbClr val="495526"/>
                </a:solidFill>
                <a:latin typeface="Arial Rounded"/>
                <a:ea typeface="Arial Rounded"/>
                <a:cs typeface="Arial Rounded"/>
                <a:sym typeface="Arial Rounded"/>
              </a:rPr>
              <a:t>Normal ABG values </a:t>
            </a:r>
            <a:endParaRPr/>
          </a:p>
        </p:txBody>
      </p:sp>
      <p:sp>
        <p:nvSpPr>
          <p:cNvPr id="334" name="Google Shape;334;p37"/>
          <p:cNvSpPr txBox="1"/>
          <p:nvPr/>
        </p:nvSpPr>
        <p:spPr>
          <a:xfrm>
            <a:off x="173975" y="433800"/>
            <a:ext cx="3962400" cy="2786100"/>
          </a:xfrm>
          <a:prstGeom prst="rect">
            <a:avLst/>
          </a:prstGeom>
          <a:noFill/>
          <a:ln>
            <a:noFill/>
          </a:ln>
        </p:spPr>
        <p:txBody>
          <a:bodyPr anchorCtr="0" anchor="t" bIns="45700" lIns="91425" spcFirstLastPara="1" rIns="91425" wrap="square" tIns="45700">
            <a:spAutoFit/>
          </a:bodyPr>
          <a:lstStyle/>
          <a:p>
            <a:pPr indent="-323850" lvl="1" marL="342900" marR="0" rtl="0" algn="l">
              <a:lnSpc>
                <a:spcPct val="100000"/>
              </a:lnSpc>
              <a:spcBef>
                <a:spcPts val="0"/>
              </a:spcBef>
              <a:spcAft>
                <a:spcPts val="0"/>
              </a:spcAft>
              <a:buClr>
                <a:srgbClr val="0DB7C4"/>
              </a:buClr>
              <a:buSzPts val="2100"/>
              <a:buFont typeface="Arial"/>
              <a:buChar char="•"/>
            </a:pPr>
            <a:r>
              <a:rPr b="0" i="0" lang="en-US" sz="1700" u="none" cap="none" strike="noStrike">
                <a:solidFill>
                  <a:srgbClr val="205867"/>
                </a:solidFill>
                <a:latin typeface="Arial"/>
                <a:ea typeface="Arial"/>
                <a:cs typeface="Arial"/>
                <a:sym typeface="Arial"/>
              </a:rPr>
              <a:t>PO2        80 – 100 mmHg</a:t>
            </a:r>
            <a:endParaRPr b="0" i="0" sz="1700" u="none" cap="none" strike="noStrike">
              <a:solidFill>
                <a:srgbClr val="205867"/>
              </a:solidFill>
              <a:latin typeface="Arial"/>
              <a:ea typeface="Arial"/>
              <a:cs typeface="Arial"/>
              <a:sym typeface="Arial"/>
            </a:endParaRPr>
          </a:p>
          <a:p>
            <a:pPr indent="-323850" lvl="1" marL="342900" marR="0" rtl="0" algn="l">
              <a:lnSpc>
                <a:spcPct val="100000"/>
              </a:lnSpc>
              <a:spcBef>
                <a:spcPts val="600"/>
              </a:spcBef>
              <a:spcAft>
                <a:spcPts val="0"/>
              </a:spcAft>
              <a:buClr>
                <a:srgbClr val="0DB7C4"/>
              </a:buClr>
              <a:buSzPts val="2100"/>
              <a:buFont typeface="Arial"/>
              <a:buChar char="•"/>
            </a:pPr>
            <a:r>
              <a:rPr b="0" i="0" lang="en-US" sz="1700" u="none" cap="none" strike="noStrike">
                <a:solidFill>
                  <a:srgbClr val="205867"/>
                </a:solidFill>
                <a:latin typeface="Arial"/>
                <a:ea typeface="Arial"/>
                <a:cs typeface="Arial"/>
                <a:sym typeface="Arial"/>
              </a:rPr>
              <a:t>PCO2      35 – 45 mmHg</a:t>
            </a:r>
            <a:endParaRPr b="0" i="0" sz="1700" u="none" cap="none" strike="noStrike">
              <a:solidFill>
                <a:srgbClr val="205867"/>
              </a:solidFill>
              <a:latin typeface="Arial"/>
              <a:ea typeface="Arial"/>
              <a:cs typeface="Arial"/>
              <a:sym typeface="Arial"/>
            </a:endParaRPr>
          </a:p>
          <a:p>
            <a:pPr indent="-323850" lvl="1" marL="342900" marR="0" rtl="0" algn="l">
              <a:lnSpc>
                <a:spcPct val="100000"/>
              </a:lnSpc>
              <a:spcBef>
                <a:spcPts val="600"/>
              </a:spcBef>
              <a:spcAft>
                <a:spcPts val="0"/>
              </a:spcAft>
              <a:buClr>
                <a:srgbClr val="0DB7C4"/>
              </a:buClr>
              <a:buSzPts val="2100"/>
              <a:buFont typeface="Arial"/>
              <a:buChar char="•"/>
            </a:pPr>
            <a:r>
              <a:rPr b="0" i="0" lang="en-US" sz="1700" u="none" cap="none" strike="noStrike">
                <a:solidFill>
                  <a:srgbClr val="205867"/>
                </a:solidFill>
                <a:latin typeface="Arial"/>
                <a:ea typeface="Arial"/>
                <a:cs typeface="Arial"/>
                <a:sym typeface="Arial"/>
              </a:rPr>
              <a:t>pH           7.35 – 7.45</a:t>
            </a:r>
            <a:endParaRPr b="0" i="0" sz="1700" u="none" cap="none" strike="noStrike">
              <a:solidFill>
                <a:srgbClr val="205867"/>
              </a:solidFill>
              <a:latin typeface="Arial"/>
              <a:ea typeface="Arial"/>
              <a:cs typeface="Arial"/>
              <a:sym typeface="Arial"/>
            </a:endParaRPr>
          </a:p>
          <a:p>
            <a:pPr indent="-323850" lvl="1" marL="342900" marR="0" rtl="0" algn="l">
              <a:lnSpc>
                <a:spcPct val="100000"/>
              </a:lnSpc>
              <a:spcBef>
                <a:spcPts val="600"/>
              </a:spcBef>
              <a:spcAft>
                <a:spcPts val="0"/>
              </a:spcAft>
              <a:buClr>
                <a:srgbClr val="0DB7C4"/>
              </a:buClr>
              <a:buSzPts val="2100"/>
              <a:buFont typeface="Arial"/>
              <a:buChar char="•"/>
            </a:pPr>
            <a:r>
              <a:rPr b="0" i="0" lang="en-US" sz="1700" u="none" cap="none" strike="noStrike">
                <a:solidFill>
                  <a:srgbClr val="205867"/>
                </a:solidFill>
                <a:latin typeface="Arial"/>
                <a:ea typeface="Arial"/>
                <a:cs typeface="Arial"/>
                <a:sym typeface="Arial"/>
              </a:rPr>
              <a:t>HCO3      22 – 26 mmol/L</a:t>
            </a:r>
            <a:endParaRPr b="0" i="0" sz="1700" u="none" cap="none" strike="noStrike">
              <a:solidFill>
                <a:srgbClr val="205867"/>
              </a:solidFill>
              <a:latin typeface="Arial"/>
              <a:ea typeface="Arial"/>
              <a:cs typeface="Arial"/>
              <a:sym typeface="Arial"/>
            </a:endParaRPr>
          </a:p>
          <a:p>
            <a:pPr indent="-323850" lvl="1" marL="342900" marR="0" rtl="0" algn="l">
              <a:lnSpc>
                <a:spcPct val="100000"/>
              </a:lnSpc>
              <a:spcBef>
                <a:spcPts val="600"/>
              </a:spcBef>
              <a:spcAft>
                <a:spcPts val="0"/>
              </a:spcAft>
              <a:buClr>
                <a:srgbClr val="0DB7C4"/>
              </a:buClr>
              <a:buSzPts val="2100"/>
              <a:buFont typeface="Arial"/>
              <a:buChar char="•"/>
            </a:pPr>
            <a:r>
              <a:rPr b="0" i="0" lang="en-US" sz="1700" u="none" cap="none" strike="noStrike">
                <a:solidFill>
                  <a:srgbClr val="205867"/>
                </a:solidFill>
                <a:latin typeface="Arial"/>
                <a:ea typeface="Arial"/>
                <a:cs typeface="Arial"/>
                <a:sym typeface="Arial"/>
              </a:rPr>
              <a:t>SaO2       &gt;95%</a:t>
            </a:r>
            <a:endParaRPr b="0" i="0" sz="1100" u="none" cap="none" strike="noStrike">
              <a:solidFill>
                <a:srgbClr val="000000"/>
              </a:solidFill>
              <a:latin typeface="Arial"/>
              <a:ea typeface="Arial"/>
              <a:cs typeface="Arial"/>
              <a:sym typeface="Arial"/>
            </a:endParaRPr>
          </a:p>
          <a:p>
            <a:pPr indent="-190500" lvl="1" marL="342900" marR="0" rtl="0" algn="l">
              <a:lnSpc>
                <a:spcPct val="100000"/>
              </a:lnSpc>
              <a:spcBef>
                <a:spcPts val="600"/>
              </a:spcBef>
              <a:spcAft>
                <a:spcPts val="0"/>
              </a:spcAft>
              <a:buClr>
                <a:srgbClr val="0DB7C4"/>
              </a:buClr>
              <a:buSzPts val="2400"/>
              <a:buFont typeface="Arial"/>
              <a:buNone/>
            </a:pPr>
            <a:r>
              <a:t/>
            </a:r>
            <a:endParaRPr b="0" i="0" sz="2000" u="none" cap="none" strike="noStrike">
              <a:solidFill>
                <a:srgbClr val="205867"/>
              </a:solidFill>
              <a:latin typeface="Arial"/>
              <a:ea typeface="Arial"/>
              <a:cs typeface="Arial"/>
              <a:sym typeface="Arial"/>
            </a:endParaRPr>
          </a:p>
          <a:p>
            <a:pPr indent="-190500" lvl="1" marL="342900" marR="0" rtl="0" algn="l">
              <a:lnSpc>
                <a:spcPct val="100000"/>
              </a:lnSpc>
              <a:spcBef>
                <a:spcPts val="600"/>
              </a:spcBef>
              <a:spcAft>
                <a:spcPts val="0"/>
              </a:spcAft>
              <a:buClr>
                <a:srgbClr val="0DB7C4"/>
              </a:buClr>
              <a:buSzPts val="2400"/>
              <a:buFont typeface="Arial"/>
              <a:buNone/>
            </a:pPr>
            <a:r>
              <a:t/>
            </a:r>
            <a:endParaRPr b="0" i="0" sz="2000" u="none" cap="none" strike="noStrike">
              <a:solidFill>
                <a:srgbClr val="205867"/>
              </a:solidFill>
              <a:latin typeface="Arial"/>
              <a:ea typeface="Arial"/>
              <a:cs typeface="Arial"/>
              <a:sym typeface="Arial"/>
            </a:endParaRPr>
          </a:p>
        </p:txBody>
      </p:sp>
      <p:sp>
        <p:nvSpPr>
          <p:cNvPr id="335" name="Google Shape;335;p37"/>
          <p:cNvSpPr txBox="1"/>
          <p:nvPr/>
        </p:nvSpPr>
        <p:spPr>
          <a:xfrm>
            <a:off x="0" y="2136625"/>
            <a:ext cx="4155600" cy="709200"/>
          </a:xfrm>
          <a:prstGeom prst="rect">
            <a:avLst/>
          </a:prstGeom>
          <a:noFill/>
          <a:ln>
            <a:noFill/>
          </a:ln>
        </p:spPr>
        <p:txBody>
          <a:bodyPr anchorCtr="0" anchor="b" bIns="91425" lIns="91425" spcFirstLastPara="1" rIns="91425" wrap="square" tIns="91425">
            <a:normAutofit/>
          </a:bodyPr>
          <a:lstStyle/>
          <a:p>
            <a:pPr indent="0" lvl="0" marL="0" marR="0" rtl="0" algn="l">
              <a:lnSpc>
                <a:spcPct val="100000"/>
              </a:lnSpc>
              <a:spcBef>
                <a:spcPts val="0"/>
              </a:spcBef>
              <a:spcAft>
                <a:spcPts val="0"/>
              </a:spcAft>
              <a:buClr>
                <a:srgbClr val="495526"/>
              </a:buClr>
              <a:buSzPts val="2400"/>
              <a:buFont typeface="Arial Rounded"/>
              <a:buNone/>
            </a:pPr>
            <a:r>
              <a:rPr b="1" i="0" lang="en-US" sz="2200" u="none" cap="none" strike="noStrike">
                <a:solidFill>
                  <a:srgbClr val="495526"/>
                </a:solidFill>
                <a:latin typeface="Arial Rounded"/>
                <a:ea typeface="Arial Rounded"/>
                <a:cs typeface="Arial Rounded"/>
                <a:sym typeface="Arial Rounded"/>
              </a:rPr>
              <a:t>What artery to </a:t>
            </a:r>
            <a:r>
              <a:rPr b="1" lang="en-US" sz="2200">
                <a:solidFill>
                  <a:srgbClr val="495526"/>
                </a:solidFill>
                <a:latin typeface="Arial Rounded"/>
                <a:ea typeface="Arial Rounded"/>
                <a:cs typeface="Arial Rounded"/>
                <a:sym typeface="Arial Rounded"/>
              </a:rPr>
              <a:t>choose ?</a:t>
            </a:r>
            <a:endParaRPr b="1" i="0" sz="2200" u="none" cap="none" strike="noStrike">
              <a:solidFill>
                <a:srgbClr val="495526"/>
              </a:solidFill>
              <a:latin typeface="Arial Rounded"/>
              <a:ea typeface="Arial Rounded"/>
              <a:cs typeface="Arial Rounded"/>
              <a:sym typeface="Arial Rounded"/>
            </a:endParaRPr>
          </a:p>
        </p:txBody>
      </p:sp>
      <p:sp>
        <p:nvSpPr>
          <p:cNvPr id="336" name="Google Shape;336;p37"/>
          <p:cNvSpPr txBox="1"/>
          <p:nvPr/>
        </p:nvSpPr>
        <p:spPr>
          <a:xfrm>
            <a:off x="-61975" y="2824000"/>
            <a:ext cx="5713800" cy="22779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0" i="0" lang="en-US" sz="1600" u="none" cap="none" strike="noStrike">
                <a:solidFill>
                  <a:srgbClr val="205867"/>
                </a:solidFill>
                <a:latin typeface="Arial"/>
                <a:ea typeface="Arial"/>
                <a:cs typeface="Arial"/>
                <a:sym typeface="Arial"/>
              </a:rPr>
              <a:t>The </a:t>
            </a:r>
            <a:r>
              <a:rPr b="1" i="0" lang="en-US" sz="1600" u="none" cap="none" strike="noStrike">
                <a:solidFill>
                  <a:srgbClr val="205867"/>
                </a:solidFill>
                <a:latin typeface="Arial"/>
                <a:ea typeface="Arial"/>
                <a:cs typeface="Arial"/>
                <a:sym typeface="Arial"/>
              </a:rPr>
              <a:t>radial artery, </a:t>
            </a:r>
            <a:r>
              <a:rPr b="0" i="0" lang="en-US" sz="1600" u="none" cap="none" strike="noStrike">
                <a:solidFill>
                  <a:srgbClr val="205867"/>
                </a:solidFill>
                <a:latin typeface="Arial"/>
                <a:ea typeface="Arial"/>
                <a:cs typeface="Arial"/>
                <a:sym typeface="Arial"/>
              </a:rPr>
              <a:t>because it is superficial, has collaterals and easily compressed. It should almost always be the first choice.</a:t>
            </a:r>
            <a:endParaRPr b="0" i="0" sz="1600" u="none" cap="none" strike="noStrike">
              <a:solidFill>
                <a:srgbClr val="000000"/>
              </a:solidFill>
              <a:latin typeface="Arial"/>
              <a:ea typeface="Arial"/>
              <a:cs typeface="Arial"/>
              <a:sym typeface="Arial"/>
            </a:endParaRPr>
          </a:p>
          <a:p>
            <a:pPr indent="0" lvl="0" marL="0" marR="0" rtl="0" algn="l">
              <a:lnSpc>
                <a:spcPct val="100000"/>
              </a:lnSpc>
              <a:spcBef>
                <a:spcPts val="600"/>
              </a:spcBef>
              <a:spcAft>
                <a:spcPts val="0"/>
              </a:spcAft>
              <a:buNone/>
            </a:pPr>
            <a:r>
              <a:rPr lang="en-US" sz="1600">
                <a:solidFill>
                  <a:srgbClr val="205867"/>
                </a:solidFill>
              </a:rPr>
              <a:t>- </a:t>
            </a:r>
            <a:r>
              <a:rPr b="1" i="0" lang="en-US" sz="1600" u="none" cap="none" strike="noStrike">
                <a:solidFill>
                  <a:srgbClr val="205867"/>
                </a:solidFill>
              </a:rPr>
              <a:t>Other arteries</a:t>
            </a:r>
            <a:r>
              <a:rPr b="0" i="0" lang="en-US" sz="1600" u="none" cap="none" strike="noStrike">
                <a:solidFill>
                  <a:srgbClr val="205867"/>
                </a:solidFill>
                <a:latin typeface="Arial"/>
                <a:ea typeface="Arial"/>
                <a:cs typeface="Arial"/>
                <a:sym typeface="Arial"/>
              </a:rPr>
              <a:t> (femoral, dorsalis pedis, brachial) can be used in emergencies. </a:t>
            </a:r>
            <a:endParaRPr b="0" i="0" sz="1600" u="none" cap="none" strike="noStrike">
              <a:solidFill>
                <a:srgbClr val="205867"/>
              </a:solidFill>
              <a:latin typeface="Arial"/>
              <a:ea typeface="Arial"/>
              <a:cs typeface="Arial"/>
              <a:sym typeface="Arial"/>
            </a:endParaRPr>
          </a:p>
          <a:p>
            <a:pPr indent="0" lvl="0" marL="0" marR="0" rtl="0" algn="l">
              <a:lnSpc>
                <a:spcPct val="100000"/>
              </a:lnSpc>
              <a:spcBef>
                <a:spcPts val="600"/>
              </a:spcBef>
              <a:spcAft>
                <a:spcPts val="0"/>
              </a:spcAft>
              <a:buNone/>
            </a:pPr>
            <a:r>
              <a:rPr lang="en-US" sz="1600">
                <a:solidFill>
                  <a:srgbClr val="205867"/>
                </a:solidFill>
              </a:rPr>
              <a:t>in which</a:t>
            </a:r>
            <a:r>
              <a:rPr lang="en-US" sz="1500">
                <a:solidFill>
                  <a:srgbClr val="205867"/>
                </a:solidFill>
              </a:rPr>
              <a:t> </a:t>
            </a:r>
            <a:r>
              <a:rPr lang="en-US" sz="1600">
                <a:solidFill>
                  <a:srgbClr val="205867"/>
                </a:solidFill>
              </a:rPr>
              <a:t>O2 and CO2 levels can be measured before they enter body tissues.</a:t>
            </a:r>
            <a:endParaRPr sz="1600">
              <a:solidFill>
                <a:schemeClr val="dk1"/>
              </a:solidFill>
            </a:endParaRPr>
          </a:p>
          <a:p>
            <a:pPr indent="0" lvl="0" marL="0" marR="0" rtl="0" algn="l">
              <a:lnSpc>
                <a:spcPct val="100000"/>
              </a:lnSpc>
              <a:spcBef>
                <a:spcPts val="600"/>
              </a:spcBef>
              <a:spcAft>
                <a:spcPts val="0"/>
              </a:spcAft>
              <a:buNone/>
            </a:pPr>
            <a:r>
              <a:t/>
            </a:r>
            <a:endParaRPr sz="1500">
              <a:solidFill>
                <a:srgbClr val="205867"/>
              </a:solidFill>
            </a:endParaRPr>
          </a:p>
        </p:txBody>
      </p:sp>
      <p:pic>
        <p:nvPicPr>
          <p:cNvPr id="337" name="Google Shape;337;p37"/>
          <p:cNvPicPr preferRelativeResize="0"/>
          <p:nvPr/>
        </p:nvPicPr>
        <p:blipFill>
          <a:blip r:embed="rId3">
            <a:alphaModFix/>
          </a:blip>
          <a:stretch>
            <a:fillRect/>
          </a:stretch>
        </p:blipFill>
        <p:spPr>
          <a:xfrm>
            <a:off x="5475622" y="309950"/>
            <a:ext cx="3468104" cy="2261800"/>
          </a:xfrm>
          <a:prstGeom prst="rect">
            <a:avLst/>
          </a:prstGeom>
          <a:noFill/>
          <a:ln>
            <a:noFill/>
          </a:ln>
        </p:spPr>
      </p:pic>
      <p:pic>
        <p:nvPicPr>
          <p:cNvPr id="338" name="Google Shape;338;p37"/>
          <p:cNvPicPr preferRelativeResize="0"/>
          <p:nvPr/>
        </p:nvPicPr>
        <p:blipFill>
          <a:blip r:embed="rId4">
            <a:alphaModFix/>
          </a:blip>
          <a:stretch>
            <a:fillRect/>
          </a:stretch>
        </p:blipFill>
        <p:spPr>
          <a:xfrm>
            <a:off x="5551997" y="2979175"/>
            <a:ext cx="3592003" cy="1967550"/>
          </a:xfrm>
          <a:prstGeom prst="rect">
            <a:avLst/>
          </a:prstGeom>
          <a:noFill/>
          <a:ln>
            <a:noFill/>
          </a:ln>
        </p:spPr>
      </p:pic>
    </p:spTree>
  </p:cSld>
  <p:clrMapOvr>
    <a:masterClrMapping/>
  </p:clrMapOvr>
</p:sld>
</file>

<file path=ppt/slides/slide3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Sp="0">
  <p:cSld>
    <p:bg>
      <p:bgPr>
        <a:solidFill>
          <a:srgbClr val="D9EAD3"/>
        </a:solidFill>
      </p:bgPr>
    </p:bg>
    <p:spTree>
      <p:nvGrpSpPr>
        <p:cNvPr id="342" name="Shape 342"/>
        <p:cNvGrpSpPr/>
        <p:nvPr/>
      </p:nvGrpSpPr>
      <p:grpSpPr>
        <a:xfrm>
          <a:off x="0" y="0"/>
          <a:ext cx="0" cy="0"/>
          <a:chOff x="0" y="0"/>
          <a:chExt cx="0" cy="0"/>
        </a:xfrm>
      </p:grpSpPr>
      <p:sp>
        <p:nvSpPr>
          <p:cNvPr id="343" name="Google Shape;343;p38"/>
          <p:cNvSpPr txBox="1"/>
          <p:nvPr>
            <p:ph type="title"/>
          </p:nvPr>
        </p:nvSpPr>
        <p:spPr>
          <a:xfrm>
            <a:off x="5045351" y="186054"/>
            <a:ext cx="3200400" cy="709200"/>
          </a:xfrm>
          <a:prstGeom prst="rect">
            <a:avLst/>
          </a:prstGeom>
          <a:noFill/>
          <a:ln>
            <a:noFill/>
          </a:ln>
        </p:spPr>
        <p:txBody>
          <a:bodyPr anchorCtr="0" anchor="b" bIns="91425" lIns="91425" spcFirstLastPara="1" rIns="91425" wrap="square" tIns="91425">
            <a:normAutofit/>
          </a:bodyPr>
          <a:lstStyle/>
          <a:p>
            <a:pPr indent="0" lvl="0" marL="0" rtl="1" algn="l">
              <a:lnSpc>
                <a:spcPct val="100000"/>
              </a:lnSpc>
              <a:spcBef>
                <a:spcPts val="0"/>
              </a:spcBef>
              <a:spcAft>
                <a:spcPts val="0"/>
              </a:spcAft>
              <a:buClr>
                <a:srgbClr val="495526"/>
              </a:buClr>
              <a:buSzPts val="2400"/>
              <a:buFont typeface="Arial Rounded"/>
              <a:buNone/>
            </a:pPr>
            <a:r>
              <a:rPr b="1" lang="en-US" sz="2400">
                <a:solidFill>
                  <a:srgbClr val="495526"/>
                </a:solidFill>
                <a:latin typeface="Arial Rounded"/>
                <a:ea typeface="Arial Rounded"/>
                <a:cs typeface="Arial Rounded"/>
                <a:sym typeface="Arial Rounded"/>
              </a:rPr>
              <a:t>Contraindication </a:t>
            </a:r>
            <a:endParaRPr b="1" sz="2400">
              <a:solidFill>
                <a:srgbClr val="495526"/>
              </a:solidFill>
              <a:latin typeface="Arial Rounded"/>
              <a:ea typeface="Arial Rounded"/>
              <a:cs typeface="Arial Rounded"/>
              <a:sym typeface="Arial Rounded"/>
            </a:endParaRPr>
          </a:p>
        </p:txBody>
      </p:sp>
      <p:sp>
        <p:nvSpPr>
          <p:cNvPr id="344" name="Google Shape;344;p38"/>
          <p:cNvSpPr txBox="1"/>
          <p:nvPr/>
        </p:nvSpPr>
        <p:spPr>
          <a:xfrm>
            <a:off x="5045350" y="895250"/>
            <a:ext cx="3886200" cy="2031900"/>
          </a:xfrm>
          <a:prstGeom prst="rect">
            <a:avLst/>
          </a:prstGeom>
          <a:noFill/>
          <a:ln>
            <a:noFill/>
          </a:ln>
        </p:spPr>
        <p:txBody>
          <a:bodyPr anchorCtr="0" anchor="t" bIns="45700" lIns="91425" spcFirstLastPara="1" rIns="91425" wrap="square" tIns="45700">
            <a:spAutoFit/>
          </a:bodyPr>
          <a:lstStyle/>
          <a:p>
            <a:pPr indent="-342900" lvl="1" marL="342900" marR="0" rtl="0" algn="l">
              <a:lnSpc>
                <a:spcPct val="100000"/>
              </a:lnSpc>
              <a:spcBef>
                <a:spcPts val="0"/>
              </a:spcBef>
              <a:spcAft>
                <a:spcPts val="0"/>
              </a:spcAft>
              <a:buClr>
                <a:srgbClr val="0DB7C4"/>
              </a:buClr>
              <a:buSzPts val="2400"/>
              <a:buFont typeface="Arial"/>
              <a:buChar char="•"/>
            </a:pPr>
            <a:r>
              <a:rPr b="0" i="0" lang="en-US" sz="2200" u="none" cap="none" strike="noStrike">
                <a:solidFill>
                  <a:srgbClr val="205867"/>
                </a:solidFill>
                <a:latin typeface="Arial"/>
                <a:ea typeface="Arial"/>
                <a:cs typeface="Arial"/>
                <a:sym typeface="Arial"/>
              </a:rPr>
              <a:t>Bleeding diathesis</a:t>
            </a:r>
            <a:endParaRPr b="0" i="0" sz="1400" u="none" cap="none" strike="noStrike">
              <a:solidFill>
                <a:srgbClr val="000000"/>
              </a:solidFill>
              <a:latin typeface="Arial"/>
              <a:ea typeface="Arial"/>
              <a:cs typeface="Arial"/>
              <a:sym typeface="Arial"/>
            </a:endParaRPr>
          </a:p>
          <a:p>
            <a:pPr indent="-342900" lvl="1" marL="342900" marR="0" rtl="0" algn="l">
              <a:lnSpc>
                <a:spcPct val="100000"/>
              </a:lnSpc>
              <a:spcBef>
                <a:spcPts val="600"/>
              </a:spcBef>
              <a:spcAft>
                <a:spcPts val="0"/>
              </a:spcAft>
              <a:buClr>
                <a:srgbClr val="0DB7C4"/>
              </a:buClr>
              <a:buSzPts val="2400"/>
              <a:buFont typeface="Arial"/>
              <a:buChar char="•"/>
            </a:pPr>
            <a:r>
              <a:rPr b="0" i="0" lang="en-US" sz="2200" u="none" cap="none" strike="noStrike">
                <a:solidFill>
                  <a:srgbClr val="205867"/>
                </a:solidFill>
                <a:latin typeface="Arial"/>
                <a:ea typeface="Arial"/>
                <a:cs typeface="Arial"/>
                <a:sym typeface="Arial"/>
              </a:rPr>
              <a:t>AV fistula</a:t>
            </a:r>
            <a:endParaRPr b="0" i="0" sz="1400" u="none" cap="none" strike="noStrike">
              <a:solidFill>
                <a:srgbClr val="000000"/>
              </a:solidFill>
              <a:latin typeface="Arial"/>
              <a:ea typeface="Arial"/>
              <a:cs typeface="Arial"/>
              <a:sym typeface="Arial"/>
            </a:endParaRPr>
          </a:p>
          <a:p>
            <a:pPr indent="-342900" lvl="1" marL="342900" marR="0" rtl="0" algn="l">
              <a:lnSpc>
                <a:spcPct val="100000"/>
              </a:lnSpc>
              <a:spcBef>
                <a:spcPts val="600"/>
              </a:spcBef>
              <a:spcAft>
                <a:spcPts val="0"/>
              </a:spcAft>
              <a:buClr>
                <a:srgbClr val="0DB7C4"/>
              </a:buClr>
              <a:buSzPts val="2400"/>
              <a:buFont typeface="Arial"/>
              <a:buChar char="•"/>
            </a:pPr>
            <a:r>
              <a:rPr b="0" i="0" lang="en-US" sz="2200" u="none" cap="none" strike="noStrike">
                <a:solidFill>
                  <a:srgbClr val="205867"/>
                </a:solidFill>
                <a:latin typeface="Arial"/>
                <a:ea typeface="Arial"/>
                <a:cs typeface="Arial"/>
                <a:sym typeface="Arial"/>
              </a:rPr>
              <a:t>Severe peripheral vascular disease, absence of  an arterial pulse.</a:t>
            </a:r>
            <a:endParaRPr b="0" i="0" sz="2200" u="none" cap="none" strike="noStrike">
              <a:solidFill>
                <a:srgbClr val="205867"/>
              </a:solidFill>
              <a:latin typeface="Arial"/>
              <a:ea typeface="Arial"/>
              <a:cs typeface="Arial"/>
              <a:sym typeface="Arial"/>
            </a:endParaRPr>
          </a:p>
        </p:txBody>
      </p:sp>
      <p:sp>
        <p:nvSpPr>
          <p:cNvPr id="345" name="Google Shape;345;p38"/>
          <p:cNvSpPr txBox="1"/>
          <p:nvPr/>
        </p:nvSpPr>
        <p:spPr>
          <a:xfrm>
            <a:off x="245800" y="186050"/>
            <a:ext cx="3128100" cy="709200"/>
          </a:xfrm>
          <a:prstGeom prst="rect">
            <a:avLst/>
          </a:prstGeom>
          <a:noFill/>
          <a:ln>
            <a:noFill/>
          </a:ln>
        </p:spPr>
        <p:txBody>
          <a:bodyPr anchorCtr="0" anchor="b" bIns="91425" lIns="91425" spcFirstLastPara="1" rIns="91425" wrap="square" tIns="91425">
            <a:normAutofit/>
          </a:bodyPr>
          <a:lstStyle/>
          <a:p>
            <a:pPr indent="0" lvl="0" marL="0" marR="0" rtl="0" algn="ctr">
              <a:lnSpc>
                <a:spcPct val="100000"/>
              </a:lnSpc>
              <a:spcBef>
                <a:spcPts val="0"/>
              </a:spcBef>
              <a:spcAft>
                <a:spcPts val="0"/>
              </a:spcAft>
              <a:buClr>
                <a:srgbClr val="495526"/>
              </a:buClr>
              <a:buSzPts val="2400"/>
              <a:buFont typeface="Arial Rounded"/>
              <a:buNone/>
            </a:pPr>
            <a:r>
              <a:rPr b="1" i="0" lang="en-US" sz="2400" u="none" cap="none" strike="noStrike">
                <a:solidFill>
                  <a:srgbClr val="495526"/>
                </a:solidFill>
                <a:latin typeface="Arial Rounded"/>
                <a:ea typeface="Arial Rounded"/>
                <a:cs typeface="Arial Rounded"/>
                <a:sym typeface="Arial Rounded"/>
              </a:rPr>
              <a:t>Complication</a:t>
            </a:r>
            <a:endParaRPr b="1" i="0" sz="2400" u="none" cap="none" strike="noStrike">
              <a:solidFill>
                <a:srgbClr val="495526"/>
              </a:solidFill>
              <a:latin typeface="Arial Rounded"/>
              <a:ea typeface="Arial Rounded"/>
              <a:cs typeface="Arial Rounded"/>
              <a:sym typeface="Arial Rounded"/>
            </a:endParaRPr>
          </a:p>
        </p:txBody>
      </p:sp>
      <p:sp>
        <p:nvSpPr>
          <p:cNvPr id="346" name="Google Shape;346;p38"/>
          <p:cNvSpPr txBox="1"/>
          <p:nvPr/>
        </p:nvSpPr>
        <p:spPr>
          <a:xfrm>
            <a:off x="245801" y="895250"/>
            <a:ext cx="4144200" cy="2262600"/>
          </a:xfrm>
          <a:prstGeom prst="rect">
            <a:avLst/>
          </a:prstGeom>
          <a:noFill/>
          <a:ln>
            <a:noFill/>
          </a:ln>
        </p:spPr>
        <p:txBody>
          <a:bodyPr anchorCtr="0" anchor="t" bIns="45700" lIns="91425" spcFirstLastPara="1" rIns="91425" wrap="square" tIns="45700">
            <a:spAutoFit/>
          </a:bodyPr>
          <a:lstStyle/>
          <a:p>
            <a:pPr indent="-342900" lvl="1" marL="342900" marR="0" rtl="0" algn="l">
              <a:lnSpc>
                <a:spcPct val="100000"/>
              </a:lnSpc>
              <a:spcBef>
                <a:spcPts val="0"/>
              </a:spcBef>
              <a:spcAft>
                <a:spcPts val="0"/>
              </a:spcAft>
              <a:buClr>
                <a:srgbClr val="0DB7C4"/>
              </a:buClr>
              <a:buSzPts val="2400"/>
              <a:buFont typeface="Arial"/>
              <a:buChar char="•"/>
            </a:pPr>
            <a:r>
              <a:rPr b="0" i="0" lang="en-US" sz="2200" u="none" cap="none" strike="noStrike">
                <a:solidFill>
                  <a:srgbClr val="205867"/>
                </a:solidFill>
                <a:latin typeface="Arial"/>
                <a:ea typeface="Arial"/>
                <a:cs typeface="Arial"/>
                <a:sym typeface="Arial"/>
              </a:rPr>
              <a:t>Most commonly </a:t>
            </a:r>
            <a:r>
              <a:rPr b="1" i="0" lang="en-US" sz="2200" u="none" cap="none" strike="noStrike">
                <a:solidFill>
                  <a:srgbClr val="205867"/>
                </a:solidFill>
              </a:rPr>
              <a:t>Hematoma </a:t>
            </a:r>
            <a:r>
              <a:rPr b="0" i="0" lang="en-US" sz="2200" u="none" cap="none" strike="noStrike">
                <a:solidFill>
                  <a:srgbClr val="205867"/>
                </a:solidFill>
                <a:latin typeface="Arial"/>
                <a:ea typeface="Arial"/>
                <a:cs typeface="Arial"/>
                <a:sym typeface="Arial"/>
              </a:rPr>
              <a:t>at the site.</a:t>
            </a:r>
            <a:endParaRPr b="0" i="0" sz="2200" u="none" cap="none" strike="noStrike">
              <a:solidFill>
                <a:srgbClr val="205867"/>
              </a:solidFill>
              <a:latin typeface="Arial"/>
              <a:ea typeface="Arial"/>
              <a:cs typeface="Arial"/>
              <a:sym typeface="Arial"/>
            </a:endParaRPr>
          </a:p>
          <a:p>
            <a:pPr indent="-342900" lvl="1" marL="342900" marR="0" rtl="0" algn="l">
              <a:lnSpc>
                <a:spcPct val="100000"/>
              </a:lnSpc>
              <a:spcBef>
                <a:spcPts val="600"/>
              </a:spcBef>
              <a:spcAft>
                <a:spcPts val="0"/>
              </a:spcAft>
              <a:buClr>
                <a:srgbClr val="0DB7C4"/>
              </a:buClr>
              <a:buSzPts val="2400"/>
              <a:buFont typeface="Arial"/>
              <a:buChar char="•"/>
            </a:pPr>
            <a:r>
              <a:rPr b="0" i="0" lang="en-US" sz="2200" u="none" cap="none" strike="noStrike">
                <a:solidFill>
                  <a:srgbClr val="205867"/>
                </a:solidFill>
                <a:latin typeface="Arial"/>
                <a:ea typeface="Arial"/>
                <a:cs typeface="Arial"/>
                <a:sym typeface="Arial"/>
              </a:rPr>
              <a:t>Less common but important complications are </a:t>
            </a:r>
            <a:r>
              <a:rPr b="1" i="0" lang="en-US" sz="2200" u="none" cap="none" strike="noStrike">
                <a:solidFill>
                  <a:srgbClr val="205867"/>
                </a:solidFill>
              </a:rPr>
              <a:t>thrombus</a:t>
            </a:r>
            <a:r>
              <a:rPr b="0" i="0" lang="en-US" sz="2200" u="none" cap="none" strike="noStrike">
                <a:solidFill>
                  <a:srgbClr val="205867"/>
                </a:solidFill>
                <a:latin typeface="Arial"/>
                <a:ea typeface="Arial"/>
                <a:cs typeface="Arial"/>
                <a:sym typeface="Arial"/>
              </a:rPr>
              <a:t> in the artery and  </a:t>
            </a:r>
            <a:r>
              <a:rPr b="1" i="0" lang="en-US" sz="2200" u="none" cap="none" strike="noStrike">
                <a:solidFill>
                  <a:srgbClr val="205867"/>
                </a:solidFill>
              </a:rPr>
              <a:t>infection</a:t>
            </a:r>
            <a:r>
              <a:rPr b="0" i="0" lang="en-US" sz="2200" u="none" cap="none" strike="noStrike">
                <a:solidFill>
                  <a:srgbClr val="205867"/>
                </a:solidFill>
                <a:latin typeface="Arial"/>
                <a:ea typeface="Arial"/>
                <a:cs typeface="Arial"/>
                <a:sym typeface="Arial"/>
              </a:rPr>
              <a:t> at the site.</a:t>
            </a:r>
            <a:endParaRPr b="0" i="0" sz="2200" u="none" cap="none" strike="noStrike">
              <a:solidFill>
                <a:srgbClr val="205867"/>
              </a:solidFill>
              <a:latin typeface="Arial"/>
              <a:ea typeface="Arial"/>
              <a:cs typeface="Arial"/>
              <a:sym typeface="Arial"/>
            </a:endParaRPr>
          </a:p>
        </p:txBody>
      </p:sp>
      <p:pic>
        <p:nvPicPr>
          <p:cNvPr id="347" name="Google Shape;347;p38"/>
          <p:cNvPicPr preferRelativeResize="0"/>
          <p:nvPr/>
        </p:nvPicPr>
        <p:blipFill>
          <a:blip r:embed="rId3">
            <a:alphaModFix/>
          </a:blip>
          <a:stretch>
            <a:fillRect/>
          </a:stretch>
        </p:blipFill>
        <p:spPr>
          <a:xfrm>
            <a:off x="7020000" y="3157850"/>
            <a:ext cx="1911549" cy="1911549"/>
          </a:xfrm>
          <a:prstGeom prst="rect">
            <a:avLst/>
          </a:prstGeom>
          <a:noFill/>
          <a:ln>
            <a:noFill/>
          </a:ln>
        </p:spPr>
      </p:pic>
      <p:pic>
        <p:nvPicPr>
          <p:cNvPr id="348" name="Google Shape;348;p38"/>
          <p:cNvPicPr preferRelativeResize="0"/>
          <p:nvPr/>
        </p:nvPicPr>
        <p:blipFill>
          <a:blip r:embed="rId4">
            <a:alphaModFix/>
          </a:blip>
          <a:stretch>
            <a:fillRect/>
          </a:stretch>
        </p:blipFill>
        <p:spPr>
          <a:xfrm>
            <a:off x="7657725" y="3319900"/>
            <a:ext cx="588026" cy="588026"/>
          </a:xfrm>
          <a:prstGeom prst="rect">
            <a:avLst/>
          </a:prstGeom>
          <a:noFill/>
          <a:ln>
            <a:noFill/>
          </a:ln>
        </p:spPr>
      </p:pic>
    </p:spTree>
  </p:cSld>
  <p:clrMapOvr>
    <a:masterClrMapping/>
  </p:clrMapOvr>
</p:sld>
</file>

<file path=ppt/slides/slide3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Sp="0">
  <p:cSld>
    <p:bg>
      <p:bgPr>
        <a:solidFill>
          <a:srgbClr val="D9EAD3"/>
        </a:solidFill>
      </p:bgPr>
    </p:bg>
    <p:spTree>
      <p:nvGrpSpPr>
        <p:cNvPr id="352" name="Shape 352"/>
        <p:cNvGrpSpPr/>
        <p:nvPr/>
      </p:nvGrpSpPr>
      <p:grpSpPr>
        <a:xfrm>
          <a:off x="0" y="0"/>
          <a:ext cx="0" cy="0"/>
          <a:chOff x="0" y="0"/>
          <a:chExt cx="0" cy="0"/>
        </a:xfrm>
      </p:grpSpPr>
      <p:sp>
        <p:nvSpPr>
          <p:cNvPr id="353" name="Google Shape;353;p39"/>
          <p:cNvSpPr txBox="1"/>
          <p:nvPr>
            <p:ph type="title"/>
          </p:nvPr>
        </p:nvSpPr>
        <p:spPr>
          <a:xfrm>
            <a:off x="762000" y="0"/>
            <a:ext cx="7918500" cy="709200"/>
          </a:xfrm>
          <a:prstGeom prst="rect">
            <a:avLst/>
          </a:prstGeom>
          <a:noFill/>
          <a:ln>
            <a:noFill/>
          </a:ln>
        </p:spPr>
        <p:txBody>
          <a:bodyPr anchorCtr="0" anchor="b" bIns="91425" lIns="91425" spcFirstLastPara="1" rIns="91425" wrap="square" tIns="91425">
            <a:normAutofit/>
          </a:bodyPr>
          <a:lstStyle/>
          <a:p>
            <a:pPr indent="0" lvl="0" marL="0" rtl="1" algn="l">
              <a:lnSpc>
                <a:spcPct val="100000"/>
              </a:lnSpc>
              <a:spcBef>
                <a:spcPts val="0"/>
              </a:spcBef>
              <a:spcAft>
                <a:spcPts val="0"/>
              </a:spcAft>
              <a:buClr>
                <a:srgbClr val="495526"/>
              </a:buClr>
              <a:buSzPts val="2400"/>
              <a:buFont typeface="Arial Rounded"/>
              <a:buNone/>
            </a:pPr>
            <a:r>
              <a:rPr b="1" lang="en-US" sz="2800">
                <a:solidFill>
                  <a:srgbClr val="495526"/>
                </a:solidFill>
                <a:latin typeface="Arial Rounded"/>
                <a:ea typeface="Arial Rounded"/>
                <a:cs typeface="Arial Rounded"/>
                <a:sym typeface="Arial Rounded"/>
              </a:rPr>
              <a:t>Patient Temperature</a:t>
            </a:r>
            <a:endParaRPr b="1" sz="2800">
              <a:solidFill>
                <a:srgbClr val="495526"/>
              </a:solidFill>
              <a:latin typeface="Arial Rounded"/>
              <a:ea typeface="Arial Rounded"/>
              <a:cs typeface="Arial Rounded"/>
              <a:sym typeface="Arial Rounded"/>
            </a:endParaRPr>
          </a:p>
        </p:txBody>
      </p:sp>
      <p:sp>
        <p:nvSpPr>
          <p:cNvPr id="354" name="Google Shape;354;p39"/>
          <p:cNvSpPr txBox="1"/>
          <p:nvPr/>
        </p:nvSpPr>
        <p:spPr>
          <a:xfrm>
            <a:off x="228600" y="742950"/>
            <a:ext cx="8839200" cy="3047700"/>
          </a:xfrm>
          <a:prstGeom prst="rect">
            <a:avLst/>
          </a:prstGeom>
          <a:noFill/>
          <a:ln>
            <a:noFill/>
          </a:ln>
        </p:spPr>
        <p:txBody>
          <a:bodyPr anchorCtr="0" anchor="t" bIns="45700" lIns="91425" spcFirstLastPara="1" rIns="91425" wrap="square" tIns="45700">
            <a:spAutoFit/>
          </a:bodyPr>
          <a:lstStyle/>
          <a:p>
            <a:pPr indent="-330200" lvl="1" marL="342900" marR="0" rtl="0" algn="l">
              <a:lnSpc>
                <a:spcPct val="100000"/>
              </a:lnSpc>
              <a:spcBef>
                <a:spcPts val="0"/>
              </a:spcBef>
              <a:spcAft>
                <a:spcPts val="0"/>
              </a:spcAft>
              <a:buClr>
                <a:srgbClr val="0DB7C4"/>
              </a:buClr>
              <a:buSzPts val="2200"/>
              <a:buFont typeface="Arial"/>
              <a:buChar char="•"/>
            </a:pPr>
            <a:r>
              <a:rPr b="0" i="0" lang="en-US" sz="2000" u="none" cap="none" strike="noStrike">
                <a:solidFill>
                  <a:srgbClr val="205867"/>
                </a:solidFill>
                <a:latin typeface="Arial"/>
                <a:ea typeface="Arial"/>
                <a:cs typeface="Arial"/>
                <a:sym typeface="Arial"/>
              </a:rPr>
              <a:t>Temperature regulation is important to the  survival of the patient.</a:t>
            </a:r>
            <a:endParaRPr b="0" i="0" sz="2000" u="none" cap="none" strike="noStrike">
              <a:solidFill>
                <a:srgbClr val="205867"/>
              </a:solidFill>
              <a:latin typeface="Arial"/>
              <a:ea typeface="Arial"/>
              <a:cs typeface="Arial"/>
              <a:sym typeface="Arial"/>
            </a:endParaRPr>
          </a:p>
          <a:p>
            <a:pPr indent="0" lvl="0" marL="0" marR="0" rtl="0" algn="l">
              <a:lnSpc>
                <a:spcPct val="100000"/>
              </a:lnSpc>
              <a:spcBef>
                <a:spcPts val="600"/>
              </a:spcBef>
              <a:spcAft>
                <a:spcPts val="0"/>
              </a:spcAft>
              <a:buNone/>
            </a:pPr>
            <a:r>
              <a:rPr lang="en-US" sz="2000">
                <a:solidFill>
                  <a:srgbClr val="205867"/>
                </a:solidFill>
              </a:rPr>
              <a:t>the average normal body </a:t>
            </a:r>
            <a:r>
              <a:rPr lang="en-US" sz="2000">
                <a:solidFill>
                  <a:srgbClr val="205867"/>
                </a:solidFill>
              </a:rPr>
              <a:t>temperature</a:t>
            </a:r>
            <a:r>
              <a:rPr lang="en-US" sz="2000">
                <a:solidFill>
                  <a:srgbClr val="205867"/>
                </a:solidFill>
              </a:rPr>
              <a:t> is acceptable as </a:t>
            </a:r>
            <a:r>
              <a:rPr b="1" lang="en-US" sz="2000">
                <a:solidFill>
                  <a:srgbClr val="38761D"/>
                </a:solidFill>
              </a:rPr>
              <a:t>37</a:t>
            </a:r>
            <a:r>
              <a:rPr b="1" lang="en-US" sz="2000">
                <a:solidFill>
                  <a:srgbClr val="38761D"/>
                </a:solidFill>
              </a:rPr>
              <a:t>°C</a:t>
            </a:r>
            <a:endParaRPr b="1" sz="2000">
              <a:solidFill>
                <a:srgbClr val="38761D"/>
              </a:solidFill>
            </a:endParaRPr>
          </a:p>
          <a:p>
            <a:pPr indent="0" lvl="0" marL="0" marR="0" rtl="0" algn="l">
              <a:lnSpc>
                <a:spcPct val="100000"/>
              </a:lnSpc>
              <a:spcBef>
                <a:spcPts val="600"/>
              </a:spcBef>
              <a:spcAft>
                <a:spcPts val="0"/>
              </a:spcAft>
              <a:buNone/>
            </a:pPr>
            <a:r>
              <a:rPr b="1" lang="en-US" sz="1800">
                <a:solidFill>
                  <a:srgbClr val="38761D"/>
                </a:solidFill>
              </a:rPr>
              <a:t>- Hypothermia : the patient temperature &lt; 35°C </a:t>
            </a:r>
            <a:endParaRPr b="1" sz="1800">
              <a:solidFill>
                <a:srgbClr val="38761D"/>
              </a:solidFill>
            </a:endParaRPr>
          </a:p>
          <a:p>
            <a:pPr indent="0" lvl="0" marL="0" marR="0" rtl="0" algn="l">
              <a:lnSpc>
                <a:spcPct val="100000"/>
              </a:lnSpc>
              <a:spcBef>
                <a:spcPts val="600"/>
              </a:spcBef>
              <a:spcAft>
                <a:spcPts val="0"/>
              </a:spcAft>
              <a:buNone/>
            </a:pPr>
            <a:r>
              <a:rPr b="1" lang="en-US" sz="1800">
                <a:solidFill>
                  <a:srgbClr val="38761D"/>
                </a:solidFill>
              </a:rPr>
              <a:t>- Hyperthermia : the patient temperature &gt; 38.3°C</a:t>
            </a:r>
            <a:endParaRPr b="1" sz="1800">
              <a:solidFill>
                <a:srgbClr val="38761D"/>
              </a:solidFill>
            </a:endParaRPr>
          </a:p>
          <a:p>
            <a:pPr indent="0" lvl="0" marL="914400" marR="0" rtl="0" algn="l">
              <a:lnSpc>
                <a:spcPct val="100000"/>
              </a:lnSpc>
              <a:spcBef>
                <a:spcPts val="600"/>
              </a:spcBef>
              <a:spcAft>
                <a:spcPts val="0"/>
              </a:spcAft>
              <a:buNone/>
            </a:pPr>
            <a:r>
              <a:t/>
            </a:r>
            <a:endParaRPr sz="2000">
              <a:solidFill>
                <a:srgbClr val="205867"/>
              </a:solidFill>
            </a:endParaRPr>
          </a:p>
          <a:p>
            <a:pPr indent="-330200" lvl="1" marL="342900" marR="0" rtl="0" algn="l">
              <a:lnSpc>
                <a:spcPct val="100000"/>
              </a:lnSpc>
              <a:spcBef>
                <a:spcPts val="600"/>
              </a:spcBef>
              <a:spcAft>
                <a:spcPts val="0"/>
              </a:spcAft>
              <a:buClr>
                <a:srgbClr val="0DB7C4"/>
              </a:buClr>
              <a:buSzPts val="2200"/>
              <a:buFont typeface="Arial"/>
              <a:buChar char="•"/>
            </a:pPr>
            <a:r>
              <a:rPr b="1" i="0" lang="en-US" sz="2000" u="none" cap="none" strike="noStrike">
                <a:solidFill>
                  <a:srgbClr val="205867"/>
                </a:solidFill>
              </a:rPr>
              <a:t>Sites</a:t>
            </a:r>
            <a:r>
              <a:rPr b="1" lang="en-US" sz="2000">
                <a:solidFill>
                  <a:srgbClr val="205867"/>
                </a:solidFill>
              </a:rPr>
              <a:t> </a:t>
            </a:r>
            <a:r>
              <a:rPr b="1" i="0" lang="en-US" sz="2000" u="none" cap="none" strike="noStrike">
                <a:solidFill>
                  <a:srgbClr val="205867"/>
                </a:solidFill>
              </a:rPr>
              <a:t>for monitoring body temperature</a:t>
            </a:r>
            <a:r>
              <a:rPr b="0" i="0" lang="en-US" sz="2000" u="none" cap="none" strike="noStrike">
                <a:solidFill>
                  <a:srgbClr val="205867"/>
                </a:solidFill>
                <a:latin typeface="Arial"/>
                <a:ea typeface="Arial"/>
                <a:cs typeface="Arial"/>
                <a:sym typeface="Arial"/>
              </a:rPr>
              <a:t>:</a:t>
            </a:r>
            <a:endParaRPr b="0" i="0" sz="2000" u="none" cap="none" strike="noStrike">
              <a:solidFill>
                <a:srgbClr val="205867"/>
              </a:solidFill>
              <a:latin typeface="Arial"/>
              <a:ea typeface="Arial"/>
              <a:cs typeface="Arial"/>
              <a:sym typeface="Arial"/>
            </a:endParaRPr>
          </a:p>
          <a:p>
            <a:pPr indent="-330200" lvl="2" marL="800100" marR="0" rtl="0" algn="l">
              <a:lnSpc>
                <a:spcPct val="100000"/>
              </a:lnSpc>
              <a:spcBef>
                <a:spcPts val="600"/>
              </a:spcBef>
              <a:spcAft>
                <a:spcPts val="0"/>
              </a:spcAft>
              <a:buClr>
                <a:srgbClr val="0DB7C4"/>
              </a:buClr>
              <a:buSzPts val="2200"/>
              <a:buFont typeface="Noto Sans"/>
              <a:buChar char="✔"/>
            </a:pPr>
            <a:r>
              <a:rPr b="0" i="0" lang="en-US" sz="2000" u="none" cap="none" strike="noStrike">
                <a:solidFill>
                  <a:srgbClr val="205867"/>
                </a:solidFill>
                <a:latin typeface="Arial"/>
                <a:ea typeface="Arial"/>
                <a:cs typeface="Arial"/>
                <a:sym typeface="Arial"/>
              </a:rPr>
              <a:t>Oral, Tympanic membrane, Esophageal, Nasopharyngeal, Pulmonary arterial blood, Rectal, Bladder, Axillary, Forehead.</a:t>
            </a:r>
            <a:endParaRPr b="0" i="0" sz="2000" u="none" cap="none" strike="noStrike">
              <a:solidFill>
                <a:srgbClr val="205867"/>
              </a:solidFill>
              <a:latin typeface="Arial"/>
              <a:ea typeface="Arial"/>
              <a:cs typeface="Arial"/>
              <a:sym typeface="Arial"/>
            </a:endParaRPr>
          </a:p>
        </p:txBody>
      </p:sp>
      <p:pic>
        <p:nvPicPr>
          <p:cNvPr id="355" name="Google Shape;355;p39"/>
          <p:cNvPicPr preferRelativeResize="0"/>
          <p:nvPr/>
        </p:nvPicPr>
        <p:blipFill>
          <a:blip r:embed="rId3">
            <a:alphaModFix/>
          </a:blip>
          <a:stretch>
            <a:fillRect/>
          </a:stretch>
        </p:blipFill>
        <p:spPr>
          <a:xfrm>
            <a:off x="4572000" y="33750"/>
            <a:ext cx="709201" cy="709199"/>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Sp="0">
  <p:cSld>
    <p:bg>
      <p:bgPr>
        <a:solidFill>
          <a:srgbClr val="FFE599"/>
        </a:solidFill>
      </p:bgPr>
    </p:bg>
    <p:spTree>
      <p:nvGrpSpPr>
        <p:cNvPr id="104" name="Shape 104"/>
        <p:cNvGrpSpPr/>
        <p:nvPr/>
      </p:nvGrpSpPr>
      <p:grpSpPr>
        <a:xfrm>
          <a:off x="0" y="0"/>
          <a:ext cx="0" cy="0"/>
          <a:chOff x="0" y="0"/>
          <a:chExt cx="0" cy="0"/>
        </a:xfrm>
      </p:grpSpPr>
      <p:sp>
        <p:nvSpPr>
          <p:cNvPr id="105" name="Google Shape;105;p4"/>
          <p:cNvSpPr txBox="1"/>
          <p:nvPr>
            <p:ph type="title"/>
          </p:nvPr>
        </p:nvSpPr>
        <p:spPr>
          <a:xfrm>
            <a:off x="45250" y="1"/>
            <a:ext cx="7918500" cy="666900"/>
          </a:xfrm>
          <a:prstGeom prst="rect">
            <a:avLst/>
          </a:prstGeom>
          <a:noFill/>
          <a:ln>
            <a:noFill/>
          </a:ln>
        </p:spPr>
        <p:txBody>
          <a:bodyPr anchorCtr="0" anchor="b" bIns="91425" lIns="91425" spcFirstLastPara="1" rIns="91425" wrap="square" tIns="91425">
            <a:normAutofit/>
          </a:bodyPr>
          <a:lstStyle/>
          <a:p>
            <a:pPr indent="0" lvl="0" marL="0" rtl="1" algn="l">
              <a:lnSpc>
                <a:spcPct val="100000"/>
              </a:lnSpc>
              <a:spcBef>
                <a:spcPts val="0"/>
              </a:spcBef>
              <a:spcAft>
                <a:spcPts val="0"/>
              </a:spcAft>
              <a:buClr>
                <a:srgbClr val="495526"/>
              </a:buClr>
              <a:buSzPts val="2400"/>
              <a:buFont typeface="Arial Rounded"/>
              <a:buNone/>
            </a:pPr>
            <a:r>
              <a:rPr b="1" lang="en-US" sz="2800">
                <a:solidFill>
                  <a:srgbClr val="F6650A"/>
                </a:solidFill>
                <a:latin typeface="Arial Rounded"/>
                <a:ea typeface="Arial Rounded"/>
                <a:cs typeface="Arial Rounded"/>
                <a:sym typeface="Arial Rounded"/>
              </a:rPr>
              <a:t>HDU: High dependency unit </a:t>
            </a:r>
            <a:endParaRPr>
              <a:solidFill>
                <a:srgbClr val="F6650A"/>
              </a:solidFill>
            </a:endParaRPr>
          </a:p>
        </p:txBody>
      </p:sp>
      <p:sp>
        <p:nvSpPr>
          <p:cNvPr id="106" name="Google Shape;106;p4"/>
          <p:cNvSpPr txBox="1"/>
          <p:nvPr/>
        </p:nvSpPr>
        <p:spPr>
          <a:xfrm>
            <a:off x="76188" y="549600"/>
            <a:ext cx="8991600" cy="4540800"/>
          </a:xfrm>
          <a:prstGeom prst="rect">
            <a:avLst/>
          </a:prstGeom>
          <a:noFill/>
          <a:ln>
            <a:noFill/>
          </a:ln>
        </p:spPr>
        <p:txBody>
          <a:bodyPr anchorCtr="0" anchor="t" bIns="45700" lIns="91425" spcFirstLastPara="1" rIns="91425" wrap="square" tIns="45700">
            <a:spAutoFit/>
          </a:bodyPr>
          <a:lstStyle/>
          <a:p>
            <a:pPr indent="0" lvl="1" marL="0" marR="0" rtl="0" algn="l">
              <a:lnSpc>
                <a:spcPct val="100000"/>
              </a:lnSpc>
              <a:spcBef>
                <a:spcPts val="0"/>
              </a:spcBef>
              <a:spcAft>
                <a:spcPts val="0"/>
              </a:spcAft>
              <a:buClr>
                <a:srgbClr val="000000"/>
              </a:buClr>
              <a:buSzPts val="2200"/>
              <a:buFont typeface="Arial"/>
              <a:buNone/>
            </a:pPr>
            <a:r>
              <a:rPr b="0" i="0" lang="en-US" sz="2100" u="none" cap="none" strike="noStrike">
                <a:solidFill>
                  <a:srgbClr val="964009"/>
                </a:solidFill>
                <a:latin typeface="Arial"/>
                <a:ea typeface="Arial"/>
                <a:cs typeface="Arial"/>
                <a:sym typeface="Arial"/>
              </a:rPr>
              <a:t>A high-dependency unit is an area in a hospital, usually located close to the intensive care unit, where patients can be cared for more extensively than on a normal ward, but not to the point of intensive care. It is appropriate for patients who have had major surgery and for those with single-organ failure. Patients may be admitted to an HDU bed because they are at risk of requiring intensive care admission, or as a step-down between intensive care and ward-based care.</a:t>
            </a:r>
            <a:endParaRPr b="0" i="0" sz="1300" u="none" cap="none" strike="noStrike">
              <a:solidFill>
                <a:srgbClr val="964009"/>
              </a:solidFill>
              <a:latin typeface="Arial"/>
              <a:ea typeface="Arial"/>
              <a:cs typeface="Arial"/>
              <a:sym typeface="Arial"/>
            </a:endParaRPr>
          </a:p>
          <a:p>
            <a:pPr indent="0" lvl="1" marL="0" marR="0" rtl="0" algn="l">
              <a:lnSpc>
                <a:spcPct val="100000"/>
              </a:lnSpc>
              <a:spcBef>
                <a:spcPts val="600"/>
              </a:spcBef>
              <a:spcAft>
                <a:spcPts val="0"/>
              </a:spcAft>
              <a:buClr>
                <a:srgbClr val="000000"/>
              </a:buClr>
              <a:buSzPts val="800"/>
              <a:buFont typeface="Arial"/>
              <a:buNone/>
            </a:pPr>
            <a:r>
              <a:t/>
            </a:r>
            <a:endParaRPr b="0" i="0" sz="700" u="none" cap="none" strike="noStrike">
              <a:solidFill>
                <a:srgbClr val="964009"/>
              </a:solidFill>
              <a:latin typeface="Arial"/>
              <a:ea typeface="Arial"/>
              <a:cs typeface="Arial"/>
              <a:sym typeface="Arial"/>
            </a:endParaRPr>
          </a:p>
          <a:p>
            <a:pPr indent="0" lvl="1" marL="0" marR="0" rtl="0" algn="l">
              <a:lnSpc>
                <a:spcPct val="100000"/>
              </a:lnSpc>
              <a:spcBef>
                <a:spcPts val="600"/>
              </a:spcBef>
              <a:spcAft>
                <a:spcPts val="0"/>
              </a:spcAft>
              <a:buClr>
                <a:srgbClr val="000000"/>
              </a:buClr>
              <a:buSzPts val="2200"/>
              <a:buFont typeface="Arial"/>
              <a:buNone/>
            </a:pPr>
            <a:r>
              <a:rPr b="0" i="0" lang="en-US" sz="2100" u="none" cap="none" strike="noStrike">
                <a:solidFill>
                  <a:srgbClr val="964009"/>
                </a:solidFill>
                <a:latin typeface="Arial"/>
                <a:ea typeface="Arial"/>
                <a:cs typeface="Arial"/>
                <a:sym typeface="Arial"/>
              </a:rPr>
              <a:t>●nurse :patient  1:2</a:t>
            </a:r>
            <a:endParaRPr b="0" i="0" sz="1300" u="none" cap="none" strike="noStrike">
              <a:solidFill>
                <a:srgbClr val="964009"/>
              </a:solidFill>
              <a:latin typeface="Arial"/>
              <a:ea typeface="Arial"/>
              <a:cs typeface="Arial"/>
              <a:sym typeface="Arial"/>
            </a:endParaRPr>
          </a:p>
          <a:p>
            <a:pPr indent="0" lvl="1" marL="0" marR="0" rtl="0" algn="l">
              <a:lnSpc>
                <a:spcPct val="100000"/>
              </a:lnSpc>
              <a:spcBef>
                <a:spcPts val="600"/>
              </a:spcBef>
              <a:spcAft>
                <a:spcPts val="0"/>
              </a:spcAft>
              <a:buClr>
                <a:srgbClr val="000000"/>
              </a:buClr>
              <a:buSzPts val="2200"/>
              <a:buFont typeface="Arial"/>
              <a:buNone/>
            </a:pPr>
            <a:r>
              <a:rPr b="0" i="0" lang="en-US" sz="2100" u="none" cap="none" strike="noStrike">
                <a:solidFill>
                  <a:srgbClr val="964009"/>
                </a:solidFill>
                <a:latin typeface="Arial"/>
                <a:ea typeface="Arial"/>
                <a:cs typeface="Arial"/>
                <a:sym typeface="Arial"/>
              </a:rPr>
              <a:t>●nurse in change 24 hr</a:t>
            </a:r>
            <a:endParaRPr b="0" i="0" sz="2100" u="none" cap="none" strike="noStrike">
              <a:solidFill>
                <a:srgbClr val="964009"/>
              </a:solidFill>
              <a:latin typeface="Arial"/>
              <a:ea typeface="Arial"/>
              <a:cs typeface="Arial"/>
              <a:sym typeface="Arial"/>
            </a:endParaRPr>
          </a:p>
          <a:p>
            <a:pPr indent="0" lvl="1" marL="0" marR="0" rtl="0" algn="l">
              <a:lnSpc>
                <a:spcPct val="100000"/>
              </a:lnSpc>
              <a:spcBef>
                <a:spcPts val="600"/>
              </a:spcBef>
              <a:spcAft>
                <a:spcPts val="0"/>
              </a:spcAft>
              <a:buClr>
                <a:srgbClr val="000000"/>
              </a:buClr>
              <a:buSzPts val="2200"/>
              <a:buFont typeface="Arial"/>
              <a:buNone/>
            </a:pPr>
            <a:r>
              <a:rPr b="0" i="0" lang="en-US" sz="2100" u="none" cap="none" strike="noStrike">
                <a:solidFill>
                  <a:srgbClr val="964009"/>
                </a:solidFill>
                <a:latin typeface="Arial"/>
                <a:ea typeface="Arial"/>
                <a:cs typeface="Arial"/>
                <a:sym typeface="Arial"/>
              </a:rPr>
              <a:t>●resident doctor available immediately </a:t>
            </a:r>
            <a:endParaRPr b="0" i="0" sz="1300" u="none" cap="none" strike="noStrike">
              <a:solidFill>
                <a:srgbClr val="964009"/>
              </a:solidFill>
              <a:latin typeface="Arial"/>
              <a:ea typeface="Arial"/>
              <a:cs typeface="Arial"/>
              <a:sym typeface="Arial"/>
            </a:endParaRPr>
          </a:p>
          <a:p>
            <a:pPr indent="0" lvl="1" marL="0" marR="0" rtl="0" algn="l">
              <a:lnSpc>
                <a:spcPct val="100000"/>
              </a:lnSpc>
              <a:spcBef>
                <a:spcPts val="600"/>
              </a:spcBef>
              <a:spcAft>
                <a:spcPts val="0"/>
              </a:spcAft>
              <a:buClr>
                <a:srgbClr val="000000"/>
              </a:buClr>
              <a:buSzPts val="2200"/>
              <a:buFont typeface="Arial"/>
              <a:buNone/>
            </a:pPr>
            <a:r>
              <a:rPr b="0" i="0" lang="en-US" sz="2100" u="none" cap="none" strike="noStrike">
                <a:solidFill>
                  <a:srgbClr val="964009"/>
                </a:solidFill>
                <a:latin typeface="Arial"/>
                <a:ea typeface="Arial"/>
                <a:cs typeface="Arial"/>
                <a:sym typeface="Arial"/>
              </a:rPr>
              <a:t>●consultant frequent: per call or shift or round </a:t>
            </a:r>
            <a:endParaRPr b="0" i="0" sz="1300" u="none" cap="none" strike="noStrike">
              <a:solidFill>
                <a:srgbClr val="964009"/>
              </a:solidFill>
              <a:latin typeface="Arial"/>
              <a:ea typeface="Arial"/>
              <a:cs typeface="Arial"/>
              <a:sym typeface="Arial"/>
            </a:endParaRPr>
          </a:p>
          <a:p>
            <a:pPr indent="0" lvl="1" marL="0" marR="0" rtl="0" algn="l">
              <a:lnSpc>
                <a:spcPct val="100000"/>
              </a:lnSpc>
              <a:spcBef>
                <a:spcPts val="600"/>
              </a:spcBef>
              <a:spcAft>
                <a:spcPts val="0"/>
              </a:spcAft>
              <a:buClr>
                <a:srgbClr val="000000"/>
              </a:buClr>
              <a:buSzPts val="2200"/>
              <a:buFont typeface="Arial"/>
              <a:buNone/>
            </a:pPr>
            <a:r>
              <a:rPr b="0" i="0" lang="en-US" sz="2100" u="none" cap="none" strike="noStrike">
                <a:solidFill>
                  <a:srgbClr val="964009"/>
                </a:solidFill>
                <a:latin typeface="Arial"/>
                <a:ea typeface="Arial"/>
                <a:cs typeface="Arial"/>
                <a:sym typeface="Arial"/>
              </a:rPr>
              <a:t>●appropriate level of monitor , Specialist advice , Supportive care </a:t>
            </a:r>
            <a:endParaRPr b="0" i="0" sz="1300" u="none" cap="none" strike="noStrike">
              <a:solidFill>
                <a:srgbClr val="964009"/>
              </a:solidFill>
              <a:latin typeface="Arial"/>
              <a:ea typeface="Arial"/>
              <a:cs typeface="Arial"/>
              <a:sym typeface="Arial"/>
            </a:endParaRPr>
          </a:p>
        </p:txBody>
      </p:sp>
    </p:spTree>
  </p:cSld>
  <p:clrMapOvr>
    <a:masterClrMapping/>
  </p:clrMapOvr>
</p:sld>
</file>

<file path=ppt/slides/slide4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Sp="0">
  <p:cSld>
    <p:bg>
      <p:bgPr>
        <a:solidFill>
          <a:srgbClr val="D9EAD3"/>
        </a:solidFill>
      </p:bgPr>
    </p:bg>
    <p:spTree>
      <p:nvGrpSpPr>
        <p:cNvPr id="359" name="Shape 359"/>
        <p:cNvGrpSpPr/>
        <p:nvPr/>
      </p:nvGrpSpPr>
      <p:grpSpPr>
        <a:xfrm>
          <a:off x="0" y="0"/>
          <a:ext cx="0" cy="0"/>
          <a:chOff x="0" y="0"/>
          <a:chExt cx="0" cy="0"/>
        </a:xfrm>
      </p:grpSpPr>
      <p:sp>
        <p:nvSpPr>
          <p:cNvPr id="360" name="Google Shape;360;p40"/>
          <p:cNvSpPr txBox="1"/>
          <p:nvPr>
            <p:ph type="title"/>
          </p:nvPr>
        </p:nvSpPr>
        <p:spPr>
          <a:xfrm>
            <a:off x="378425" y="685375"/>
            <a:ext cx="6172200" cy="457200"/>
          </a:xfrm>
          <a:prstGeom prst="rect">
            <a:avLst/>
          </a:prstGeom>
          <a:noFill/>
          <a:ln>
            <a:noFill/>
          </a:ln>
        </p:spPr>
        <p:txBody>
          <a:bodyPr anchorCtr="0" anchor="b" bIns="91425" lIns="91425" spcFirstLastPara="1" rIns="91425" wrap="square" tIns="91425">
            <a:normAutofit fontScale="90000"/>
          </a:bodyPr>
          <a:lstStyle/>
          <a:p>
            <a:pPr indent="0" lvl="0" marL="0" rtl="1" algn="l">
              <a:lnSpc>
                <a:spcPct val="100000"/>
              </a:lnSpc>
              <a:spcBef>
                <a:spcPts val="0"/>
              </a:spcBef>
              <a:spcAft>
                <a:spcPts val="0"/>
              </a:spcAft>
              <a:buClr>
                <a:srgbClr val="495526"/>
              </a:buClr>
              <a:buSzPct val="95238"/>
              <a:buFont typeface="Arial Rounded"/>
              <a:buNone/>
            </a:pPr>
            <a:r>
              <a:rPr b="1" lang="en-US" sz="2800">
                <a:solidFill>
                  <a:srgbClr val="495526"/>
                </a:solidFill>
                <a:latin typeface="Arial Rounded"/>
                <a:ea typeface="Arial Rounded"/>
                <a:cs typeface="Arial Rounded"/>
                <a:sym typeface="Arial Rounded"/>
              </a:rPr>
              <a:t>Hypothermia </a:t>
            </a:r>
            <a:endParaRPr/>
          </a:p>
        </p:txBody>
      </p:sp>
      <p:sp>
        <p:nvSpPr>
          <p:cNvPr id="361" name="Google Shape;361;p40"/>
          <p:cNvSpPr txBox="1"/>
          <p:nvPr/>
        </p:nvSpPr>
        <p:spPr>
          <a:xfrm>
            <a:off x="261675" y="1370750"/>
            <a:ext cx="5916900" cy="2940000"/>
          </a:xfrm>
          <a:prstGeom prst="rect">
            <a:avLst/>
          </a:prstGeom>
          <a:noFill/>
          <a:ln>
            <a:noFill/>
          </a:ln>
        </p:spPr>
        <p:txBody>
          <a:bodyPr anchorCtr="0" anchor="t" bIns="45700" lIns="91425" spcFirstLastPara="1" rIns="91425" wrap="square" tIns="45700">
            <a:spAutoFit/>
          </a:bodyPr>
          <a:lstStyle/>
          <a:p>
            <a:pPr indent="0" lvl="1" marL="0" marR="0" rtl="0" algn="l">
              <a:lnSpc>
                <a:spcPct val="100000"/>
              </a:lnSpc>
              <a:spcBef>
                <a:spcPts val="0"/>
              </a:spcBef>
              <a:spcAft>
                <a:spcPts val="0"/>
              </a:spcAft>
              <a:buClr>
                <a:srgbClr val="000000"/>
              </a:buClr>
              <a:buSzPts val="2000"/>
              <a:buFont typeface="Arial"/>
              <a:buNone/>
            </a:pPr>
            <a:r>
              <a:rPr b="0" i="0" lang="en-US" sz="2000" u="none" cap="none" strike="noStrike">
                <a:solidFill>
                  <a:srgbClr val="205867"/>
                </a:solidFill>
                <a:latin typeface="Arial"/>
                <a:ea typeface="Arial"/>
                <a:cs typeface="Arial"/>
                <a:sym typeface="Arial"/>
              </a:rPr>
              <a:t>Hypothermia is defined as a potentially dangerous drop in body temperature below </a:t>
            </a:r>
            <a:r>
              <a:rPr b="1" i="0" lang="en-US" sz="2000" u="none" cap="none" strike="noStrike">
                <a:solidFill>
                  <a:srgbClr val="205867"/>
                </a:solidFill>
                <a:latin typeface="Arial"/>
                <a:ea typeface="Arial"/>
                <a:cs typeface="Arial"/>
                <a:sym typeface="Arial"/>
              </a:rPr>
              <a:t>35°C (95°F)</a:t>
            </a:r>
            <a:endParaRPr b="1" sz="2000">
              <a:solidFill>
                <a:srgbClr val="205867"/>
              </a:solidFill>
            </a:endParaRPr>
          </a:p>
          <a:p>
            <a:pPr indent="0" lvl="1" marL="0" marR="0" rtl="0" algn="l">
              <a:lnSpc>
                <a:spcPct val="100000"/>
              </a:lnSpc>
              <a:spcBef>
                <a:spcPts val="0"/>
              </a:spcBef>
              <a:spcAft>
                <a:spcPts val="0"/>
              </a:spcAft>
              <a:buClr>
                <a:srgbClr val="000000"/>
              </a:buClr>
              <a:buSzPts val="2000"/>
              <a:buFont typeface="Arial"/>
              <a:buNone/>
            </a:pPr>
            <a:r>
              <a:t/>
            </a:r>
            <a:endParaRPr b="1" sz="2000">
              <a:solidFill>
                <a:srgbClr val="205867"/>
              </a:solidFill>
            </a:endParaRPr>
          </a:p>
          <a:p>
            <a:pPr indent="0" lvl="1" marL="0" marR="0" rtl="0" algn="l">
              <a:lnSpc>
                <a:spcPct val="100000"/>
              </a:lnSpc>
              <a:spcBef>
                <a:spcPts val="0"/>
              </a:spcBef>
              <a:spcAft>
                <a:spcPts val="0"/>
              </a:spcAft>
              <a:buClr>
                <a:srgbClr val="000000"/>
              </a:buClr>
              <a:buSzPts val="2000"/>
              <a:buFont typeface="Arial"/>
              <a:buNone/>
            </a:pPr>
            <a:r>
              <a:rPr b="1" i="0" lang="en-US" sz="2000" u="none" cap="none" strike="noStrike">
                <a:solidFill>
                  <a:srgbClr val="205867"/>
                </a:solidFill>
                <a:latin typeface="Arial"/>
                <a:ea typeface="Arial"/>
                <a:cs typeface="Arial"/>
                <a:sym typeface="Arial"/>
              </a:rPr>
              <a:t> </a:t>
            </a:r>
            <a:r>
              <a:rPr b="0" i="0" lang="en-US" sz="2000" u="none" cap="none" strike="noStrike">
                <a:solidFill>
                  <a:srgbClr val="205867"/>
                </a:solidFill>
                <a:latin typeface="Arial"/>
                <a:ea typeface="Arial"/>
                <a:cs typeface="Arial"/>
                <a:sym typeface="Arial"/>
              </a:rPr>
              <a:t>and can be the result of </a:t>
            </a:r>
            <a:r>
              <a:rPr b="0" i="0" lang="en-US" sz="2000" u="none" cap="none" strike="noStrike">
                <a:solidFill>
                  <a:srgbClr val="205867"/>
                </a:solidFill>
                <a:latin typeface="Arial"/>
                <a:ea typeface="Arial"/>
                <a:cs typeface="Arial"/>
                <a:sym typeface="Arial"/>
              </a:rPr>
              <a:t>environmental forces</a:t>
            </a:r>
            <a:r>
              <a:rPr b="0" i="0" lang="en-US" sz="2000" u="none" cap="none" strike="noStrike">
                <a:solidFill>
                  <a:srgbClr val="205867"/>
                </a:solidFill>
                <a:latin typeface="Arial"/>
                <a:ea typeface="Arial"/>
                <a:cs typeface="Arial"/>
                <a:sym typeface="Arial"/>
              </a:rPr>
              <a:t> (</a:t>
            </a:r>
            <a:r>
              <a:rPr b="1" i="0" lang="en-US" sz="2000" u="none" cap="none" strike="noStrike">
                <a:solidFill>
                  <a:srgbClr val="38761D"/>
                </a:solidFill>
              </a:rPr>
              <a:t>accidental hypothermia</a:t>
            </a:r>
            <a:r>
              <a:rPr b="0" i="0" lang="en-US" sz="2000" u="none" cap="none" strike="noStrike">
                <a:solidFill>
                  <a:srgbClr val="205867"/>
                </a:solidFill>
                <a:latin typeface="Arial"/>
                <a:ea typeface="Arial"/>
                <a:cs typeface="Arial"/>
                <a:sym typeface="Arial"/>
              </a:rPr>
              <a:t>), a </a:t>
            </a:r>
            <a:r>
              <a:rPr b="0" i="0" lang="en-US" sz="2000" u="none" cap="none" strike="noStrike">
                <a:solidFill>
                  <a:srgbClr val="205867"/>
                </a:solidFill>
                <a:latin typeface="Arial"/>
                <a:ea typeface="Arial"/>
                <a:cs typeface="Arial"/>
                <a:sym typeface="Arial"/>
              </a:rPr>
              <a:t>metabolic disorder</a:t>
            </a:r>
            <a:r>
              <a:rPr b="0" i="0" lang="en-US" sz="2000" u="none" cap="none" strike="noStrike">
                <a:solidFill>
                  <a:srgbClr val="205867"/>
                </a:solidFill>
                <a:latin typeface="Arial"/>
                <a:ea typeface="Arial"/>
                <a:cs typeface="Arial"/>
                <a:sym typeface="Arial"/>
              </a:rPr>
              <a:t> (</a:t>
            </a:r>
            <a:r>
              <a:rPr b="1" i="0" lang="en-US" sz="2000" u="none" cap="none" strike="noStrike">
                <a:solidFill>
                  <a:srgbClr val="38761D"/>
                </a:solidFill>
              </a:rPr>
              <a:t>secondary hypothermia</a:t>
            </a:r>
            <a:r>
              <a:rPr b="0" i="0" lang="en-US" sz="2000" u="none" cap="none" strike="noStrike">
                <a:solidFill>
                  <a:srgbClr val="205867"/>
                </a:solidFill>
                <a:latin typeface="Arial"/>
                <a:ea typeface="Arial"/>
                <a:cs typeface="Arial"/>
                <a:sym typeface="Arial"/>
              </a:rPr>
              <a:t>), or a therapeutic intervention (</a:t>
            </a:r>
            <a:r>
              <a:rPr b="1" i="0" lang="en-US" sz="2000" u="none" cap="none" strike="noStrike">
                <a:solidFill>
                  <a:srgbClr val="38761D"/>
                </a:solidFill>
              </a:rPr>
              <a:t>induced hypothermia</a:t>
            </a:r>
            <a:r>
              <a:rPr b="0" i="0" lang="en-US" sz="2000" u="none" cap="none" strike="noStrike">
                <a:solidFill>
                  <a:srgbClr val="205867"/>
                </a:solidFill>
                <a:latin typeface="Arial"/>
                <a:ea typeface="Arial"/>
                <a:cs typeface="Arial"/>
                <a:sym typeface="Arial"/>
              </a:rPr>
              <a:t>).</a:t>
            </a:r>
            <a:endParaRPr b="0" i="0" sz="2000" u="none" cap="none" strike="noStrike">
              <a:solidFill>
                <a:srgbClr val="205867"/>
              </a:solidFill>
              <a:latin typeface="Arial"/>
              <a:ea typeface="Arial"/>
              <a:cs typeface="Arial"/>
              <a:sym typeface="Arial"/>
            </a:endParaRPr>
          </a:p>
          <a:p>
            <a:pPr indent="0" lvl="1" marL="0" marR="0" rtl="0" algn="l">
              <a:lnSpc>
                <a:spcPct val="100000"/>
              </a:lnSpc>
              <a:spcBef>
                <a:spcPts val="600"/>
              </a:spcBef>
              <a:spcAft>
                <a:spcPts val="0"/>
              </a:spcAft>
              <a:buClr>
                <a:srgbClr val="000000"/>
              </a:buClr>
              <a:buSzPts val="2000"/>
              <a:buFont typeface="Arial"/>
              <a:buNone/>
            </a:pPr>
            <a:r>
              <a:rPr b="0" i="0" lang="en-US" sz="2000" u="none" cap="none" strike="noStrike">
                <a:solidFill>
                  <a:srgbClr val="205867"/>
                </a:solidFill>
                <a:latin typeface="Arial"/>
                <a:ea typeface="Arial"/>
                <a:cs typeface="Arial"/>
                <a:sym typeface="Arial"/>
              </a:rPr>
              <a:t>Usually caused by prolonged exposure to cold temperatures.</a:t>
            </a:r>
            <a:endParaRPr b="0" i="0" sz="2000" u="none" cap="none" strike="noStrike">
              <a:solidFill>
                <a:srgbClr val="205867"/>
              </a:solidFill>
              <a:latin typeface="Arial"/>
              <a:ea typeface="Arial"/>
              <a:cs typeface="Arial"/>
              <a:sym typeface="Arial"/>
            </a:endParaRPr>
          </a:p>
        </p:txBody>
      </p:sp>
      <p:sp>
        <p:nvSpPr>
          <p:cNvPr id="362" name="Google Shape;362;p40"/>
          <p:cNvSpPr txBox="1"/>
          <p:nvPr/>
        </p:nvSpPr>
        <p:spPr>
          <a:xfrm>
            <a:off x="27750" y="3070350"/>
            <a:ext cx="9088500" cy="307800"/>
          </a:xfrm>
          <a:prstGeom prst="rect">
            <a:avLst/>
          </a:prstGeom>
          <a:noFill/>
          <a:ln>
            <a:noFill/>
          </a:ln>
        </p:spPr>
        <p:txBody>
          <a:bodyPr anchorCtr="0" anchor="t" bIns="45700" lIns="91425" spcFirstLastPara="1" rIns="91425" wrap="square" tIns="45700">
            <a:spAutoFit/>
          </a:bodyPr>
          <a:lstStyle/>
          <a:p>
            <a:pPr indent="0" lvl="0" marL="91440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pic>
        <p:nvPicPr>
          <p:cNvPr id="363" name="Google Shape;363;p40"/>
          <p:cNvPicPr preferRelativeResize="0"/>
          <p:nvPr/>
        </p:nvPicPr>
        <p:blipFill>
          <a:blip r:embed="rId3">
            <a:alphaModFix/>
          </a:blip>
          <a:stretch>
            <a:fillRect/>
          </a:stretch>
        </p:blipFill>
        <p:spPr>
          <a:xfrm>
            <a:off x="6550625" y="1446150"/>
            <a:ext cx="2251200" cy="2251200"/>
          </a:xfrm>
          <a:prstGeom prst="rect">
            <a:avLst/>
          </a:prstGeom>
          <a:noFill/>
          <a:ln>
            <a:noFill/>
          </a:ln>
        </p:spPr>
      </p:pic>
    </p:spTree>
  </p:cSld>
  <p:clrMapOvr>
    <a:masterClrMapping/>
  </p:clrMapOvr>
</p:sld>
</file>

<file path=ppt/slides/slide4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Sp="0">
  <p:cSld>
    <p:bg>
      <p:bgPr>
        <a:solidFill>
          <a:srgbClr val="D9EAD3"/>
        </a:solidFill>
      </p:bgPr>
    </p:bg>
    <p:spTree>
      <p:nvGrpSpPr>
        <p:cNvPr id="367" name="Shape 367"/>
        <p:cNvGrpSpPr/>
        <p:nvPr/>
      </p:nvGrpSpPr>
      <p:grpSpPr>
        <a:xfrm>
          <a:off x="0" y="0"/>
          <a:ext cx="0" cy="0"/>
          <a:chOff x="0" y="0"/>
          <a:chExt cx="0" cy="0"/>
        </a:xfrm>
      </p:grpSpPr>
      <p:sp>
        <p:nvSpPr>
          <p:cNvPr id="368" name="Google Shape;368;p41"/>
          <p:cNvSpPr txBox="1"/>
          <p:nvPr/>
        </p:nvSpPr>
        <p:spPr>
          <a:xfrm>
            <a:off x="228600" y="438150"/>
            <a:ext cx="8839200" cy="1277400"/>
          </a:xfrm>
          <a:prstGeom prst="rect">
            <a:avLst/>
          </a:prstGeom>
          <a:noFill/>
          <a:ln>
            <a:noFill/>
          </a:ln>
        </p:spPr>
        <p:txBody>
          <a:bodyPr anchorCtr="0" anchor="t" bIns="45700" lIns="91425" spcFirstLastPara="1" rIns="91425" wrap="square" tIns="45700">
            <a:spAutoFit/>
          </a:bodyPr>
          <a:lstStyle/>
          <a:p>
            <a:pPr indent="0" lvl="1" marL="0" marR="0" rtl="0" algn="l">
              <a:lnSpc>
                <a:spcPct val="100000"/>
              </a:lnSpc>
              <a:spcBef>
                <a:spcPts val="0"/>
              </a:spcBef>
              <a:spcAft>
                <a:spcPts val="0"/>
              </a:spcAft>
              <a:buClr>
                <a:srgbClr val="000000"/>
              </a:buClr>
              <a:buSzPts val="2400"/>
              <a:buFont typeface="Arial"/>
              <a:buNone/>
            </a:pPr>
            <a:r>
              <a:rPr b="0" i="0" lang="en-US" sz="2400" u="none" cap="none" strike="noStrike">
                <a:solidFill>
                  <a:srgbClr val="205867"/>
                </a:solidFill>
                <a:latin typeface="Arial"/>
                <a:ea typeface="Arial"/>
                <a:cs typeface="Arial"/>
                <a:sym typeface="Arial"/>
              </a:rPr>
              <a:t>Temperatures for mild, moderate, and severe hypothermia generally range from:</a:t>
            </a:r>
            <a:endParaRPr b="0" i="0" sz="1400" u="none" cap="none" strike="noStrike">
              <a:solidFill>
                <a:srgbClr val="000000"/>
              </a:solidFill>
              <a:latin typeface="Arial"/>
              <a:ea typeface="Arial"/>
              <a:cs typeface="Arial"/>
              <a:sym typeface="Arial"/>
            </a:endParaRPr>
          </a:p>
          <a:p>
            <a:pPr indent="0" lvl="1" marL="0" marR="0" rtl="0" algn="l">
              <a:lnSpc>
                <a:spcPct val="100000"/>
              </a:lnSpc>
              <a:spcBef>
                <a:spcPts val="600"/>
              </a:spcBef>
              <a:spcAft>
                <a:spcPts val="0"/>
              </a:spcAft>
              <a:buClr>
                <a:srgbClr val="000000"/>
              </a:buClr>
              <a:buSzPts val="2400"/>
              <a:buFont typeface="Arial"/>
              <a:buNone/>
            </a:pPr>
            <a:r>
              <a:t/>
            </a:r>
            <a:endParaRPr b="0" i="0" sz="2400" u="none" cap="none" strike="noStrike">
              <a:solidFill>
                <a:srgbClr val="205867"/>
              </a:solidFill>
              <a:latin typeface="Arial"/>
              <a:ea typeface="Arial"/>
              <a:cs typeface="Arial"/>
              <a:sym typeface="Arial"/>
            </a:endParaRPr>
          </a:p>
        </p:txBody>
      </p:sp>
      <p:pic>
        <p:nvPicPr>
          <p:cNvPr id="369" name="Google Shape;369;p41"/>
          <p:cNvPicPr preferRelativeResize="0"/>
          <p:nvPr/>
        </p:nvPicPr>
        <p:blipFill rotWithShape="1">
          <a:blip r:embed="rId3">
            <a:alphaModFix/>
          </a:blip>
          <a:srcRect b="0" l="0" r="0" t="0"/>
          <a:stretch/>
        </p:blipFill>
        <p:spPr>
          <a:xfrm>
            <a:off x="2091976" y="1336900"/>
            <a:ext cx="5241575" cy="3567521"/>
          </a:xfrm>
          <a:prstGeom prst="rect">
            <a:avLst/>
          </a:prstGeom>
          <a:noFill/>
          <a:ln>
            <a:noFill/>
          </a:ln>
        </p:spPr>
      </p:pic>
    </p:spTree>
  </p:cSld>
  <p:clrMapOvr>
    <a:masterClrMapping/>
  </p:clrMapOvr>
</p:sld>
</file>

<file path=ppt/slides/slide4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Sp="0">
  <p:cSld>
    <p:bg>
      <p:bgPr>
        <a:solidFill>
          <a:srgbClr val="D9EAD3"/>
        </a:solidFill>
      </p:bgPr>
    </p:bg>
    <p:spTree>
      <p:nvGrpSpPr>
        <p:cNvPr id="373" name="Shape 373"/>
        <p:cNvGrpSpPr/>
        <p:nvPr/>
      </p:nvGrpSpPr>
      <p:grpSpPr>
        <a:xfrm>
          <a:off x="0" y="0"/>
          <a:ext cx="0" cy="0"/>
          <a:chOff x="0" y="0"/>
          <a:chExt cx="0" cy="0"/>
        </a:xfrm>
      </p:grpSpPr>
      <p:sp>
        <p:nvSpPr>
          <p:cNvPr id="374" name="Google Shape;374;p42"/>
          <p:cNvSpPr txBox="1"/>
          <p:nvPr/>
        </p:nvSpPr>
        <p:spPr>
          <a:xfrm>
            <a:off x="185500" y="156082"/>
            <a:ext cx="4191000" cy="32325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lang="en-US" sz="1600">
                <a:solidFill>
                  <a:srgbClr val="205867"/>
                </a:solidFill>
              </a:rPr>
              <a:t>  </a:t>
            </a:r>
            <a:r>
              <a:rPr b="1" i="0" lang="en-US" sz="1900" u="none" cap="none" strike="noStrike">
                <a:solidFill>
                  <a:srgbClr val="205867"/>
                </a:solidFill>
              </a:rPr>
              <a:t>Mild Hypothermia (32 – 35°C )</a:t>
            </a:r>
            <a:endParaRPr b="1" i="0" sz="1700" u="none" cap="none" strike="noStrike">
              <a:solidFill>
                <a:srgbClr val="000000"/>
              </a:solidFill>
            </a:endParaRPr>
          </a:p>
          <a:p>
            <a:pPr indent="-361950" lvl="1" marL="342900" marR="0" rtl="0" algn="l">
              <a:lnSpc>
                <a:spcPct val="100000"/>
              </a:lnSpc>
              <a:spcBef>
                <a:spcPts val="600"/>
              </a:spcBef>
              <a:spcAft>
                <a:spcPts val="0"/>
              </a:spcAft>
              <a:buClr>
                <a:srgbClr val="0DB7C4"/>
              </a:buClr>
              <a:buSzPts val="2700"/>
              <a:buFont typeface="Arial"/>
              <a:buChar char="•"/>
            </a:pPr>
            <a:r>
              <a:rPr b="0" i="0" lang="en-US" sz="1900" u="none" cap="none" strike="noStrike">
                <a:solidFill>
                  <a:srgbClr val="205867"/>
                </a:solidFill>
                <a:latin typeface="Arial"/>
                <a:ea typeface="Arial"/>
                <a:cs typeface="Arial"/>
                <a:sym typeface="Arial"/>
              </a:rPr>
              <a:t>shivering – not under voluntary control</a:t>
            </a:r>
            <a:endParaRPr b="0" i="0" sz="1700" u="none" cap="none" strike="noStrike">
              <a:solidFill>
                <a:srgbClr val="000000"/>
              </a:solidFill>
              <a:latin typeface="Arial"/>
              <a:ea typeface="Arial"/>
              <a:cs typeface="Arial"/>
              <a:sym typeface="Arial"/>
            </a:endParaRPr>
          </a:p>
          <a:p>
            <a:pPr indent="-361950" lvl="1" marL="342900" marR="0" rtl="0" algn="l">
              <a:lnSpc>
                <a:spcPct val="100000"/>
              </a:lnSpc>
              <a:spcBef>
                <a:spcPts val="600"/>
              </a:spcBef>
              <a:spcAft>
                <a:spcPts val="0"/>
              </a:spcAft>
              <a:buClr>
                <a:srgbClr val="0DB7C4"/>
              </a:buClr>
              <a:buSzPts val="2700"/>
              <a:buFont typeface="Arial"/>
              <a:buChar char="•"/>
            </a:pPr>
            <a:r>
              <a:rPr b="0" i="0" lang="en-US" sz="1900" u="none" cap="none" strike="noStrike">
                <a:solidFill>
                  <a:srgbClr val="205867"/>
                </a:solidFill>
                <a:latin typeface="Arial"/>
                <a:ea typeface="Arial"/>
                <a:cs typeface="Arial"/>
                <a:sym typeface="Arial"/>
              </a:rPr>
              <a:t>Cold, pale skin from vasoconstriction to periphery (fingers, toes etc)</a:t>
            </a:r>
            <a:endParaRPr b="0" i="0" sz="1700" u="none" cap="none" strike="noStrike">
              <a:solidFill>
                <a:srgbClr val="000000"/>
              </a:solidFill>
              <a:latin typeface="Arial"/>
              <a:ea typeface="Arial"/>
              <a:cs typeface="Arial"/>
              <a:sym typeface="Arial"/>
            </a:endParaRPr>
          </a:p>
          <a:p>
            <a:pPr indent="-361950" lvl="1" marL="342900" marR="0" rtl="0" algn="l">
              <a:lnSpc>
                <a:spcPct val="100000"/>
              </a:lnSpc>
              <a:spcBef>
                <a:spcPts val="600"/>
              </a:spcBef>
              <a:spcAft>
                <a:spcPts val="0"/>
              </a:spcAft>
              <a:buClr>
                <a:srgbClr val="0DB7C4"/>
              </a:buClr>
              <a:buSzPts val="2700"/>
              <a:buFont typeface="Arial"/>
              <a:buChar char="•"/>
            </a:pPr>
            <a:r>
              <a:rPr b="0" i="0" lang="en-US" sz="1900" u="none" cap="none" strike="noStrike">
                <a:solidFill>
                  <a:srgbClr val="205867"/>
                </a:solidFill>
                <a:latin typeface="Arial"/>
                <a:ea typeface="Arial"/>
                <a:cs typeface="Arial"/>
                <a:sym typeface="Arial"/>
              </a:rPr>
              <a:t>Confusion</a:t>
            </a:r>
            <a:endParaRPr b="0" i="0" sz="1700" u="none" cap="none" strike="noStrike">
              <a:solidFill>
                <a:srgbClr val="000000"/>
              </a:solidFill>
              <a:latin typeface="Arial"/>
              <a:ea typeface="Arial"/>
              <a:cs typeface="Arial"/>
              <a:sym typeface="Arial"/>
            </a:endParaRPr>
          </a:p>
          <a:p>
            <a:pPr indent="-361950" lvl="1" marL="342900" marR="0" rtl="0" algn="l">
              <a:lnSpc>
                <a:spcPct val="100000"/>
              </a:lnSpc>
              <a:spcBef>
                <a:spcPts val="600"/>
              </a:spcBef>
              <a:spcAft>
                <a:spcPts val="0"/>
              </a:spcAft>
              <a:buClr>
                <a:srgbClr val="0DB7C4"/>
              </a:buClr>
              <a:buSzPts val="2700"/>
              <a:buFont typeface="Arial"/>
              <a:buChar char="•"/>
            </a:pPr>
            <a:r>
              <a:rPr b="0" i="0" lang="en-US" sz="1900" u="none" cap="none" strike="noStrike">
                <a:solidFill>
                  <a:srgbClr val="205867"/>
                </a:solidFill>
                <a:latin typeface="Arial"/>
                <a:ea typeface="Arial"/>
                <a:cs typeface="Arial"/>
                <a:sym typeface="Arial"/>
              </a:rPr>
              <a:t>Tachycardia</a:t>
            </a:r>
            <a:endParaRPr b="0" i="0" sz="1900" u="none" cap="none" strike="noStrike">
              <a:solidFill>
                <a:srgbClr val="205867"/>
              </a:solidFill>
              <a:latin typeface="Arial"/>
              <a:ea typeface="Arial"/>
              <a:cs typeface="Arial"/>
              <a:sym typeface="Arial"/>
            </a:endParaRPr>
          </a:p>
        </p:txBody>
      </p:sp>
      <p:sp>
        <p:nvSpPr>
          <p:cNvPr id="375" name="Google Shape;375;p42"/>
          <p:cNvSpPr txBox="1"/>
          <p:nvPr/>
        </p:nvSpPr>
        <p:spPr>
          <a:xfrm>
            <a:off x="4572000" y="156075"/>
            <a:ext cx="4560000" cy="46332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lang="en-US">
                <a:solidFill>
                  <a:srgbClr val="205867"/>
                </a:solidFill>
              </a:rPr>
              <a:t>    </a:t>
            </a:r>
            <a:r>
              <a:rPr b="1" i="0" lang="en-US" sz="1900" u="none" cap="none" strike="noStrike">
                <a:solidFill>
                  <a:srgbClr val="205867"/>
                </a:solidFill>
              </a:rPr>
              <a:t>Moderate hypothermia (28 – 31.9°C )</a:t>
            </a:r>
            <a:endParaRPr b="1" i="0" sz="1900" u="none" cap="none" strike="noStrike">
              <a:solidFill>
                <a:srgbClr val="000000"/>
              </a:solidFill>
            </a:endParaRPr>
          </a:p>
          <a:p>
            <a:pPr indent="-374650" lvl="1" marL="342900" marR="0" rtl="0" algn="l">
              <a:lnSpc>
                <a:spcPct val="100000"/>
              </a:lnSpc>
              <a:spcBef>
                <a:spcPts val="600"/>
              </a:spcBef>
              <a:spcAft>
                <a:spcPts val="0"/>
              </a:spcAft>
              <a:buClr>
                <a:srgbClr val="0DB7C4"/>
              </a:buClr>
              <a:buSzPts val="2900"/>
              <a:buFont typeface="Arial"/>
              <a:buChar char="•"/>
            </a:pPr>
            <a:r>
              <a:rPr b="0" i="0" lang="en-US" sz="1900" u="none" cap="none" strike="noStrike">
                <a:solidFill>
                  <a:srgbClr val="205867"/>
                </a:solidFill>
                <a:latin typeface="Arial"/>
                <a:ea typeface="Arial"/>
                <a:cs typeface="Arial"/>
                <a:sym typeface="Arial"/>
              </a:rPr>
              <a:t>reduced level of consciousness</a:t>
            </a:r>
            <a:endParaRPr b="0" i="0" sz="1900" u="none" cap="none" strike="noStrike">
              <a:solidFill>
                <a:srgbClr val="000000"/>
              </a:solidFill>
              <a:latin typeface="Arial"/>
              <a:ea typeface="Arial"/>
              <a:cs typeface="Arial"/>
              <a:sym typeface="Arial"/>
            </a:endParaRPr>
          </a:p>
          <a:p>
            <a:pPr indent="-374650" lvl="1" marL="342900" marR="0" rtl="0" algn="l">
              <a:lnSpc>
                <a:spcPct val="100000"/>
              </a:lnSpc>
              <a:spcBef>
                <a:spcPts val="600"/>
              </a:spcBef>
              <a:spcAft>
                <a:spcPts val="0"/>
              </a:spcAft>
              <a:buClr>
                <a:srgbClr val="0DB7C4"/>
              </a:buClr>
              <a:buSzPts val="2900"/>
              <a:buFont typeface="Arial"/>
              <a:buChar char="•"/>
            </a:pPr>
            <a:r>
              <a:rPr b="0" i="0" lang="en-US" sz="1900" u="none" cap="none" strike="noStrike">
                <a:solidFill>
                  <a:srgbClr val="205867"/>
                </a:solidFill>
                <a:latin typeface="Arial"/>
                <a:ea typeface="Arial"/>
                <a:cs typeface="Arial"/>
                <a:sym typeface="Arial"/>
              </a:rPr>
              <a:t>loss of fine motor coordination, particularly in hands due to restricted peripheral blood flow</a:t>
            </a:r>
            <a:endParaRPr b="0" i="0" sz="1900" u="none" cap="none" strike="noStrike">
              <a:solidFill>
                <a:srgbClr val="000000"/>
              </a:solidFill>
              <a:latin typeface="Arial"/>
              <a:ea typeface="Arial"/>
              <a:cs typeface="Arial"/>
              <a:sym typeface="Arial"/>
            </a:endParaRPr>
          </a:p>
          <a:p>
            <a:pPr indent="-374650" lvl="1" marL="342900" marR="0" rtl="0" algn="l">
              <a:lnSpc>
                <a:spcPct val="100000"/>
              </a:lnSpc>
              <a:spcBef>
                <a:spcPts val="600"/>
              </a:spcBef>
              <a:spcAft>
                <a:spcPts val="0"/>
              </a:spcAft>
              <a:buClr>
                <a:srgbClr val="0DB7C4"/>
              </a:buClr>
              <a:buSzPts val="2900"/>
              <a:buFont typeface="Arial"/>
              <a:buChar char="•"/>
            </a:pPr>
            <a:r>
              <a:rPr b="0" i="0" lang="en-US" sz="1900" u="none" cap="none" strike="noStrike">
                <a:solidFill>
                  <a:srgbClr val="205867"/>
                </a:solidFill>
                <a:latin typeface="Arial"/>
                <a:ea typeface="Arial"/>
                <a:cs typeface="Arial"/>
                <a:sym typeface="Arial"/>
              </a:rPr>
              <a:t>slurred speech</a:t>
            </a:r>
            <a:endParaRPr b="0" i="0" sz="1900" u="none" cap="none" strike="noStrike">
              <a:solidFill>
                <a:srgbClr val="000000"/>
              </a:solidFill>
              <a:latin typeface="Arial"/>
              <a:ea typeface="Arial"/>
              <a:cs typeface="Arial"/>
              <a:sym typeface="Arial"/>
            </a:endParaRPr>
          </a:p>
          <a:p>
            <a:pPr indent="-374650" lvl="1" marL="342900" marR="0" rtl="0" algn="l">
              <a:lnSpc>
                <a:spcPct val="100000"/>
              </a:lnSpc>
              <a:spcBef>
                <a:spcPts val="600"/>
              </a:spcBef>
              <a:spcAft>
                <a:spcPts val="0"/>
              </a:spcAft>
              <a:buClr>
                <a:srgbClr val="0DB7C4"/>
              </a:buClr>
              <a:buSzPts val="2900"/>
              <a:buFont typeface="Arial"/>
              <a:buChar char="•"/>
            </a:pPr>
            <a:r>
              <a:rPr b="0" i="0" lang="en-US" sz="1900" u="none" cap="none" strike="noStrike">
                <a:solidFill>
                  <a:srgbClr val="205867"/>
                </a:solidFill>
                <a:latin typeface="Arial"/>
                <a:ea typeface="Arial"/>
                <a:cs typeface="Arial"/>
                <a:sym typeface="Arial"/>
              </a:rPr>
              <a:t>violent shivering</a:t>
            </a:r>
            <a:endParaRPr b="0" i="0" sz="1900" u="none" cap="none" strike="noStrike">
              <a:solidFill>
                <a:srgbClr val="000000"/>
              </a:solidFill>
              <a:latin typeface="Arial"/>
              <a:ea typeface="Arial"/>
              <a:cs typeface="Arial"/>
              <a:sym typeface="Arial"/>
            </a:endParaRPr>
          </a:p>
          <a:p>
            <a:pPr indent="-374650" lvl="1" marL="342900" marR="0" rtl="0" algn="l">
              <a:lnSpc>
                <a:spcPct val="100000"/>
              </a:lnSpc>
              <a:spcBef>
                <a:spcPts val="600"/>
              </a:spcBef>
              <a:spcAft>
                <a:spcPts val="0"/>
              </a:spcAft>
              <a:buClr>
                <a:srgbClr val="0DB7C4"/>
              </a:buClr>
              <a:buSzPts val="2900"/>
              <a:buFont typeface="Arial"/>
              <a:buChar char="•"/>
            </a:pPr>
            <a:r>
              <a:rPr b="0" i="0" lang="en-US" sz="1900" u="none" cap="none" strike="noStrike">
                <a:solidFill>
                  <a:srgbClr val="205867"/>
                </a:solidFill>
                <a:latin typeface="Arial"/>
                <a:ea typeface="Arial"/>
                <a:cs typeface="Arial"/>
                <a:sym typeface="Arial"/>
              </a:rPr>
              <a:t>Bradycardia</a:t>
            </a:r>
            <a:endParaRPr b="0" i="0" sz="1900" u="none" cap="none" strike="noStrike">
              <a:solidFill>
                <a:srgbClr val="205867"/>
              </a:solidFill>
              <a:latin typeface="Arial"/>
              <a:ea typeface="Arial"/>
              <a:cs typeface="Arial"/>
              <a:sym typeface="Arial"/>
            </a:endParaRPr>
          </a:p>
          <a:p>
            <a:pPr indent="-374650" lvl="1" marL="342900" marR="0" rtl="0" algn="l">
              <a:lnSpc>
                <a:spcPct val="100000"/>
              </a:lnSpc>
              <a:spcBef>
                <a:spcPts val="600"/>
              </a:spcBef>
              <a:spcAft>
                <a:spcPts val="0"/>
              </a:spcAft>
              <a:buClr>
                <a:srgbClr val="0DB7C4"/>
              </a:buClr>
              <a:buSzPts val="2900"/>
              <a:buFont typeface="Arial"/>
              <a:buChar char="•"/>
            </a:pPr>
            <a:r>
              <a:rPr b="0" i="0" lang="en-US" sz="1900" u="none" cap="none" strike="noStrike">
                <a:solidFill>
                  <a:srgbClr val="205867"/>
                </a:solidFill>
                <a:latin typeface="Arial"/>
                <a:ea typeface="Arial"/>
                <a:cs typeface="Arial"/>
                <a:sym typeface="Arial"/>
              </a:rPr>
              <a:t>Bradypnea</a:t>
            </a:r>
            <a:endParaRPr b="0" i="0" sz="1900" u="none" cap="none" strike="noStrike">
              <a:solidFill>
                <a:srgbClr val="205867"/>
              </a:solidFill>
              <a:latin typeface="Arial"/>
              <a:ea typeface="Arial"/>
              <a:cs typeface="Arial"/>
              <a:sym typeface="Arial"/>
            </a:endParaRPr>
          </a:p>
          <a:p>
            <a:pPr indent="-374650" lvl="1" marL="342900" marR="0" rtl="0" algn="l">
              <a:lnSpc>
                <a:spcPct val="100000"/>
              </a:lnSpc>
              <a:spcBef>
                <a:spcPts val="600"/>
              </a:spcBef>
              <a:spcAft>
                <a:spcPts val="0"/>
              </a:spcAft>
              <a:buClr>
                <a:srgbClr val="0DB7C4"/>
              </a:buClr>
              <a:buSzPts val="2900"/>
              <a:buFont typeface="Arial"/>
              <a:buChar char="•"/>
            </a:pPr>
            <a:r>
              <a:rPr b="0" i="0" lang="en-US" sz="1900" u="none" cap="none" strike="noStrike">
                <a:solidFill>
                  <a:srgbClr val="205867"/>
                </a:solidFill>
                <a:latin typeface="Arial"/>
                <a:ea typeface="Arial"/>
                <a:cs typeface="Arial"/>
                <a:sym typeface="Arial"/>
              </a:rPr>
              <a:t>Lethargy </a:t>
            </a:r>
            <a:endParaRPr b="0" i="0" sz="1900" u="none" cap="none" strike="noStrike">
              <a:solidFill>
                <a:srgbClr val="000000"/>
              </a:solidFill>
              <a:latin typeface="Arial"/>
              <a:ea typeface="Arial"/>
              <a:cs typeface="Arial"/>
              <a:sym typeface="Arial"/>
            </a:endParaRPr>
          </a:p>
        </p:txBody>
      </p:sp>
      <p:pic>
        <p:nvPicPr>
          <p:cNvPr id="376" name="Google Shape;376;p42"/>
          <p:cNvPicPr preferRelativeResize="0"/>
          <p:nvPr/>
        </p:nvPicPr>
        <p:blipFill>
          <a:blip r:embed="rId3">
            <a:alphaModFix/>
          </a:blip>
          <a:stretch>
            <a:fillRect/>
          </a:stretch>
        </p:blipFill>
        <p:spPr>
          <a:xfrm>
            <a:off x="0" y="156075"/>
            <a:ext cx="381450" cy="381450"/>
          </a:xfrm>
          <a:prstGeom prst="rect">
            <a:avLst/>
          </a:prstGeom>
          <a:noFill/>
          <a:ln>
            <a:noFill/>
          </a:ln>
        </p:spPr>
      </p:pic>
      <p:pic>
        <p:nvPicPr>
          <p:cNvPr id="377" name="Google Shape;377;p42"/>
          <p:cNvPicPr preferRelativeResize="0"/>
          <p:nvPr/>
        </p:nvPicPr>
        <p:blipFill>
          <a:blip r:embed="rId3">
            <a:alphaModFix/>
          </a:blip>
          <a:stretch>
            <a:fillRect/>
          </a:stretch>
        </p:blipFill>
        <p:spPr>
          <a:xfrm>
            <a:off x="4381275" y="156075"/>
            <a:ext cx="381450" cy="381450"/>
          </a:xfrm>
          <a:prstGeom prst="rect">
            <a:avLst/>
          </a:prstGeom>
          <a:noFill/>
          <a:ln>
            <a:noFill/>
          </a:ln>
        </p:spPr>
      </p:pic>
      <p:sp>
        <p:nvSpPr>
          <p:cNvPr id="378" name="Google Shape;378;p42"/>
          <p:cNvSpPr txBox="1"/>
          <p:nvPr/>
        </p:nvSpPr>
        <p:spPr>
          <a:xfrm>
            <a:off x="123950" y="3573600"/>
            <a:ext cx="3519900" cy="1477500"/>
          </a:xfrm>
          <a:prstGeom prst="rect">
            <a:avLst/>
          </a:prstGeom>
          <a:noFill/>
          <a:ln cap="flat" cmpd="sng" w="9525">
            <a:solidFill>
              <a:srgbClr val="38761D"/>
            </a:solidFill>
            <a:prstDash val="solid"/>
            <a:round/>
            <a:headEnd len="sm" w="sm" type="none"/>
            <a:tailEnd len="sm" w="sm" type="none"/>
          </a:ln>
        </p:spPr>
        <p:txBody>
          <a:bodyPr anchorCtr="0" anchor="t" bIns="91425" lIns="91425" spcFirstLastPara="1" rIns="91425" wrap="square" tIns="91425">
            <a:spAutoFit/>
          </a:bodyPr>
          <a:lstStyle/>
          <a:p>
            <a:pPr indent="0" lvl="0" marL="0" rtl="0" algn="l">
              <a:spcBef>
                <a:spcPts val="600"/>
              </a:spcBef>
              <a:spcAft>
                <a:spcPts val="0"/>
              </a:spcAft>
              <a:buNone/>
            </a:pPr>
            <a:r>
              <a:rPr lang="en-US" sz="1600">
                <a:solidFill>
                  <a:srgbClr val="205867"/>
                </a:solidFill>
                <a:latin typeface="Comic Sans MS"/>
                <a:ea typeface="Comic Sans MS"/>
                <a:cs typeface="Comic Sans MS"/>
                <a:sym typeface="Comic Sans MS"/>
              </a:rPr>
              <a:t>Shivering can increase oxygen demand </a:t>
            </a:r>
            <a:r>
              <a:rPr lang="en-US" sz="1600">
                <a:solidFill>
                  <a:srgbClr val="38761D"/>
                </a:solidFill>
                <a:latin typeface="Comic Sans MS"/>
                <a:ea typeface="Comic Sans MS"/>
                <a:cs typeface="Comic Sans MS"/>
                <a:sym typeface="Comic Sans MS"/>
              </a:rPr>
              <a:t>135% to 468%</a:t>
            </a:r>
            <a:r>
              <a:rPr lang="en-US" sz="1600">
                <a:solidFill>
                  <a:srgbClr val="205867"/>
                </a:solidFill>
                <a:latin typeface="Comic Sans MS"/>
                <a:ea typeface="Comic Sans MS"/>
                <a:cs typeface="Comic Sans MS"/>
                <a:sym typeface="Comic Sans MS"/>
              </a:rPr>
              <a:t>, when respiratory and cardiovascular systems may be unable to respond normally to the increased demand.</a:t>
            </a:r>
            <a:endParaRPr sz="800">
              <a:solidFill>
                <a:schemeClr val="dk1"/>
              </a:solidFill>
              <a:latin typeface="Comic Sans MS"/>
              <a:ea typeface="Comic Sans MS"/>
              <a:cs typeface="Comic Sans MS"/>
              <a:sym typeface="Comic Sans MS"/>
            </a:endParaRPr>
          </a:p>
          <a:p>
            <a:pPr indent="0" lvl="0" marL="0" rtl="0" algn="l">
              <a:spcBef>
                <a:spcPts val="0"/>
              </a:spcBef>
              <a:spcAft>
                <a:spcPts val="0"/>
              </a:spcAft>
              <a:buNone/>
            </a:pPr>
            <a:r>
              <a:t/>
            </a:r>
            <a:endParaRPr sz="400"/>
          </a:p>
        </p:txBody>
      </p:sp>
    </p:spTree>
  </p:cSld>
  <p:clrMapOvr>
    <a:masterClrMapping/>
  </p:clrMapOvr>
</p:sld>
</file>

<file path=ppt/slides/slide4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Sp="0">
  <p:cSld>
    <p:bg>
      <p:bgPr>
        <a:solidFill>
          <a:srgbClr val="D9EAD3"/>
        </a:solidFill>
      </p:bgPr>
    </p:bg>
    <p:spTree>
      <p:nvGrpSpPr>
        <p:cNvPr id="382" name="Shape 382"/>
        <p:cNvGrpSpPr/>
        <p:nvPr/>
      </p:nvGrpSpPr>
      <p:grpSpPr>
        <a:xfrm>
          <a:off x="0" y="0"/>
          <a:ext cx="0" cy="0"/>
          <a:chOff x="0" y="0"/>
          <a:chExt cx="0" cy="0"/>
        </a:xfrm>
      </p:grpSpPr>
      <p:sp>
        <p:nvSpPr>
          <p:cNvPr id="383" name="Google Shape;383;p43"/>
          <p:cNvSpPr txBox="1"/>
          <p:nvPr/>
        </p:nvSpPr>
        <p:spPr>
          <a:xfrm>
            <a:off x="533400" y="361950"/>
            <a:ext cx="8839200" cy="47253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lang="en-US" sz="2000">
                <a:solidFill>
                  <a:srgbClr val="205867"/>
                </a:solidFill>
              </a:rPr>
              <a:t> </a:t>
            </a:r>
            <a:r>
              <a:rPr b="1" i="0" lang="en-US" sz="2000" u="none" cap="none" strike="noStrike">
                <a:solidFill>
                  <a:srgbClr val="205867"/>
                </a:solidFill>
              </a:rPr>
              <a:t>Severe hypothermia (&lt; 28°C)</a:t>
            </a:r>
            <a:endParaRPr b="1" i="0" sz="1400" u="none" cap="none" strike="noStrike">
              <a:solidFill>
                <a:srgbClr val="000000"/>
              </a:solidFill>
            </a:endParaRPr>
          </a:p>
          <a:p>
            <a:pPr indent="-342900" lvl="1" marL="342900" marR="0" rtl="0" algn="l">
              <a:lnSpc>
                <a:spcPct val="100000"/>
              </a:lnSpc>
              <a:spcBef>
                <a:spcPts val="600"/>
              </a:spcBef>
              <a:spcAft>
                <a:spcPts val="0"/>
              </a:spcAft>
              <a:buClr>
                <a:srgbClr val="0DB7C4"/>
              </a:buClr>
              <a:buSzPts val="2400"/>
              <a:buFont typeface="Arial"/>
              <a:buChar char="•"/>
            </a:pPr>
            <a:r>
              <a:rPr b="0" i="0" lang="en-US" sz="2000" u="none" cap="none" strike="noStrike">
                <a:solidFill>
                  <a:srgbClr val="205867"/>
                </a:solidFill>
                <a:latin typeface="Arial"/>
                <a:ea typeface="Arial"/>
                <a:cs typeface="Arial"/>
                <a:sym typeface="Arial"/>
              </a:rPr>
              <a:t>muscle rigidity develops because peripheral blood flow is reduced and due to lactic acid and carbon dioxide buildup in the muscles</a:t>
            </a:r>
            <a:endParaRPr b="0" i="0" sz="1400" u="none" cap="none" strike="noStrike">
              <a:solidFill>
                <a:srgbClr val="000000"/>
              </a:solidFill>
              <a:latin typeface="Arial"/>
              <a:ea typeface="Arial"/>
              <a:cs typeface="Arial"/>
              <a:sym typeface="Arial"/>
            </a:endParaRPr>
          </a:p>
          <a:p>
            <a:pPr indent="-342900" lvl="1" marL="342900" marR="0" rtl="0" algn="l">
              <a:lnSpc>
                <a:spcPct val="100000"/>
              </a:lnSpc>
              <a:spcBef>
                <a:spcPts val="600"/>
              </a:spcBef>
              <a:spcAft>
                <a:spcPts val="0"/>
              </a:spcAft>
              <a:buClr>
                <a:srgbClr val="0DB7C4"/>
              </a:buClr>
              <a:buSzPts val="2400"/>
              <a:buFont typeface="Arial"/>
              <a:buChar char="•"/>
            </a:pPr>
            <a:r>
              <a:rPr b="0" i="0" lang="en-US" sz="2000" u="none" cap="none" strike="noStrike">
                <a:solidFill>
                  <a:srgbClr val="205867"/>
                </a:solidFill>
                <a:latin typeface="Arial"/>
                <a:ea typeface="Arial"/>
                <a:cs typeface="Arial"/>
                <a:sym typeface="Arial"/>
              </a:rPr>
              <a:t>the skin becomes pale</a:t>
            </a:r>
            <a:endParaRPr b="0" i="0" sz="1400" u="none" cap="none" strike="noStrike">
              <a:solidFill>
                <a:srgbClr val="000000"/>
              </a:solidFill>
              <a:latin typeface="Arial"/>
              <a:ea typeface="Arial"/>
              <a:cs typeface="Arial"/>
              <a:sym typeface="Arial"/>
            </a:endParaRPr>
          </a:p>
          <a:p>
            <a:pPr indent="-342900" lvl="1" marL="342900" marR="0" rtl="0" algn="l">
              <a:lnSpc>
                <a:spcPct val="100000"/>
              </a:lnSpc>
              <a:spcBef>
                <a:spcPts val="600"/>
              </a:spcBef>
              <a:spcAft>
                <a:spcPts val="0"/>
              </a:spcAft>
              <a:buClr>
                <a:srgbClr val="0DB7C4"/>
              </a:buClr>
              <a:buSzPts val="2400"/>
              <a:buFont typeface="Arial"/>
              <a:buChar char="•"/>
            </a:pPr>
            <a:r>
              <a:rPr b="0" i="0" lang="en-US" sz="2000" u="none" cap="none" strike="noStrike">
                <a:solidFill>
                  <a:srgbClr val="205867"/>
                </a:solidFill>
                <a:latin typeface="Arial"/>
                <a:ea typeface="Arial"/>
                <a:cs typeface="Arial"/>
                <a:sym typeface="Arial"/>
              </a:rPr>
              <a:t>Patients are usually obtunded or comatose with dilated, fixed pupils</a:t>
            </a:r>
            <a:endParaRPr b="0" i="0" sz="1400" u="none" cap="none" strike="noStrike">
              <a:solidFill>
                <a:srgbClr val="000000"/>
              </a:solidFill>
              <a:latin typeface="Arial"/>
              <a:ea typeface="Arial"/>
              <a:cs typeface="Arial"/>
              <a:sym typeface="Arial"/>
            </a:endParaRPr>
          </a:p>
          <a:p>
            <a:pPr indent="-342900" lvl="1" marL="342900" marR="0" rtl="0" algn="l">
              <a:lnSpc>
                <a:spcPct val="100000"/>
              </a:lnSpc>
              <a:spcBef>
                <a:spcPts val="600"/>
              </a:spcBef>
              <a:spcAft>
                <a:spcPts val="0"/>
              </a:spcAft>
              <a:buClr>
                <a:srgbClr val="0DB7C4"/>
              </a:buClr>
              <a:buSzPts val="2400"/>
              <a:buFont typeface="Arial"/>
              <a:buChar char="•"/>
            </a:pPr>
            <a:r>
              <a:rPr b="0" i="0" lang="en-US" sz="2000" u="none" cap="none" strike="noStrike">
                <a:solidFill>
                  <a:srgbClr val="205867"/>
                </a:solidFill>
                <a:latin typeface="Arial"/>
                <a:ea typeface="Arial"/>
                <a:cs typeface="Arial"/>
                <a:sym typeface="Arial"/>
              </a:rPr>
              <a:t>pulse rate decreases</a:t>
            </a:r>
            <a:endParaRPr b="0" i="0" sz="1400" u="none" cap="none" strike="noStrike">
              <a:solidFill>
                <a:srgbClr val="000000"/>
              </a:solidFill>
              <a:latin typeface="Arial"/>
              <a:ea typeface="Arial"/>
              <a:cs typeface="Arial"/>
              <a:sym typeface="Arial"/>
            </a:endParaRPr>
          </a:p>
          <a:p>
            <a:pPr indent="-342900" lvl="1" marL="342900" marR="0" rtl="0" algn="l">
              <a:lnSpc>
                <a:spcPct val="100000"/>
              </a:lnSpc>
              <a:spcBef>
                <a:spcPts val="600"/>
              </a:spcBef>
              <a:spcAft>
                <a:spcPts val="0"/>
              </a:spcAft>
              <a:buClr>
                <a:srgbClr val="0DB7C4"/>
              </a:buClr>
              <a:buSzPts val="2400"/>
              <a:buFont typeface="Arial"/>
              <a:buChar char="•"/>
            </a:pPr>
            <a:r>
              <a:rPr b="0" i="0" lang="en-US" sz="2000" u="none" cap="none" strike="noStrike">
                <a:solidFill>
                  <a:srgbClr val="205867"/>
                </a:solidFill>
                <a:latin typeface="Arial"/>
                <a:ea typeface="Arial"/>
                <a:cs typeface="Arial"/>
                <a:sym typeface="Arial"/>
              </a:rPr>
              <a:t>No shivering</a:t>
            </a:r>
            <a:endParaRPr b="0" i="0" sz="1400" u="none" cap="none" strike="noStrike">
              <a:solidFill>
                <a:srgbClr val="000000"/>
              </a:solidFill>
              <a:latin typeface="Arial"/>
              <a:ea typeface="Arial"/>
              <a:cs typeface="Arial"/>
              <a:sym typeface="Arial"/>
            </a:endParaRPr>
          </a:p>
          <a:p>
            <a:pPr indent="-342900" lvl="1" marL="342900" marR="0" rtl="0" algn="l">
              <a:lnSpc>
                <a:spcPct val="100000"/>
              </a:lnSpc>
              <a:spcBef>
                <a:spcPts val="600"/>
              </a:spcBef>
              <a:spcAft>
                <a:spcPts val="0"/>
              </a:spcAft>
              <a:buClr>
                <a:srgbClr val="0DB7C4"/>
              </a:buClr>
              <a:buSzPts val="2400"/>
              <a:buFont typeface="Arial"/>
              <a:buChar char="•"/>
            </a:pPr>
            <a:r>
              <a:rPr b="0" i="0" lang="en-US" sz="2000" u="none" cap="none" strike="noStrike">
                <a:solidFill>
                  <a:srgbClr val="205867"/>
                </a:solidFill>
                <a:latin typeface="Arial"/>
                <a:ea typeface="Arial"/>
                <a:cs typeface="Arial"/>
                <a:sym typeface="Arial"/>
              </a:rPr>
              <a:t>Hypotension </a:t>
            </a:r>
            <a:endParaRPr b="0" i="0" sz="1400" u="none" cap="none" strike="noStrike">
              <a:solidFill>
                <a:srgbClr val="000000"/>
              </a:solidFill>
              <a:latin typeface="Arial"/>
              <a:ea typeface="Arial"/>
              <a:cs typeface="Arial"/>
              <a:sym typeface="Arial"/>
            </a:endParaRPr>
          </a:p>
          <a:p>
            <a:pPr indent="-342900" lvl="1" marL="342900" marR="0" rtl="0" algn="l">
              <a:lnSpc>
                <a:spcPct val="100000"/>
              </a:lnSpc>
              <a:spcBef>
                <a:spcPts val="600"/>
              </a:spcBef>
              <a:spcAft>
                <a:spcPts val="0"/>
              </a:spcAft>
              <a:buClr>
                <a:srgbClr val="0DB7C4"/>
              </a:buClr>
              <a:buSzPts val="2400"/>
              <a:buFont typeface="Arial"/>
              <a:buChar char="•"/>
            </a:pPr>
            <a:r>
              <a:rPr b="0" i="0" lang="en-US" sz="2000" u="none" cap="none" strike="noStrike">
                <a:solidFill>
                  <a:srgbClr val="205867"/>
                </a:solidFill>
                <a:latin typeface="Arial"/>
                <a:ea typeface="Arial"/>
                <a:cs typeface="Arial"/>
                <a:sym typeface="Arial"/>
              </a:rPr>
              <a:t>Oliguria</a:t>
            </a:r>
            <a:endParaRPr b="0" i="0" sz="1400" u="none" cap="none" strike="noStrike">
              <a:solidFill>
                <a:srgbClr val="000000"/>
              </a:solidFill>
              <a:latin typeface="Arial"/>
              <a:ea typeface="Arial"/>
              <a:cs typeface="Arial"/>
              <a:sym typeface="Arial"/>
            </a:endParaRPr>
          </a:p>
          <a:p>
            <a:pPr indent="-342900" lvl="1" marL="342900" marR="0" rtl="0" algn="l">
              <a:lnSpc>
                <a:spcPct val="100000"/>
              </a:lnSpc>
              <a:spcBef>
                <a:spcPts val="600"/>
              </a:spcBef>
              <a:spcAft>
                <a:spcPts val="0"/>
              </a:spcAft>
              <a:buClr>
                <a:srgbClr val="0DB7C4"/>
              </a:buClr>
              <a:buSzPts val="2400"/>
              <a:buFont typeface="Arial"/>
              <a:buChar char="•"/>
            </a:pPr>
            <a:r>
              <a:rPr b="0" i="0" lang="en-US" sz="2000" u="none" cap="none" strike="noStrike">
                <a:solidFill>
                  <a:srgbClr val="205867"/>
                </a:solidFill>
                <a:latin typeface="Arial"/>
                <a:ea typeface="Arial"/>
                <a:cs typeface="Arial"/>
                <a:sym typeface="Arial"/>
              </a:rPr>
              <a:t>Edema</a:t>
            </a:r>
            <a:endParaRPr b="0" i="0" sz="1400" u="none" cap="none" strike="noStrike">
              <a:solidFill>
                <a:srgbClr val="000000"/>
              </a:solidFill>
              <a:latin typeface="Arial"/>
              <a:ea typeface="Arial"/>
              <a:cs typeface="Arial"/>
              <a:sym typeface="Arial"/>
            </a:endParaRPr>
          </a:p>
          <a:p>
            <a:pPr indent="-342900" lvl="1" marL="342900" marR="0" rtl="0" algn="l">
              <a:lnSpc>
                <a:spcPct val="100000"/>
              </a:lnSpc>
              <a:spcBef>
                <a:spcPts val="600"/>
              </a:spcBef>
              <a:spcAft>
                <a:spcPts val="0"/>
              </a:spcAft>
              <a:buClr>
                <a:srgbClr val="0DB7C4"/>
              </a:buClr>
              <a:buSzPts val="2400"/>
              <a:buFont typeface="Arial"/>
              <a:buChar char="•"/>
            </a:pPr>
            <a:r>
              <a:rPr b="0" i="0" lang="en-US" sz="2000" u="none" cap="none" strike="noStrike">
                <a:solidFill>
                  <a:srgbClr val="205867"/>
                </a:solidFill>
                <a:latin typeface="Arial"/>
                <a:ea typeface="Arial"/>
                <a:cs typeface="Arial"/>
                <a:sym typeface="Arial"/>
              </a:rPr>
              <a:t>Arrhythmias</a:t>
            </a:r>
            <a:endParaRPr b="0" i="0" sz="2000" u="none" cap="none" strike="noStrike">
              <a:solidFill>
                <a:srgbClr val="205867"/>
              </a:solidFill>
              <a:latin typeface="Arial"/>
              <a:ea typeface="Arial"/>
              <a:cs typeface="Arial"/>
              <a:sym typeface="Arial"/>
            </a:endParaRPr>
          </a:p>
        </p:txBody>
      </p:sp>
      <p:pic>
        <p:nvPicPr>
          <p:cNvPr id="384" name="Google Shape;384;p43"/>
          <p:cNvPicPr preferRelativeResize="0"/>
          <p:nvPr/>
        </p:nvPicPr>
        <p:blipFill>
          <a:blip r:embed="rId3">
            <a:alphaModFix/>
          </a:blip>
          <a:stretch>
            <a:fillRect/>
          </a:stretch>
        </p:blipFill>
        <p:spPr>
          <a:xfrm>
            <a:off x="288150" y="361950"/>
            <a:ext cx="381450" cy="381450"/>
          </a:xfrm>
          <a:prstGeom prst="rect">
            <a:avLst/>
          </a:prstGeom>
          <a:noFill/>
          <a:ln>
            <a:noFill/>
          </a:ln>
        </p:spPr>
      </p:pic>
    </p:spTree>
  </p:cSld>
  <p:clrMapOvr>
    <a:masterClrMapping/>
  </p:clrMapOvr>
</p:sld>
</file>

<file path=ppt/slides/slide4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Sp="0">
  <p:cSld>
    <p:bg>
      <p:bgPr>
        <a:solidFill>
          <a:srgbClr val="D9EAD3"/>
        </a:solidFill>
      </p:bgPr>
    </p:bg>
    <p:spTree>
      <p:nvGrpSpPr>
        <p:cNvPr id="388" name="Shape 388"/>
        <p:cNvGrpSpPr/>
        <p:nvPr/>
      </p:nvGrpSpPr>
      <p:grpSpPr>
        <a:xfrm>
          <a:off x="0" y="0"/>
          <a:ext cx="0" cy="0"/>
          <a:chOff x="0" y="0"/>
          <a:chExt cx="0" cy="0"/>
        </a:xfrm>
      </p:grpSpPr>
      <p:sp>
        <p:nvSpPr>
          <p:cNvPr id="389" name="Google Shape;389;p44"/>
          <p:cNvSpPr txBox="1"/>
          <p:nvPr>
            <p:ph type="title"/>
          </p:nvPr>
        </p:nvSpPr>
        <p:spPr>
          <a:xfrm>
            <a:off x="528300" y="-210750"/>
            <a:ext cx="7918500" cy="838200"/>
          </a:xfrm>
          <a:prstGeom prst="rect">
            <a:avLst/>
          </a:prstGeom>
          <a:noFill/>
          <a:ln>
            <a:noFill/>
          </a:ln>
        </p:spPr>
        <p:txBody>
          <a:bodyPr anchorCtr="0" anchor="b" bIns="91425" lIns="91425" spcFirstLastPara="1" rIns="91425" wrap="square" tIns="91425">
            <a:normAutofit/>
          </a:bodyPr>
          <a:lstStyle/>
          <a:p>
            <a:pPr indent="0" lvl="0" marL="0" rtl="1" algn="l">
              <a:lnSpc>
                <a:spcPct val="100000"/>
              </a:lnSpc>
              <a:spcBef>
                <a:spcPts val="0"/>
              </a:spcBef>
              <a:spcAft>
                <a:spcPts val="0"/>
              </a:spcAft>
              <a:buClr>
                <a:srgbClr val="495526"/>
              </a:buClr>
              <a:buSzPts val="2667"/>
              <a:buFont typeface="Arial Rounded"/>
              <a:buNone/>
            </a:pPr>
            <a:r>
              <a:rPr b="1" lang="en-US" sz="2800">
                <a:solidFill>
                  <a:srgbClr val="495526"/>
                </a:solidFill>
                <a:latin typeface="Arial Rounded"/>
                <a:ea typeface="Arial Rounded"/>
                <a:cs typeface="Arial Rounded"/>
                <a:sym typeface="Arial Rounded"/>
              </a:rPr>
              <a:t>?</a:t>
            </a:r>
            <a:r>
              <a:rPr b="1" lang="en-US" sz="2800">
                <a:solidFill>
                  <a:srgbClr val="495526"/>
                </a:solidFill>
                <a:latin typeface="Arial Rounded"/>
                <a:ea typeface="Arial Rounded"/>
                <a:cs typeface="Arial Rounded"/>
                <a:sym typeface="Arial Rounded"/>
              </a:rPr>
              <a:t>What Is the Management for Hypothermia </a:t>
            </a:r>
            <a:endParaRPr/>
          </a:p>
        </p:txBody>
      </p:sp>
      <p:sp>
        <p:nvSpPr>
          <p:cNvPr id="390" name="Google Shape;390;p44"/>
          <p:cNvSpPr txBox="1"/>
          <p:nvPr/>
        </p:nvSpPr>
        <p:spPr>
          <a:xfrm>
            <a:off x="0" y="550525"/>
            <a:ext cx="9144000" cy="5217900"/>
          </a:xfrm>
          <a:prstGeom prst="rect">
            <a:avLst/>
          </a:prstGeom>
          <a:noFill/>
          <a:ln>
            <a:noFill/>
          </a:ln>
        </p:spPr>
        <p:txBody>
          <a:bodyPr anchorCtr="0" anchor="t" bIns="45700" lIns="91425" spcFirstLastPara="1" rIns="91425" wrap="square" tIns="45700">
            <a:spAutoFit/>
          </a:bodyPr>
          <a:lstStyle/>
          <a:p>
            <a:pPr indent="0" lvl="1" marL="0" marR="0" rtl="0" algn="l">
              <a:lnSpc>
                <a:spcPct val="100000"/>
              </a:lnSpc>
              <a:spcBef>
                <a:spcPts val="0"/>
              </a:spcBef>
              <a:spcAft>
                <a:spcPts val="0"/>
              </a:spcAft>
              <a:buClr>
                <a:srgbClr val="000000"/>
              </a:buClr>
              <a:buSzPts val="2400"/>
              <a:buFont typeface="Arial"/>
              <a:buNone/>
            </a:pPr>
            <a:r>
              <a:rPr b="0" i="0" lang="en-US" sz="2100" u="none" cap="none" strike="noStrike">
                <a:solidFill>
                  <a:srgbClr val="205867"/>
                </a:solidFill>
                <a:latin typeface="Arial"/>
                <a:ea typeface="Arial"/>
                <a:cs typeface="Arial"/>
                <a:sym typeface="Arial"/>
              </a:rPr>
              <a:t>Hypothermia is a potentially </a:t>
            </a:r>
            <a:r>
              <a:rPr b="0" i="0" lang="en-US" sz="2100" u="sng" cap="none" strike="noStrike">
                <a:solidFill>
                  <a:srgbClr val="205867"/>
                </a:solidFill>
                <a:latin typeface="Arial"/>
                <a:ea typeface="Arial"/>
                <a:cs typeface="Arial"/>
                <a:sym typeface="Arial"/>
              </a:rPr>
              <a:t>life-threatening condition</a:t>
            </a:r>
            <a:r>
              <a:rPr b="0" i="0" lang="en-US" sz="2100" u="none" cap="none" strike="noStrike">
                <a:solidFill>
                  <a:srgbClr val="205867"/>
                </a:solidFill>
                <a:latin typeface="Arial"/>
                <a:ea typeface="Arial"/>
                <a:cs typeface="Arial"/>
                <a:sym typeface="Arial"/>
              </a:rPr>
              <a:t> that needs emergency medical attention.</a:t>
            </a:r>
            <a:endParaRPr b="0" i="0" sz="1100" u="none" cap="none" strike="noStrike">
              <a:solidFill>
                <a:srgbClr val="000000"/>
              </a:solidFill>
              <a:latin typeface="Arial"/>
              <a:ea typeface="Arial"/>
              <a:cs typeface="Arial"/>
              <a:sym typeface="Arial"/>
            </a:endParaRPr>
          </a:p>
          <a:p>
            <a:pPr indent="0" lvl="1" marL="0" marR="0" rtl="0" algn="l">
              <a:lnSpc>
                <a:spcPct val="100000"/>
              </a:lnSpc>
              <a:spcBef>
                <a:spcPts val="600"/>
              </a:spcBef>
              <a:spcAft>
                <a:spcPts val="0"/>
              </a:spcAft>
              <a:buClr>
                <a:srgbClr val="000000"/>
              </a:buClr>
              <a:buSzPts val="2400"/>
              <a:buFont typeface="Arial"/>
              <a:buNone/>
            </a:pPr>
            <a:r>
              <a:rPr b="0" i="0" lang="en-US" sz="2400" u="none" cap="none" strike="noStrike">
                <a:solidFill>
                  <a:srgbClr val="205867"/>
                </a:solidFill>
                <a:latin typeface="Arial"/>
                <a:ea typeface="Arial"/>
                <a:cs typeface="Arial"/>
                <a:sym typeface="Arial"/>
              </a:rPr>
              <a:t>     </a:t>
            </a:r>
            <a:endParaRPr b="0" i="0" sz="2400" u="none" cap="none" strike="noStrike">
              <a:solidFill>
                <a:srgbClr val="205867"/>
              </a:solidFill>
              <a:latin typeface="Arial"/>
              <a:ea typeface="Arial"/>
              <a:cs typeface="Arial"/>
              <a:sym typeface="Arial"/>
            </a:endParaRPr>
          </a:p>
          <a:p>
            <a:pPr indent="0" lvl="1" marL="0" marR="0" rtl="0" algn="l">
              <a:lnSpc>
                <a:spcPct val="100000"/>
              </a:lnSpc>
              <a:spcBef>
                <a:spcPts val="600"/>
              </a:spcBef>
              <a:spcAft>
                <a:spcPts val="0"/>
              </a:spcAft>
              <a:buClr>
                <a:srgbClr val="000000"/>
              </a:buClr>
              <a:buSzPts val="2400"/>
              <a:buFont typeface="Arial"/>
              <a:buNone/>
            </a:pPr>
            <a:r>
              <a:rPr b="1" i="0" lang="en-US" sz="2400" u="none" cap="none" strike="noStrike">
                <a:solidFill>
                  <a:srgbClr val="38761D"/>
                </a:solidFill>
                <a:latin typeface="Arial"/>
                <a:ea typeface="Arial"/>
                <a:cs typeface="Arial"/>
                <a:sym typeface="Arial"/>
              </a:rPr>
              <a:t>EXTERNAL REWARMING</a:t>
            </a:r>
            <a:endParaRPr b="0" i="0" sz="1400" u="none" cap="none" strike="noStrike">
              <a:solidFill>
                <a:srgbClr val="38761D"/>
              </a:solidFill>
              <a:latin typeface="Arial"/>
              <a:ea typeface="Arial"/>
              <a:cs typeface="Arial"/>
              <a:sym typeface="Arial"/>
            </a:endParaRPr>
          </a:p>
          <a:p>
            <a:pPr indent="0" lvl="0" marL="0" marR="0" rtl="0" algn="l">
              <a:lnSpc>
                <a:spcPct val="100000"/>
              </a:lnSpc>
              <a:spcBef>
                <a:spcPts val="600"/>
              </a:spcBef>
              <a:spcAft>
                <a:spcPts val="0"/>
              </a:spcAft>
              <a:buNone/>
            </a:pPr>
            <a:r>
              <a:rPr lang="en-US" sz="2000">
                <a:solidFill>
                  <a:srgbClr val="205867"/>
                </a:solidFill>
              </a:rPr>
              <a:t>- Move gently to a warm, dry shelter as soon as possible.</a:t>
            </a:r>
            <a:endParaRPr sz="2000">
              <a:solidFill>
                <a:srgbClr val="205867"/>
              </a:solidFill>
            </a:endParaRPr>
          </a:p>
          <a:p>
            <a:pPr indent="0" lvl="0" marL="0" marR="0" rtl="0" algn="l">
              <a:lnSpc>
                <a:spcPct val="100000"/>
              </a:lnSpc>
              <a:spcBef>
                <a:spcPts val="600"/>
              </a:spcBef>
              <a:spcAft>
                <a:spcPts val="0"/>
              </a:spcAft>
              <a:buNone/>
            </a:pPr>
            <a:r>
              <a:rPr lang="en-US" sz="2000">
                <a:solidFill>
                  <a:srgbClr val="205867"/>
                </a:solidFill>
              </a:rPr>
              <a:t>- </a:t>
            </a:r>
            <a:r>
              <a:rPr b="0" i="0" lang="en-US" sz="2000" u="none" cap="none" strike="noStrike">
                <a:solidFill>
                  <a:srgbClr val="205867"/>
                </a:solidFill>
                <a:latin typeface="Arial"/>
                <a:ea typeface="Arial"/>
                <a:cs typeface="Arial"/>
                <a:sym typeface="Arial"/>
              </a:rPr>
              <a:t>Remove any wet clothes, hats, gloves, shoes, and socks.</a:t>
            </a:r>
            <a:endParaRPr b="0" i="0" sz="1000" u="none" cap="none" strike="noStrike">
              <a:solidFill>
                <a:srgbClr val="000000"/>
              </a:solidFill>
              <a:latin typeface="Arial"/>
              <a:ea typeface="Arial"/>
              <a:cs typeface="Arial"/>
              <a:sym typeface="Arial"/>
            </a:endParaRPr>
          </a:p>
          <a:p>
            <a:pPr indent="0" lvl="0" marL="0" marR="0" rtl="0" algn="l">
              <a:lnSpc>
                <a:spcPct val="100000"/>
              </a:lnSpc>
              <a:spcBef>
                <a:spcPts val="600"/>
              </a:spcBef>
              <a:spcAft>
                <a:spcPts val="0"/>
              </a:spcAft>
              <a:buNone/>
            </a:pPr>
            <a:r>
              <a:rPr lang="en-US" sz="2000">
                <a:solidFill>
                  <a:srgbClr val="205867"/>
                </a:solidFill>
              </a:rPr>
              <a:t>- </a:t>
            </a:r>
            <a:r>
              <a:rPr b="0" i="0" lang="en-US" sz="2000" u="none" cap="none" strike="noStrike">
                <a:solidFill>
                  <a:srgbClr val="205867"/>
                </a:solidFill>
                <a:latin typeface="Arial"/>
                <a:ea typeface="Arial"/>
                <a:cs typeface="Arial"/>
                <a:sym typeface="Arial"/>
              </a:rPr>
              <a:t>Protect the person against wind and further heat loss</a:t>
            </a:r>
            <a:r>
              <a:rPr lang="en-US" sz="2000">
                <a:solidFill>
                  <a:srgbClr val="205867"/>
                </a:solidFill>
              </a:rPr>
              <a:t>,</a:t>
            </a:r>
            <a:r>
              <a:rPr b="0" i="0" lang="en-US" sz="2000" u="none" cap="none" strike="noStrike">
                <a:solidFill>
                  <a:srgbClr val="205867"/>
                </a:solidFill>
                <a:latin typeface="Arial"/>
                <a:ea typeface="Arial"/>
                <a:cs typeface="Arial"/>
                <a:sym typeface="Arial"/>
              </a:rPr>
              <a:t> with warm</a:t>
            </a:r>
            <a:r>
              <a:rPr lang="en-US" sz="2000">
                <a:solidFill>
                  <a:srgbClr val="205867"/>
                </a:solidFill>
              </a:rPr>
              <a:t> </a:t>
            </a:r>
            <a:r>
              <a:rPr b="0" i="0" lang="en-US" sz="2000" u="none" cap="none" strike="noStrike">
                <a:solidFill>
                  <a:srgbClr val="205867"/>
                </a:solidFill>
                <a:latin typeface="Arial"/>
                <a:ea typeface="Arial"/>
                <a:cs typeface="Arial"/>
                <a:sym typeface="Arial"/>
              </a:rPr>
              <a:t>dry clothes and blankets.</a:t>
            </a:r>
            <a:endParaRPr b="0" i="0" sz="2000" u="none" cap="none" strike="noStrike">
              <a:solidFill>
                <a:srgbClr val="205867"/>
              </a:solidFill>
              <a:latin typeface="Arial"/>
              <a:ea typeface="Arial"/>
              <a:cs typeface="Arial"/>
              <a:sym typeface="Arial"/>
            </a:endParaRPr>
          </a:p>
          <a:p>
            <a:pPr indent="0" lvl="0" marL="0" rtl="0" algn="l">
              <a:spcBef>
                <a:spcPts val="0"/>
              </a:spcBef>
              <a:spcAft>
                <a:spcPts val="0"/>
              </a:spcAft>
              <a:buNone/>
            </a:pPr>
            <a:r>
              <a:rPr lang="en-US" sz="2000">
                <a:solidFill>
                  <a:srgbClr val="205867"/>
                </a:solidFill>
              </a:rPr>
              <a:t>- </a:t>
            </a:r>
            <a:r>
              <a:rPr lang="en-US" sz="2000">
                <a:solidFill>
                  <a:srgbClr val="205867"/>
                </a:solidFill>
              </a:rPr>
              <a:t>Take the person's temperature if a thermometer is available.</a:t>
            </a:r>
            <a:endParaRPr/>
          </a:p>
          <a:p>
            <a:pPr indent="0" lvl="0" marL="0" rtl="0" algn="l">
              <a:spcBef>
                <a:spcPts val="600"/>
              </a:spcBef>
              <a:spcAft>
                <a:spcPts val="0"/>
              </a:spcAft>
              <a:buNone/>
            </a:pPr>
            <a:r>
              <a:rPr lang="en-US" sz="2000">
                <a:solidFill>
                  <a:srgbClr val="205867"/>
                </a:solidFill>
              </a:rPr>
              <a:t>- Offer warm liquids, but avoid alcohol and caffeine, which speed up heat loss. Don't try to give fluids to an unconscious person.</a:t>
            </a:r>
            <a:endParaRPr/>
          </a:p>
          <a:p>
            <a:pPr indent="0" lvl="0" marL="0" rtl="0" algn="l">
              <a:spcBef>
                <a:spcPts val="600"/>
              </a:spcBef>
              <a:spcAft>
                <a:spcPts val="0"/>
              </a:spcAft>
              <a:buNone/>
            </a:pPr>
            <a:r>
              <a:rPr lang="en-US" sz="2000">
                <a:solidFill>
                  <a:srgbClr val="205867"/>
                </a:solidFill>
              </a:rPr>
              <a:t>- CPR should be continued, in the absence of signs of breathing or a pulse</a:t>
            </a:r>
            <a:endParaRPr/>
          </a:p>
          <a:p>
            <a:pPr indent="0" lvl="0" marL="914400" marR="0" rtl="0" algn="l">
              <a:lnSpc>
                <a:spcPct val="100000"/>
              </a:lnSpc>
              <a:spcBef>
                <a:spcPts val="600"/>
              </a:spcBef>
              <a:spcAft>
                <a:spcPts val="0"/>
              </a:spcAft>
              <a:buNone/>
            </a:pPr>
            <a:r>
              <a:t/>
            </a:r>
            <a:endParaRPr sz="2400">
              <a:solidFill>
                <a:srgbClr val="205867"/>
              </a:solidFill>
            </a:endParaRPr>
          </a:p>
          <a:p>
            <a:pPr indent="0" lvl="0" marL="914400" marR="0" rtl="0" algn="l">
              <a:lnSpc>
                <a:spcPct val="100000"/>
              </a:lnSpc>
              <a:spcBef>
                <a:spcPts val="600"/>
              </a:spcBef>
              <a:spcAft>
                <a:spcPts val="0"/>
              </a:spcAft>
              <a:buNone/>
            </a:pPr>
            <a:r>
              <a:t/>
            </a:r>
            <a:endParaRPr b="0" i="0" sz="1400" u="none" cap="none" strike="noStrike">
              <a:solidFill>
                <a:srgbClr val="000000"/>
              </a:solidFill>
              <a:latin typeface="Arial"/>
              <a:ea typeface="Arial"/>
              <a:cs typeface="Arial"/>
              <a:sym typeface="Arial"/>
            </a:endParaRPr>
          </a:p>
        </p:txBody>
      </p:sp>
      <p:pic>
        <p:nvPicPr>
          <p:cNvPr id="391" name="Google Shape;391;p44"/>
          <p:cNvPicPr preferRelativeResize="0"/>
          <p:nvPr/>
        </p:nvPicPr>
        <p:blipFill>
          <a:blip r:embed="rId3">
            <a:alphaModFix/>
          </a:blip>
          <a:stretch>
            <a:fillRect/>
          </a:stretch>
        </p:blipFill>
        <p:spPr>
          <a:xfrm>
            <a:off x="7431125" y="1239625"/>
            <a:ext cx="1332125" cy="1332125"/>
          </a:xfrm>
          <a:prstGeom prst="rect">
            <a:avLst/>
          </a:prstGeom>
          <a:noFill/>
          <a:ln>
            <a:noFill/>
          </a:ln>
        </p:spPr>
      </p:pic>
    </p:spTree>
  </p:cSld>
  <p:clrMapOvr>
    <a:masterClrMapping/>
  </p:clrMapOvr>
</p:sld>
</file>

<file path=ppt/slides/slide4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Sp="0">
  <p:cSld>
    <p:bg>
      <p:bgPr>
        <a:solidFill>
          <a:srgbClr val="D9EAD3"/>
        </a:solidFill>
      </p:bgPr>
    </p:bg>
    <p:spTree>
      <p:nvGrpSpPr>
        <p:cNvPr id="395" name="Shape 395"/>
        <p:cNvGrpSpPr/>
        <p:nvPr/>
      </p:nvGrpSpPr>
      <p:grpSpPr>
        <a:xfrm>
          <a:off x="0" y="0"/>
          <a:ext cx="0" cy="0"/>
          <a:chOff x="0" y="0"/>
          <a:chExt cx="0" cy="0"/>
        </a:xfrm>
      </p:grpSpPr>
      <p:sp>
        <p:nvSpPr>
          <p:cNvPr id="396" name="Google Shape;396;p45"/>
          <p:cNvSpPr txBox="1"/>
          <p:nvPr/>
        </p:nvSpPr>
        <p:spPr>
          <a:xfrm>
            <a:off x="304800" y="960548"/>
            <a:ext cx="8534400" cy="18471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600"/>
              </a:spcBef>
              <a:spcAft>
                <a:spcPts val="0"/>
              </a:spcAft>
              <a:buNone/>
            </a:pPr>
            <a:r>
              <a:rPr b="1" i="0" lang="en-US" sz="2400" u="none" cap="none" strike="noStrike">
                <a:solidFill>
                  <a:srgbClr val="38761D"/>
                </a:solidFill>
                <a:latin typeface="Arial"/>
                <a:ea typeface="Arial"/>
                <a:cs typeface="Arial"/>
                <a:sym typeface="Arial"/>
              </a:rPr>
              <a:t>INTERNAL REWARMING</a:t>
            </a:r>
            <a:endParaRPr sz="2400">
              <a:solidFill>
                <a:srgbClr val="38761D"/>
              </a:solidFill>
            </a:endParaRPr>
          </a:p>
          <a:p>
            <a:pPr indent="0" lvl="0" marL="0" marR="0" rtl="0" algn="l">
              <a:lnSpc>
                <a:spcPct val="100000"/>
              </a:lnSpc>
              <a:spcBef>
                <a:spcPts val="600"/>
              </a:spcBef>
              <a:spcAft>
                <a:spcPts val="0"/>
              </a:spcAft>
              <a:buNone/>
            </a:pPr>
            <a:r>
              <a:t/>
            </a:r>
            <a:endParaRPr sz="2000">
              <a:solidFill>
                <a:srgbClr val="205867"/>
              </a:solidFill>
            </a:endParaRPr>
          </a:p>
          <a:p>
            <a:pPr indent="0" lvl="0" marL="0" marR="0" rtl="0" algn="l">
              <a:lnSpc>
                <a:spcPct val="100000"/>
              </a:lnSpc>
              <a:spcBef>
                <a:spcPts val="600"/>
              </a:spcBef>
              <a:spcAft>
                <a:spcPts val="0"/>
              </a:spcAft>
              <a:buNone/>
            </a:pPr>
            <a:r>
              <a:rPr b="0" i="0" lang="en-US" sz="2000" u="none" cap="none" strike="noStrike">
                <a:solidFill>
                  <a:srgbClr val="205867"/>
                </a:solidFill>
                <a:latin typeface="Arial"/>
                <a:ea typeface="Arial"/>
                <a:cs typeface="Arial"/>
                <a:sym typeface="Arial"/>
              </a:rPr>
              <a:t>rewarm the core temperature. Hypothermia treatment may include </a:t>
            </a:r>
            <a:r>
              <a:rPr b="1" i="0" lang="en-US" sz="2000" u="none" cap="none" strike="noStrike">
                <a:solidFill>
                  <a:srgbClr val="205867"/>
                </a:solidFill>
              </a:rPr>
              <a:t>warmed IV fluids</a:t>
            </a:r>
            <a:r>
              <a:rPr b="0" i="0" lang="en-US" sz="2000" u="none" cap="none" strike="noStrike">
                <a:solidFill>
                  <a:srgbClr val="205867"/>
                </a:solidFill>
                <a:latin typeface="Arial"/>
                <a:ea typeface="Arial"/>
                <a:cs typeface="Arial"/>
                <a:sym typeface="Arial"/>
              </a:rPr>
              <a:t>, </a:t>
            </a:r>
            <a:r>
              <a:rPr b="1" i="0" lang="en-US" sz="2000" u="none" cap="none" strike="noStrike">
                <a:solidFill>
                  <a:srgbClr val="205867"/>
                </a:solidFill>
              </a:rPr>
              <a:t>heated and humidified oxygen</a:t>
            </a:r>
            <a:r>
              <a:rPr b="0" i="0" lang="en-US" sz="2000" u="none" cap="none" strike="noStrike">
                <a:solidFill>
                  <a:srgbClr val="205867"/>
                </a:solidFill>
                <a:latin typeface="Arial"/>
                <a:ea typeface="Arial"/>
                <a:cs typeface="Arial"/>
                <a:sym typeface="Arial"/>
              </a:rPr>
              <a:t>, </a:t>
            </a:r>
            <a:r>
              <a:rPr b="1" i="0" lang="en-US" sz="2000" u="none" cap="none" strike="noStrike">
                <a:solidFill>
                  <a:srgbClr val="205867"/>
                </a:solidFill>
              </a:rPr>
              <a:t>peritoneal lavage</a:t>
            </a:r>
            <a:r>
              <a:rPr b="0" i="0" lang="en-US" sz="2000" u="none" cap="none" strike="noStrike">
                <a:solidFill>
                  <a:srgbClr val="205867"/>
                </a:solidFill>
                <a:latin typeface="Arial"/>
                <a:ea typeface="Arial"/>
                <a:cs typeface="Arial"/>
                <a:sym typeface="Arial"/>
              </a:rPr>
              <a:t> (internal "washing" of the abdominal cavity), and other measures.</a:t>
            </a:r>
            <a:endParaRPr b="0" i="0" sz="2000" u="none" cap="none" strike="noStrike">
              <a:solidFill>
                <a:srgbClr val="205867"/>
              </a:solidFill>
              <a:latin typeface="Arial"/>
              <a:ea typeface="Arial"/>
              <a:cs typeface="Arial"/>
              <a:sym typeface="Arial"/>
            </a:endParaRPr>
          </a:p>
        </p:txBody>
      </p:sp>
      <p:pic>
        <p:nvPicPr>
          <p:cNvPr id="397" name="Google Shape;397;p45"/>
          <p:cNvPicPr preferRelativeResize="0"/>
          <p:nvPr/>
        </p:nvPicPr>
        <p:blipFill>
          <a:blip r:embed="rId3">
            <a:alphaModFix/>
          </a:blip>
          <a:stretch>
            <a:fillRect/>
          </a:stretch>
        </p:blipFill>
        <p:spPr>
          <a:xfrm>
            <a:off x="7112950" y="3017523"/>
            <a:ext cx="2031052" cy="2031052"/>
          </a:xfrm>
          <a:prstGeom prst="rect">
            <a:avLst/>
          </a:prstGeom>
          <a:noFill/>
          <a:ln>
            <a:noFill/>
          </a:ln>
        </p:spPr>
      </p:pic>
    </p:spTree>
  </p:cSld>
  <p:clrMapOvr>
    <a:masterClrMapping/>
  </p:clrMapOvr>
</p:sld>
</file>

<file path=ppt/slides/slide4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Sp="0">
  <p:cSld>
    <p:bg>
      <p:bgPr>
        <a:solidFill>
          <a:srgbClr val="F4CCCC"/>
        </a:solidFill>
      </p:bgPr>
    </p:bg>
    <p:spTree>
      <p:nvGrpSpPr>
        <p:cNvPr id="401" name="Shape 401"/>
        <p:cNvGrpSpPr/>
        <p:nvPr/>
      </p:nvGrpSpPr>
      <p:grpSpPr>
        <a:xfrm>
          <a:off x="0" y="0"/>
          <a:ext cx="0" cy="0"/>
          <a:chOff x="0" y="0"/>
          <a:chExt cx="0" cy="0"/>
        </a:xfrm>
      </p:grpSpPr>
      <p:sp>
        <p:nvSpPr>
          <p:cNvPr id="402" name="Google Shape;402;p46"/>
          <p:cNvSpPr txBox="1"/>
          <p:nvPr>
            <p:ph idx="12" type="sldNum"/>
          </p:nvPr>
        </p:nvSpPr>
        <p:spPr>
          <a:xfrm>
            <a:off x="8472458" y="4663217"/>
            <a:ext cx="548700" cy="393600"/>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en-US" sz="1000">
                <a:solidFill>
                  <a:schemeClr val="dk2"/>
                </a:solidFill>
                <a:latin typeface="Arial"/>
                <a:ea typeface="Arial"/>
                <a:cs typeface="Arial"/>
                <a:sym typeface="Arial"/>
              </a:rPr>
              <a:t>‹#›</a:t>
            </a:fld>
            <a:endParaRPr sz="1000">
              <a:solidFill>
                <a:schemeClr val="dk2"/>
              </a:solidFill>
              <a:latin typeface="Arial"/>
              <a:ea typeface="Arial"/>
              <a:cs typeface="Arial"/>
              <a:sym typeface="Arial"/>
            </a:endParaRPr>
          </a:p>
        </p:txBody>
      </p:sp>
      <p:sp>
        <p:nvSpPr>
          <p:cNvPr id="403" name="Google Shape;403;p46"/>
          <p:cNvSpPr txBox="1"/>
          <p:nvPr/>
        </p:nvSpPr>
        <p:spPr>
          <a:xfrm>
            <a:off x="1447800" y="285750"/>
            <a:ext cx="6248400" cy="144690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4400"/>
              <a:buFont typeface="Arial"/>
              <a:buNone/>
            </a:pPr>
            <a:r>
              <a:rPr b="1" i="0" lang="en-US" sz="4400" u="none" cap="none" strike="noStrike">
                <a:solidFill>
                  <a:srgbClr val="4C1130"/>
                </a:solidFill>
                <a:latin typeface="Arial Rounded"/>
                <a:ea typeface="Arial Rounded"/>
                <a:cs typeface="Arial Rounded"/>
                <a:sym typeface="Arial Rounded"/>
              </a:rPr>
              <a:t>Monitoring Urine</a:t>
            </a:r>
            <a:r>
              <a:rPr b="1" lang="en-US" sz="4400">
                <a:solidFill>
                  <a:srgbClr val="4C1130"/>
                </a:solidFill>
                <a:latin typeface="Arial Rounded"/>
                <a:ea typeface="Arial Rounded"/>
                <a:cs typeface="Arial Rounded"/>
                <a:sym typeface="Arial Rounded"/>
              </a:rPr>
              <a:t> </a:t>
            </a:r>
            <a:r>
              <a:rPr b="1" i="0" lang="en-US" sz="4400" u="none" cap="none" strike="noStrike">
                <a:solidFill>
                  <a:srgbClr val="4C1130"/>
                </a:solidFill>
                <a:latin typeface="Arial Rounded"/>
                <a:ea typeface="Arial Rounded"/>
                <a:cs typeface="Arial Rounded"/>
                <a:sym typeface="Arial Rounded"/>
              </a:rPr>
              <a:t>Output</a:t>
            </a:r>
            <a:endParaRPr b="1" i="0" sz="4400" u="none" cap="none" strike="noStrike">
              <a:solidFill>
                <a:srgbClr val="4C1130"/>
              </a:solidFill>
              <a:latin typeface="Arial Rounded"/>
              <a:ea typeface="Arial Rounded"/>
              <a:cs typeface="Arial Rounded"/>
              <a:sym typeface="Arial Rounded"/>
            </a:endParaRPr>
          </a:p>
        </p:txBody>
      </p:sp>
      <p:pic>
        <p:nvPicPr>
          <p:cNvPr id="404" name="Google Shape;404;p46"/>
          <p:cNvPicPr preferRelativeResize="0"/>
          <p:nvPr/>
        </p:nvPicPr>
        <p:blipFill rotWithShape="1">
          <a:blip r:embed="rId3">
            <a:alphaModFix/>
          </a:blip>
          <a:srcRect b="0" l="0" r="0" t="0"/>
          <a:stretch/>
        </p:blipFill>
        <p:spPr>
          <a:xfrm>
            <a:off x="2362200" y="1962150"/>
            <a:ext cx="4419598" cy="2874818"/>
          </a:xfrm>
          <a:prstGeom prst="rect">
            <a:avLst/>
          </a:prstGeom>
          <a:noFill/>
          <a:ln>
            <a:noFill/>
          </a:ln>
        </p:spPr>
      </p:pic>
    </p:spTree>
  </p:cSld>
  <p:clrMapOvr>
    <a:masterClrMapping/>
  </p:clrMapOvr>
</p:sld>
</file>

<file path=ppt/slides/slide4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Sp="0">
  <p:cSld>
    <p:bg>
      <p:bgPr>
        <a:solidFill>
          <a:srgbClr val="F4CCCC"/>
        </a:solidFill>
      </p:bgPr>
    </p:bg>
    <p:spTree>
      <p:nvGrpSpPr>
        <p:cNvPr id="408" name="Shape 408"/>
        <p:cNvGrpSpPr/>
        <p:nvPr/>
      </p:nvGrpSpPr>
      <p:grpSpPr>
        <a:xfrm>
          <a:off x="0" y="0"/>
          <a:ext cx="0" cy="0"/>
          <a:chOff x="0" y="0"/>
          <a:chExt cx="0" cy="0"/>
        </a:xfrm>
      </p:grpSpPr>
      <p:sp>
        <p:nvSpPr>
          <p:cNvPr id="409" name="Google Shape;409;p47"/>
          <p:cNvSpPr txBox="1"/>
          <p:nvPr/>
        </p:nvSpPr>
        <p:spPr>
          <a:xfrm>
            <a:off x="398425" y="563350"/>
            <a:ext cx="8256600" cy="1323600"/>
          </a:xfrm>
          <a:prstGeom prst="rect">
            <a:avLst/>
          </a:prstGeom>
          <a:noFill/>
          <a:ln>
            <a:noFill/>
          </a:ln>
        </p:spPr>
        <p:txBody>
          <a:bodyPr anchorCtr="0" anchor="t" bIns="45700" lIns="91425" spcFirstLastPara="1" rIns="91425" wrap="square" tIns="45700">
            <a:spAutoFit/>
          </a:bodyPr>
          <a:lstStyle/>
          <a:p>
            <a:pPr indent="0" lvl="1" marL="0" marR="0" rtl="0" algn="l">
              <a:lnSpc>
                <a:spcPct val="100000"/>
              </a:lnSpc>
              <a:spcBef>
                <a:spcPts val="0"/>
              </a:spcBef>
              <a:spcAft>
                <a:spcPts val="0"/>
              </a:spcAft>
              <a:buClr>
                <a:srgbClr val="000000"/>
              </a:buClr>
              <a:buSzPts val="2400"/>
              <a:buFont typeface="Arial"/>
              <a:buNone/>
            </a:pPr>
            <a:r>
              <a:rPr b="0" i="0" lang="en-US" sz="2000" u="none" cap="none" strike="noStrike">
                <a:solidFill>
                  <a:srgbClr val="4C1130"/>
                </a:solidFill>
                <a:latin typeface="Arial"/>
                <a:ea typeface="Arial"/>
                <a:cs typeface="Arial"/>
                <a:sym typeface="Arial"/>
              </a:rPr>
              <a:t>U</a:t>
            </a:r>
            <a:r>
              <a:rPr b="0" i="0" lang="en-US" sz="2000" u="none" cap="none" strike="noStrike">
                <a:solidFill>
                  <a:srgbClr val="4C1130"/>
                </a:solidFill>
                <a:latin typeface="Arial"/>
                <a:ea typeface="Arial"/>
                <a:cs typeface="Arial"/>
                <a:sym typeface="Arial"/>
              </a:rPr>
              <a:t>rine output is the best indicator of the state of the patient’s kidneys. If the kidneys are producing an adequate amount of urine it means that they are well perfused and oxygenated. Otherwise, it is a sign that the patient is suffering from some complication.</a:t>
            </a:r>
            <a:endParaRPr b="0" i="0" sz="2000" u="none" cap="none" strike="noStrike">
              <a:solidFill>
                <a:srgbClr val="4C1130"/>
              </a:solidFill>
              <a:latin typeface="Arial"/>
              <a:ea typeface="Arial"/>
              <a:cs typeface="Arial"/>
              <a:sym typeface="Arial"/>
            </a:endParaRPr>
          </a:p>
        </p:txBody>
      </p:sp>
      <p:pic>
        <p:nvPicPr>
          <p:cNvPr id="410" name="Google Shape;410;p47"/>
          <p:cNvPicPr preferRelativeResize="0"/>
          <p:nvPr/>
        </p:nvPicPr>
        <p:blipFill rotWithShape="1">
          <a:blip r:embed="rId3">
            <a:alphaModFix/>
          </a:blip>
          <a:srcRect b="0" l="0" r="0" t="0"/>
          <a:stretch/>
        </p:blipFill>
        <p:spPr>
          <a:xfrm>
            <a:off x="6705600" y="2772335"/>
            <a:ext cx="2125379" cy="2133600"/>
          </a:xfrm>
          <a:prstGeom prst="rect">
            <a:avLst/>
          </a:prstGeom>
          <a:noFill/>
          <a:ln>
            <a:noFill/>
          </a:ln>
        </p:spPr>
      </p:pic>
      <p:sp>
        <p:nvSpPr>
          <p:cNvPr id="411" name="Google Shape;411;p47"/>
          <p:cNvSpPr txBox="1"/>
          <p:nvPr/>
        </p:nvSpPr>
        <p:spPr>
          <a:xfrm>
            <a:off x="107118" y="2089415"/>
            <a:ext cx="8839200" cy="2508900"/>
          </a:xfrm>
          <a:prstGeom prst="rect">
            <a:avLst/>
          </a:prstGeom>
          <a:noFill/>
          <a:ln>
            <a:noFill/>
          </a:ln>
        </p:spPr>
        <p:txBody>
          <a:bodyPr anchorCtr="0" anchor="t" bIns="45700" lIns="91425" spcFirstLastPara="1" rIns="91425" wrap="square" tIns="45700">
            <a:spAutoFit/>
          </a:bodyPr>
          <a:lstStyle/>
          <a:p>
            <a:pPr indent="-330200" lvl="1" marL="342900" marR="0" rtl="0" algn="l">
              <a:lnSpc>
                <a:spcPct val="100000"/>
              </a:lnSpc>
              <a:spcBef>
                <a:spcPts val="0"/>
              </a:spcBef>
              <a:spcAft>
                <a:spcPts val="0"/>
              </a:spcAft>
              <a:buClr>
                <a:srgbClr val="4C1130"/>
              </a:buClr>
              <a:buSzPts val="2200"/>
              <a:buFont typeface="Noto Sans"/>
              <a:buChar char="⮚"/>
            </a:pPr>
            <a:r>
              <a:rPr b="1" i="0" lang="en-US" sz="2200" u="none" cap="none" strike="noStrike">
                <a:solidFill>
                  <a:srgbClr val="4C1130"/>
                </a:solidFill>
              </a:rPr>
              <a:t>Physical Characteristics of urine examination:</a:t>
            </a:r>
            <a:endParaRPr b="1" i="0" sz="2200" u="none" cap="none" strike="noStrike">
              <a:solidFill>
                <a:srgbClr val="4C1130"/>
              </a:solidFill>
            </a:endParaRPr>
          </a:p>
          <a:p>
            <a:pPr indent="-330200" lvl="2" marL="800100" marR="0" rtl="0" algn="l">
              <a:lnSpc>
                <a:spcPct val="100000"/>
              </a:lnSpc>
              <a:spcBef>
                <a:spcPts val="600"/>
              </a:spcBef>
              <a:spcAft>
                <a:spcPts val="0"/>
              </a:spcAft>
              <a:buClr>
                <a:srgbClr val="4C1130"/>
              </a:buClr>
              <a:buSzPts val="2200"/>
              <a:buFont typeface="Arial"/>
              <a:buChar char="•"/>
            </a:pPr>
            <a:r>
              <a:rPr b="0" i="0" lang="en-US" sz="2200" u="none" cap="none" strike="noStrike">
                <a:solidFill>
                  <a:srgbClr val="4C1130"/>
                </a:solidFill>
                <a:latin typeface="Arial"/>
                <a:ea typeface="Arial"/>
                <a:cs typeface="Arial"/>
                <a:sym typeface="Arial"/>
              </a:rPr>
              <a:t>Volume </a:t>
            </a:r>
            <a:endParaRPr b="0" i="0" sz="2200" u="none" cap="none" strike="noStrike">
              <a:solidFill>
                <a:srgbClr val="4C1130"/>
              </a:solidFill>
              <a:latin typeface="Arial"/>
              <a:ea typeface="Arial"/>
              <a:cs typeface="Arial"/>
              <a:sym typeface="Arial"/>
            </a:endParaRPr>
          </a:p>
          <a:p>
            <a:pPr indent="-330200" lvl="2" marL="800100" marR="0" rtl="0" algn="l">
              <a:lnSpc>
                <a:spcPct val="100000"/>
              </a:lnSpc>
              <a:spcBef>
                <a:spcPts val="600"/>
              </a:spcBef>
              <a:spcAft>
                <a:spcPts val="0"/>
              </a:spcAft>
              <a:buClr>
                <a:srgbClr val="4C1130"/>
              </a:buClr>
              <a:buSzPts val="2200"/>
              <a:buFont typeface="Arial"/>
              <a:buChar char="•"/>
            </a:pPr>
            <a:r>
              <a:rPr b="0" i="0" lang="en-US" sz="2200" u="none" cap="none" strike="noStrike">
                <a:solidFill>
                  <a:srgbClr val="4C1130"/>
                </a:solidFill>
                <a:latin typeface="Arial"/>
                <a:ea typeface="Arial"/>
                <a:cs typeface="Arial"/>
                <a:sym typeface="Arial"/>
              </a:rPr>
              <a:t>Color </a:t>
            </a:r>
            <a:endParaRPr b="0" i="0" sz="2200" u="none" cap="none" strike="noStrike">
              <a:solidFill>
                <a:srgbClr val="4C1130"/>
              </a:solidFill>
              <a:latin typeface="Arial"/>
              <a:ea typeface="Arial"/>
              <a:cs typeface="Arial"/>
              <a:sym typeface="Arial"/>
            </a:endParaRPr>
          </a:p>
          <a:p>
            <a:pPr indent="-330200" lvl="2" marL="800100" marR="0" rtl="0" algn="l">
              <a:lnSpc>
                <a:spcPct val="100000"/>
              </a:lnSpc>
              <a:spcBef>
                <a:spcPts val="600"/>
              </a:spcBef>
              <a:spcAft>
                <a:spcPts val="0"/>
              </a:spcAft>
              <a:buClr>
                <a:srgbClr val="4C1130"/>
              </a:buClr>
              <a:buSzPts val="2200"/>
              <a:buFont typeface="Arial"/>
              <a:buChar char="•"/>
            </a:pPr>
            <a:r>
              <a:rPr b="0" i="0" lang="en-US" sz="2200" u="none" cap="none" strike="noStrike">
                <a:solidFill>
                  <a:srgbClr val="4C1130"/>
                </a:solidFill>
                <a:latin typeface="Arial"/>
                <a:ea typeface="Arial"/>
                <a:cs typeface="Arial"/>
                <a:sym typeface="Arial"/>
              </a:rPr>
              <a:t>Odor </a:t>
            </a:r>
            <a:endParaRPr b="0" i="0" sz="2200" u="none" cap="none" strike="noStrike">
              <a:solidFill>
                <a:srgbClr val="4C1130"/>
              </a:solidFill>
              <a:latin typeface="Arial"/>
              <a:ea typeface="Arial"/>
              <a:cs typeface="Arial"/>
              <a:sym typeface="Arial"/>
            </a:endParaRPr>
          </a:p>
          <a:p>
            <a:pPr indent="-330200" lvl="2" marL="800100" marR="0" rtl="0" algn="l">
              <a:lnSpc>
                <a:spcPct val="100000"/>
              </a:lnSpc>
              <a:spcBef>
                <a:spcPts val="600"/>
              </a:spcBef>
              <a:spcAft>
                <a:spcPts val="0"/>
              </a:spcAft>
              <a:buClr>
                <a:srgbClr val="4C1130"/>
              </a:buClr>
              <a:buSzPts val="2200"/>
              <a:buFont typeface="Arial"/>
              <a:buChar char="•"/>
            </a:pPr>
            <a:r>
              <a:rPr b="0" i="0" lang="en-US" sz="2200" u="none" cap="none" strike="noStrike">
                <a:solidFill>
                  <a:srgbClr val="4C1130"/>
                </a:solidFill>
                <a:latin typeface="Arial"/>
                <a:ea typeface="Arial"/>
                <a:cs typeface="Arial"/>
                <a:sym typeface="Arial"/>
              </a:rPr>
              <a:t>pH </a:t>
            </a:r>
            <a:endParaRPr b="0" i="0" sz="2200" u="none" cap="none" strike="noStrike">
              <a:solidFill>
                <a:srgbClr val="4C1130"/>
              </a:solidFill>
              <a:latin typeface="Arial"/>
              <a:ea typeface="Arial"/>
              <a:cs typeface="Arial"/>
              <a:sym typeface="Arial"/>
            </a:endParaRPr>
          </a:p>
          <a:p>
            <a:pPr indent="-330200" lvl="2" marL="800100" marR="0" rtl="0" algn="l">
              <a:lnSpc>
                <a:spcPct val="100000"/>
              </a:lnSpc>
              <a:spcBef>
                <a:spcPts val="600"/>
              </a:spcBef>
              <a:spcAft>
                <a:spcPts val="0"/>
              </a:spcAft>
              <a:buClr>
                <a:srgbClr val="4C1130"/>
              </a:buClr>
              <a:buSzPts val="2200"/>
              <a:buFont typeface="Arial"/>
              <a:buChar char="•"/>
            </a:pPr>
            <a:r>
              <a:rPr b="0" i="0" lang="en-US" sz="2200" u="none" cap="none" strike="noStrike">
                <a:solidFill>
                  <a:srgbClr val="4C1130"/>
                </a:solidFill>
                <a:latin typeface="Arial"/>
                <a:ea typeface="Arial"/>
                <a:cs typeface="Arial"/>
                <a:sym typeface="Arial"/>
              </a:rPr>
              <a:t>Specific gravity</a:t>
            </a:r>
            <a:endParaRPr b="0" i="0" sz="2200" u="none" cap="none" strike="noStrike">
              <a:solidFill>
                <a:srgbClr val="4C1130"/>
              </a:solidFill>
              <a:latin typeface="Arial"/>
              <a:ea typeface="Arial"/>
              <a:cs typeface="Arial"/>
              <a:sym typeface="Arial"/>
            </a:endParaRPr>
          </a:p>
        </p:txBody>
      </p:sp>
    </p:spTree>
  </p:cSld>
  <p:clrMapOvr>
    <a:masterClrMapping/>
  </p:clrMapOvr>
</p:sld>
</file>

<file path=ppt/slides/slide4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Sp="0">
  <p:cSld>
    <p:bg>
      <p:bgPr>
        <a:solidFill>
          <a:srgbClr val="F4CCCC"/>
        </a:solidFill>
      </p:bgPr>
    </p:bg>
    <p:spTree>
      <p:nvGrpSpPr>
        <p:cNvPr id="415" name="Shape 415"/>
        <p:cNvGrpSpPr/>
        <p:nvPr/>
      </p:nvGrpSpPr>
      <p:grpSpPr>
        <a:xfrm>
          <a:off x="0" y="0"/>
          <a:ext cx="0" cy="0"/>
          <a:chOff x="0" y="0"/>
          <a:chExt cx="0" cy="0"/>
        </a:xfrm>
      </p:grpSpPr>
      <p:sp>
        <p:nvSpPr>
          <p:cNvPr id="416" name="Google Shape;416;p48"/>
          <p:cNvSpPr txBox="1"/>
          <p:nvPr>
            <p:ph type="title"/>
          </p:nvPr>
        </p:nvSpPr>
        <p:spPr>
          <a:xfrm>
            <a:off x="838200" y="57150"/>
            <a:ext cx="7918500" cy="709200"/>
          </a:xfrm>
          <a:prstGeom prst="rect">
            <a:avLst/>
          </a:prstGeom>
          <a:noFill/>
          <a:ln>
            <a:noFill/>
          </a:ln>
        </p:spPr>
        <p:txBody>
          <a:bodyPr anchorCtr="0" anchor="b" bIns="91425" lIns="91425" spcFirstLastPara="1" rIns="91425" wrap="square" tIns="91425">
            <a:normAutofit/>
          </a:bodyPr>
          <a:lstStyle/>
          <a:p>
            <a:pPr indent="0" lvl="0" marL="0" rtl="1" algn="l">
              <a:lnSpc>
                <a:spcPct val="100000"/>
              </a:lnSpc>
              <a:spcBef>
                <a:spcPts val="0"/>
              </a:spcBef>
              <a:spcAft>
                <a:spcPts val="0"/>
              </a:spcAft>
              <a:buClr>
                <a:srgbClr val="495526"/>
              </a:buClr>
              <a:buSzPts val="2400"/>
              <a:buFont typeface="Arial Rounded"/>
              <a:buNone/>
            </a:pPr>
            <a:r>
              <a:rPr b="1" lang="en-US" sz="2800">
                <a:solidFill>
                  <a:srgbClr val="741B47"/>
                </a:solidFill>
                <a:latin typeface="Arial Rounded"/>
                <a:ea typeface="Arial Rounded"/>
                <a:cs typeface="Arial Rounded"/>
                <a:sym typeface="Arial Rounded"/>
              </a:rPr>
              <a:t>Volume </a:t>
            </a:r>
            <a:endParaRPr b="1" sz="2800">
              <a:solidFill>
                <a:srgbClr val="741B47"/>
              </a:solidFill>
              <a:latin typeface="Arial Rounded"/>
              <a:ea typeface="Arial Rounded"/>
              <a:cs typeface="Arial Rounded"/>
              <a:sym typeface="Arial Rounded"/>
            </a:endParaRPr>
          </a:p>
        </p:txBody>
      </p:sp>
      <p:sp>
        <p:nvSpPr>
          <p:cNvPr id="417" name="Google Shape;417;p48"/>
          <p:cNvSpPr txBox="1"/>
          <p:nvPr/>
        </p:nvSpPr>
        <p:spPr>
          <a:xfrm>
            <a:off x="228600" y="895350"/>
            <a:ext cx="8174100" cy="2786100"/>
          </a:xfrm>
          <a:prstGeom prst="rect">
            <a:avLst/>
          </a:prstGeom>
          <a:noFill/>
          <a:ln>
            <a:noFill/>
          </a:ln>
        </p:spPr>
        <p:txBody>
          <a:bodyPr anchorCtr="0" anchor="t" bIns="45700" lIns="91425" spcFirstLastPara="1" rIns="91425" wrap="square" tIns="45700">
            <a:spAutoFit/>
          </a:bodyPr>
          <a:lstStyle/>
          <a:p>
            <a:pPr indent="-317500" lvl="1" marL="342900" marR="0" rtl="0" algn="l">
              <a:lnSpc>
                <a:spcPct val="100000"/>
              </a:lnSpc>
              <a:spcBef>
                <a:spcPts val="0"/>
              </a:spcBef>
              <a:spcAft>
                <a:spcPts val="0"/>
              </a:spcAft>
              <a:buClr>
                <a:srgbClr val="4C1130"/>
              </a:buClr>
              <a:buSzPts val="2000"/>
              <a:buFont typeface="Arial"/>
              <a:buChar char="•"/>
            </a:pPr>
            <a:r>
              <a:rPr b="0" i="0" lang="en-US" sz="2000" cap="none" strike="noStrike">
                <a:solidFill>
                  <a:srgbClr val="4C1130"/>
                </a:solidFill>
                <a:latin typeface="Arial"/>
                <a:ea typeface="Arial"/>
                <a:cs typeface="Arial"/>
                <a:sym typeface="Arial"/>
              </a:rPr>
              <a:t>Normal- 1-2.5 L/day.</a:t>
            </a:r>
            <a:endParaRPr b="0" i="0" sz="2000" cap="none" strike="noStrike">
              <a:solidFill>
                <a:srgbClr val="4C1130"/>
              </a:solidFill>
              <a:latin typeface="Arial"/>
              <a:ea typeface="Arial"/>
              <a:cs typeface="Arial"/>
              <a:sym typeface="Arial"/>
            </a:endParaRPr>
          </a:p>
          <a:p>
            <a:pPr indent="-317500" lvl="1" marL="342900" marR="0" rtl="0" algn="l">
              <a:lnSpc>
                <a:spcPct val="100000"/>
              </a:lnSpc>
              <a:spcBef>
                <a:spcPts val="600"/>
              </a:spcBef>
              <a:spcAft>
                <a:spcPts val="0"/>
              </a:spcAft>
              <a:buClr>
                <a:srgbClr val="4C1130"/>
              </a:buClr>
              <a:buSzPts val="2000"/>
              <a:buFont typeface="Arial"/>
              <a:buChar char="•"/>
            </a:pPr>
            <a:r>
              <a:rPr b="0" i="0" lang="en-US" sz="2000" cap="none" strike="noStrike">
                <a:solidFill>
                  <a:srgbClr val="4C1130"/>
                </a:solidFill>
                <a:latin typeface="Arial"/>
                <a:ea typeface="Arial"/>
                <a:cs typeface="Arial"/>
                <a:sym typeface="Arial"/>
              </a:rPr>
              <a:t>Oliguria- Urine Output &lt; 400ml/day. Seen in – Dehydration – Shock – Acute glomerulonephritis – Renal Failure </a:t>
            </a:r>
            <a:endParaRPr b="0" i="0" sz="2000" cap="none" strike="noStrike">
              <a:solidFill>
                <a:srgbClr val="4C1130"/>
              </a:solidFill>
              <a:latin typeface="Arial"/>
              <a:ea typeface="Arial"/>
              <a:cs typeface="Arial"/>
              <a:sym typeface="Arial"/>
            </a:endParaRPr>
          </a:p>
          <a:p>
            <a:pPr indent="-317500" lvl="1" marL="342900" marR="0" rtl="0" algn="l">
              <a:lnSpc>
                <a:spcPct val="100000"/>
              </a:lnSpc>
              <a:spcBef>
                <a:spcPts val="600"/>
              </a:spcBef>
              <a:spcAft>
                <a:spcPts val="0"/>
              </a:spcAft>
              <a:buClr>
                <a:srgbClr val="4C1130"/>
              </a:buClr>
              <a:buSzPts val="2000"/>
              <a:buFont typeface="Arial"/>
              <a:buChar char="•"/>
            </a:pPr>
            <a:r>
              <a:rPr b="0" i="0" lang="en-US" sz="2000" cap="none" strike="noStrike">
                <a:solidFill>
                  <a:srgbClr val="4C1130"/>
                </a:solidFill>
                <a:latin typeface="Arial"/>
                <a:ea typeface="Arial"/>
                <a:cs typeface="Arial"/>
                <a:sym typeface="Arial"/>
              </a:rPr>
              <a:t>Polyuria- Urine Output &gt; 2.5 L/day. Seen in – Increased water ingestion – Diabetes mellitus, insipidus, excessive use of diuretics, excess caffeine or alcohol.</a:t>
            </a:r>
            <a:endParaRPr b="0" i="0" sz="2000" cap="none" strike="noStrike">
              <a:solidFill>
                <a:srgbClr val="4C1130"/>
              </a:solidFill>
              <a:latin typeface="Arial"/>
              <a:ea typeface="Arial"/>
              <a:cs typeface="Arial"/>
              <a:sym typeface="Arial"/>
            </a:endParaRPr>
          </a:p>
          <a:p>
            <a:pPr indent="-317500" lvl="1" marL="342900" marR="0" rtl="0" algn="l">
              <a:lnSpc>
                <a:spcPct val="100000"/>
              </a:lnSpc>
              <a:spcBef>
                <a:spcPts val="600"/>
              </a:spcBef>
              <a:spcAft>
                <a:spcPts val="0"/>
              </a:spcAft>
              <a:buClr>
                <a:srgbClr val="4C1130"/>
              </a:buClr>
              <a:buSzPts val="2000"/>
              <a:buFont typeface="Arial"/>
              <a:buChar char="•"/>
            </a:pPr>
            <a:r>
              <a:rPr b="0" i="0" lang="en-US" sz="2000" cap="none" strike="noStrike">
                <a:solidFill>
                  <a:srgbClr val="4C1130"/>
                </a:solidFill>
                <a:latin typeface="Arial"/>
                <a:ea typeface="Arial"/>
                <a:cs typeface="Arial"/>
                <a:sym typeface="Arial"/>
              </a:rPr>
              <a:t>Anuria- Urine output &lt; 100ml/day. Seen in renal shut down Volume, obstruction, such as kidney stone or tumor.</a:t>
            </a:r>
            <a:endParaRPr b="0" i="0" sz="2000" cap="none" strike="noStrike">
              <a:solidFill>
                <a:srgbClr val="4C1130"/>
              </a:solidFill>
              <a:latin typeface="Arial"/>
              <a:ea typeface="Arial"/>
              <a:cs typeface="Arial"/>
              <a:sym typeface="Arial"/>
            </a:endParaRPr>
          </a:p>
        </p:txBody>
      </p:sp>
    </p:spTree>
  </p:cSld>
  <p:clrMapOvr>
    <a:masterClrMapping/>
  </p:clrMapOvr>
</p:sld>
</file>

<file path=ppt/slides/slide4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Sp="0">
  <p:cSld>
    <p:bg>
      <p:bgPr>
        <a:solidFill>
          <a:srgbClr val="F4CCCC"/>
        </a:solidFill>
      </p:bgPr>
    </p:bg>
    <p:spTree>
      <p:nvGrpSpPr>
        <p:cNvPr id="421" name="Shape 421"/>
        <p:cNvGrpSpPr/>
        <p:nvPr/>
      </p:nvGrpSpPr>
      <p:grpSpPr>
        <a:xfrm>
          <a:off x="0" y="0"/>
          <a:ext cx="0" cy="0"/>
          <a:chOff x="0" y="0"/>
          <a:chExt cx="0" cy="0"/>
        </a:xfrm>
      </p:grpSpPr>
      <p:sp>
        <p:nvSpPr>
          <p:cNvPr id="422" name="Google Shape;422;p49"/>
          <p:cNvSpPr txBox="1"/>
          <p:nvPr>
            <p:ph type="title"/>
          </p:nvPr>
        </p:nvSpPr>
        <p:spPr>
          <a:xfrm>
            <a:off x="815075" y="122800"/>
            <a:ext cx="7924800" cy="381000"/>
          </a:xfrm>
          <a:prstGeom prst="rect">
            <a:avLst/>
          </a:prstGeom>
          <a:noFill/>
          <a:ln>
            <a:noFill/>
          </a:ln>
        </p:spPr>
        <p:txBody>
          <a:bodyPr anchorCtr="0" anchor="b" bIns="91425" lIns="91425" spcFirstLastPara="1" rIns="91425" wrap="square" tIns="91425">
            <a:normAutofit fontScale="90000"/>
          </a:bodyPr>
          <a:lstStyle/>
          <a:p>
            <a:pPr indent="0" lvl="0" marL="0" rtl="1" algn="l">
              <a:lnSpc>
                <a:spcPct val="100000"/>
              </a:lnSpc>
              <a:spcBef>
                <a:spcPts val="0"/>
              </a:spcBef>
              <a:spcAft>
                <a:spcPts val="0"/>
              </a:spcAft>
              <a:buClr>
                <a:srgbClr val="495526"/>
              </a:buClr>
              <a:buSzPct val="111110"/>
              <a:buFont typeface="Arial Rounded"/>
              <a:buNone/>
            </a:pPr>
            <a:r>
              <a:rPr b="1" lang="en-US" sz="2400">
                <a:solidFill>
                  <a:srgbClr val="741B47"/>
                </a:solidFill>
                <a:latin typeface="Arial Rounded"/>
                <a:ea typeface="Arial Rounded"/>
                <a:cs typeface="Arial Rounded"/>
                <a:sym typeface="Arial Rounded"/>
              </a:rPr>
              <a:t>Color</a:t>
            </a:r>
            <a:endParaRPr b="1" sz="2400">
              <a:solidFill>
                <a:srgbClr val="741B47"/>
              </a:solidFill>
              <a:latin typeface="Arial Rounded"/>
              <a:ea typeface="Arial Rounded"/>
              <a:cs typeface="Arial Rounded"/>
              <a:sym typeface="Arial Rounded"/>
            </a:endParaRPr>
          </a:p>
        </p:txBody>
      </p:sp>
      <p:sp>
        <p:nvSpPr>
          <p:cNvPr id="423" name="Google Shape;423;p49"/>
          <p:cNvSpPr txBox="1"/>
          <p:nvPr/>
        </p:nvSpPr>
        <p:spPr>
          <a:xfrm>
            <a:off x="-95125" y="438150"/>
            <a:ext cx="7541700" cy="4617600"/>
          </a:xfrm>
          <a:prstGeom prst="rect">
            <a:avLst/>
          </a:prstGeom>
          <a:noFill/>
          <a:ln>
            <a:noFill/>
          </a:ln>
        </p:spPr>
        <p:txBody>
          <a:bodyPr anchorCtr="0" anchor="t" bIns="45700" lIns="91425" spcFirstLastPara="1" rIns="91425" wrap="square" tIns="45700">
            <a:spAutoFit/>
          </a:bodyPr>
          <a:lstStyle/>
          <a:p>
            <a:pPr indent="-317500" lvl="1" marL="342900" marR="0" rtl="0" algn="l">
              <a:lnSpc>
                <a:spcPct val="100000"/>
              </a:lnSpc>
              <a:spcBef>
                <a:spcPts val="0"/>
              </a:spcBef>
              <a:spcAft>
                <a:spcPts val="0"/>
              </a:spcAft>
              <a:buClr>
                <a:srgbClr val="4C1130"/>
              </a:buClr>
              <a:buSzPts val="2000"/>
              <a:buFont typeface="Arial"/>
              <a:buChar char="•"/>
            </a:pPr>
            <a:r>
              <a:rPr b="0" i="0" lang="en-US" sz="2000" u="none" cap="none" strike="noStrike">
                <a:solidFill>
                  <a:srgbClr val="4C1130"/>
                </a:solidFill>
                <a:latin typeface="Arial"/>
                <a:ea typeface="Arial"/>
                <a:cs typeface="Arial"/>
                <a:sym typeface="Arial"/>
              </a:rPr>
              <a:t>Normal- pale yellow in color due to pigments urochrome, urobilin and uroerythrin. </a:t>
            </a:r>
            <a:endParaRPr b="0" i="0" sz="2000" u="none" cap="none" strike="noStrike">
              <a:solidFill>
                <a:srgbClr val="4C1130"/>
              </a:solidFill>
              <a:latin typeface="Arial"/>
              <a:ea typeface="Arial"/>
              <a:cs typeface="Arial"/>
              <a:sym typeface="Arial"/>
            </a:endParaRPr>
          </a:p>
          <a:p>
            <a:pPr indent="-317500" lvl="1" marL="342900" marR="0" rtl="0" algn="l">
              <a:lnSpc>
                <a:spcPct val="100000"/>
              </a:lnSpc>
              <a:spcBef>
                <a:spcPts val="600"/>
              </a:spcBef>
              <a:spcAft>
                <a:spcPts val="0"/>
              </a:spcAft>
              <a:buClr>
                <a:srgbClr val="4C1130"/>
              </a:buClr>
              <a:buSzPts val="2000"/>
              <a:buFont typeface="Arial"/>
              <a:buChar char="•"/>
            </a:pPr>
            <a:r>
              <a:rPr b="0" i="0" lang="en-US" sz="2000" u="none" cap="none" strike="noStrike">
                <a:solidFill>
                  <a:srgbClr val="4C1130"/>
                </a:solidFill>
                <a:latin typeface="Arial"/>
                <a:ea typeface="Arial"/>
                <a:cs typeface="Arial"/>
                <a:sym typeface="Arial"/>
              </a:rPr>
              <a:t>Cloudiness may be caused by excessive cellular material or protein, crystallization or precipitation of non pathological salts upon standing at room temperature or in the refrigerator, also can be caused by urinary tract infections or obstructions.</a:t>
            </a:r>
            <a:endParaRPr b="0" i="0" sz="2000" u="none" cap="none" strike="noStrike">
              <a:solidFill>
                <a:srgbClr val="4C1130"/>
              </a:solidFill>
              <a:latin typeface="Arial"/>
              <a:ea typeface="Arial"/>
              <a:cs typeface="Arial"/>
              <a:sym typeface="Arial"/>
            </a:endParaRPr>
          </a:p>
          <a:p>
            <a:pPr indent="-317500" lvl="1" marL="342900" marR="0" rtl="0" algn="l">
              <a:lnSpc>
                <a:spcPct val="100000"/>
              </a:lnSpc>
              <a:spcBef>
                <a:spcPts val="600"/>
              </a:spcBef>
              <a:spcAft>
                <a:spcPts val="0"/>
              </a:spcAft>
              <a:buClr>
                <a:srgbClr val="4C1130"/>
              </a:buClr>
              <a:buSzPts val="2000"/>
              <a:buFont typeface="Arial"/>
              <a:buChar char="•"/>
            </a:pPr>
            <a:r>
              <a:rPr b="0" i="0" lang="en-US" sz="2000" u="none" cap="none" strike="noStrike">
                <a:solidFill>
                  <a:srgbClr val="4C1130"/>
                </a:solidFill>
                <a:latin typeface="Arial"/>
                <a:ea typeface="Arial"/>
                <a:cs typeface="Arial"/>
                <a:sym typeface="Arial"/>
              </a:rPr>
              <a:t>Color of urine depending upon it’s constituents. </a:t>
            </a:r>
            <a:endParaRPr b="0" i="0" sz="2000" u="none" cap="none" strike="noStrike">
              <a:solidFill>
                <a:srgbClr val="4C1130"/>
              </a:solidFill>
              <a:latin typeface="Arial"/>
              <a:ea typeface="Arial"/>
              <a:cs typeface="Arial"/>
              <a:sym typeface="Arial"/>
            </a:endParaRPr>
          </a:p>
          <a:p>
            <a:pPr indent="-317500" lvl="1" marL="342900" marR="0" rtl="0" algn="l">
              <a:lnSpc>
                <a:spcPct val="100000"/>
              </a:lnSpc>
              <a:spcBef>
                <a:spcPts val="600"/>
              </a:spcBef>
              <a:spcAft>
                <a:spcPts val="0"/>
              </a:spcAft>
              <a:buClr>
                <a:srgbClr val="4C1130"/>
              </a:buClr>
              <a:buSzPts val="2000"/>
              <a:buFont typeface="Arial"/>
              <a:buChar char="•"/>
            </a:pPr>
            <a:r>
              <a:rPr b="1" i="0" lang="en-US" sz="2000" u="none" cap="none" strike="noStrike">
                <a:solidFill>
                  <a:srgbClr val="4C1130"/>
                </a:solidFill>
                <a:latin typeface="Arial"/>
                <a:ea typeface="Arial"/>
                <a:cs typeface="Arial"/>
                <a:sym typeface="Arial"/>
              </a:rPr>
              <a:t>Abnormal colors: </a:t>
            </a:r>
            <a:endParaRPr b="0" i="0" sz="2000" u="none" cap="none" strike="noStrike">
              <a:solidFill>
                <a:srgbClr val="4C1130"/>
              </a:solidFill>
              <a:latin typeface="Arial"/>
              <a:ea typeface="Arial"/>
              <a:cs typeface="Arial"/>
              <a:sym typeface="Arial"/>
            </a:endParaRPr>
          </a:p>
          <a:p>
            <a:pPr indent="-317500" lvl="2" marL="800100" marR="0" rtl="0" algn="l">
              <a:lnSpc>
                <a:spcPct val="100000"/>
              </a:lnSpc>
              <a:spcBef>
                <a:spcPts val="600"/>
              </a:spcBef>
              <a:spcAft>
                <a:spcPts val="0"/>
              </a:spcAft>
              <a:buClr>
                <a:srgbClr val="4C1130"/>
              </a:buClr>
              <a:buSzPts val="2000"/>
              <a:buFont typeface="Arial"/>
              <a:buChar char="•"/>
            </a:pPr>
            <a:r>
              <a:rPr b="0" i="0" lang="en-US" sz="2000" u="none" cap="none" strike="noStrike">
                <a:solidFill>
                  <a:srgbClr val="4C1130"/>
                </a:solidFill>
                <a:latin typeface="Arial"/>
                <a:ea typeface="Arial"/>
                <a:cs typeface="Arial"/>
                <a:sym typeface="Arial"/>
              </a:rPr>
              <a:t>Colorless – diabetes, diuretics. </a:t>
            </a:r>
            <a:endParaRPr b="0" i="0" sz="2000" u="none" cap="none" strike="noStrike">
              <a:solidFill>
                <a:srgbClr val="4C1130"/>
              </a:solidFill>
              <a:latin typeface="Arial"/>
              <a:ea typeface="Arial"/>
              <a:cs typeface="Arial"/>
              <a:sym typeface="Arial"/>
            </a:endParaRPr>
          </a:p>
          <a:p>
            <a:pPr indent="-317500" lvl="2" marL="800100" marR="0" rtl="0" algn="l">
              <a:lnSpc>
                <a:spcPct val="100000"/>
              </a:lnSpc>
              <a:spcBef>
                <a:spcPts val="600"/>
              </a:spcBef>
              <a:spcAft>
                <a:spcPts val="0"/>
              </a:spcAft>
              <a:buClr>
                <a:srgbClr val="4C1130"/>
              </a:buClr>
              <a:buSzPts val="2000"/>
              <a:buFont typeface="Arial"/>
              <a:buChar char="•"/>
            </a:pPr>
            <a:r>
              <a:rPr b="0" i="0" lang="en-US" sz="2000" u="none" cap="none" strike="noStrike">
                <a:solidFill>
                  <a:srgbClr val="4C1130"/>
                </a:solidFill>
                <a:latin typeface="Arial"/>
                <a:ea typeface="Arial"/>
                <a:cs typeface="Arial"/>
                <a:sym typeface="Arial"/>
              </a:rPr>
              <a:t>Deep Yellow – concentrated urine, excess bile pigments, jaundice Color</a:t>
            </a:r>
            <a:endParaRPr b="0" i="0" sz="2000" u="none" cap="none" strike="noStrike">
              <a:solidFill>
                <a:srgbClr val="4C1130"/>
              </a:solidFill>
              <a:latin typeface="Arial"/>
              <a:ea typeface="Arial"/>
              <a:cs typeface="Arial"/>
              <a:sym typeface="Arial"/>
            </a:endParaRPr>
          </a:p>
          <a:p>
            <a:pPr indent="-342900" lvl="2" marL="800100" marR="0" rtl="0" algn="l">
              <a:lnSpc>
                <a:spcPct val="100000"/>
              </a:lnSpc>
              <a:spcBef>
                <a:spcPts val="600"/>
              </a:spcBef>
              <a:spcAft>
                <a:spcPts val="0"/>
              </a:spcAft>
              <a:buClr>
                <a:srgbClr val="0DB7C4"/>
              </a:buClr>
              <a:buSzPts val="2400"/>
              <a:buFont typeface="Arial"/>
              <a:buChar char="•"/>
            </a:pPr>
            <a:r>
              <a:rPr b="0" i="0" lang="en-US" sz="2000" u="none" cap="none" strike="noStrike">
                <a:solidFill>
                  <a:srgbClr val="4C1130"/>
                </a:solidFill>
                <a:latin typeface="Arial"/>
                <a:ea typeface="Arial"/>
                <a:cs typeface="Arial"/>
                <a:sym typeface="Arial"/>
              </a:rPr>
              <a:t>Red urine - indicates red blood cells within the urine, a sign of kidney damage and disease.</a:t>
            </a:r>
            <a:endParaRPr b="0" i="0" sz="1400" u="none" cap="none" strike="noStrike">
              <a:solidFill>
                <a:srgbClr val="4C1130"/>
              </a:solidFill>
              <a:latin typeface="Arial"/>
              <a:ea typeface="Arial"/>
              <a:cs typeface="Arial"/>
              <a:sym typeface="Arial"/>
            </a:endParaRPr>
          </a:p>
        </p:txBody>
      </p:sp>
      <p:pic>
        <p:nvPicPr>
          <p:cNvPr id="424" name="Google Shape;424;p49"/>
          <p:cNvPicPr preferRelativeResize="0"/>
          <p:nvPr/>
        </p:nvPicPr>
        <p:blipFill rotWithShape="1">
          <a:blip r:embed="rId3">
            <a:alphaModFix/>
          </a:blip>
          <a:srcRect b="0" l="0" r="0" t="0"/>
          <a:stretch/>
        </p:blipFill>
        <p:spPr>
          <a:xfrm>
            <a:off x="7536125" y="1893600"/>
            <a:ext cx="1607875" cy="3249900"/>
          </a:xfrm>
          <a:prstGeom prst="rect">
            <a:avLst/>
          </a:prstGeom>
          <a:noFill/>
          <a:ln>
            <a:noFill/>
          </a:ln>
        </p:spPr>
      </p:pic>
      <p:pic>
        <p:nvPicPr>
          <p:cNvPr id="425" name="Google Shape;425;p49"/>
          <p:cNvPicPr preferRelativeResize="0"/>
          <p:nvPr/>
        </p:nvPicPr>
        <p:blipFill>
          <a:blip r:embed="rId4">
            <a:alphaModFix/>
          </a:blip>
          <a:stretch>
            <a:fillRect/>
          </a:stretch>
        </p:blipFill>
        <p:spPr>
          <a:xfrm>
            <a:off x="7663775" y="503800"/>
            <a:ext cx="1228475" cy="1228475"/>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Sp="0">
  <p:cSld>
    <p:bg>
      <p:bgPr>
        <a:solidFill>
          <a:srgbClr val="FFE599"/>
        </a:solidFill>
      </p:bgPr>
    </p:bg>
    <p:spTree>
      <p:nvGrpSpPr>
        <p:cNvPr id="110" name="Shape 110"/>
        <p:cNvGrpSpPr/>
        <p:nvPr/>
      </p:nvGrpSpPr>
      <p:grpSpPr>
        <a:xfrm>
          <a:off x="0" y="0"/>
          <a:ext cx="0" cy="0"/>
          <a:chOff x="0" y="0"/>
          <a:chExt cx="0" cy="0"/>
        </a:xfrm>
      </p:grpSpPr>
      <p:sp>
        <p:nvSpPr>
          <p:cNvPr id="111" name="Google Shape;111;p5"/>
          <p:cNvSpPr txBox="1"/>
          <p:nvPr>
            <p:ph type="title"/>
          </p:nvPr>
        </p:nvSpPr>
        <p:spPr>
          <a:xfrm>
            <a:off x="838200" y="57150"/>
            <a:ext cx="7918500" cy="709200"/>
          </a:xfrm>
          <a:prstGeom prst="rect">
            <a:avLst/>
          </a:prstGeom>
          <a:noFill/>
          <a:ln>
            <a:noFill/>
          </a:ln>
        </p:spPr>
        <p:txBody>
          <a:bodyPr anchorCtr="0" anchor="b" bIns="91425" lIns="91425" spcFirstLastPara="1" rIns="91425" wrap="square" tIns="91425">
            <a:normAutofit/>
          </a:bodyPr>
          <a:lstStyle/>
          <a:p>
            <a:pPr indent="0" lvl="0" marL="0" rtl="1" algn="l">
              <a:lnSpc>
                <a:spcPct val="100000"/>
              </a:lnSpc>
              <a:spcBef>
                <a:spcPts val="0"/>
              </a:spcBef>
              <a:spcAft>
                <a:spcPts val="0"/>
              </a:spcAft>
              <a:buClr>
                <a:srgbClr val="495526"/>
              </a:buClr>
              <a:buSzPts val="2400"/>
              <a:buFont typeface="Arial Rounded"/>
              <a:buNone/>
            </a:pPr>
            <a:r>
              <a:rPr b="1" lang="en-US" sz="2800">
                <a:solidFill>
                  <a:srgbClr val="F6650A"/>
                </a:solidFill>
                <a:latin typeface="Arial Rounded"/>
                <a:ea typeface="Arial Rounded"/>
                <a:cs typeface="Arial Rounded"/>
                <a:sym typeface="Arial Rounded"/>
              </a:rPr>
              <a:t>Ward</a:t>
            </a:r>
            <a:endParaRPr>
              <a:solidFill>
                <a:srgbClr val="F6650A"/>
              </a:solidFill>
            </a:endParaRPr>
          </a:p>
        </p:txBody>
      </p:sp>
      <p:sp>
        <p:nvSpPr>
          <p:cNvPr id="112" name="Google Shape;112;p5"/>
          <p:cNvSpPr txBox="1"/>
          <p:nvPr/>
        </p:nvSpPr>
        <p:spPr>
          <a:xfrm>
            <a:off x="685800" y="895350"/>
            <a:ext cx="8382000" cy="3509400"/>
          </a:xfrm>
          <a:prstGeom prst="rect">
            <a:avLst/>
          </a:prstGeom>
          <a:noFill/>
          <a:ln>
            <a:noFill/>
          </a:ln>
        </p:spPr>
        <p:txBody>
          <a:bodyPr anchorCtr="0" anchor="t" bIns="45700" lIns="91425" spcFirstLastPara="1" rIns="91425" wrap="square" tIns="45700">
            <a:spAutoFit/>
          </a:bodyPr>
          <a:lstStyle/>
          <a:p>
            <a:pPr indent="0" lvl="1" marL="0" marR="0" rtl="0" algn="l">
              <a:lnSpc>
                <a:spcPct val="100000"/>
              </a:lnSpc>
              <a:spcBef>
                <a:spcPts val="0"/>
              </a:spcBef>
              <a:spcAft>
                <a:spcPts val="0"/>
              </a:spcAft>
              <a:buClr>
                <a:srgbClr val="000000"/>
              </a:buClr>
              <a:buSzPts val="2400"/>
              <a:buFont typeface="Arial"/>
              <a:buNone/>
            </a:pPr>
            <a:r>
              <a:rPr b="0" i="0" lang="en-US" sz="2400" u="none" cap="none" strike="noStrike">
                <a:solidFill>
                  <a:srgbClr val="964009"/>
                </a:solidFill>
                <a:latin typeface="Arial"/>
                <a:ea typeface="Arial"/>
                <a:cs typeface="Arial"/>
                <a:sym typeface="Arial"/>
              </a:rPr>
              <a:t> - Block forming a division of a hospital (or a suite of rooms) shared by patients who need a similar kind of care.</a:t>
            </a:r>
            <a:endParaRPr b="0" i="0" sz="1400" u="none" cap="none" strike="noStrike">
              <a:solidFill>
                <a:srgbClr val="964009"/>
              </a:solidFill>
              <a:latin typeface="Arial"/>
              <a:ea typeface="Arial"/>
              <a:cs typeface="Arial"/>
              <a:sym typeface="Arial"/>
            </a:endParaRPr>
          </a:p>
          <a:p>
            <a:pPr indent="0" lvl="1" marL="0" marR="0" rtl="0" algn="l">
              <a:lnSpc>
                <a:spcPct val="100000"/>
              </a:lnSpc>
              <a:spcBef>
                <a:spcPts val="600"/>
              </a:spcBef>
              <a:spcAft>
                <a:spcPts val="0"/>
              </a:spcAft>
              <a:buClr>
                <a:srgbClr val="000000"/>
              </a:buClr>
              <a:buSzPts val="2400"/>
              <a:buFont typeface="Arial"/>
              <a:buNone/>
            </a:pPr>
            <a:r>
              <a:t/>
            </a:r>
            <a:endParaRPr b="0" i="0" sz="2400" u="none" cap="none" strike="noStrike">
              <a:solidFill>
                <a:srgbClr val="964009"/>
              </a:solidFill>
              <a:latin typeface="Arial"/>
              <a:ea typeface="Arial"/>
              <a:cs typeface="Arial"/>
              <a:sym typeface="Arial"/>
            </a:endParaRPr>
          </a:p>
          <a:p>
            <a:pPr indent="0" lvl="1" marL="0" marR="0" rtl="0" algn="l">
              <a:lnSpc>
                <a:spcPct val="100000"/>
              </a:lnSpc>
              <a:spcBef>
                <a:spcPts val="600"/>
              </a:spcBef>
              <a:spcAft>
                <a:spcPts val="0"/>
              </a:spcAft>
              <a:buClr>
                <a:srgbClr val="000000"/>
              </a:buClr>
              <a:buSzPts val="2400"/>
              <a:buFont typeface="Arial"/>
              <a:buNone/>
            </a:pPr>
            <a:r>
              <a:rPr b="0" i="0" lang="en-US" sz="2400" u="none" cap="none" strike="noStrike">
                <a:solidFill>
                  <a:srgbClr val="964009"/>
                </a:solidFill>
                <a:latin typeface="Arial"/>
                <a:ea typeface="Arial"/>
                <a:cs typeface="Arial"/>
                <a:sym typeface="Arial"/>
              </a:rPr>
              <a:t>●nurse :patient : NURSE/shift </a:t>
            </a:r>
            <a:endParaRPr b="0" i="0" sz="1400" u="none" cap="none" strike="noStrike">
              <a:solidFill>
                <a:srgbClr val="964009"/>
              </a:solidFill>
              <a:latin typeface="Arial"/>
              <a:ea typeface="Arial"/>
              <a:cs typeface="Arial"/>
              <a:sym typeface="Arial"/>
            </a:endParaRPr>
          </a:p>
          <a:p>
            <a:pPr indent="0" lvl="1" marL="0" marR="0" rtl="0" algn="l">
              <a:lnSpc>
                <a:spcPct val="100000"/>
              </a:lnSpc>
              <a:spcBef>
                <a:spcPts val="600"/>
              </a:spcBef>
              <a:spcAft>
                <a:spcPts val="0"/>
              </a:spcAft>
              <a:buClr>
                <a:srgbClr val="000000"/>
              </a:buClr>
              <a:buSzPts val="2400"/>
              <a:buFont typeface="Arial"/>
              <a:buNone/>
            </a:pPr>
            <a:r>
              <a:rPr b="0" i="0" lang="en-US" sz="2400" u="none" cap="none" strike="noStrike">
                <a:solidFill>
                  <a:srgbClr val="964009"/>
                </a:solidFill>
                <a:latin typeface="Arial"/>
                <a:ea typeface="Arial"/>
                <a:cs typeface="Arial"/>
                <a:sym typeface="Arial"/>
              </a:rPr>
              <a:t>●nurse in change : NURSE/room </a:t>
            </a:r>
            <a:endParaRPr b="0" i="0" sz="1400" u="none" cap="none" strike="noStrike">
              <a:solidFill>
                <a:srgbClr val="964009"/>
              </a:solidFill>
              <a:latin typeface="Arial"/>
              <a:ea typeface="Arial"/>
              <a:cs typeface="Arial"/>
              <a:sym typeface="Arial"/>
            </a:endParaRPr>
          </a:p>
          <a:p>
            <a:pPr indent="0" lvl="1" marL="0" marR="0" rtl="0" algn="l">
              <a:lnSpc>
                <a:spcPct val="100000"/>
              </a:lnSpc>
              <a:spcBef>
                <a:spcPts val="600"/>
              </a:spcBef>
              <a:spcAft>
                <a:spcPts val="0"/>
              </a:spcAft>
              <a:buClr>
                <a:srgbClr val="000000"/>
              </a:buClr>
              <a:buSzPts val="2400"/>
              <a:buFont typeface="Arial"/>
              <a:buNone/>
            </a:pPr>
            <a:r>
              <a:rPr b="0" i="0" lang="en-US" sz="2400" u="none" cap="none" strike="noStrike">
                <a:solidFill>
                  <a:srgbClr val="964009"/>
                </a:solidFill>
                <a:latin typeface="Arial"/>
                <a:ea typeface="Arial"/>
                <a:cs typeface="Arial"/>
                <a:sym typeface="Arial"/>
              </a:rPr>
              <a:t>●resident doctor available</a:t>
            </a:r>
            <a:endParaRPr b="0" i="0" sz="1400" u="none" cap="none" strike="noStrike">
              <a:solidFill>
                <a:srgbClr val="964009"/>
              </a:solidFill>
              <a:latin typeface="Arial"/>
              <a:ea typeface="Arial"/>
              <a:cs typeface="Arial"/>
              <a:sym typeface="Arial"/>
            </a:endParaRPr>
          </a:p>
          <a:p>
            <a:pPr indent="0" lvl="1" marL="0" marR="0" rtl="0" algn="l">
              <a:lnSpc>
                <a:spcPct val="100000"/>
              </a:lnSpc>
              <a:spcBef>
                <a:spcPts val="600"/>
              </a:spcBef>
              <a:spcAft>
                <a:spcPts val="0"/>
              </a:spcAft>
              <a:buClr>
                <a:srgbClr val="000000"/>
              </a:buClr>
              <a:buSzPts val="2400"/>
              <a:buFont typeface="Arial"/>
              <a:buNone/>
            </a:pPr>
            <a:r>
              <a:rPr b="0" i="0" lang="en-US" sz="2400" u="none" cap="none" strike="noStrike">
                <a:solidFill>
                  <a:srgbClr val="964009"/>
                </a:solidFill>
                <a:latin typeface="Arial"/>
                <a:ea typeface="Arial"/>
                <a:cs typeface="Arial"/>
                <a:sym typeface="Arial"/>
              </a:rPr>
              <a:t>●consultant frequent: per call or round</a:t>
            </a:r>
            <a:endParaRPr b="0" i="0" sz="1400" u="none" cap="none" strike="noStrike">
              <a:solidFill>
                <a:srgbClr val="964009"/>
              </a:solidFill>
              <a:latin typeface="Arial"/>
              <a:ea typeface="Arial"/>
              <a:cs typeface="Arial"/>
              <a:sym typeface="Arial"/>
            </a:endParaRPr>
          </a:p>
          <a:p>
            <a:pPr indent="0" lvl="1" marL="0" marR="0" rtl="0" algn="l">
              <a:lnSpc>
                <a:spcPct val="100000"/>
              </a:lnSpc>
              <a:spcBef>
                <a:spcPts val="600"/>
              </a:spcBef>
              <a:spcAft>
                <a:spcPts val="0"/>
              </a:spcAft>
              <a:buClr>
                <a:srgbClr val="000000"/>
              </a:buClr>
              <a:buSzPts val="2400"/>
              <a:buFont typeface="Arial"/>
              <a:buNone/>
            </a:pPr>
            <a:r>
              <a:rPr b="0" i="0" lang="en-US" sz="2400" u="none" cap="none" strike="noStrike">
                <a:solidFill>
                  <a:srgbClr val="964009"/>
                </a:solidFill>
                <a:latin typeface="Arial"/>
                <a:ea typeface="Arial"/>
                <a:cs typeface="Arial"/>
                <a:sym typeface="Arial"/>
              </a:rPr>
              <a:t>●facilities to support organ system failure: not necessary </a:t>
            </a:r>
            <a:endParaRPr b="0" i="0" sz="1400" u="none" cap="none" strike="noStrike">
              <a:solidFill>
                <a:srgbClr val="964009"/>
              </a:solidFill>
              <a:latin typeface="Arial"/>
              <a:ea typeface="Arial"/>
              <a:cs typeface="Arial"/>
              <a:sym typeface="Arial"/>
            </a:endParaRPr>
          </a:p>
        </p:txBody>
      </p:sp>
    </p:spTree>
  </p:cSld>
  <p:clrMapOvr>
    <a:masterClrMapping/>
  </p:clrMapOvr>
</p:sld>
</file>

<file path=ppt/slides/slide5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Sp="0">
  <p:cSld>
    <p:bg>
      <p:bgPr>
        <a:solidFill>
          <a:srgbClr val="F4CCCC"/>
        </a:solidFill>
      </p:bgPr>
    </p:bg>
    <p:spTree>
      <p:nvGrpSpPr>
        <p:cNvPr id="429" name="Shape 429"/>
        <p:cNvGrpSpPr/>
        <p:nvPr/>
      </p:nvGrpSpPr>
      <p:grpSpPr>
        <a:xfrm>
          <a:off x="0" y="0"/>
          <a:ext cx="0" cy="0"/>
          <a:chOff x="0" y="0"/>
          <a:chExt cx="0" cy="0"/>
        </a:xfrm>
      </p:grpSpPr>
      <p:sp>
        <p:nvSpPr>
          <p:cNvPr id="430" name="Google Shape;430;p50"/>
          <p:cNvSpPr txBox="1"/>
          <p:nvPr>
            <p:ph type="title"/>
          </p:nvPr>
        </p:nvSpPr>
        <p:spPr>
          <a:xfrm>
            <a:off x="838200" y="57150"/>
            <a:ext cx="7918500" cy="709200"/>
          </a:xfrm>
          <a:prstGeom prst="rect">
            <a:avLst/>
          </a:prstGeom>
          <a:noFill/>
          <a:ln>
            <a:noFill/>
          </a:ln>
        </p:spPr>
        <p:txBody>
          <a:bodyPr anchorCtr="0" anchor="b" bIns="91425" lIns="91425" spcFirstLastPara="1" rIns="91425" wrap="square" tIns="91425">
            <a:normAutofit/>
          </a:bodyPr>
          <a:lstStyle/>
          <a:p>
            <a:pPr indent="0" lvl="0" marL="0" rtl="1" algn="l">
              <a:lnSpc>
                <a:spcPct val="100000"/>
              </a:lnSpc>
              <a:spcBef>
                <a:spcPts val="0"/>
              </a:spcBef>
              <a:spcAft>
                <a:spcPts val="0"/>
              </a:spcAft>
              <a:buClr>
                <a:srgbClr val="495526"/>
              </a:buClr>
              <a:buSzPts val="2400"/>
              <a:buFont typeface="Arial Rounded"/>
              <a:buNone/>
            </a:pPr>
            <a:r>
              <a:rPr b="1" lang="en-US" sz="2800">
                <a:solidFill>
                  <a:srgbClr val="741B47"/>
                </a:solidFill>
                <a:latin typeface="Arial Rounded"/>
                <a:ea typeface="Arial Rounded"/>
                <a:cs typeface="Arial Rounded"/>
                <a:sym typeface="Arial Rounded"/>
              </a:rPr>
              <a:t>Odor</a:t>
            </a:r>
            <a:endParaRPr>
              <a:solidFill>
                <a:srgbClr val="741B47"/>
              </a:solidFill>
            </a:endParaRPr>
          </a:p>
        </p:txBody>
      </p:sp>
      <p:sp>
        <p:nvSpPr>
          <p:cNvPr id="431" name="Google Shape;431;p50"/>
          <p:cNvSpPr txBox="1"/>
          <p:nvPr/>
        </p:nvSpPr>
        <p:spPr>
          <a:xfrm>
            <a:off x="228600" y="895350"/>
            <a:ext cx="6478500" cy="2478000"/>
          </a:xfrm>
          <a:prstGeom prst="rect">
            <a:avLst/>
          </a:prstGeom>
          <a:noFill/>
          <a:ln>
            <a:noFill/>
          </a:ln>
        </p:spPr>
        <p:txBody>
          <a:bodyPr anchorCtr="0" anchor="t" bIns="45700" lIns="91425" spcFirstLastPara="1" rIns="91425" wrap="square" tIns="45700">
            <a:spAutoFit/>
          </a:bodyPr>
          <a:lstStyle/>
          <a:p>
            <a:pPr indent="-317500" lvl="1" marL="342900" marR="0" rtl="0" algn="l">
              <a:lnSpc>
                <a:spcPct val="100000"/>
              </a:lnSpc>
              <a:spcBef>
                <a:spcPts val="0"/>
              </a:spcBef>
              <a:spcAft>
                <a:spcPts val="0"/>
              </a:spcAft>
              <a:buClr>
                <a:srgbClr val="4C1130"/>
              </a:buClr>
              <a:buSzPts val="2000"/>
              <a:buFont typeface="Arial"/>
              <a:buChar char="•"/>
            </a:pPr>
            <a:r>
              <a:rPr b="0" i="0" lang="en-US" sz="2000" u="none" cap="none" strike="noStrike">
                <a:solidFill>
                  <a:srgbClr val="4C1130"/>
                </a:solidFill>
                <a:latin typeface="Arial"/>
                <a:ea typeface="Arial"/>
                <a:cs typeface="Arial"/>
                <a:sym typeface="Arial"/>
              </a:rPr>
              <a:t>Normal - aromatic due to the volatile fatty acids</a:t>
            </a:r>
            <a:r>
              <a:rPr lang="en-US" sz="2000">
                <a:solidFill>
                  <a:srgbClr val="4C1130"/>
                </a:solidFill>
              </a:rPr>
              <a:t>.</a:t>
            </a:r>
            <a:endParaRPr sz="2000">
              <a:solidFill>
                <a:srgbClr val="4C1130"/>
              </a:solidFill>
            </a:endParaRPr>
          </a:p>
          <a:p>
            <a:pPr indent="-317500" lvl="1" marL="342900" marR="0" rtl="0" algn="l">
              <a:lnSpc>
                <a:spcPct val="100000"/>
              </a:lnSpc>
              <a:spcBef>
                <a:spcPts val="0"/>
              </a:spcBef>
              <a:spcAft>
                <a:spcPts val="0"/>
              </a:spcAft>
              <a:buClr>
                <a:srgbClr val="4C1130"/>
              </a:buClr>
              <a:buSzPts val="2000"/>
              <a:buFont typeface="Arial"/>
              <a:buChar char="•"/>
            </a:pPr>
            <a:r>
              <a:rPr b="0" i="0" lang="en-US" sz="2000" u="none" cap="none" strike="noStrike">
                <a:solidFill>
                  <a:srgbClr val="4C1130"/>
                </a:solidFill>
                <a:latin typeface="Arial"/>
                <a:ea typeface="Arial"/>
                <a:cs typeface="Arial"/>
                <a:sym typeface="Arial"/>
              </a:rPr>
              <a:t>On long standing(aged urine)  – ammonical (decomposition of urea forming ammonia which gives a strong ammonical smell) </a:t>
            </a:r>
            <a:endParaRPr b="0" i="0" sz="2000" u="none" cap="none" strike="noStrike">
              <a:solidFill>
                <a:srgbClr val="4C1130"/>
              </a:solidFill>
              <a:latin typeface="Arial"/>
              <a:ea typeface="Arial"/>
              <a:cs typeface="Arial"/>
              <a:sym typeface="Arial"/>
            </a:endParaRPr>
          </a:p>
          <a:p>
            <a:pPr indent="-317500" lvl="1" marL="342900" marR="0" rtl="0" algn="l">
              <a:lnSpc>
                <a:spcPct val="100000"/>
              </a:lnSpc>
              <a:spcBef>
                <a:spcPts val="600"/>
              </a:spcBef>
              <a:spcAft>
                <a:spcPts val="0"/>
              </a:spcAft>
              <a:buClr>
                <a:srgbClr val="4C1130"/>
              </a:buClr>
              <a:buSzPts val="2000"/>
              <a:buFont typeface="Arial"/>
              <a:buChar char="•"/>
            </a:pPr>
            <a:r>
              <a:rPr b="0" i="0" lang="en-US" sz="2000" u="none" cap="none" strike="noStrike">
                <a:solidFill>
                  <a:srgbClr val="4C1130"/>
                </a:solidFill>
                <a:latin typeface="Arial"/>
                <a:ea typeface="Arial"/>
                <a:cs typeface="Arial"/>
                <a:sym typeface="Arial"/>
              </a:rPr>
              <a:t>Foul, offensive - pus or inflammation </a:t>
            </a:r>
            <a:endParaRPr b="0" i="0" sz="2000" u="none" cap="none" strike="noStrike">
              <a:solidFill>
                <a:srgbClr val="4C1130"/>
              </a:solidFill>
              <a:latin typeface="Arial"/>
              <a:ea typeface="Arial"/>
              <a:cs typeface="Arial"/>
              <a:sym typeface="Arial"/>
            </a:endParaRPr>
          </a:p>
          <a:p>
            <a:pPr indent="-317500" lvl="1" marL="342900" marR="0" rtl="0" algn="l">
              <a:lnSpc>
                <a:spcPct val="100000"/>
              </a:lnSpc>
              <a:spcBef>
                <a:spcPts val="600"/>
              </a:spcBef>
              <a:spcAft>
                <a:spcPts val="0"/>
              </a:spcAft>
              <a:buClr>
                <a:srgbClr val="4C1130"/>
              </a:buClr>
              <a:buSzPts val="2000"/>
              <a:buFont typeface="Arial"/>
              <a:buChar char="•"/>
            </a:pPr>
            <a:r>
              <a:rPr b="0" i="0" lang="en-US" sz="2000" u="none" cap="none" strike="noStrike">
                <a:solidFill>
                  <a:srgbClr val="4C1130"/>
                </a:solidFill>
                <a:latin typeface="Arial"/>
                <a:ea typeface="Arial"/>
                <a:cs typeface="Arial"/>
                <a:sym typeface="Arial"/>
              </a:rPr>
              <a:t>Sweet - Diabetes </a:t>
            </a:r>
            <a:endParaRPr b="0" i="0" sz="2000" u="none" cap="none" strike="noStrike">
              <a:solidFill>
                <a:srgbClr val="4C1130"/>
              </a:solidFill>
              <a:latin typeface="Arial"/>
              <a:ea typeface="Arial"/>
              <a:cs typeface="Arial"/>
              <a:sym typeface="Arial"/>
            </a:endParaRPr>
          </a:p>
          <a:p>
            <a:pPr indent="-317500" lvl="1" marL="342900" marR="0" rtl="0" algn="l">
              <a:lnSpc>
                <a:spcPct val="100000"/>
              </a:lnSpc>
              <a:spcBef>
                <a:spcPts val="600"/>
              </a:spcBef>
              <a:spcAft>
                <a:spcPts val="0"/>
              </a:spcAft>
              <a:buClr>
                <a:srgbClr val="4C1130"/>
              </a:buClr>
              <a:buSzPts val="2000"/>
              <a:buFont typeface="Arial"/>
              <a:buChar char="•"/>
            </a:pPr>
            <a:r>
              <a:rPr b="0" i="0" lang="en-US" sz="2000" u="none" cap="none" strike="noStrike">
                <a:solidFill>
                  <a:srgbClr val="4C1130"/>
                </a:solidFill>
                <a:latin typeface="Arial"/>
                <a:ea typeface="Arial"/>
                <a:cs typeface="Arial"/>
                <a:sym typeface="Arial"/>
              </a:rPr>
              <a:t>Fruity - Ketonuria </a:t>
            </a:r>
            <a:endParaRPr b="0" i="0" sz="2000" u="none" cap="none" strike="noStrike">
              <a:solidFill>
                <a:srgbClr val="4C1130"/>
              </a:solidFill>
              <a:latin typeface="Arial"/>
              <a:ea typeface="Arial"/>
              <a:cs typeface="Arial"/>
              <a:sym typeface="Arial"/>
            </a:endParaRPr>
          </a:p>
        </p:txBody>
      </p:sp>
      <p:pic>
        <p:nvPicPr>
          <p:cNvPr id="432" name="Google Shape;432;p50"/>
          <p:cNvPicPr preferRelativeResize="0"/>
          <p:nvPr/>
        </p:nvPicPr>
        <p:blipFill>
          <a:blip r:embed="rId3">
            <a:alphaModFix/>
          </a:blip>
          <a:stretch>
            <a:fillRect/>
          </a:stretch>
        </p:blipFill>
        <p:spPr>
          <a:xfrm>
            <a:off x="7001675" y="3242800"/>
            <a:ext cx="1446075" cy="1446075"/>
          </a:xfrm>
          <a:prstGeom prst="rect">
            <a:avLst/>
          </a:prstGeom>
          <a:noFill/>
          <a:ln>
            <a:noFill/>
          </a:ln>
        </p:spPr>
      </p:pic>
    </p:spTree>
  </p:cSld>
  <p:clrMapOvr>
    <a:masterClrMapping/>
  </p:clrMapOvr>
</p:sld>
</file>

<file path=ppt/slides/slide5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Sp="0">
  <p:cSld>
    <p:bg>
      <p:bgPr>
        <a:solidFill>
          <a:srgbClr val="F4CCCC"/>
        </a:solidFill>
      </p:bgPr>
    </p:bg>
    <p:spTree>
      <p:nvGrpSpPr>
        <p:cNvPr id="436" name="Shape 436"/>
        <p:cNvGrpSpPr/>
        <p:nvPr/>
      </p:nvGrpSpPr>
      <p:grpSpPr>
        <a:xfrm>
          <a:off x="0" y="0"/>
          <a:ext cx="0" cy="0"/>
          <a:chOff x="0" y="0"/>
          <a:chExt cx="0" cy="0"/>
        </a:xfrm>
      </p:grpSpPr>
      <p:sp>
        <p:nvSpPr>
          <p:cNvPr id="437" name="Google Shape;437;p51"/>
          <p:cNvSpPr txBox="1"/>
          <p:nvPr>
            <p:ph type="title"/>
          </p:nvPr>
        </p:nvSpPr>
        <p:spPr>
          <a:xfrm>
            <a:off x="1066800" y="224650"/>
            <a:ext cx="7010400" cy="533400"/>
          </a:xfrm>
          <a:prstGeom prst="rect">
            <a:avLst/>
          </a:prstGeom>
          <a:noFill/>
          <a:ln>
            <a:noFill/>
          </a:ln>
        </p:spPr>
        <p:txBody>
          <a:bodyPr anchorCtr="0" anchor="b" bIns="91425" lIns="91425" spcFirstLastPara="1" rIns="91425" wrap="square" tIns="91425">
            <a:noAutofit/>
          </a:bodyPr>
          <a:lstStyle/>
          <a:p>
            <a:pPr indent="0" lvl="0" marL="0" rtl="1" algn="l">
              <a:lnSpc>
                <a:spcPct val="100000"/>
              </a:lnSpc>
              <a:spcBef>
                <a:spcPts val="0"/>
              </a:spcBef>
              <a:spcAft>
                <a:spcPts val="0"/>
              </a:spcAft>
              <a:buClr>
                <a:srgbClr val="495526"/>
              </a:buClr>
              <a:buSzPts val="2667"/>
              <a:buFont typeface="Arial Rounded"/>
              <a:buNone/>
            </a:pPr>
            <a:r>
              <a:rPr b="1" lang="en-US" sz="3000">
                <a:solidFill>
                  <a:srgbClr val="741B47"/>
                </a:solidFill>
                <a:latin typeface="Arial Rounded"/>
                <a:ea typeface="Arial Rounded"/>
                <a:cs typeface="Arial Rounded"/>
                <a:sym typeface="Arial Rounded"/>
              </a:rPr>
              <a:t>PH</a:t>
            </a:r>
            <a:endParaRPr sz="3000">
              <a:solidFill>
                <a:srgbClr val="741B47"/>
              </a:solidFill>
            </a:endParaRPr>
          </a:p>
        </p:txBody>
      </p:sp>
      <p:sp>
        <p:nvSpPr>
          <p:cNvPr id="438" name="Google Shape;438;p51"/>
          <p:cNvSpPr txBox="1"/>
          <p:nvPr/>
        </p:nvSpPr>
        <p:spPr>
          <a:xfrm>
            <a:off x="310500" y="888600"/>
            <a:ext cx="7766700" cy="3170700"/>
          </a:xfrm>
          <a:prstGeom prst="rect">
            <a:avLst/>
          </a:prstGeom>
          <a:noFill/>
          <a:ln>
            <a:noFill/>
          </a:ln>
        </p:spPr>
        <p:txBody>
          <a:bodyPr anchorCtr="0" anchor="t" bIns="45700" lIns="91425" spcFirstLastPara="1" rIns="91425" wrap="square" tIns="45700">
            <a:spAutoFit/>
          </a:bodyPr>
          <a:lstStyle/>
          <a:p>
            <a:pPr indent="-317500" lvl="1" marL="342900" marR="0" rtl="0" algn="l">
              <a:lnSpc>
                <a:spcPct val="100000"/>
              </a:lnSpc>
              <a:spcBef>
                <a:spcPts val="0"/>
              </a:spcBef>
              <a:spcAft>
                <a:spcPts val="0"/>
              </a:spcAft>
              <a:buClr>
                <a:srgbClr val="4C1130"/>
              </a:buClr>
              <a:buSzPts val="2000"/>
              <a:buFont typeface="Arial"/>
              <a:buChar char="•"/>
            </a:pPr>
            <a:r>
              <a:rPr b="0" i="0" lang="en-US" sz="2000" u="none" cap="none" strike="noStrike">
                <a:solidFill>
                  <a:srgbClr val="4C1130"/>
                </a:solidFill>
                <a:latin typeface="Arial"/>
                <a:ea typeface="Arial"/>
                <a:cs typeface="Arial"/>
                <a:sym typeface="Arial"/>
              </a:rPr>
              <a:t>Reflects ability of kidney to maintain normal hydrogen ion concentration in plasma &amp; ECF . </a:t>
            </a:r>
            <a:endParaRPr sz="2000">
              <a:solidFill>
                <a:srgbClr val="4C1130"/>
              </a:solidFill>
            </a:endParaRPr>
          </a:p>
          <a:p>
            <a:pPr indent="-317500" lvl="1" marL="342900" marR="0" rtl="0" algn="l">
              <a:lnSpc>
                <a:spcPct val="100000"/>
              </a:lnSpc>
              <a:spcBef>
                <a:spcPts val="600"/>
              </a:spcBef>
              <a:spcAft>
                <a:spcPts val="0"/>
              </a:spcAft>
              <a:buClr>
                <a:srgbClr val="4C1130"/>
              </a:buClr>
              <a:buSzPts val="2000"/>
              <a:buFont typeface="Arial"/>
              <a:buChar char="•"/>
            </a:pPr>
            <a:r>
              <a:rPr b="0" i="0" lang="en-US" sz="2000" u="none" cap="none" strike="noStrike">
                <a:solidFill>
                  <a:srgbClr val="4C1130"/>
                </a:solidFill>
                <a:latin typeface="Arial"/>
                <a:ea typeface="Arial"/>
                <a:cs typeface="Arial"/>
                <a:sym typeface="Arial"/>
              </a:rPr>
              <a:t>Normally it is slightly acidic lying between 6 – 6.5. </a:t>
            </a:r>
            <a:endParaRPr b="0" i="0" sz="2000" u="none" cap="none" strike="noStrike">
              <a:solidFill>
                <a:srgbClr val="4C1130"/>
              </a:solidFill>
              <a:latin typeface="Arial"/>
              <a:ea typeface="Arial"/>
              <a:cs typeface="Arial"/>
              <a:sym typeface="Arial"/>
            </a:endParaRPr>
          </a:p>
          <a:p>
            <a:pPr indent="-317500" lvl="1" marL="342900" marR="0" rtl="0" algn="l">
              <a:lnSpc>
                <a:spcPct val="100000"/>
              </a:lnSpc>
              <a:spcBef>
                <a:spcPts val="600"/>
              </a:spcBef>
              <a:spcAft>
                <a:spcPts val="0"/>
              </a:spcAft>
              <a:buClr>
                <a:srgbClr val="4C1130"/>
              </a:buClr>
              <a:buSzPts val="2000"/>
              <a:buFont typeface="Arial"/>
              <a:buChar char="•"/>
            </a:pPr>
            <a:r>
              <a:rPr b="0" i="0" lang="en-US" sz="2000" u="none" cap="none" strike="noStrike">
                <a:solidFill>
                  <a:srgbClr val="4C1130"/>
                </a:solidFill>
                <a:latin typeface="Arial"/>
                <a:ea typeface="Arial"/>
                <a:cs typeface="Arial"/>
                <a:sym typeface="Arial"/>
              </a:rPr>
              <a:t>Acidic Urine –Ketosis (diabetes), UTI- E.coli.</a:t>
            </a:r>
            <a:endParaRPr b="0" i="0" sz="2000" u="none" cap="none" strike="noStrike">
              <a:solidFill>
                <a:srgbClr val="4C1130"/>
              </a:solidFill>
              <a:latin typeface="Arial"/>
              <a:ea typeface="Arial"/>
              <a:cs typeface="Arial"/>
              <a:sym typeface="Arial"/>
            </a:endParaRPr>
          </a:p>
          <a:p>
            <a:pPr indent="-317500" lvl="1" marL="342900" marR="0" rtl="0" algn="l">
              <a:lnSpc>
                <a:spcPct val="100000"/>
              </a:lnSpc>
              <a:spcBef>
                <a:spcPts val="600"/>
              </a:spcBef>
              <a:spcAft>
                <a:spcPts val="0"/>
              </a:spcAft>
              <a:buClr>
                <a:srgbClr val="4C1130"/>
              </a:buClr>
              <a:buSzPts val="2000"/>
              <a:buFont typeface="Arial"/>
              <a:buChar char="•"/>
            </a:pPr>
            <a:r>
              <a:rPr b="0" i="0" lang="en-US" sz="2000" u="none" cap="none" strike="noStrike">
                <a:solidFill>
                  <a:srgbClr val="4C1130"/>
                </a:solidFill>
                <a:latin typeface="Arial"/>
                <a:ea typeface="Arial"/>
                <a:cs typeface="Arial"/>
                <a:sym typeface="Arial"/>
              </a:rPr>
              <a:t>Much of the variation occurs due to diet. For example, high protein diets result in more acidic urine, but vegetarian diets generally result in more alkaline urine.</a:t>
            </a:r>
            <a:endParaRPr sz="2000">
              <a:solidFill>
                <a:srgbClr val="4C1130"/>
              </a:solidFill>
            </a:endParaRPr>
          </a:p>
          <a:p>
            <a:pPr indent="-317500" lvl="1" marL="342900" marR="0" rtl="0" algn="l">
              <a:lnSpc>
                <a:spcPct val="100000"/>
              </a:lnSpc>
              <a:spcBef>
                <a:spcPts val="600"/>
              </a:spcBef>
              <a:spcAft>
                <a:spcPts val="0"/>
              </a:spcAft>
              <a:buClr>
                <a:srgbClr val="4C1130"/>
              </a:buClr>
              <a:buSzPts val="2000"/>
              <a:buFont typeface="Arial"/>
              <a:buChar char="•"/>
            </a:pPr>
            <a:r>
              <a:rPr b="0" i="0" lang="en-US" sz="2000" u="none" cap="none" strike="noStrike">
                <a:solidFill>
                  <a:srgbClr val="4C1130"/>
                </a:solidFill>
                <a:latin typeface="Arial"/>
                <a:ea typeface="Arial"/>
                <a:cs typeface="Arial"/>
                <a:sym typeface="Arial"/>
              </a:rPr>
              <a:t>Chronically high or low pH can lead to disorders, such as the development of kidney stones or osteomalacia.</a:t>
            </a:r>
            <a:endParaRPr b="0" i="0" sz="2000" u="none" cap="none" strike="noStrike">
              <a:solidFill>
                <a:srgbClr val="4C1130"/>
              </a:solidFill>
              <a:latin typeface="Arial"/>
              <a:ea typeface="Arial"/>
              <a:cs typeface="Arial"/>
              <a:sym typeface="Arial"/>
            </a:endParaRPr>
          </a:p>
        </p:txBody>
      </p:sp>
      <p:pic>
        <p:nvPicPr>
          <p:cNvPr id="439" name="Google Shape;439;p51"/>
          <p:cNvPicPr preferRelativeResize="0"/>
          <p:nvPr/>
        </p:nvPicPr>
        <p:blipFill>
          <a:blip r:embed="rId3">
            <a:alphaModFix/>
          </a:blip>
          <a:stretch>
            <a:fillRect/>
          </a:stretch>
        </p:blipFill>
        <p:spPr>
          <a:xfrm flipH="1">
            <a:off x="486225" y="224650"/>
            <a:ext cx="533400" cy="533400"/>
          </a:xfrm>
          <a:prstGeom prst="rect">
            <a:avLst/>
          </a:prstGeom>
          <a:noFill/>
          <a:ln>
            <a:noFill/>
          </a:ln>
        </p:spPr>
      </p:pic>
    </p:spTree>
  </p:cSld>
  <p:clrMapOvr>
    <a:masterClrMapping/>
  </p:clrMapOvr>
</p:sld>
</file>

<file path=ppt/slides/slide5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Sp="0">
  <p:cSld>
    <p:bg>
      <p:bgPr>
        <a:solidFill>
          <a:srgbClr val="F4CCCC"/>
        </a:solidFill>
      </p:bgPr>
    </p:bg>
    <p:spTree>
      <p:nvGrpSpPr>
        <p:cNvPr id="443" name="Shape 443"/>
        <p:cNvGrpSpPr/>
        <p:nvPr/>
      </p:nvGrpSpPr>
      <p:grpSpPr>
        <a:xfrm>
          <a:off x="0" y="0"/>
          <a:ext cx="0" cy="0"/>
          <a:chOff x="0" y="0"/>
          <a:chExt cx="0" cy="0"/>
        </a:xfrm>
      </p:grpSpPr>
      <p:sp>
        <p:nvSpPr>
          <p:cNvPr id="444" name="Google Shape;444;p52"/>
          <p:cNvSpPr txBox="1"/>
          <p:nvPr>
            <p:ph idx="12" type="sldNum"/>
          </p:nvPr>
        </p:nvSpPr>
        <p:spPr>
          <a:xfrm>
            <a:off x="8472458" y="4663217"/>
            <a:ext cx="548700" cy="393600"/>
          </a:xfrm>
          <a:prstGeom prst="rect">
            <a:avLst/>
          </a:prstGeom>
          <a:noFill/>
          <a:ln>
            <a:noFill/>
          </a:ln>
        </p:spPr>
        <p:txBody>
          <a:bodyPr anchorCtr="0" anchor="b" bIns="91425" lIns="91425" spcFirstLastPara="1" rIns="91425" wrap="square" tIns="91425">
            <a:noAutofit/>
          </a:bodyPr>
          <a:lstStyle/>
          <a:p>
            <a:pPr indent="0" lvl="0" marL="0" rtl="0" algn="r">
              <a:spcBef>
                <a:spcPts val="0"/>
              </a:spcBef>
              <a:spcAft>
                <a:spcPts val="0"/>
              </a:spcAft>
              <a:buNone/>
            </a:pPr>
            <a:fld id="{00000000-1234-1234-1234-123412341234}" type="slidenum">
              <a:rPr b="0" lang="en-US" sz="1000">
                <a:latin typeface="Arial"/>
                <a:ea typeface="Arial"/>
                <a:cs typeface="Arial"/>
                <a:sym typeface="Arial"/>
              </a:rPr>
              <a:t>‹#›</a:t>
            </a:fld>
            <a:endParaRPr b="0" sz="1000">
              <a:latin typeface="Arial"/>
              <a:ea typeface="Arial"/>
              <a:cs typeface="Arial"/>
              <a:sym typeface="Arial"/>
            </a:endParaRPr>
          </a:p>
        </p:txBody>
      </p:sp>
      <p:pic>
        <p:nvPicPr>
          <p:cNvPr descr="C:\Users\MCC\Downloads\urinnne.PNG" id="445" name="Google Shape;445;p52"/>
          <p:cNvPicPr preferRelativeResize="0"/>
          <p:nvPr/>
        </p:nvPicPr>
        <p:blipFill rotWithShape="1">
          <a:blip r:embed="rId3">
            <a:alphaModFix/>
          </a:blip>
          <a:srcRect b="0" l="41022" r="17955" t="0"/>
          <a:stretch/>
        </p:blipFill>
        <p:spPr>
          <a:xfrm>
            <a:off x="6278394" y="1200150"/>
            <a:ext cx="2696585" cy="2990850"/>
          </a:xfrm>
          <a:prstGeom prst="rect">
            <a:avLst/>
          </a:prstGeom>
          <a:noFill/>
          <a:ln>
            <a:noFill/>
          </a:ln>
        </p:spPr>
      </p:pic>
      <p:sp>
        <p:nvSpPr>
          <p:cNvPr id="446" name="Google Shape;446;p52"/>
          <p:cNvSpPr txBox="1"/>
          <p:nvPr/>
        </p:nvSpPr>
        <p:spPr>
          <a:xfrm>
            <a:off x="475775" y="140425"/>
            <a:ext cx="2781300" cy="709200"/>
          </a:xfrm>
          <a:prstGeom prst="rect">
            <a:avLst/>
          </a:prstGeom>
          <a:noFill/>
          <a:ln>
            <a:noFill/>
          </a:ln>
        </p:spPr>
        <p:txBody>
          <a:bodyPr anchorCtr="0" anchor="b" bIns="91425" lIns="91425" spcFirstLastPara="1" rIns="91425" wrap="square" tIns="91425">
            <a:noAutofit/>
          </a:bodyPr>
          <a:lstStyle/>
          <a:p>
            <a:pPr indent="0" lvl="0" marL="0" marR="0" rtl="0" algn="l">
              <a:lnSpc>
                <a:spcPct val="100000"/>
              </a:lnSpc>
              <a:spcBef>
                <a:spcPts val="0"/>
              </a:spcBef>
              <a:spcAft>
                <a:spcPts val="0"/>
              </a:spcAft>
              <a:buClr>
                <a:srgbClr val="495526"/>
              </a:buClr>
              <a:buSzPts val="2595"/>
              <a:buFont typeface="Arial Rounded"/>
              <a:buNone/>
            </a:pPr>
            <a:r>
              <a:rPr b="1" i="0" lang="en-US" sz="2600" u="none" cap="none" strike="noStrike">
                <a:solidFill>
                  <a:srgbClr val="741B47"/>
                </a:solidFill>
                <a:latin typeface="Arial Rounded"/>
                <a:ea typeface="Arial Rounded"/>
                <a:cs typeface="Arial Rounded"/>
                <a:sym typeface="Arial Rounded"/>
              </a:rPr>
              <a:t>Specific gravity</a:t>
            </a:r>
            <a:endParaRPr b="1" i="0" sz="2600" u="none" cap="none" strike="noStrike">
              <a:solidFill>
                <a:srgbClr val="741B47"/>
              </a:solidFill>
              <a:latin typeface="Arial Rounded"/>
              <a:ea typeface="Arial Rounded"/>
              <a:cs typeface="Arial Rounded"/>
              <a:sym typeface="Arial Rounded"/>
            </a:endParaRPr>
          </a:p>
        </p:txBody>
      </p:sp>
      <p:sp>
        <p:nvSpPr>
          <p:cNvPr id="447" name="Google Shape;447;p52"/>
          <p:cNvSpPr txBox="1"/>
          <p:nvPr/>
        </p:nvSpPr>
        <p:spPr>
          <a:xfrm>
            <a:off x="314949" y="971550"/>
            <a:ext cx="4561800" cy="3324600"/>
          </a:xfrm>
          <a:prstGeom prst="rect">
            <a:avLst/>
          </a:prstGeom>
          <a:noFill/>
          <a:ln>
            <a:noFill/>
          </a:ln>
        </p:spPr>
        <p:txBody>
          <a:bodyPr anchorCtr="0" anchor="t" bIns="45700" lIns="91425" spcFirstLastPara="1" rIns="91425" wrap="square" tIns="45700">
            <a:spAutoFit/>
          </a:bodyPr>
          <a:lstStyle/>
          <a:p>
            <a:pPr indent="0" lvl="1" marL="0" marR="0" rtl="0" algn="l">
              <a:lnSpc>
                <a:spcPct val="100000"/>
              </a:lnSpc>
              <a:spcBef>
                <a:spcPts val="0"/>
              </a:spcBef>
              <a:spcAft>
                <a:spcPts val="0"/>
              </a:spcAft>
              <a:buClr>
                <a:srgbClr val="000000"/>
              </a:buClr>
              <a:buSzPts val="2000"/>
              <a:buFont typeface="Arial"/>
              <a:buNone/>
            </a:pPr>
            <a:r>
              <a:rPr b="0" i="0" lang="en-US" sz="2000" u="none" cap="none" strike="noStrike">
                <a:solidFill>
                  <a:srgbClr val="4C1130"/>
                </a:solidFill>
                <a:latin typeface="Arial"/>
                <a:ea typeface="Arial"/>
                <a:cs typeface="Arial"/>
                <a:sym typeface="Arial"/>
              </a:rPr>
              <a:t>•</a:t>
            </a:r>
            <a:r>
              <a:rPr lang="en-US" sz="2000">
                <a:solidFill>
                  <a:srgbClr val="4C1130"/>
                </a:solidFill>
              </a:rPr>
              <a:t>T</a:t>
            </a:r>
            <a:r>
              <a:rPr b="0" i="0" lang="en-US" sz="2000" u="none" cap="none" strike="noStrike">
                <a:solidFill>
                  <a:srgbClr val="4C1130"/>
                </a:solidFill>
                <a:latin typeface="Arial"/>
                <a:ea typeface="Arial"/>
                <a:cs typeface="Arial"/>
                <a:sym typeface="Arial"/>
              </a:rPr>
              <a:t>he ability of the kidney to concentrate the urine relative to the plasma from which it is filtered. </a:t>
            </a:r>
            <a:endParaRPr b="0" i="0" sz="2000" u="none" cap="none" strike="noStrike">
              <a:solidFill>
                <a:srgbClr val="4C1130"/>
              </a:solidFill>
              <a:latin typeface="Arial"/>
              <a:ea typeface="Arial"/>
              <a:cs typeface="Arial"/>
              <a:sym typeface="Arial"/>
            </a:endParaRPr>
          </a:p>
          <a:p>
            <a:pPr indent="0" lvl="1" marL="0" marR="0" rtl="0" algn="l">
              <a:lnSpc>
                <a:spcPct val="100000"/>
              </a:lnSpc>
              <a:spcBef>
                <a:spcPts val="600"/>
              </a:spcBef>
              <a:spcAft>
                <a:spcPts val="0"/>
              </a:spcAft>
              <a:buClr>
                <a:srgbClr val="000000"/>
              </a:buClr>
              <a:buSzPts val="2000"/>
              <a:buFont typeface="Arial"/>
              <a:buNone/>
            </a:pPr>
            <a:r>
              <a:rPr b="0" i="0" lang="en-US" sz="2000" u="none" cap="none" strike="noStrike">
                <a:solidFill>
                  <a:srgbClr val="4C1130"/>
                </a:solidFill>
                <a:latin typeface="Arial"/>
                <a:ea typeface="Arial"/>
                <a:cs typeface="Arial"/>
                <a:sym typeface="Arial"/>
              </a:rPr>
              <a:t>• Normal : 1.001- 1.040. </a:t>
            </a:r>
            <a:endParaRPr b="0" i="0" sz="2000" u="none" cap="none" strike="noStrike">
              <a:solidFill>
                <a:srgbClr val="4C1130"/>
              </a:solidFill>
              <a:latin typeface="Arial"/>
              <a:ea typeface="Arial"/>
              <a:cs typeface="Arial"/>
              <a:sym typeface="Arial"/>
            </a:endParaRPr>
          </a:p>
          <a:p>
            <a:pPr indent="0" lvl="0" marL="0" marR="0" rtl="0" algn="l">
              <a:lnSpc>
                <a:spcPct val="100000"/>
              </a:lnSpc>
              <a:spcBef>
                <a:spcPts val="600"/>
              </a:spcBef>
              <a:spcAft>
                <a:spcPts val="0"/>
              </a:spcAft>
              <a:buNone/>
            </a:pPr>
            <a:r>
              <a:rPr lang="en-US" sz="2000">
                <a:solidFill>
                  <a:srgbClr val="4C1130"/>
                </a:solidFill>
              </a:rPr>
              <a:t>•</a:t>
            </a:r>
            <a:r>
              <a:rPr b="0" i="0" lang="en-US" sz="2000" u="none" cap="none" strike="noStrike">
                <a:solidFill>
                  <a:srgbClr val="4C1130"/>
                </a:solidFill>
                <a:latin typeface="Arial"/>
                <a:ea typeface="Arial"/>
                <a:cs typeface="Arial"/>
                <a:sym typeface="Arial"/>
              </a:rPr>
              <a:t>Increase in Specific Gravity - </a:t>
            </a:r>
            <a:r>
              <a:rPr lang="en-US" sz="2000">
                <a:solidFill>
                  <a:srgbClr val="4C1130"/>
                </a:solidFill>
              </a:rPr>
              <a:t>l</a:t>
            </a:r>
            <a:r>
              <a:rPr b="0" i="0" lang="en-US" sz="2000" u="none" cap="none" strike="noStrike">
                <a:solidFill>
                  <a:srgbClr val="4C1130"/>
                </a:solidFill>
                <a:latin typeface="Arial"/>
                <a:ea typeface="Arial"/>
                <a:cs typeface="Arial"/>
                <a:sym typeface="Arial"/>
              </a:rPr>
              <a:t>ow water intake, </a:t>
            </a:r>
            <a:r>
              <a:rPr lang="en-US" sz="2000">
                <a:solidFill>
                  <a:srgbClr val="4C1130"/>
                </a:solidFill>
              </a:rPr>
              <a:t>d</a:t>
            </a:r>
            <a:r>
              <a:rPr b="0" i="0" lang="en-US" sz="2000" u="none" cap="none" strike="noStrike">
                <a:solidFill>
                  <a:srgbClr val="4C1130"/>
                </a:solidFill>
                <a:latin typeface="Arial"/>
                <a:ea typeface="Arial"/>
                <a:cs typeface="Arial"/>
                <a:sym typeface="Arial"/>
              </a:rPr>
              <a:t>iabetes mellitus, </a:t>
            </a:r>
            <a:r>
              <a:rPr lang="en-US" sz="2000">
                <a:solidFill>
                  <a:srgbClr val="4C1130"/>
                </a:solidFill>
              </a:rPr>
              <a:t>a</a:t>
            </a:r>
            <a:r>
              <a:rPr b="0" i="0" lang="en-US" sz="2000" u="none" cap="none" strike="noStrike">
                <a:solidFill>
                  <a:srgbClr val="4C1130"/>
                </a:solidFill>
                <a:latin typeface="Arial"/>
                <a:ea typeface="Arial"/>
                <a:cs typeface="Arial"/>
                <a:sym typeface="Arial"/>
              </a:rPr>
              <a:t>lbuminuruia, </a:t>
            </a:r>
            <a:r>
              <a:rPr lang="en-US" sz="2000">
                <a:solidFill>
                  <a:srgbClr val="4C1130"/>
                </a:solidFill>
              </a:rPr>
              <a:t>a</a:t>
            </a:r>
            <a:r>
              <a:rPr b="0" i="0" lang="en-US" sz="2000" u="none" cap="none" strike="noStrike">
                <a:solidFill>
                  <a:srgbClr val="4C1130"/>
                </a:solidFill>
                <a:latin typeface="Arial"/>
                <a:ea typeface="Arial"/>
                <a:cs typeface="Arial"/>
                <a:sym typeface="Arial"/>
              </a:rPr>
              <a:t>cute nephritis. </a:t>
            </a:r>
            <a:br>
              <a:rPr b="0" i="0" lang="en-US" sz="2000" u="none" cap="none" strike="noStrike">
                <a:solidFill>
                  <a:srgbClr val="4C1130"/>
                </a:solidFill>
                <a:latin typeface="Arial"/>
                <a:ea typeface="Arial"/>
                <a:cs typeface="Arial"/>
                <a:sym typeface="Arial"/>
              </a:rPr>
            </a:br>
            <a:r>
              <a:rPr lang="en-US" sz="2000">
                <a:solidFill>
                  <a:srgbClr val="4C1130"/>
                </a:solidFill>
              </a:rPr>
              <a:t>•</a:t>
            </a:r>
            <a:r>
              <a:rPr b="0" i="0" lang="en-US" sz="2000" u="none" cap="none" strike="noStrike">
                <a:solidFill>
                  <a:srgbClr val="4C1130"/>
                </a:solidFill>
                <a:latin typeface="Arial"/>
                <a:ea typeface="Arial"/>
                <a:cs typeface="Arial"/>
                <a:sym typeface="Arial"/>
              </a:rPr>
              <a:t>Decrease in Specific Gravity - </a:t>
            </a:r>
            <a:r>
              <a:rPr lang="en-US" sz="2000">
                <a:solidFill>
                  <a:srgbClr val="4C1130"/>
                </a:solidFill>
              </a:rPr>
              <a:t>a</a:t>
            </a:r>
            <a:r>
              <a:rPr b="0" i="0" lang="en-US" sz="2000" u="none" cap="none" strike="noStrike">
                <a:solidFill>
                  <a:srgbClr val="4C1130"/>
                </a:solidFill>
                <a:latin typeface="Arial"/>
                <a:ea typeface="Arial"/>
                <a:cs typeface="Arial"/>
                <a:sym typeface="Arial"/>
              </a:rPr>
              <a:t>bsence of ADH, </a:t>
            </a:r>
            <a:r>
              <a:rPr lang="en-US" sz="2000">
                <a:solidFill>
                  <a:srgbClr val="4C1130"/>
                </a:solidFill>
              </a:rPr>
              <a:t>r</a:t>
            </a:r>
            <a:r>
              <a:rPr b="0" i="0" lang="en-US" sz="2000" u="none" cap="none" strike="noStrike">
                <a:solidFill>
                  <a:srgbClr val="4C1130"/>
                </a:solidFill>
                <a:latin typeface="Arial"/>
                <a:ea typeface="Arial"/>
                <a:cs typeface="Arial"/>
                <a:sym typeface="Arial"/>
              </a:rPr>
              <a:t>enal </a:t>
            </a:r>
            <a:r>
              <a:rPr lang="en-US" sz="2000">
                <a:solidFill>
                  <a:srgbClr val="4C1130"/>
                </a:solidFill>
              </a:rPr>
              <a:t>t</a:t>
            </a:r>
            <a:r>
              <a:rPr b="0" i="0" lang="en-US" sz="2000" u="none" cap="none" strike="noStrike">
                <a:solidFill>
                  <a:srgbClr val="4C1130"/>
                </a:solidFill>
                <a:latin typeface="Arial"/>
                <a:ea typeface="Arial"/>
                <a:cs typeface="Arial"/>
                <a:sym typeface="Arial"/>
              </a:rPr>
              <a:t>ubular damage. </a:t>
            </a:r>
            <a:endParaRPr b="0" i="0" sz="2000" u="none" cap="none" strike="noStrike">
              <a:solidFill>
                <a:srgbClr val="4C1130"/>
              </a:solidFill>
              <a:latin typeface="Arial"/>
              <a:ea typeface="Arial"/>
              <a:cs typeface="Arial"/>
              <a:sym typeface="Arial"/>
            </a:endParaRPr>
          </a:p>
        </p:txBody>
      </p:sp>
      <p:pic>
        <p:nvPicPr>
          <p:cNvPr descr="C:\Users\MCC\Downloads\urinnne.PNG" id="448" name="Google Shape;448;p52"/>
          <p:cNvPicPr preferRelativeResize="0"/>
          <p:nvPr/>
        </p:nvPicPr>
        <p:blipFill rotWithShape="1">
          <a:blip r:embed="rId3">
            <a:alphaModFix/>
          </a:blip>
          <a:srcRect b="0" l="0" r="81044" t="0"/>
          <a:stretch/>
        </p:blipFill>
        <p:spPr>
          <a:xfrm>
            <a:off x="5032311" y="1200145"/>
            <a:ext cx="1246094" cy="2990850"/>
          </a:xfrm>
          <a:prstGeom prst="rect">
            <a:avLst/>
          </a:prstGeom>
          <a:noFill/>
          <a:ln>
            <a:noFill/>
          </a:ln>
        </p:spPr>
      </p:pic>
    </p:spTree>
  </p:cSld>
  <p:clrMapOvr>
    <a:masterClrMapping/>
  </p:clrMapOvr>
</p:sld>
</file>

<file path=ppt/slides/slide5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Sp="0">
  <p:cSld>
    <p:bg>
      <p:bgPr>
        <a:solidFill>
          <a:srgbClr val="F4CCCC"/>
        </a:solidFill>
      </p:bgPr>
    </p:bg>
    <p:spTree>
      <p:nvGrpSpPr>
        <p:cNvPr id="452" name="Shape 452"/>
        <p:cNvGrpSpPr/>
        <p:nvPr/>
      </p:nvGrpSpPr>
      <p:grpSpPr>
        <a:xfrm>
          <a:off x="0" y="0"/>
          <a:ext cx="0" cy="0"/>
          <a:chOff x="0" y="0"/>
          <a:chExt cx="0" cy="0"/>
        </a:xfrm>
      </p:grpSpPr>
      <p:sp>
        <p:nvSpPr>
          <p:cNvPr id="453" name="Google Shape;453;p54"/>
          <p:cNvSpPr txBox="1"/>
          <p:nvPr>
            <p:ph idx="12" type="sldNum"/>
          </p:nvPr>
        </p:nvSpPr>
        <p:spPr>
          <a:xfrm>
            <a:off x="8472458" y="4663217"/>
            <a:ext cx="548700" cy="393600"/>
          </a:xfrm>
          <a:prstGeom prst="rect">
            <a:avLst/>
          </a:prstGeom>
          <a:noFill/>
          <a:ln>
            <a:noFill/>
          </a:ln>
        </p:spPr>
        <p:txBody>
          <a:bodyPr anchorCtr="0" anchor="b" bIns="91425" lIns="91425" spcFirstLastPara="1" rIns="91425" wrap="square" tIns="91425">
            <a:noAutofit/>
          </a:bodyPr>
          <a:lstStyle/>
          <a:p>
            <a:pPr indent="0" lvl="0" marL="0" rtl="0" algn="r">
              <a:spcBef>
                <a:spcPts val="0"/>
              </a:spcBef>
              <a:spcAft>
                <a:spcPts val="0"/>
              </a:spcAft>
              <a:buNone/>
            </a:pPr>
            <a:fld id="{00000000-1234-1234-1234-123412341234}" type="slidenum">
              <a:rPr b="0" lang="en-US" sz="1000">
                <a:latin typeface="Arial"/>
                <a:ea typeface="Arial"/>
                <a:cs typeface="Arial"/>
                <a:sym typeface="Arial"/>
              </a:rPr>
              <a:t>‹#›</a:t>
            </a:fld>
            <a:endParaRPr b="0" sz="1000">
              <a:latin typeface="Arial"/>
              <a:ea typeface="Arial"/>
              <a:cs typeface="Arial"/>
              <a:sym typeface="Arial"/>
            </a:endParaRPr>
          </a:p>
        </p:txBody>
      </p:sp>
      <p:pic>
        <p:nvPicPr>
          <p:cNvPr id="454" name="Google Shape;454;p54"/>
          <p:cNvPicPr preferRelativeResize="0"/>
          <p:nvPr/>
        </p:nvPicPr>
        <p:blipFill rotWithShape="1">
          <a:blip r:embed="rId3">
            <a:alphaModFix/>
          </a:blip>
          <a:srcRect b="0" l="0" r="0" t="0"/>
          <a:stretch/>
        </p:blipFill>
        <p:spPr>
          <a:xfrm>
            <a:off x="533400" y="742949"/>
            <a:ext cx="4610100" cy="3526267"/>
          </a:xfrm>
          <a:prstGeom prst="rect">
            <a:avLst/>
          </a:prstGeom>
          <a:noFill/>
          <a:ln>
            <a:noFill/>
          </a:ln>
        </p:spPr>
      </p:pic>
      <p:pic>
        <p:nvPicPr>
          <p:cNvPr id="455" name="Google Shape;455;p54"/>
          <p:cNvPicPr preferRelativeResize="0"/>
          <p:nvPr/>
        </p:nvPicPr>
        <p:blipFill rotWithShape="1">
          <a:blip r:embed="rId4">
            <a:alphaModFix/>
          </a:blip>
          <a:srcRect b="0" l="0" r="0" t="0"/>
          <a:stretch/>
        </p:blipFill>
        <p:spPr>
          <a:xfrm>
            <a:off x="5781938" y="3330725"/>
            <a:ext cx="2964775" cy="1695000"/>
          </a:xfrm>
          <a:prstGeom prst="rect">
            <a:avLst/>
          </a:prstGeom>
          <a:noFill/>
          <a:ln>
            <a:noFill/>
          </a:ln>
        </p:spPr>
      </p:pic>
      <p:pic>
        <p:nvPicPr>
          <p:cNvPr id="456" name="Google Shape;456;p54"/>
          <p:cNvPicPr preferRelativeResize="0"/>
          <p:nvPr/>
        </p:nvPicPr>
        <p:blipFill rotWithShape="1">
          <a:blip r:embed="rId5">
            <a:alphaModFix/>
          </a:blip>
          <a:srcRect b="0" l="0" r="0" t="0"/>
          <a:stretch/>
        </p:blipFill>
        <p:spPr>
          <a:xfrm>
            <a:off x="5683175" y="173467"/>
            <a:ext cx="3162299" cy="3096418"/>
          </a:xfrm>
          <a:prstGeom prst="rect">
            <a:avLst/>
          </a:prstGeom>
          <a:noFill/>
          <a:ln>
            <a:noFill/>
          </a:ln>
        </p:spPr>
      </p:pic>
      <p:sp>
        <p:nvSpPr>
          <p:cNvPr id="457" name="Google Shape;457;p54"/>
          <p:cNvSpPr txBox="1"/>
          <p:nvPr/>
        </p:nvSpPr>
        <p:spPr>
          <a:xfrm>
            <a:off x="1658900" y="173475"/>
            <a:ext cx="3162300" cy="523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US" sz="2200">
                <a:solidFill>
                  <a:srgbClr val="4C1130"/>
                </a:solidFill>
              </a:rPr>
              <a:t>FOLEY</a:t>
            </a:r>
            <a:r>
              <a:rPr b="1" lang="en-US" sz="2200">
                <a:solidFill>
                  <a:srgbClr val="4C1130"/>
                </a:solidFill>
              </a:rPr>
              <a:t>'S CATHETER</a:t>
            </a:r>
            <a:endParaRPr b="1" sz="2200">
              <a:solidFill>
                <a:srgbClr val="4C1130"/>
              </a:solidFill>
            </a:endParaRPr>
          </a:p>
        </p:txBody>
      </p:sp>
    </p:spTree>
  </p:cSld>
  <p:clrMapOvr>
    <a:masterClrMapping/>
  </p:clrMapOvr>
</p:sld>
</file>

<file path=ppt/slides/slide5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Sp="0">
  <p:cSld>
    <p:bg>
      <p:bgPr>
        <a:solidFill>
          <a:srgbClr val="F4CCCC"/>
        </a:solidFill>
      </p:bgPr>
    </p:bg>
    <p:spTree>
      <p:nvGrpSpPr>
        <p:cNvPr id="461" name="Shape 461"/>
        <p:cNvGrpSpPr/>
        <p:nvPr/>
      </p:nvGrpSpPr>
      <p:grpSpPr>
        <a:xfrm>
          <a:off x="0" y="0"/>
          <a:ext cx="0" cy="0"/>
          <a:chOff x="0" y="0"/>
          <a:chExt cx="0" cy="0"/>
        </a:xfrm>
      </p:grpSpPr>
      <p:sp>
        <p:nvSpPr>
          <p:cNvPr id="462" name="Google Shape;462;p53"/>
          <p:cNvSpPr txBox="1"/>
          <p:nvPr/>
        </p:nvSpPr>
        <p:spPr>
          <a:xfrm>
            <a:off x="248322" y="438150"/>
            <a:ext cx="8839200" cy="2462700"/>
          </a:xfrm>
          <a:prstGeom prst="rect">
            <a:avLst/>
          </a:prstGeom>
          <a:noFill/>
          <a:ln>
            <a:noFill/>
          </a:ln>
        </p:spPr>
        <p:txBody>
          <a:bodyPr anchorCtr="0" anchor="t" bIns="45700" lIns="91425" spcFirstLastPara="1" rIns="91425" wrap="square" tIns="45700">
            <a:spAutoFit/>
          </a:bodyPr>
          <a:lstStyle/>
          <a:p>
            <a:pPr indent="0" lvl="1" marL="0" marR="0" rtl="0" algn="l">
              <a:lnSpc>
                <a:spcPct val="100000"/>
              </a:lnSpc>
              <a:spcBef>
                <a:spcPts val="0"/>
              </a:spcBef>
              <a:spcAft>
                <a:spcPts val="0"/>
              </a:spcAft>
              <a:buClr>
                <a:srgbClr val="000000"/>
              </a:buClr>
              <a:buSzPts val="2000"/>
              <a:buFont typeface="Arial"/>
              <a:buNone/>
            </a:pPr>
            <a:r>
              <a:rPr b="0" i="0" lang="en-US" sz="1800" u="none" cap="none" strike="noStrike">
                <a:solidFill>
                  <a:srgbClr val="4C1130"/>
                </a:solidFill>
                <a:latin typeface="Arial"/>
                <a:ea typeface="Arial"/>
                <a:cs typeface="Arial"/>
                <a:sym typeface="Arial"/>
              </a:rPr>
              <a:t>To measure urine output in critical care units, a Foley catheter is introduced through the patient’s urethra until it reaches his/her bladder. The other end of the catheter is connected to a graduated container that collects the urine. Periodically the nursing staff manually records the reading of the container of every patient, and operates a valve which releases the urine into a larger container.</a:t>
            </a:r>
            <a:endParaRPr b="0" i="0" sz="1800" u="none" cap="none" strike="noStrike">
              <a:solidFill>
                <a:srgbClr val="4C1130"/>
              </a:solidFill>
              <a:latin typeface="Arial"/>
              <a:ea typeface="Arial"/>
              <a:cs typeface="Arial"/>
              <a:sym typeface="Arial"/>
            </a:endParaRPr>
          </a:p>
          <a:p>
            <a:pPr indent="0" lvl="1" marL="0" marR="0" rtl="0" algn="l">
              <a:lnSpc>
                <a:spcPct val="100000"/>
              </a:lnSpc>
              <a:spcBef>
                <a:spcPts val="600"/>
              </a:spcBef>
              <a:spcAft>
                <a:spcPts val="0"/>
              </a:spcAft>
              <a:buClr>
                <a:srgbClr val="000000"/>
              </a:buClr>
              <a:buSzPts val="2000"/>
              <a:buFont typeface="Arial"/>
              <a:buNone/>
            </a:pPr>
            <a:r>
              <a:rPr b="0" i="0" lang="en-US" sz="1800" u="none" cap="none" strike="noStrike">
                <a:solidFill>
                  <a:srgbClr val="4C1130"/>
                </a:solidFill>
                <a:latin typeface="Arial"/>
                <a:ea typeface="Arial"/>
                <a:cs typeface="Arial"/>
                <a:sym typeface="Arial"/>
              </a:rPr>
              <a:t>To avoid urine reflux and minimize the risk of infection, the</a:t>
            </a:r>
            <a:r>
              <a:rPr lang="en-US" sz="1800">
                <a:solidFill>
                  <a:srgbClr val="4C1130"/>
                </a:solidFill>
              </a:rPr>
              <a:t> drainage bag</a:t>
            </a:r>
            <a:r>
              <a:rPr b="0" i="0" lang="en-US" sz="1800" u="none" cap="none" strike="noStrike">
                <a:solidFill>
                  <a:srgbClr val="4C1130"/>
                </a:solidFill>
                <a:latin typeface="Arial"/>
                <a:ea typeface="Arial"/>
                <a:cs typeface="Arial"/>
                <a:sym typeface="Arial"/>
              </a:rPr>
              <a:t> should remain at a level below the bladder.  </a:t>
            </a:r>
            <a:endParaRPr b="0" i="0" sz="1800" u="none" cap="none" strike="noStrike">
              <a:solidFill>
                <a:srgbClr val="4C1130"/>
              </a:solidFill>
              <a:latin typeface="Arial"/>
              <a:ea typeface="Arial"/>
              <a:cs typeface="Arial"/>
              <a:sym typeface="Arial"/>
            </a:endParaRPr>
          </a:p>
          <a:p>
            <a:pPr indent="0" lvl="1" marL="0" marR="0" rtl="0" algn="l">
              <a:lnSpc>
                <a:spcPct val="100000"/>
              </a:lnSpc>
              <a:spcBef>
                <a:spcPts val="600"/>
              </a:spcBef>
              <a:spcAft>
                <a:spcPts val="0"/>
              </a:spcAft>
              <a:buClr>
                <a:srgbClr val="000000"/>
              </a:buClr>
              <a:buSzPts val="2000"/>
              <a:buFont typeface="Arial"/>
              <a:buNone/>
            </a:pPr>
            <a:r>
              <a:t/>
            </a:r>
            <a:endParaRPr b="0" i="0" sz="1800" u="none" cap="none" strike="noStrike">
              <a:solidFill>
                <a:srgbClr val="4C1130"/>
              </a:solidFill>
              <a:latin typeface="Arial"/>
              <a:ea typeface="Arial"/>
              <a:cs typeface="Arial"/>
              <a:sym typeface="Arial"/>
            </a:endParaRPr>
          </a:p>
        </p:txBody>
      </p:sp>
      <p:sp>
        <p:nvSpPr>
          <p:cNvPr id="463" name="Google Shape;463;p53"/>
          <p:cNvSpPr txBox="1"/>
          <p:nvPr/>
        </p:nvSpPr>
        <p:spPr>
          <a:xfrm>
            <a:off x="295950" y="2774075"/>
            <a:ext cx="8552100" cy="9234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1" i="0" lang="en-US" sz="1800" u="none" cap="none" strike="noStrike">
                <a:solidFill>
                  <a:srgbClr val="4C1130"/>
                </a:solidFill>
              </a:rPr>
              <a:t>often only burn patients—for whom urine output monitoring is of paramount importance—have this parameter recorded every hour, while the remaining critical patients have it recorded every 2 or 3 hours.</a:t>
            </a:r>
            <a:endParaRPr b="1" i="0" sz="1800" u="none" cap="none" strike="noStrike">
              <a:solidFill>
                <a:srgbClr val="4C1130"/>
              </a:solidFill>
            </a:endParaRPr>
          </a:p>
        </p:txBody>
      </p:sp>
    </p:spTree>
  </p:cSld>
  <p:clrMapOvr>
    <a:masterClrMapping/>
  </p:clrMapOvr>
</p:sld>
</file>

<file path=ppt/slides/slide5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Sp="0">
  <p:cSld>
    <p:bg>
      <p:bgPr>
        <a:solidFill>
          <a:srgbClr val="F4CCCC"/>
        </a:solidFill>
      </p:bgPr>
    </p:bg>
    <p:spTree>
      <p:nvGrpSpPr>
        <p:cNvPr id="467" name="Shape 467"/>
        <p:cNvGrpSpPr/>
        <p:nvPr/>
      </p:nvGrpSpPr>
      <p:grpSpPr>
        <a:xfrm>
          <a:off x="0" y="0"/>
          <a:ext cx="0" cy="0"/>
          <a:chOff x="0" y="0"/>
          <a:chExt cx="0" cy="0"/>
        </a:xfrm>
      </p:grpSpPr>
      <p:sp>
        <p:nvSpPr>
          <p:cNvPr id="468" name="Google Shape;468;p55"/>
          <p:cNvSpPr txBox="1"/>
          <p:nvPr/>
        </p:nvSpPr>
        <p:spPr>
          <a:xfrm>
            <a:off x="228600" y="895350"/>
            <a:ext cx="8839200" cy="3093900"/>
          </a:xfrm>
          <a:prstGeom prst="rect">
            <a:avLst/>
          </a:prstGeom>
          <a:noFill/>
          <a:ln>
            <a:noFill/>
          </a:ln>
        </p:spPr>
        <p:txBody>
          <a:bodyPr anchorCtr="0" anchor="t" bIns="45700" lIns="91425" spcFirstLastPara="1" rIns="91425" wrap="square" tIns="45700">
            <a:spAutoFit/>
          </a:bodyPr>
          <a:lstStyle/>
          <a:p>
            <a:pPr indent="0" lvl="1" marL="0" marR="0" rtl="0" algn="l">
              <a:lnSpc>
                <a:spcPct val="100000"/>
              </a:lnSpc>
              <a:spcBef>
                <a:spcPts val="600"/>
              </a:spcBef>
              <a:spcAft>
                <a:spcPts val="0"/>
              </a:spcAft>
              <a:buClr>
                <a:srgbClr val="000000"/>
              </a:buClr>
              <a:buSzPts val="2400"/>
              <a:buFont typeface="Arial"/>
              <a:buNone/>
            </a:pPr>
            <a:r>
              <a:rPr b="0" i="0" lang="en-US" sz="2000" u="none" cap="none" strike="noStrike">
                <a:solidFill>
                  <a:srgbClr val="4C1130"/>
                </a:solidFill>
                <a:latin typeface="Arial"/>
                <a:ea typeface="Arial"/>
                <a:cs typeface="Arial"/>
                <a:sym typeface="Arial"/>
              </a:rPr>
              <a:t>An additional advantage of placing Foley catheter is the ability to include a thermistor in the catheter tip so that bladder temp can be monitored.</a:t>
            </a:r>
            <a:endParaRPr b="0" i="0" sz="2000" u="none" cap="none" strike="noStrike">
              <a:solidFill>
                <a:srgbClr val="4C1130"/>
              </a:solidFill>
              <a:latin typeface="Arial"/>
              <a:ea typeface="Arial"/>
              <a:cs typeface="Arial"/>
              <a:sym typeface="Arial"/>
            </a:endParaRPr>
          </a:p>
          <a:p>
            <a:pPr indent="0" lvl="1" marL="0" marR="0" rtl="0" algn="l">
              <a:lnSpc>
                <a:spcPct val="100000"/>
              </a:lnSpc>
              <a:spcBef>
                <a:spcPts val="600"/>
              </a:spcBef>
              <a:spcAft>
                <a:spcPts val="0"/>
              </a:spcAft>
              <a:buClr>
                <a:srgbClr val="000000"/>
              </a:buClr>
              <a:buSzPts val="2400"/>
              <a:buFont typeface="Arial"/>
              <a:buNone/>
            </a:pPr>
            <a:r>
              <a:rPr b="0" i="0" lang="en-US" sz="2000" u="none" cap="none" strike="noStrike">
                <a:solidFill>
                  <a:srgbClr val="4C1130"/>
                </a:solidFill>
                <a:latin typeface="Arial"/>
                <a:ea typeface="Arial"/>
                <a:cs typeface="Arial"/>
                <a:sym typeface="Arial"/>
              </a:rPr>
              <a:t>As long as urinary output is high, bladder temp. accurately reflects core   temp. </a:t>
            </a:r>
            <a:endParaRPr sz="2000">
              <a:solidFill>
                <a:srgbClr val="4C1130"/>
              </a:solidFill>
            </a:endParaRPr>
          </a:p>
          <a:p>
            <a:pPr indent="0" lvl="1" marL="0" rtl="0" algn="l">
              <a:spcBef>
                <a:spcPts val="0"/>
              </a:spcBef>
              <a:spcAft>
                <a:spcPts val="0"/>
              </a:spcAft>
              <a:buClr>
                <a:srgbClr val="000000"/>
              </a:buClr>
              <a:buSzPts val="2400"/>
              <a:buFont typeface="Arial"/>
              <a:buNone/>
            </a:pPr>
            <a:r>
              <a:t/>
            </a:r>
            <a:endParaRPr sz="2000">
              <a:solidFill>
                <a:srgbClr val="4C1130"/>
              </a:solidFill>
            </a:endParaRPr>
          </a:p>
          <a:p>
            <a:pPr indent="0" lvl="1" marL="0" rtl="0" algn="l">
              <a:spcBef>
                <a:spcPts val="0"/>
              </a:spcBef>
              <a:spcAft>
                <a:spcPts val="0"/>
              </a:spcAft>
              <a:buClr>
                <a:srgbClr val="000000"/>
              </a:buClr>
              <a:buSzPts val="2400"/>
              <a:buFont typeface="Arial"/>
              <a:buNone/>
            </a:pPr>
            <a:r>
              <a:rPr lang="en-US" sz="2000">
                <a:solidFill>
                  <a:srgbClr val="4C1130"/>
                </a:solidFill>
              </a:rPr>
              <a:t>Complications of catheterization, urethral trauma &amp; UTI.</a:t>
            </a:r>
            <a:endParaRPr sz="2000">
              <a:solidFill>
                <a:srgbClr val="4C1130"/>
              </a:solidFill>
            </a:endParaRPr>
          </a:p>
          <a:p>
            <a:pPr indent="0" lvl="1" marL="0" rtl="0" algn="l">
              <a:spcBef>
                <a:spcPts val="0"/>
              </a:spcBef>
              <a:spcAft>
                <a:spcPts val="0"/>
              </a:spcAft>
              <a:buClr>
                <a:srgbClr val="000000"/>
              </a:buClr>
              <a:buSzPts val="2400"/>
              <a:buFont typeface="Arial"/>
              <a:buNone/>
            </a:pPr>
            <a:r>
              <a:rPr lang="en-US" sz="2000">
                <a:solidFill>
                  <a:srgbClr val="4C1130"/>
                </a:solidFill>
              </a:rPr>
              <a:t> Rapid decompression of a distended bladder can cause hypotension.</a:t>
            </a:r>
            <a:endParaRPr sz="2000">
              <a:solidFill>
                <a:srgbClr val="4C1130"/>
              </a:solidFill>
            </a:endParaRPr>
          </a:p>
          <a:p>
            <a:pPr indent="0" lvl="1" marL="0" rtl="0" algn="l">
              <a:spcBef>
                <a:spcPts val="600"/>
              </a:spcBef>
              <a:spcAft>
                <a:spcPts val="0"/>
              </a:spcAft>
              <a:buClr>
                <a:srgbClr val="000000"/>
              </a:buClr>
              <a:buSzPts val="2400"/>
              <a:buFont typeface="Arial"/>
              <a:buNone/>
            </a:pPr>
            <a:r>
              <a:t/>
            </a:r>
            <a:endParaRPr sz="2000">
              <a:solidFill>
                <a:srgbClr val="4C1130"/>
              </a:solidFill>
            </a:endParaRPr>
          </a:p>
          <a:p>
            <a:pPr indent="0" lvl="1" marL="0" marR="0" rtl="0" algn="l">
              <a:lnSpc>
                <a:spcPct val="100000"/>
              </a:lnSpc>
              <a:spcBef>
                <a:spcPts val="600"/>
              </a:spcBef>
              <a:spcAft>
                <a:spcPts val="0"/>
              </a:spcAft>
              <a:buClr>
                <a:srgbClr val="000000"/>
              </a:buClr>
              <a:buSzPts val="2400"/>
              <a:buFont typeface="Arial"/>
              <a:buNone/>
            </a:pPr>
            <a:r>
              <a:t/>
            </a:r>
            <a:endParaRPr sz="2000">
              <a:solidFill>
                <a:srgbClr val="4C1130"/>
              </a:solidFill>
            </a:endParaRPr>
          </a:p>
        </p:txBody>
      </p:sp>
    </p:spTree>
  </p:cSld>
  <p:clrMapOvr>
    <a:masterClrMapping/>
  </p:clrMapOvr>
</p:sld>
</file>

<file path=ppt/slides/slide5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Sp="0">
  <p:cSld>
    <p:bg>
      <p:bgPr>
        <a:noFill/>
      </p:bgPr>
    </p:bg>
    <p:spTree>
      <p:nvGrpSpPr>
        <p:cNvPr id="472" name="Shape 472"/>
        <p:cNvGrpSpPr/>
        <p:nvPr/>
      </p:nvGrpSpPr>
      <p:grpSpPr>
        <a:xfrm>
          <a:off x="0" y="0"/>
          <a:ext cx="0" cy="0"/>
          <a:chOff x="0" y="0"/>
          <a:chExt cx="0" cy="0"/>
        </a:xfrm>
      </p:grpSpPr>
      <p:sp>
        <p:nvSpPr>
          <p:cNvPr id="473" name="Google Shape;473;p56"/>
          <p:cNvSpPr txBox="1"/>
          <p:nvPr>
            <p:ph idx="12" type="sldNum"/>
          </p:nvPr>
        </p:nvSpPr>
        <p:spPr>
          <a:xfrm>
            <a:off x="8472458" y="4663217"/>
            <a:ext cx="548700" cy="393600"/>
          </a:xfrm>
          <a:prstGeom prst="rect">
            <a:avLst/>
          </a:prstGeom>
          <a:noFill/>
          <a:ln>
            <a:noFill/>
          </a:ln>
        </p:spPr>
        <p:txBody>
          <a:bodyPr anchorCtr="0" anchor="b" bIns="91425" lIns="91425" spcFirstLastPara="1" rIns="91425" wrap="square" tIns="91425">
            <a:noAutofit/>
          </a:bodyPr>
          <a:lstStyle/>
          <a:p>
            <a:pPr indent="0" lvl="0" marL="0" rtl="0" algn="r">
              <a:spcBef>
                <a:spcPts val="0"/>
              </a:spcBef>
              <a:spcAft>
                <a:spcPts val="0"/>
              </a:spcAft>
              <a:buNone/>
            </a:pPr>
            <a:fld id="{00000000-1234-1234-1234-123412341234}" type="slidenum">
              <a:rPr b="0" lang="en-US" sz="1000">
                <a:latin typeface="Arial"/>
                <a:ea typeface="Arial"/>
                <a:cs typeface="Arial"/>
                <a:sym typeface="Arial"/>
              </a:rPr>
              <a:t>‹#›</a:t>
            </a:fld>
            <a:endParaRPr b="0" sz="1000">
              <a:latin typeface="Arial"/>
              <a:ea typeface="Arial"/>
              <a:cs typeface="Arial"/>
              <a:sym typeface="Arial"/>
            </a:endParaRPr>
          </a:p>
        </p:txBody>
      </p:sp>
      <p:pic>
        <p:nvPicPr>
          <p:cNvPr id="474" name="Google Shape;474;p56"/>
          <p:cNvPicPr preferRelativeResize="0"/>
          <p:nvPr/>
        </p:nvPicPr>
        <p:blipFill>
          <a:blip r:embed="rId3">
            <a:alphaModFix/>
          </a:blip>
          <a:stretch>
            <a:fillRect/>
          </a:stretch>
        </p:blipFill>
        <p:spPr>
          <a:xfrm>
            <a:off x="2072076" y="71837"/>
            <a:ext cx="4999825" cy="4999825"/>
          </a:xfrm>
          <a:prstGeom prst="rect">
            <a:avLst/>
          </a:prstGeom>
          <a:noFill/>
          <a:ln>
            <a:noFill/>
          </a:ln>
        </p:spPr>
      </p:pic>
      <p:sp>
        <p:nvSpPr>
          <p:cNvPr id="475" name="Google Shape;475;p56"/>
          <p:cNvSpPr txBox="1"/>
          <p:nvPr/>
        </p:nvSpPr>
        <p:spPr>
          <a:xfrm>
            <a:off x="473650" y="999925"/>
            <a:ext cx="13815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t/>
            </a:r>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Sp="0">
  <p:cSld>
    <p:bg>
      <p:bgPr>
        <a:solidFill>
          <a:srgbClr val="FFE599"/>
        </a:solidFill>
      </p:bgPr>
    </p:bg>
    <p:spTree>
      <p:nvGrpSpPr>
        <p:cNvPr id="116" name="Shape 116"/>
        <p:cNvGrpSpPr/>
        <p:nvPr/>
      </p:nvGrpSpPr>
      <p:grpSpPr>
        <a:xfrm>
          <a:off x="0" y="0"/>
          <a:ext cx="0" cy="0"/>
          <a:chOff x="0" y="0"/>
          <a:chExt cx="0" cy="0"/>
        </a:xfrm>
      </p:grpSpPr>
      <p:sp>
        <p:nvSpPr>
          <p:cNvPr id="117" name="Google Shape;117;p6"/>
          <p:cNvSpPr txBox="1"/>
          <p:nvPr>
            <p:ph idx="4294967295" type="title"/>
          </p:nvPr>
        </p:nvSpPr>
        <p:spPr>
          <a:xfrm>
            <a:off x="727012" y="0"/>
            <a:ext cx="7918500" cy="514500"/>
          </a:xfrm>
          <a:prstGeom prst="rect">
            <a:avLst/>
          </a:prstGeom>
          <a:noFill/>
          <a:ln>
            <a:noFill/>
          </a:ln>
        </p:spPr>
        <p:txBody>
          <a:bodyPr anchorCtr="0" anchor="b" bIns="91425" lIns="91425" spcFirstLastPara="1" rIns="91425" wrap="square" tIns="91425">
            <a:noAutofit/>
          </a:bodyPr>
          <a:lstStyle/>
          <a:p>
            <a:pPr indent="0" lvl="0" marL="0" rtl="1" algn="l">
              <a:lnSpc>
                <a:spcPct val="100000"/>
              </a:lnSpc>
              <a:spcBef>
                <a:spcPts val="0"/>
              </a:spcBef>
              <a:spcAft>
                <a:spcPts val="0"/>
              </a:spcAft>
              <a:buClr>
                <a:srgbClr val="262626"/>
              </a:buClr>
              <a:buSzPts val="2400"/>
              <a:buFont typeface="Century Gothic"/>
              <a:buNone/>
            </a:pPr>
            <a:r>
              <a:rPr lang="en-US" sz="2540">
                <a:solidFill>
                  <a:srgbClr val="F6650A"/>
                </a:solidFill>
                <a:latin typeface="Arial Rounded"/>
                <a:ea typeface="Arial Rounded"/>
                <a:cs typeface="Arial Rounded"/>
                <a:sym typeface="Arial Rounded"/>
              </a:rPr>
              <a:t>DIFFERENT UNITS</a:t>
            </a:r>
            <a:endParaRPr sz="2540">
              <a:solidFill>
                <a:srgbClr val="F6650A"/>
              </a:solidFill>
              <a:latin typeface="Arial Rounded"/>
              <a:ea typeface="Arial Rounded"/>
              <a:cs typeface="Arial Rounded"/>
              <a:sym typeface="Arial Rounded"/>
            </a:endParaRPr>
          </a:p>
        </p:txBody>
      </p:sp>
      <p:sp>
        <p:nvSpPr>
          <p:cNvPr id="118" name="Google Shape;118;p6"/>
          <p:cNvSpPr txBox="1"/>
          <p:nvPr/>
        </p:nvSpPr>
        <p:spPr>
          <a:xfrm>
            <a:off x="346038" y="438150"/>
            <a:ext cx="8763000" cy="1000500"/>
          </a:xfrm>
          <a:prstGeom prst="rect">
            <a:avLst/>
          </a:prstGeom>
          <a:noFill/>
          <a:ln>
            <a:noFill/>
          </a:ln>
        </p:spPr>
        <p:txBody>
          <a:bodyPr anchorCtr="0" anchor="t" bIns="45700" lIns="91425" spcFirstLastPara="1" rIns="91425" wrap="square" tIns="45700">
            <a:spAutoFit/>
          </a:bodyPr>
          <a:lstStyle/>
          <a:p>
            <a:pPr indent="0" lvl="1" marL="0" marR="0" rtl="1" algn="l">
              <a:lnSpc>
                <a:spcPct val="100000"/>
              </a:lnSpc>
              <a:spcBef>
                <a:spcPts val="0"/>
              </a:spcBef>
              <a:spcAft>
                <a:spcPts val="0"/>
              </a:spcAft>
              <a:buClr>
                <a:srgbClr val="000000"/>
              </a:buClr>
              <a:buSzPts val="1800"/>
              <a:buFont typeface="Arial"/>
              <a:buNone/>
            </a:pPr>
            <a:r>
              <a:rPr b="0" i="0" lang="en-US" sz="1800" u="none" cap="none" strike="noStrike">
                <a:solidFill>
                  <a:srgbClr val="964009"/>
                </a:solidFill>
                <a:latin typeface="Century Gothic"/>
                <a:ea typeface="Century Gothic"/>
                <a:cs typeface="Century Gothic"/>
                <a:sym typeface="Century Gothic"/>
              </a:rPr>
              <a:t>There are verity of names depends on specific purpose  and the degree o</a:t>
            </a:r>
            <a:r>
              <a:rPr b="0" i="0" lang="en-US" sz="1800" u="none" cap="none" strike="noStrike">
                <a:solidFill>
                  <a:srgbClr val="964009"/>
                </a:solidFill>
                <a:latin typeface="Century Gothic"/>
                <a:ea typeface="Century Gothic"/>
                <a:cs typeface="Century Gothic"/>
                <a:sym typeface="Century Gothic"/>
              </a:rPr>
              <a:t>f</a:t>
            </a:r>
            <a:endParaRPr b="0" i="0" sz="1800" u="none" cap="none" strike="noStrike">
              <a:solidFill>
                <a:srgbClr val="964009"/>
              </a:solidFill>
              <a:latin typeface="Century Gothic"/>
              <a:ea typeface="Century Gothic"/>
              <a:cs typeface="Century Gothic"/>
              <a:sym typeface="Century Gothic"/>
            </a:endParaRPr>
          </a:p>
          <a:p>
            <a:pPr indent="0" lvl="1" marL="0" marR="0" rtl="1" algn="l">
              <a:lnSpc>
                <a:spcPct val="100000"/>
              </a:lnSpc>
              <a:spcBef>
                <a:spcPts val="0"/>
              </a:spcBef>
              <a:spcAft>
                <a:spcPts val="0"/>
              </a:spcAft>
              <a:buClr>
                <a:srgbClr val="000000"/>
              </a:buClr>
              <a:buSzPts val="1800"/>
              <a:buFont typeface="Arial"/>
              <a:buNone/>
            </a:pPr>
            <a:r>
              <a:rPr b="0" i="0" lang="en-US" sz="1800" u="none" cap="none" strike="noStrike">
                <a:solidFill>
                  <a:srgbClr val="964009"/>
                </a:solidFill>
                <a:latin typeface="Century Gothic"/>
                <a:ea typeface="Century Gothic"/>
                <a:cs typeface="Century Gothic"/>
                <a:sym typeface="Century Gothic"/>
              </a:rPr>
              <a:t> dependency of the pati</a:t>
            </a:r>
            <a:r>
              <a:rPr b="0" i="0" lang="en-US" sz="1800" u="none" cap="none" strike="noStrike">
                <a:solidFill>
                  <a:srgbClr val="964009"/>
                </a:solidFill>
                <a:latin typeface="Century Gothic"/>
                <a:ea typeface="Century Gothic"/>
                <a:cs typeface="Century Gothic"/>
                <a:sym typeface="Century Gothic"/>
              </a:rPr>
              <a:t>ent</a:t>
            </a:r>
            <a:r>
              <a:rPr b="0" i="0" lang="en-US" sz="1800" u="none" cap="none" strike="noStrike">
                <a:solidFill>
                  <a:srgbClr val="964009"/>
                </a:solidFill>
                <a:latin typeface="Century Gothic"/>
                <a:ea typeface="Century Gothic"/>
                <a:cs typeface="Century Gothic"/>
                <a:sym typeface="Century Gothic"/>
              </a:rPr>
              <a:t> </a:t>
            </a:r>
            <a:endParaRPr b="0" i="0" sz="1400" u="none" cap="none" strike="noStrike">
              <a:solidFill>
                <a:srgbClr val="964009"/>
              </a:solidFill>
              <a:latin typeface="Arial"/>
              <a:ea typeface="Arial"/>
              <a:cs typeface="Arial"/>
              <a:sym typeface="Arial"/>
            </a:endParaRPr>
          </a:p>
          <a:p>
            <a:pPr indent="0" lvl="1" marL="0" marR="0" rtl="1" algn="l">
              <a:lnSpc>
                <a:spcPct val="100000"/>
              </a:lnSpc>
              <a:spcBef>
                <a:spcPts val="600"/>
              </a:spcBef>
              <a:spcAft>
                <a:spcPts val="0"/>
              </a:spcAft>
              <a:buClr>
                <a:srgbClr val="000000"/>
              </a:buClr>
              <a:buSzPts val="1800"/>
              <a:buFont typeface="Arial"/>
              <a:buNone/>
            </a:pPr>
            <a:r>
              <a:rPr b="0" i="0" lang="en-US" sz="1800" u="none" cap="none" strike="noStrike">
                <a:solidFill>
                  <a:srgbClr val="964009"/>
                </a:solidFill>
                <a:latin typeface="Century Gothic"/>
                <a:ea typeface="Century Gothic"/>
                <a:cs typeface="Century Gothic"/>
                <a:sym typeface="Century Gothic"/>
              </a:rPr>
              <a:t>Many different hospitals have many different terms.  Frequently seen are</a:t>
            </a:r>
            <a:endParaRPr b="0" i="0" sz="1400" u="none" cap="none" strike="noStrike">
              <a:solidFill>
                <a:srgbClr val="964009"/>
              </a:solidFill>
              <a:latin typeface="Arial"/>
              <a:ea typeface="Arial"/>
              <a:cs typeface="Arial"/>
              <a:sym typeface="Arial"/>
            </a:endParaRPr>
          </a:p>
        </p:txBody>
      </p:sp>
      <p:graphicFrame>
        <p:nvGraphicFramePr>
          <p:cNvPr id="119" name="Google Shape;119;p6"/>
          <p:cNvGraphicFramePr/>
          <p:nvPr/>
        </p:nvGraphicFramePr>
        <p:xfrm>
          <a:off x="990600" y="1530757"/>
          <a:ext cx="3000000" cy="3000000"/>
        </p:xfrm>
        <a:graphic>
          <a:graphicData uri="http://schemas.openxmlformats.org/drawingml/2006/table">
            <a:tbl>
              <a:tblPr bandRow="1" firstRow="1">
                <a:noFill/>
                <a:tableStyleId>{ECF3F073-4193-4A4A-BEB1-5A5CACA67A0A}</a:tableStyleId>
              </a:tblPr>
              <a:tblGrid>
                <a:gridCol w="1143000"/>
                <a:gridCol w="838200"/>
                <a:gridCol w="5257800"/>
              </a:tblGrid>
              <a:tr h="304800">
                <a:tc>
                  <a:txBody>
                    <a:bodyPr/>
                    <a:lstStyle/>
                    <a:p>
                      <a:pPr indent="0" lvl="0" marL="31750" marR="0" rtl="0" algn="l">
                        <a:lnSpc>
                          <a:spcPct val="146666"/>
                        </a:lnSpc>
                        <a:spcBef>
                          <a:spcPts val="0"/>
                        </a:spcBef>
                        <a:spcAft>
                          <a:spcPts val="0"/>
                        </a:spcAft>
                        <a:buClr>
                          <a:srgbClr val="000000"/>
                        </a:buClr>
                        <a:buSzPts val="1800"/>
                        <a:buFont typeface="Arial"/>
                        <a:buNone/>
                      </a:pPr>
                      <a:r>
                        <a:rPr b="0" lang="en-US" sz="1800" u="none" cap="none" strike="noStrike">
                          <a:solidFill>
                            <a:srgbClr val="521707"/>
                          </a:solidFill>
                          <a:latin typeface="Arial"/>
                          <a:ea typeface="Arial"/>
                          <a:cs typeface="Arial"/>
                          <a:sym typeface="Arial"/>
                        </a:rPr>
                        <a:t>MICU</a:t>
                      </a:r>
                      <a:endParaRPr b="0" sz="1800" u="none" cap="none" strike="noStrike">
                        <a:solidFill>
                          <a:srgbClr val="521707"/>
                        </a:solidFill>
                        <a:latin typeface="Arial"/>
                        <a:ea typeface="Arial"/>
                        <a:cs typeface="Arial"/>
                        <a:sym typeface="Arial"/>
                      </a:endParaRPr>
                    </a:p>
                  </a:txBody>
                  <a:tcPr marT="0" marB="0" marR="0" marL="0">
                    <a:lnL cap="flat" cmpd="sng" w="12700">
                      <a:solidFill>
                        <a:schemeClr val="dk1"/>
                      </a:solidFill>
                      <a:prstDash val="dot"/>
                      <a:round/>
                      <a:headEnd len="sm" w="sm" type="none"/>
                      <a:tailEnd len="sm" w="sm" type="none"/>
                    </a:lnL>
                    <a:lnR cap="flat" cmpd="sng" w="12700">
                      <a:solidFill>
                        <a:schemeClr val="dk1"/>
                      </a:solidFill>
                      <a:prstDash val="dot"/>
                      <a:round/>
                      <a:headEnd len="sm" w="sm" type="none"/>
                      <a:tailEnd len="sm" w="sm" type="none"/>
                    </a:lnR>
                    <a:lnT cap="flat" cmpd="sng" w="12700">
                      <a:solidFill>
                        <a:schemeClr val="dk1"/>
                      </a:solidFill>
                      <a:prstDash val="dot"/>
                      <a:round/>
                      <a:headEnd len="sm" w="sm" type="none"/>
                      <a:tailEnd len="sm" w="sm" type="none"/>
                    </a:lnT>
                    <a:lnB cap="flat" cmpd="sng" w="12700">
                      <a:solidFill>
                        <a:schemeClr val="dk1"/>
                      </a:solidFill>
                      <a:prstDash val="dot"/>
                      <a:round/>
                      <a:headEnd len="sm" w="sm" type="none"/>
                      <a:tailEnd len="sm" w="sm" type="none"/>
                    </a:lnB>
                    <a:solidFill>
                      <a:srgbClr val="F6650A"/>
                    </a:solidFill>
                  </a:tcPr>
                </a:tc>
                <a:tc>
                  <a:txBody>
                    <a:bodyPr/>
                    <a:lstStyle/>
                    <a:p>
                      <a:pPr indent="0" lvl="0" marL="229233" marR="0" rtl="1" algn="r">
                        <a:lnSpc>
                          <a:spcPct val="146666"/>
                        </a:lnSpc>
                        <a:spcBef>
                          <a:spcPts val="0"/>
                        </a:spcBef>
                        <a:spcAft>
                          <a:spcPts val="0"/>
                        </a:spcAft>
                        <a:buClr>
                          <a:srgbClr val="000000"/>
                        </a:buClr>
                        <a:buSzPts val="1800"/>
                        <a:buFont typeface="Arial"/>
                        <a:buNone/>
                      </a:pPr>
                      <a:r>
                        <a:rPr b="0" lang="en-US" sz="1800" u="none" cap="none" strike="noStrike">
                          <a:solidFill>
                            <a:srgbClr val="521707"/>
                          </a:solidFill>
                          <a:latin typeface="Arial"/>
                          <a:ea typeface="Arial"/>
                          <a:cs typeface="Arial"/>
                          <a:sym typeface="Arial"/>
                        </a:rPr>
                        <a:t>=</a:t>
                      </a:r>
                      <a:endParaRPr sz="1400" u="none" cap="none" strike="noStrike"/>
                    </a:p>
                  </a:txBody>
                  <a:tcPr marT="0" marB="0" marR="0" marL="0">
                    <a:lnL cap="flat" cmpd="sng" w="12700">
                      <a:solidFill>
                        <a:schemeClr val="dk1"/>
                      </a:solidFill>
                      <a:prstDash val="dot"/>
                      <a:round/>
                      <a:headEnd len="sm" w="sm" type="none"/>
                      <a:tailEnd len="sm" w="sm" type="none"/>
                    </a:lnL>
                    <a:lnR cap="flat" cmpd="sng" w="12700">
                      <a:solidFill>
                        <a:schemeClr val="dk1"/>
                      </a:solidFill>
                      <a:prstDash val="dot"/>
                      <a:round/>
                      <a:headEnd len="sm" w="sm" type="none"/>
                      <a:tailEnd len="sm" w="sm" type="none"/>
                    </a:lnR>
                    <a:lnT cap="flat" cmpd="sng" w="12700">
                      <a:solidFill>
                        <a:schemeClr val="dk1"/>
                      </a:solidFill>
                      <a:prstDash val="dot"/>
                      <a:round/>
                      <a:headEnd len="sm" w="sm" type="none"/>
                      <a:tailEnd len="sm" w="sm" type="none"/>
                    </a:lnT>
                    <a:lnB cap="flat" cmpd="sng" w="12700">
                      <a:solidFill>
                        <a:schemeClr val="dk1"/>
                      </a:solidFill>
                      <a:prstDash val="dot"/>
                      <a:round/>
                      <a:headEnd len="sm" w="sm" type="none"/>
                      <a:tailEnd len="sm" w="sm" type="none"/>
                    </a:lnB>
                    <a:solidFill>
                      <a:srgbClr val="F6650A"/>
                    </a:solidFill>
                  </a:tcPr>
                </a:tc>
                <a:tc>
                  <a:txBody>
                    <a:bodyPr/>
                    <a:lstStyle/>
                    <a:p>
                      <a:pPr indent="0" lvl="0" marL="366395" marR="0" rtl="0" algn="l">
                        <a:lnSpc>
                          <a:spcPct val="146666"/>
                        </a:lnSpc>
                        <a:spcBef>
                          <a:spcPts val="0"/>
                        </a:spcBef>
                        <a:spcAft>
                          <a:spcPts val="0"/>
                        </a:spcAft>
                        <a:buClr>
                          <a:srgbClr val="000000"/>
                        </a:buClr>
                        <a:buSzPts val="1800"/>
                        <a:buFont typeface="Arial"/>
                        <a:buNone/>
                      </a:pPr>
                      <a:r>
                        <a:rPr b="0" lang="en-US" sz="1800" u="none" cap="none" strike="noStrike">
                          <a:solidFill>
                            <a:srgbClr val="521707"/>
                          </a:solidFill>
                          <a:latin typeface="Arial"/>
                          <a:ea typeface="Arial"/>
                          <a:cs typeface="Arial"/>
                          <a:sym typeface="Arial"/>
                        </a:rPr>
                        <a:t>Medical ICU</a:t>
                      </a:r>
                      <a:endParaRPr b="0" sz="1800" u="none" cap="none" strike="noStrike">
                        <a:solidFill>
                          <a:srgbClr val="521707"/>
                        </a:solidFill>
                        <a:latin typeface="Arial"/>
                        <a:ea typeface="Arial"/>
                        <a:cs typeface="Arial"/>
                        <a:sym typeface="Arial"/>
                      </a:endParaRPr>
                    </a:p>
                  </a:txBody>
                  <a:tcPr marT="0" marB="0" marR="0" marL="0">
                    <a:lnL cap="flat" cmpd="sng" w="12700">
                      <a:solidFill>
                        <a:schemeClr val="dk1"/>
                      </a:solidFill>
                      <a:prstDash val="dot"/>
                      <a:round/>
                      <a:headEnd len="sm" w="sm" type="none"/>
                      <a:tailEnd len="sm" w="sm" type="none"/>
                    </a:lnL>
                    <a:lnR cap="flat" cmpd="sng" w="12700">
                      <a:solidFill>
                        <a:schemeClr val="dk1"/>
                      </a:solidFill>
                      <a:prstDash val="dot"/>
                      <a:round/>
                      <a:headEnd len="sm" w="sm" type="none"/>
                      <a:tailEnd len="sm" w="sm" type="none"/>
                    </a:lnR>
                    <a:lnT cap="flat" cmpd="sng" w="12700">
                      <a:solidFill>
                        <a:schemeClr val="dk1"/>
                      </a:solidFill>
                      <a:prstDash val="dot"/>
                      <a:round/>
                      <a:headEnd len="sm" w="sm" type="none"/>
                      <a:tailEnd len="sm" w="sm" type="none"/>
                    </a:lnT>
                    <a:lnB cap="flat" cmpd="sng" w="12700">
                      <a:solidFill>
                        <a:schemeClr val="dk1"/>
                      </a:solidFill>
                      <a:prstDash val="dot"/>
                      <a:round/>
                      <a:headEnd len="sm" w="sm" type="none"/>
                      <a:tailEnd len="sm" w="sm" type="none"/>
                    </a:lnB>
                    <a:solidFill>
                      <a:srgbClr val="F6650A"/>
                    </a:solidFill>
                  </a:tcPr>
                </a:tc>
              </a:tr>
              <a:tr h="381000">
                <a:tc>
                  <a:txBody>
                    <a:bodyPr/>
                    <a:lstStyle/>
                    <a:p>
                      <a:pPr indent="0" lvl="0" marL="31750" marR="0" rtl="0" algn="l">
                        <a:lnSpc>
                          <a:spcPct val="153055"/>
                        </a:lnSpc>
                        <a:spcBef>
                          <a:spcPts val="0"/>
                        </a:spcBef>
                        <a:spcAft>
                          <a:spcPts val="0"/>
                        </a:spcAft>
                        <a:buClr>
                          <a:srgbClr val="000000"/>
                        </a:buClr>
                        <a:buSzPts val="1800"/>
                        <a:buFont typeface="Arial"/>
                        <a:buNone/>
                      </a:pPr>
                      <a:r>
                        <a:rPr lang="en-US" sz="1800" u="none" cap="none" strike="noStrike">
                          <a:solidFill>
                            <a:srgbClr val="521707"/>
                          </a:solidFill>
                          <a:latin typeface="Arial"/>
                          <a:ea typeface="Arial"/>
                          <a:cs typeface="Arial"/>
                          <a:sym typeface="Arial"/>
                        </a:rPr>
                        <a:t>SICU</a:t>
                      </a:r>
                      <a:endParaRPr sz="1800" u="none" cap="none" strike="noStrike">
                        <a:solidFill>
                          <a:srgbClr val="521707"/>
                        </a:solidFill>
                        <a:latin typeface="Arial"/>
                        <a:ea typeface="Arial"/>
                        <a:cs typeface="Arial"/>
                        <a:sym typeface="Arial"/>
                      </a:endParaRPr>
                    </a:p>
                  </a:txBody>
                  <a:tcPr marT="0" marB="0" marR="0" marL="0">
                    <a:lnL cap="flat" cmpd="sng" w="12700">
                      <a:solidFill>
                        <a:schemeClr val="dk1"/>
                      </a:solidFill>
                      <a:prstDash val="dot"/>
                      <a:round/>
                      <a:headEnd len="sm" w="sm" type="none"/>
                      <a:tailEnd len="sm" w="sm" type="none"/>
                    </a:lnL>
                    <a:lnR cap="flat" cmpd="sng" w="12700">
                      <a:solidFill>
                        <a:schemeClr val="dk1"/>
                      </a:solidFill>
                      <a:prstDash val="dot"/>
                      <a:round/>
                      <a:headEnd len="sm" w="sm" type="none"/>
                      <a:tailEnd len="sm" w="sm" type="none"/>
                    </a:lnR>
                    <a:lnT cap="flat" cmpd="sng" w="12700">
                      <a:solidFill>
                        <a:schemeClr val="dk1"/>
                      </a:solidFill>
                      <a:prstDash val="dot"/>
                      <a:round/>
                      <a:headEnd len="sm" w="sm" type="none"/>
                      <a:tailEnd len="sm" w="sm" type="none"/>
                    </a:lnT>
                    <a:lnB cap="flat" cmpd="sng" w="12700">
                      <a:solidFill>
                        <a:schemeClr val="dk1"/>
                      </a:solidFill>
                      <a:prstDash val="dot"/>
                      <a:round/>
                      <a:headEnd len="sm" w="sm" type="none"/>
                      <a:tailEnd len="sm" w="sm" type="none"/>
                    </a:lnB>
                  </a:tcPr>
                </a:tc>
                <a:tc>
                  <a:txBody>
                    <a:bodyPr/>
                    <a:lstStyle/>
                    <a:p>
                      <a:pPr indent="0" lvl="0" marL="229233" marR="0" rtl="1" algn="r">
                        <a:lnSpc>
                          <a:spcPct val="153055"/>
                        </a:lnSpc>
                        <a:spcBef>
                          <a:spcPts val="0"/>
                        </a:spcBef>
                        <a:spcAft>
                          <a:spcPts val="0"/>
                        </a:spcAft>
                        <a:buClr>
                          <a:srgbClr val="000000"/>
                        </a:buClr>
                        <a:buSzPts val="1800"/>
                        <a:buFont typeface="Arial"/>
                        <a:buNone/>
                      </a:pPr>
                      <a:r>
                        <a:rPr lang="en-US" sz="1800" u="none" cap="none" strike="noStrike">
                          <a:solidFill>
                            <a:srgbClr val="521707"/>
                          </a:solidFill>
                          <a:latin typeface="Arial"/>
                          <a:ea typeface="Arial"/>
                          <a:cs typeface="Arial"/>
                          <a:sym typeface="Arial"/>
                        </a:rPr>
                        <a:t>=</a:t>
                      </a:r>
                      <a:endParaRPr sz="1400" u="none" cap="none" strike="noStrike"/>
                    </a:p>
                  </a:txBody>
                  <a:tcPr marT="0" marB="0" marR="0" marL="0">
                    <a:lnL cap="flat" cmpd="sng" w="12700">
                      <a:solidFill>
                        <a:schemeClr val="dk1"/>
                      </a:solidFill>
                      <a:prstDash val="dot"/>
                      <a:round/>
                      <a:headEnd len="sm" w="sm" type="none"/>
                      <a:tailEnd len="sm" w="sm" type="none"/>
                    </a:lnL>
                    <a:lnR cap="flat" cmpd="sng" w="12700">
                      <a:solidFill>
                        <a:schemeClr val="dk1"/>
                      </a:solidFill>
                      <a:prstDash val="dot"/>
                      <a:round/>
                      <a:headEnd len="sm" w="sm" type="none"/>
                      <a:tailEnd len="sm" w="sm" type="none"/>
                    </a:lnR>
                    <a:lnT cap="flat" cmpd="sng" w="12700">
                      <a:solidFill>
                        <a:schemeClr val="dk1"/>
                      </a:solidFill>
                      <a:prstDash val="dot"/>
                      <a:round/>
                      <a:headEnd len="sm" w="sm" type="none"/>
                      <a:tailEnd len="sm" w="sm" type="none"/>
                    </a:lnT>
                    <a:lnB cap="flat" cmpd="sng" w="12700">
                      <a:solidFill>
                        <a:schemeClr val="dk1"/>
                      </a:solidFill>
                      <a:prstDash val="dot"/>
                      <a:round/>
                      <a:headEnd len="sm" w="sm" type="none"/>
                      <a:tailEnd len="sm" w="sm" type="none"/>
                    </a:lnB>
                  </a:tcPr>
                </a:tc>
                <a:tc>
                  <a:txBody>
                    <a:bodyPr/>
                    <a:lstStyle/>
                    <a:p>
                      <a:pPr indent="0" lvl="0" marL="366395" marR="0" rtl="0" algn="l">
                        <a:lnSpc>
                          <a:spcPct val="153055"/>
                        </a:lnSpc>
                        <a:spcBef>
                          <a:spcPts val="0"/>
                        </a:spcBef>
                        <a:spcAft>
                          <a:spcPts val="0"/>
                        </a:spcAft>
                        <a:buClr>
                          <a:srgbClr val="000000"/>
                        </a:buClr>
                        <a:buSzPts val="1800"/>
                        <a:buFont typeface="Arial"/>
                        <a:buNone/>
                      </a:pPr>
                      <a:r>
                        <a:rPr lang="en-US" sz="1800" u="none" cap="none" strike="noStrike">
                          <a:solidFill>
                            <a:srgbClr val="521707"/>
                          </a:solidFill>
                          <a:latin typeface="Arial"/>
                          <a:ea typeface="Arial"/>
                          <a:cs typeface="Arial"/>
                          <a:sym typeface="Arial"/>
                        </a:rPr>
                        <a:t>Surgical ICU</a:t>
                      </a:r>
                      <a:endParaRPr sz="1800" u="none" cap="none" strike="noStrike">
                        <a:solidFill>
                          <a:srgbClr val="521707"/>
                        </a:solidFill>
                        <a:latin typeface="Arial"/>
                        <a:ea typeface="Arial"/>
                        <a:cs typeface="Arial"/>
                        <a:sym typeface="Arial"/>
                      </a:endParaRPr>
                    </a:p>
                  </a:txBody>
                  <a:tcPr marT="0" marB="0" marR="0" marL="0">
                    <a:lnL cap="flat" cmpd="sng" w="12700">
                      <a:solidFill>
                        <a:schemeClr val="dk1"/>
                      </a:solidFill>
                      <a:prstDash val="dot"/>
                      <a:round/>
                      <a:headEnd len="sm" w="sm" type="none"/>
                      <a:tailEnd len="sm" w="sm" type="none"/>
                    </a:lnL>
                    <a:lnR cap="flat" cmpd="sng" w="12700">
                      <a:solidFill>
                        <a:schemeClr val="dk1"/>
                      </a:solidFill>
                      <a:prstDash val="dot"/>
                      <a:round/>
                      <a:headEnd len="sm" w="sm" type="none"/>
                      <a:tailEnd len="sm" w="sm" type="none"/>
                    </a:lnR>
                    <a:lnT cap="flat" cmpd="sng" w="12700">
                      <a:solidFill>
                        <a:schemeClr val="dk1"/>
                      </a:solidFill>
                      <a:prstDash val="dot"/>
                      <a:round/>
                      <a:headEnd len="sm" w="sm" type="none"/>
                      <a:tailEnd len="sm" w="sm" type="none"/>
                    </a:lnT>
                    <a:lnB cap="flat" cmpd="sng" w="12700">
                      <a:solidFill>
                        <a:schemeClr val="dk1"/>
                      </a:solidFill>
                      <a:prstDash val="dot"/>
                      <a:round/>
                      <a:headEnd len="sm" w="sm" type="none"/>
                      <a:tailEnd len="sm" w="sm" type="none"/>
                    </a:lnB>
                  </a:tcPr>
                </a:tc>
              </a:tr>
              <a:tr h="381000">
                <a:tc>
                  <a:txBody>
                    <a:bodyPr/>
                    <a:lstStyle/>
                    <a:p>
                      <a:pPr indent="0" lvl="0" marL="31750" marR="0" rtl="0" algn="l">
                        <a:lnSpc>
                          <a:spcPct val="153055"/>
                        </a:lnSpc>
                        <a:spcBef>
                          <a:spcPts val="0"/>
                        </a:spcBef>
                        <a:spcAft>
                          <a:spcPts val="0"/>
                        </a:spcAft>
                        <a:buClr>
                          <a:srgbClr val="000000"/>
                        </a:buClr>
                        <a:buSzPts val="1800"/>
                        <a:buFont typeface="Arial"/>
                        <a:buNone/>
                      </a:pPr>
                      <a:r>
                        <a:rPr lang="en-US" sz="1800" u="none" cap="none" strike="noStrike">
                          <a:solidFill>
                            <a:srgbClr val="521707"/>
                          </a:solidFill>
                          <a:latin typeface="Arial"/>
                          <a:ea typeface="Arial"/>
                          <a:cs typeface="Arial"/>
                          <a:sym typeface="Arial"/>
                        </a:rPr>
                        <a:t>TICU</a:t>
                      </a:r>
                      <a:endParaRPr sz="1800" u="none" cap="none" strike="noStrike">
                        <a:solidFill>
                          <a:srgbClr val="521707"/>
                        </a:solidFill>
                        <a:latin typeface="Arial"/>
                        <a:ea typeface="Arial"/>
                        <a:cs typeface="Arial"/>
                        <a:sym typeface="Arial"/>
                      </a:endParaRPr>
                    </a:p>
                  </a:txBody>
                  <a:tcPr marT="0" marB="0" marR="0" marL="0">
                    <a:lnL cap="flat" cmpd="sng" w="12700">
                      <a:solidFill>
                        <a:schemeClr val="dk1"/>
                      </a:solidFill>
                      <a:prstDash val="dot"/>
                      <a:round/>
                      <a:headEnd len="sm" w="sm" type="none"/>
                      <a:tailEnd len="sm" w="sm" type="none"/>
                    </a:lnL>
                    <a:lnR cap="flat" cmpd="sng" w="12700">
                      <a:solidFill>
                        <a:schemeClr val="dk1"/>
                      </a:solidFill>
                      <a:prstDash val="dot"/>
                      <a:round/>
                      <a:headEnd len="sm" w="sm" type="none"/>
                      <a:tailEnd len="sm" w="sm" type="none"/>
                    </a:lnR>
                    <a:lnT cap="flat" cmpd="sng" w="12700">
                      <a:solidFill>
                        <a:schemeClr val="dk1"/>
                      </a:solidFill>
                      <a:prstDash val="dot"/>
                      <a:round/>
                      <a:headEnd len="sm" w="sm" type="none"/>
                      <a:tailEnd len="sm" w="sm" type="none"/>
                    </a:lnT>
                    <a:lnB cap="flat" cmpd="sng" w="12700">
                      <a:solidFill>
                        <a:schemeClr val="dk1"/>
                      </a:solidFill>
                      <a:prstDash val="dot"/>
                      <a:round/>
                      <a:headEnd len="sm" w="sm" type="none"/>
                      <a:tailEnd len="sm" w="sm" type="none"/>
                    </a:lnB>
                  </a:tcPr>
                </a:tc>
                <a:tc>
                  <a:txBody>
                    <a:bodyPr/>
                    <a:lstStyle/>
                    <a:p>
                      <a:pPr indent="0" lvl="0" marL="229233" marR="0" rtl="1" algn="r">
                        <a:lnSpc>
                          <a:spcPct val="153055"/>
                        </a:lnSpc>
                        <a:spcBef>
                          <a:spcPts val="0"/>
                        </a:spcBef>
                        <a:spcAft>
                          <a:spcPts val="0"/>
                        </a:spcAft>
                        <a:buClr>
                          <a:srgbClr val="000000"/>
                        </a:buClr>
                        <a:buSzPts val="1800"/>
                        <a:buFont typeface="Arial"/>
                        <a:buNone/>
                      </a:pPr>
                      <a:r>
                        <a:rPr lang="en-US" sz="1800" u="none" cap="none" strike="noStrike">
                          <a:solidFill>
                            <a:srgbClr val="521707"/>
                          </a:solidFill>
                          <a:latin typeface="Arial"/>
                          <a:ea typeface="Arial"/>
                          <a:cs typeface="Arial"/>
                          <a:sym typeface="Arial"/>
                        </a:rPr>
                        <a:t>=</a:t>
                      </a:r>
                      <a:endParaRPr sz="1800" u="none" cap="none" strike="noStrike">
                        <a:solidFill>
                          <a:srgbClr val="521707"/>
                        </a:solidFill>
                        <a:latin typeface="Arial"/>
                        <a:ea typeface="Arial"/>
                        <a:cs typeface="Arial"/>
                        <a:sym typeface="Arial"/>
                      </a:endParaRPr>
                    </a:p>
                  </a:txBody>
                  <a:tcPr marT="0" marB="0" marR="0" marL="0">
                    <a:lnL cap="flat" cmpd="sng" w="12700">
                      <a:solidFill>
                        <a:schemeClr val="dk1"/>
                      </a:solidFill>
                      <a:prstDash val="dot"/>
                      <a:round/>
                      <a:headEnd len="sm" w="sm" type="none"/>
                      <a:tailEnd len="sm" w="sm" type="none"/>
                    </a:lnL>
                    <a:lnR cap="flat" cmpd="sng" w="12700">
                      <a:solidFill>
                        <a:schemeClr val="dk1"/>
                      </a:solidFill>
                      <a:prstDash val="dot"/>
                      <a:round/>
                      <a:headEnd len="sm" w="sm" type="none"/>
                      <a:tailEnd len="sm" w="sm" type="none"/>
                    </a:lnR>
                    <a:lnT cap="flat" cmpd="sng" w="12700">
                      <a:solidFill>
                        <a:schemeClr val="dk1"/>
                      </a:solidFill>
                      <a:prstDash val="dot"/>
                      <a:round/>
                      <a:headEnd len="sm" w="sm" type="none"/>
                      <a:tailEnd len="sm" w="sm" type="none"/>
                    </a:lnT>
                    <a:lnB cap="flat" cmpd="sng" w="12700">
                      <a:solidFill>
                        <a:schemeClr val="dk1"/>
                      </a:solidFill>
                      <a:prstDash val="dot"/>
                      <a:round/>
                      <a:headEnd len="sm" w="sm" type="none"/>
                      <a:tailEnd len="sm" w="sm" type="none"/>
                    </a:lnB>
                  </a:tcPr>
                </a:tc>
                <a:tc>
                  <a:txBody>
                    <a:bodyPr/>
                    <a:lstStyle/>
                    <a:p>
                      <a:pPr indent="0" lvl="0" marL="366395" marR="0" rtl="0" algn="l">
                        <a:lnSpc>
                          <a:spcPct val="153055"/>
                        </a:lnSpc>
                        <a:spcBef>
                          <a:spcPts val="0"/>
                        </a:spcBef>
                        <a:spcAft>
                          <a:spcPts val="0"/>
                        </a:spcAft>
                        <a:buClr>
                          <a:srgbClr val="000000"/>
                        </a:buClr>
                        <a:buSzPts val="1800"/>
                        <a:buFont typeface="Arial"/>
                        <a:buNone/>
                      </a:pPr>
                      <a:r>
                        <a:rPr lang="en-US" sz="1800" u="none" cap="none" strike="noStrike">
                          <a:solidFill>
                            <a:srgbClr val="521707"/>
                          </a:solidFill>
                          <a:latin typeface="Arial"/>
                          <a:ea typeface="Arial"/>
                          <a:cs typeface="Arial"/>
                          <a:sym typeface="Arial"/>
                        </a:rPr>
                        <a:t>Trauma ICU or Transplant ICU</a:t>
                      </a:r>
                      <a:endParaRPr sz="1800" u="none" cap="none" strike="noStrike">
                        <a:solidFill>
                          <a:srgbClr val="521707"/>
                        </a:solidFill>
                        <a:latin typeface="Arial"/>
                        <a:ea typeface="Arial"/>
                        <a:cs typeface="Arial"/>
                        <a:sym typeface="Arial"/>
                      </a:endParaRPr>
                    </a:p>
                  </a:txBody>
                  <a:tcPr marT="0" marB="0" marR="0" marL="0">
                    <a:lnL cap="flat" cmpd="sng" w="12700">
                      <a:solidFill>
                        <a:schemeClr val="dk1"/>
                      </a:solidFill>
                      <a:prstDash val="dot"/>
                      <a:round/>
                      <a:headEnd len="sm" w="sm" type="none"/>
                      <a:tailEnd len="sm" w="sm" type="none"/>
                    </a:lnL>
                    <a:lnR cap="flat" cmpd="sng" w="12700">
                      <a:solidFill>
                        <a:schemeClr val="dk1"/>
                      </a:solidFill>
                      <a:prstDash val="dot"/>
                      <a:round/>
                      <a:headEnd len="sm" w="sm" type="none"/>
                      <a:tailEnd len="sm" w="sm" type="none"/>
                    </a:lnR>
                    <a:lnT cap="flat" cmpd="sng" w="12700">
                      <a:solidFill>
                        <a:schemeClr val="dk1"/>
                      </a:solidFill>
                      <a:prstDash val="dot"/>
                      <a:round/>
                      <a:headEnd len="sm" w="sm" type="none"/>
                      <a:tailEnd len="sm" w="sm" type="none"/>
                    </a:lnT>
                    <a:lnB cap="flat" cmpd="sng" w="12700">
                      <a:solidFill>
                        <a:schemeClr val="dk1"/>
                      </a:solidFill>
                      <a:prstDash val="dot"/>
                      <a:round/>
                      <a:headEnd len="sm" w="sm" type="none"/>
                      <a:tailEnd len="sm" w="sm" type="none"/>
                    </a:lnB>
                  </a:tcPr>
                </a:tc>
              </a:tr>
              <a:tr h="381000">
                <a:tc>
                  <a:txBody>
                    <a:bodyPr/>
                    <a:lstStyle/>
                    <a:p>
                      <a:pPr indent="0" lvl="0" marL="31750" marR="0" rtl="0" algn="l">
                        <a:lnSpc>
                          <a:spcPct val="153055"/>
                        </a:lnSpc>
                        <a:spcBef>
                          <a:spcPts val="0"/>
                        </a:spcBef>
                        <a:spcAft>
                          <a:spcPts val="0"/>
                        </a:spcAft>
                        <a:buClr>
                          <a:srgbClr val="000000"/>
                        </a:buClr>
                        <a:buSzPts val="1800"/>
                        <a:buFont typeface="Arial"/>
                        <a:buNone/>
                      </a:pPr>
                      <a:r>
                        <a:rPr lang="en-US" sz="1800" u="none" cap="none" strike="noStrike">
                          <a:solidFill>
                            <a:srgbClr val="521707"/>
                          </a:solidFill>
                          <a:latin typeface="Arial"/>
                          <a:ea typeface="Arial"/>
                          <a:cs typeface="Arial"/>
                          <a:sym typeface="Arial"/>
                        </a:rPr>
                        <a:t>NICU</a:t>
                      </a:r>
                      <a:endParaRPr sz="1800" u="none" cap="none" strike="noStrike">
                        <a:solidFill>
                          <a:srgbClr val="521707"/>
                        </a:solidFill>
                        <a:latin typeface="Arial"/>
                        <a:ea typeface="Arial"/>
                        <a:cs typeface="Arial"/>
                        <a:sym typeface="Arial"/>
                      </a:endParaRPr>
                    </a:p>
                  </a:txBody>
                  <a:tcPr marT="0" marB="0" marR="0" marL="0">
                    <a:lnL cap="flat" cmpd="sng" w="12700">
                      <a:solidFill>
                        <a:schemeClr val="dk1"/>
                      </a:solidFill>
                      <a:prstDash val="dot"/>
                      <a:round/>
                      <a:headEnd len="sm" w="sm" type="none"/>
                      <a:tailEnd len="sm" w="sm" type="none"/>
                    </a:lnL>
                    <a:lnR cap="flat" cmpd="sng" w="12700">
                      <a:solidFill>
                        <a:schemeClr val="dk1"/>
                      </a:solidFill>
                      <a:prstDash val="dot"/>
                      <a:round/>
                      <a:headEnd len="sm" w="sm" type="none"/>
                      <a:tailEnd len="sm" w="sm" type="none"/>
                    </a:lnR>
                    <a:lnT cap="flat" cmpd="sng" w="12700">
                      <a:solidFill>
                        <a:schemeClr val="dk1"/>
                      </a:solidFill>
                      <a:prstDash val="dot"/>
                      <a:round/>
                      <a:headEnd len="sm" w="sm" type="none"/>
                      <a:tailEnd len="sm" w="sm" type="none"/>
                    </a:lnT>
                    <a:lnB cap="flat" cmpd="sng" w="12700">
                      <a:solidFill>
                        <a:schemeClr val="dk1"/>
                      </a:solidFill>
                      <a:prstDash val="dot"/>
                      <a:round/>
                      <a:headEnd len="sm" w="sm" type="none"/>
                      <a:tailEnd len="sm" w="sm" type="none"/>
                    </a:lnB>
                  </a:tcPr>
                </a:tc>
                <a:tc>
                  <a:txBody>
                    <a:bodyPr/>
                    <a:lstStyle/>
                    <a:p>
                      <a:pPr indent="0" lvl="0" marL="229233" marR="0" rtl="1" algn="r">
                        <a:lnSpc>
                          <a:spcPct val="153055"/>
                        </a:lnSpc>
                        <a:spcBef>
                          <a:spcPts val="0"/>
                        </a:spcBef>
                        <a:spcAft>
                          <a:spcPts val="0"/>
                        </a:spcAft>
                        <a:buClr>
                          <a:srgbClr val="000000"/>
                        </a:buClr>
                        <a:buSzPts val="1800"/>
                        <a:buFont typeface="Arial"/>
                        <a:buNone/>
                      </a:pPr>
                      <a:r>
                        <a:rPr lang="en-US" sz="1800" u="none" cap="none" strike="noStrike">
                          <a:solidFill>
                            <a:srgbClr val="521707"/>
                          </a:solidFill>
                          <a:latin typeface="Arial"/>
                          <a:ea typeface="Arial"/>
                          <a:cs typeface="Arial"/>
                          <a:sym typeface="Arial"/>
                        </a:rPr>
                        <a:t>=</a:t>
                      </a:r>
                      <a:endParaRPr sz="1400" u="none" cap="none" strike="noStrike"/>
                    </a:p>
                  </a:txBody>
                  <a:tcPr marT="0" marB="0" marR="0" marL="0">
                    <a:lnL cap="flat" cmpd="sng" w="12700">
                      <a:solidFill>
                        <a:schemeClr val="dk1"/>
                      </a:solidFill>
                      <a:prstDash val="dot"/>
                      <a:round/>
                      <a:headEnd len="sm" w="sm" type="none"/>
                      <a:tailEnd len="sm" w="sm" type="none"/>
                    </a:lnL>
                    <a:lnR cap="flat" cmpd="sng" w="12700">
                      <a:solidFill>
                        <a:schemeClr val="dk1"/>
                      </a:solidFill>
                      <a:prstDash val="dot"/>
                      <a:round/>
                      <a:headEnd len="sm" w="sm" type="none"/>
                      <a:tailEnd len="sm" w="sm" type="none"/>
                    </a:lnR>
                    <a:lnT cap="flat" cmpd="sng" w="12700">
                      <a:solidFill>
                        <a:schemeClr val="dk1"/>
                      </a:solidFill>
                      <a:prstDash val="dot"/>
                      <a:round/>
                      <a:headEnd len="sm" w="sm" type="none"/>
                      <a:tailEnd len="sm" w="sm" type="none"/>
                    </a:lnT>
                    <a:lnB cap="flat" cmpd="sng" w="12700">
                      <a:solidFill>
                        <a:schemeClr val="dk1"/>
                      </a:solidFill>
                      <a:prstDash val="dot"/>
                      <a:round/>
                      <a:headEnd len="sm" w="sm" type="none"/>
                      <a:tailEnd len="sm" w="sm" type="none"/>
                    </a:lnB>
                  </a:tcPr>
                </a:tc>
                <a:tc>
                  <a:txBody>
                    <a:bodyPr/>
                    <a:lstStyle/>
                    <a:p>
                      <a:pPr indent="0" lvl="0" marL="366395" marR="0" rtl="0" algn="l">
                        <a:lnSpc>
                          <a:spcPct val="153055"/>
                        </a:lnSpc>
                        <a:spcBef>
                          <a:spcPts val="0"/>
                        </a:spcBef>
                        <a:spcAft>
                          <a:spcPts val="0"/>
                        </a:spcAft>
                        <a:buClr>
                          <a:srgbClr val="000000"/>
                        </a:buClr>
                        <a:buSzPts val="1800"/>
                        <a:buFont typeface="Arial"/>
                        <a:buNone/>
                      </a:pPr>
                      <a:r>
                        <a:rPr lang="en-US" sz="1800" u="none" cap="none" strike="noStrike">
                          <a:solidFill>
                            <a:srgbClr val="521707"/>
                          </a:solidFill>
                          <a:latin typeface="Arial"/>
                          <a:ea typeface="Arial"/>
                          <a:cs typeface="Arial"/>
                          <a:sym typeface="Arial"/>
                        </a:rPr>
                        <a:t>Neuro ICU or Neonatal ICU</a:t>
                      </a:r>
                      <a:endParaRPr sz="1800" u="none" cap="none" strike="noStrike">
                        <a:solidFill>
                          <a:srgbClr val="521707"/>
                        </a:solidFill>
                        <a:latin typeface="Arial"/>
                        <a:ea typeface="Arial"/>
                        <a:cs typeface="Arial"/>
                        <a:sym typeface="Arial"/>
                      </a:endParaRPr>
                    </a:p>
                  </a:txBody>
                  <a:tcPr marT="0" marB="0" marR="0" marL="0">
                    <a:lnL cap="flat" cmpd="sng" w="12700">
                      <a:solidFill>
                        <a:schemeClr val="dk1"/>
                      </a:solidFill>
                      <a:prstDash val="dot"/>
                      <a:round/>
                      <a:headEnd len="sm" w="sm" type="none"/>
                      <a:tailEnd len="sm" w="sm" type="none"/>
                    </a:lnL>
                    <a:lnR cap="flat" cmpd="sng" w="12700">
                      <a:solidFill>
                        <a:schemeClr val="dk1"/>
                      </a:solidFill>
                      <a:prstDash val="dot"/>
                      <a:round/>
                      <a:headEnd len="sm" w="sm" type="none"/>
                      <a:tailEnd len="sm" w="sm" type="none"/>
                    </a:lnR>
                    <a:lnT cap="flat" cmpd="sng" w="12700">
                      <a:solidFill>
                        <a:schemeClr val="dk1"/>
                      </a:solidFill>
                      <a:prstDash val="dot"/>
                      <a:round/>
                      <a:headEnd len="sm" w="sm" type="none"/>
                      <a:tailEnd len="sm" w="sm" type="none"/>
                    </a:lnT>
                    <a:lnB cap="flat" cmpd="sng" w="12700">
                      <a:solidFill>
                        <a:schemeClr val="dk1"/>
                      </a:solidFill>
                      <a:prstDash val="dot"/>
                      <a:round/>
                      <a:headEnd len="sm" w="sm" type="none"/>
                      <a:tailEnd len="sm" w="sm" type="none"/>
                    </a:lnB>
                  </a:tcPr>
                </a:tc>
              </a:tr>
              <a:tr h="381000">
                <a:tc>
                  <a:txBody>
                    <a:bodyPr/>
                    <a:lstStyle/>
                    <a:p>
                      <a:pPr indent="0" lvl="0" marL="31750" marR="0" rtl="0" algn="l">
                        <a:lnSpc>
                          <a:spcPct val="153055"/>
                        </a:lnSpc>
                        <a:spcBef>
                          <a:spcPts val="0"/>
                        </a:spcBef>
                        <a:spcAft>
                          <a:spcPts val="0"/>
                        </a:spcAft>
                        <a:buClr>
                          <a:srgbClr val="000000"/>
                        </a:buClr>
                        <a:buSzPts val="1800"/>
                        <a:buFont typeface="Arial"/>
                        <a:buNone/>
                      </a:pPr>
                      <a:r>
                        <a:rPr lang="en-US" sz="1800" u="none" cap="none" strike="noStrike">
                          <a:solidFill>
                            <a:srgbClr val="521707"/>
                          </a:solidFill>
                          <a:latin typeface="Arial"/>
                          <a:ea typeface="Arial"/>
                          <a:cs typeface="Arial"/>
                          <a:sym typeface="Arial"/>
                        </a:rPr>
                        <a:t>PICU</a:t>
                      </a:r>
                      <a:endParaRPr sz="1800" u="none" cap="none" strike="noStrike">
                        <a:solidFill>
                          <a:srgbClr val="521707"/>
                        </a:solidFill>
                        <a:latin typeface="Arial"/>
                        <a:ea typeface="Arial"/>
                        <a:cs typeface="Arial"/>
                        <a:sym typeface="Arial"/>
                      </a:endParaRPr>
                    </a:p>
                  </a:txBody>
                  <a:tcPr marT="0" marB="0" marR="0" marL="0">
                    <a:lnL cap="flat" cmpd="sng" w="12700">
                      <a:solidFill>
                        <a:schemeClr val="dk1"/>
                      </a:solidFill>
                      <a:prstDash val="dot"/>
                      <a:round/>
                      <a:headEnd len="sm" w="sm" type="none"/>
                      <a:tailEnd len="sm" w="sm" type="none"/>
                    </a:lnL>
                    <a:lnR cap="flat" cmpd="sng" w="12700">
                      <a:solidFill>
                        <a:schemeClr val="dk1"/>
                      </a:solidFill>
                      <a:prstDash val="dot"/>
                      <a:round/>
                      <a:headEnd len="sm" w="sm" type="none"/>
                      <a:tailEnd len="sm" w="sm" type="none"/>
                    </a:lnR>
                    <a:lnT cap="flat" cmpd="sng" w="12700">
                      <a:solidFill>
                        <a:schemeClr val="dk1"/>
                      </a:solidFill>
                      <a:prstDash val="dot"/>
                      <a:round/>
                      <a:headEnd len="sm" w="sm" type="none"/>
                      <a:tailEnd len="sm" w="sm" type="none"/>
                    </a:lnT>
                    <a:lnB cap="flat" cmpd="sng" w="12700">
                      <a:solidFill>
                        <a:schemeClr val="dk1"/>
                      </a:solidFill>
                      <a:prstDash val="dot"/>
                      <a:round/>
                      <a:headEnd len="sm" w="sm" type="none"/>
                      <a:tailEnd len="sm" w="sm" type="none"/>
                    </a:lnB>
                  </a:tcPr>
                </a:tc>
                <a:tc>
                  <a:txBody>
                    <a:bodyPr/>
                    <a:lstStyle/>
                    <a:p>
                      <a:pPr indent="0" lvl="0" marL="229233" marR="0" rtl="1" algn="r">
                        <a:lnSpc>
                          <a:spcPct val="153055"/>
                        </a:lnSpc>
                        <a:spcBef>
                          <a:spcPts val="0"/>
                        </a:spcBef>
                        <a:spcAft>
                          <a:spcPts val="0"/>
                        </a:spcAft>
                        <a:buClr>
                          <a:srgbClr val="000000"/>
                        </a:buClr>
                        <a:buSzPts val="1800"/>
                        <a:buFont typeface="Arial"/>
                        <a:buNone/>
                      </a:pPr>
                      <a:r>
                        <a:rPr lang="en-US" sz="1800" u="none" cap="none" strike="noStrike">
                          <a:solidFill>
                            <a:srgbClr val="521707"/>
                          </a:solidFill>
                          <a:latin typeface="Arial"/>
                          <a:ea typeface="Arial"/>
                          <a:cs typeface="Arial"/>
                          <a:sym typeface="Arial"/>
                        </a:rPr>
                        <a:t>=</a:t>
                      </a:r>
                      <a:endParaRPr sz="1400" u="none" cap="none" strike="noStrike"/>
                    </a:p>
                  </a:txBody>
                  <a:tcPr marT="0" marB="0" marR="0" marL="0">
                    <a:lnL cap="flat" cmpd="sng" w="12700">
                      <a:solidFill>
                        <a:schemeClr val="dk1"/>
                      </a:solidFill>
                      <a:prstDash val="dot"/>
                      <a:round/>
                      <a:headEnd len="sm" w="sm" type="none"/>
                      <a:tailEnd len="sm" w="sm" type="none"/>
                    </a:lnL>
                    <a:lnR cap="flat" cmpd="sng" w="12700">
                      <a:solidFill>
                        <a:schemeClr val="dk1"/>
                      </a:solidFill>
                      <a:prstDash val="dot"/>
                      <a:round/>
                      <a:headEnd len="sm" w="sm" type="none"/>
                      <a:tailEnd len="sm" w="sm" type="none"/>
                    </a:lnR>
                    <a:lnT cap="flat" cmpd="sng" w="12700">
                      <a:solidFill>
                        <a:schemeClr val="dk1"/>
                      </a:solidFill>
                      <a:prstDash val="dot"/>
                      <a:round/>
                      <a:headEnd len="sm" w="sm" type="none"/>
                      <a:tailEnd len="sm" w="sm" type="none"/>
                    </a:lnT>
                    <a:lnB cap="flat" cmpd="sng" w="12700">
                      <a:solidFill>
                        <a:schemeClr val="dk1"/>
                      </a:solidFill>
                      <a:prstDash val="dot"/>
                      <a:round/>
                      <a:headEnd len="sm" w="sm" type="none"/>
                      <a:tailEnd len="sm" w="sm" type="none"/>
                    </a:lnB>
                  </a:tcPr>
                </a:tc>
                <a:tc>
                  <a:txBody>
                    <a:bodyPr/>
                    <a:lstStyle/>
                    <a:p>
                      <a:pPr indent="0" lvl="0" marL="366395" marR="0" rtl="0" algn="l">
                        <a:lnSpc>
                          <a:spcPct val="153055"/>
                        </a:lnSpc>
                        <a:spcBef>
                          <a:spcPts val="0"/>
                        </a:spcBef>
                        <a:spcAft>
                          <a:spcPts val="0"/>
                        </a:spcAft>
                        <a:buClr>
                          <a:srgbClr val="000000"/>
                        </a:buClr>
                        <a:buSzPts val="1800"/>
                        <a:buFont typeface="Arial"/>
                        <a:buNone/>
                      </a:pPr>
                      <a:r>
                        <a:rPr lang="en-US" sz="1800" u="none" cap="none" strike="noStrike">
                          <a:solidFill>
                            <a:srgbClr val="521707"/>
                          </a:solidFill>
                          <a:latin typeface="Arial"/>
                          <a:ea typeface="Arial"/>
                          <a:cs typeface="Arial"/>
                          <a:sym typeface="Arial"/>
                        </a:rPr>
                        <a:t>Pediatric ICU</a:t>
                      </a:r>
                      <a:endParaRPr sz="1800" u="none" cap="none" strike="noStrike">
                        <a:solidFill>
                          <a:srgbClr val="521707"/>
                        </a:solidFill>
                        <a:latin typeface="Arial"/>
                        <a:ea typeface="Arial"/>
                        <a:cs typeface="Arial"/>
                        <a:sym typeface="Arial"/>
                      </a:endParaRPr>
                    </a:p>
                  </a:txBody>
                  <a:tcPr marT="0" marB="0" marR="0" marL="0">
                    <a:lnL cap="flat" cmpd="sng" w="12700">
                      <a:solidFill>
                        <a:schemeClr val="dk1"/>
                      </a:solidFill>
                      <a:prstDash val="dot"/>
                      <a:round/>
                      <a:headEnd len="sm" w="sm" type="none"/>
                      <a:tailEnd len="sm" w="sm" type="none"/>
                    </a:lnL>
                    <a:lnR cap="flat" cmpd="sng" w="12700">
                      <a:solidFill>
                        <a:schemeClr val="dk1"/>
                      </a:solidFill>
                      <a:prstDash val="dot"/>
                      <a:round/>
                      <a:headEnd len="sm" w="sm" type="none"/>
                      <a:tailEnd len="sm" w="sm" type="none"/>
                    </a:lnR>
                    <a:lnT cap="flat" cmpd="sng" w="12700">
                      <a:solidFill>
                        <a:schemeClr val="dk1"/>
                      </a:solidFill>
                      <a:prstDash val="dot"/>
                      <a:round/>
                      <a:headEnd len="sm" w="sm" type="none"/>
                      <a:tailEnd len="sm" w="sm" type="none"/>
                    </a:lnT>
                    <a:lnB cap="flat" cmpd="sng" w="12700">
                      <a:solidFill>
                        <a:schemeClr val="dk1"/>
                      </a:solidFill>
                      <a:prstDash val="dot"/>
                      <a:round/>
                      <a:headEnd len="sm" w="sm" type="none"/>
                      <a:tailEnd len="sm" w="sm" type="none"/>
                    </a:lnB>
                  </a:tcPr>
                </a:tc>
              </a:tr>
              <a:tr h="279400">
                <a:tc>
                  <a:txBody>
                    <a:bodyPr/>
                    <a:lstStyle/>
                    <a:p>
                      <a:pPr indent="0" lvl="0" marL="31750" marR="0" rtl="0" algn="l">
                        <a:lnSpc>
                          <a:spcPct val="153055"/>
                        </a:lnSpc>
                        <a:spcBef>
                          <a:spcPts val="0"/>
                        </a:spcBef>
                        <a:spcAft>
                          <a:spcPts val="0"/>
                        </a:spcAft>
                        <a:buClr>
                          <a:srgbClr val="000000"/>
                        </a:buClr>
                        <a:buSzPts val="1800"/>
                        <a:buFont typeface="Arial"/>
                        <a:buNone/>
                      </a:pPr>
                      <a:r>
                        <a:rPr lang="en-US" sz="1800" u="none" cap="none" strike="noStrike">
                          <a:solidFill>
                            <a:srgbClr val="521707"/>
                          </a:solidFill>
                          <a:latin typeface="Arial"/>
                          <a:ea typeface="Arial"/>
                          <a:cs typeface="Arial"/>
                          <a:sym typeface="Arial"/>
                        </a:rPr>
                        <a:t>CVICU</a:t>
                      </a:r>
                      <a:endParaRPr sz="1800" u="none" cap="none" strike="noStrike">
                        <a:solidFill>
                          <a:srgbClr val="521707"/>
                        </a:solidFill>
                        <a:latin typeface="Arial"/>
                        <a:ea typeface="Arial"/>
                        <a:cs typeface="Arial"/>
                        <a:sym typeface="Arial"/>
                      </a:endParaRPr>
                    </a:p>
                  </a:txBody>
                  <a:tcPr marT="0" marB="0" marR="0" marL="0">
                    <a:lnL cap="flat" cmpd="sng" w="12700">
                      <a:solidFill>
                        <a:schemeClr val="dk1"/>
                      </a:solidFill>
                      <a:prstDash val="dot"/>
                      <a:round/>
                      <a:headEnd len="sm" w="sm" type="none"/>
                      <a:tailEnd len="sm" w="sm" type="none"/>
                    </a:lnL>
                    <a:lnR cap="flat" cmpd="sng" w="12700">
                      <a:solidFill>
                        <a:schemeClr val="dk1"/>
                      </a:solidFill>
                      <a:prstDash val="dot"/>
                      <a:round/>
                      <a:headEnd len="sm" w="sm" type="none"/>
                      <a:tailEnd len="sm" w="sm" type="none"/>
                    </a:lnR>
                    <a:lnT cap="flat" cmpd="sng" w="12700">
                      <a:solidFill>
                        <a:schemeClr val="dk1"/>
                      </a:solidFill>
                      <a:prstDash val="dot"/>
                      <a:round/>
                      <a:headEnd len="sm" w="sm" type="none"/>
                      <a:tailEnd len="sm" w="sm" type="none"/>
                    </a:lnT>
                    <a:lnB cap="flat" cmpd="sng" w="12700">
                      <a:solidFill>
                        <a:schemeClr val="dk1"/>
                      </a:solidFill>
                      <a:prstDash val="dot"/>
                      <a:round/>
                      <a:headEnd len="sm" w="sm" type="none"/>
                      <a:tailEnd len="sm" w="sm" type="none"/>
                    </a:lnB>
                  </a:tcPr>
                </a:tc>
                <a:tc>
                  <a:txBody>
                    <a:bodyPr/>
                    <a:lstStyle/>
                    <a:p>
                      <a:pPr indent="0" lvl="0" marL="229233" marR="0" rtl="1" algn="r">
                        <a:lnSpc>
                          <a:spcPct val="153055"/>
                        </a:lnSpc>
                        <a:spcBef>
                          <a:spcPts val="0"/>
                        </a:spcBef>
                        <a:spcAft>
                          <a:spcPts val="0"/>
                        </a:spcAft>
                        <a:buClr>
                          <a:srgbClr val="000000"/>
                        </a:buClr>
                        <a:buSzPts val="1800"/>
                        <a:buFont typeface="Arial"/>
                        <a:buNone/>
                      </a:pPr>
                      <a:r>
                        <a:rPr lang="en-US" sz="1800" u="none" cap="none" strike="noStrike">
                          <a:solidFill>
                            <a:srgbClr val="521707"/>
                          </a:solidFill>
                          <a:latin typeface="Arial"/>
                          <a:ea typeface="Arial"/>
                          <a:cs typeface="Arial"/>
                          <a:sym typeface="Arial"/>
                        </a:rPr>
                        <a:t>=</a:t>
                      </a:r>
                      <a:endParaRPr sz="1800" u="none" cap="none" strike="noStrike">
                        <a:solidFill>
                          <a:srgbClr val="521707"/>
                        </a:solidFill>
                        <a:latin typeface="Arial"/>
                        <a:ea typeface="Arial"/>
                        <a:cs typeface="Arial"/>
                        <a:sym typeface="Arial"/>
                      </a:endParaRPr>
                    </a:p>
                  </a:txBody>
                  <a:tcPr marT="0" marB="0" marR="0" marL="0">
                    <a:lnL cap="flat" cmpd="sng" w="12700">
                      <a:solidFill>
                        <a:schemeClr val="dk1"/>
                      </a:solidFill>
                      <a:prstDash val="dot"/>
                      <a:round/>
                      <a:headEnd len="sm" w="sm" type="none"/>
                      <a:tailEnd len="sm" w="sm" type="none"/>
                    </a:lnL>
                    <a:lnR cap="flat" cmpd="sng" w="12700">
                      <a:solidFill>
                        <a:schemeClr val="dk1"/>
                      </a:solidFill>
                      <a:prstDash val="dot"/>
                      <a:round/>
                      <a:headEnd len="sm" w="sm" type="none"/>
                      <a:tailEnd len="sm" w="sm" type="none"/>
                    </a:lnR>
                    <a:lnT cap="flat" cmpd="sng" w="12700">
                      <a:solidFill>
                        <a:schemeClr val="dk1"/>
                      </a:solidFill>
                      <a:prstDash val="dot"/>
                      <a:round/>
                      <a:headEnd len="sm" w="sm" type="none"/>
                      <a:tailEnd len="sm" w="sm" type="none"/>
                    </a:lnT>
                    <a:lnB cap="flat" cmpd="sng" w="12700">
                      <a:solidFill>
                        <a:schemeClr val="dk1"/>
                      </a:solidFill>
                      <a:prstDash val="dot"/>
                      <a:round/>
                      <a:headEnd len="sm" w="sm" type="none"/>
                      <a:tailEnd len="sm" w="sm" type="none"/>
                    </a:lnB>
                  </a:tcPr>
                </a:tc>
                <a:tc>
                  <a:txBody>
                    <a:bodyPr/>
                    <a:lstStyle/>
                    <a:p>
                      <a:pPr indent="0" lvl="0" marL="366395" marR="0" rtl="0" algn="l">
                        <a:lnSpc>
                          <a:spcPct val="153055"/>
                        </a:lnSpc>
                        <a:spcBef>
                          <a:spcPts val="0"/>
                        </a:spcBef>
                        <a:spcAft>
                          <a:spcPts val="0"/>
                        </a:spcAft>
                        <a:buClr>
                          <a:srgbClr val="000000"/>
                        </a:buClr>
                        <a:buSzPts val="1800"/>
                        <a:buFont typeface="Arial"/>
                        <a:buNone/>
                      </a:pPr>
                      <a:r>
                        <a:rPr lang="en-US" sz="1800" u="none" cap="none" strike="noStrike">
                          <a:solidFill>
                            <a:srgbClr val="521707"/>
                          </a:solidFill>
                          <a:latin typeface="Arial"/>
                          <a:ea typeface="Arial"/>
                          <a:cs typeface="Arial"/>
                          <a:sym typeface="Arial"/>
                        </a:rPr>
                        <a:t>Cardiovascular ICU</a:t>
                      </a:r>
                      <a:endParaRPr sz="1800" u="none" cap="none" strike="noStrike">
                        <a:solidFill>
                          <a:srgbClr val="521707"/>
                        </a:solidFill>
                        <a:latin typeface="Arial"/>
                        <a:ea typeface="Arial"/>
                        <a:cs typeface="Arial"/>
                        <a:sym typeface="Arial"/>
                      </a:endParaRPr>
                    </a:p>
                  </a:txBody>
                  <a:tcPr marT="0" marB="0" marR="0" marL="0">
                    <a:lnL cap="flat" cmpd="sng" w="12700">
                      <a:solidFill>
                        <a:schemeClr val="dk1"/>
                      </a:solidFill>
                      <a:prstDash val="dot"/>
                      <a:round/>
                      <a:headEnd len="sm" w="sm" type="none"/>
                      <a:tailEnd len="sm" w="sm" type="none"/>
                    </a:lnL>
                    <a:lnR cap="flat" cmpd="sng" w="12700">
                      <a:solidFill>
                        <a:schemeClr val="dk1"/>
                      </a:solidFill>
                      <a:prstDash val="dot"/>
                      <a:round/>
                      <a:headEnd len="sm" w="sm" type="none"/>
                      <a:tailEnd len="sm" w="sm" type="none"/>
                    </a:lnR>
                    <a:lnT cap="flat" cmpd="sng" w="12700">
                      <a:solidFill>
                        <a:schemeClr val="dk1"/>
                      </a:solidFill>
                      <a:prstDash val="dot"/>
                      <a:round/>
                      <a:headEnd len="sm" w="sm" type="none"/>
                      <a:tailEnd len="sm" w="sm" type="none"/>
                    </a:lnT>
                    <a:lnB cap="flat" cmpd="sng" w="12700">
                      <a:solidFill>
                        <a:schemeClr val="dk1"/>
                      </a:solidFill>
                      <a:prstDash val="dot"/>
                      <a:round/>
                      <a:headEnd len="sm" w="sm" type="none"/>
                      <a:tailEnd len="sm" w="sm" type="none"/>
                    </a:lnB>
                  </a:tcPr>
                </a:tc>
              </a:tr>
              <a:tr h="304800">
                <a:tc>
                  <a:txBody>
                    <a:bodyPr/>
                    <a:lstStyle/>
                    <a:p>
                      <a:pPr indent="0" lvl="0" marL="31750" marR="0" rtl="0" algn="l">
                        <a:lnSpc>
                          <a:spcPct val="153055"/>
                        </a:lnSpc>
                        <a:spcBef>
                          <a:spcPts val="0"/>
                        </a:spcBef>
                        <a:spcAft>
                          <a:spcPts val="0"/>
                        </a:spcAft>
                        <a:buClr>
                          <a:srgbClr val="000000"/>
                        </a:buClr>
                        <a:buSzPts val="1800"/>
                        <a:buFont typeface="Arial"/>
                        <a:buNone/>
                      </a:pPr>
                      <a:r>
                        <a:rPr lang="en-US" sz="1800" u="none" cap="none" strike="noStrike">
                          <a:solidFill>
                            <a:srgbClr val="521707"/>
                          </a:solidFill>
                          <a:latin typeface="Arial"/>
                          <a:ea typeface="Arial"/>
                          <a:cs typeface="Arial"/>
                          <a:sym typeface="Arial"/>
                        </a:rPr>
                        <a:t>CCU</a:t>
                      </a:r>
                      <a:endParaRPr sz="1800" u="none" cap="none" strike="noStrike">
                        <a:solidFill>
                          <a:srgbClr val="521707"/>
                        </a:solidFill>
                        <a:latin typeface="Arial"/>
                        <a:ea typeface="Arial"/>
                        <a:cs typeface="Arial"/>
                        <a:sym typeface="Arial"/>
                      </a:endParaRPr>
                    </a:p>
                  </a:txBody>
                  <a:tcPr marT="0" marB="0" marR="0" marL="0">
                    <a:lnL cap="flat" cmpd="sng" w="12700">
                      <a:solidFill>
                        <a:schemeClr val="dk1"/>
                      </a:solidFill>
                      <a:prstDash val="dot"/>
                      <a:round/>
                      <a:headEnd len="sm" w="sm" type="none"/>
                      <a:tailEnd len="sm" w="sm" type="none"/>
                    </a:lnL>
                    <a:lnR cap="flat" cmpd="sng" w="12700">
                      <a:solidFill>
                        <a:schemeClr val="dk1"/>
                      </a:solidFill>
                      <a:prstDash val="dot"/>
                      <a:round/>
                      <a:headEnd len="sm" w="sm" type="none"/>
                      <a:tailEnd len="sm" w="sm" type="none"/>
                    </a:lnR>
                    <a:lnT cap="flat" cmpd="sng" w="12700">
                      <a:solidFill>
                        <a:schemeClr val="dk1"/>
                      </a:solidFill>
                      <a:prstDash val="dot"/>
                      <a:round/>
                      <a:headEnd len="sm" w="sm" type="none"/>
                      <a:tailEnd len="sm" w="sm" type="none"/>
                    </a:lnT>
                    <a:lnB cap="flat" cmpd="sng" w="12700">
                      <a:solidFill>
                        <a:schemeClr val="dk1"/>
                      </a:solidFill>
                      <a:prstDash val="dot"/>
                      <a:round/>
                      <a:headEnd len="sm" w="sm" type="none"/>
                      <a:tailEnd len="sm" w="sm" type="none"/>
                    </a:lnB>
                  </a:tcPr>
                </a:tc>
                <a:tc>
                  <a:txBody>
                    <a:bodyPr/>
                    <a:lstStyle/>
                    <a:p>
                      <a:pPr indent="0" lvl="0" marL="229233" marR="0" rtl="1" algn="r">
                        <a:lnSpc>
                          <a:spcPct val="153055"/>
                        </a:lnSpc>
                        <a:spcBef>
                          <a:spcPts val="0"/>
                        </a:spcBef>
                        <a:spcAft>
                          <a:spcPts val="0"/>
                        </a:spcAft>
                        <a:buClr>
                          <a:srgbClr val="000000"/>
                        </a:buClr>
                        <a:buSzPts val="1800"/>
                        <a:buFont typeface="Arial"/>
                        <a:buNone/>
                      </a:pPr>
                      <a:r>
                        <a:rPr lang="en-US" sz="1800" u="none" cap="none" strike="noStrike">
                          <a:solidFill>
                            <a:srgbClr val="521707"/>
                          </a:solidFill>
                          <a:latin typeface="Arial"/>
                          <a:ea typeface="Arial"/>
                          <a:cs typeface="Arial"/>
                          <a:sym typeface="Arial"/>
                        </a:rPr>
                        <a:t>=</a:t>
                      </a:r>
                      <a:endParaRPr sz="1800" u="none" cap="none" strike="noStrike">
                        <a:solidFill>
                          <a:srgbClr val="521707"/>
                        </a:solidFill>
                        <a:latin typeface="Arial"/>
                        <a:ea typeface="Arial"/>
                        <a:cs typeface="Arial"/>
                        <a:sym typeface="Arial"/>
                      </a:endParaRPr>
                    </a:p>
                  </a:txBody>
                  <a:tcPr marT="0" marB="0" marR="0" marL="0">
                    <a:lnL cap="flat" cmpd="sng" w="12700">
                      <a:solidFill>
                        <a:schemeClr val="dk1"/>
                      </a:solidFill>
                      <a:prstDash val="dot"/>
                      <a:round/>
                      <a:headEnd len="sm" w="sm" type="none"/>
                      <a:tailEnd len="sm" w="sm" type="none"/>
                    </a:lnL>
                    <a:lnR cap="flat" cmpd="sng" w="12700">
                      <a:solidFill>
                        <a:schemeClr val="dk1"/>
                      </a:solidFill>
                      <a:prstDash val="dot"/>
                      <a:round/>
                      <a:headEnd len="sm" w="sm" type="none"/>
                      <a:tailEnd len="sm" w="sm" type="none"/>
                    </a:lnR>
                    <a:lnT cap="flat" cmpd="sng" w="12700">
                      <a:solidFill>
                        <a:schemeClr val="dk1"/>
                      </a:solidFill>
                      <a:prstDash val="dot"/>
                      <a:round/>
                      <a:headEnd len="sm" w="sm" type="none"/>
                      <a:tailEnd len="sm" w="sm" type="none"/>
                    </a:lnT>
                    <a:lnB cap="flat" cmpd="sng" w="12700">
                      <a:solidFill>
                        <a:schemeClr val="dk1"/>
                      </a:solidFill>
                      <a:prstDash val="dot"/>
                      <a:round/>
                      <a:headEnd len="sm" w="sm" type="none"/>
                      <a:tailEnd len="sm" w="sm" type="none"/>
                    </a:lnB>
                  </a:tcPr>
                </a:tc>
                <a:tc>
                  <a:txBody>
                    <a:bodyPr/>
                    <a:lstStyle/>
                    <a:p>
                      <a:pPr indent="0" lvl="0" marL="366395" marR="0" rtl="0" algn="l">
                        <a:lnSpc>
                          <a:spcPct val="153055"/>
                        </a:lnSpc>
                        <a:spcBef>
                          <a:spcPts val="0"/>
                        </a:spcBef>
                        <a:spcAft>
                          <a:spcPts val="0"/>
                        </a:spcAft>
                        <a:buClr>
                          <a:srgbClr val="000000"/>
                        </a:buClr>
                        <a:buSzPts val="1800"/>
                        <a:buFont typeface="Arial"/>
                        <a:buNone/>
                      </a:pPr>
                      <a:r>
                        <a:rPr lang="en-US" sz="1800" u="none" cap="none" strike="noStrike">
                          <a:solidFill>
                            <a:srgbClr val="521707"/>
                          </a:solidFill>
                          <a:latin typeface="Arial"/>
                          <a:ea typeface="Arial"/>
                          <a:cs typeface="Arial"/>
                          <a:sym typeface="Arial"/>
                        </a:rPr>
                        <a:t>Coronary Care Unit</a:t>
                      </a:r>
                      <a:endParaRPr sz="1800" u="none" cap="none" strike="noStrike">
                        <a:solidFill>
                          <a:srgbClr val="521707"/>
                        </a:solidFill>
                        <a:latin typeface="Arial"/>
                        <a:ea typeface="Arial"/>
                        <a:cs typeface="Arial"/>
                        <a:sym typeface="Arial"/>
                      </a:endParaRPr>
                    </a:p>
                  </a:txBody>
                  <a:tcPr marT="0" marB="0" marR="0" marL="0">
                    <a:lnL cap="flat" cmpd="sng" w="12700">
                      <a:solidFill>
                        <a:schemeClr val="dk1"/>
                      </a:solidFill>
                      <a:prstDash val="dot"/>
                      <a:round/>
                      <a:headEnd len="sm" w="sm" type="none"/>
                      <a:tailEnd len="sm" w="sm" type="none"/>
                    </a:lnL>
                    <a:lnR cap="flat" cmpd="sng" w="12700">
                      <a:solidFill>
                        <a:schemeClr val="dk1"/>
                      </a:solidFill>
                      <a:prstDash val="dot"/>
                      <a:round/>
                      <a:headEnd len="sm" w="sm" type="none"/>
                      <a:tailEnd len="sm" w="sm" type="none"/>
                    </a:lnR>
                    <a:lnT cap="flat" cmpd="sng" w="12700">
                      <a:solidFill>
                        <a:schemeClr val="dk1"/>
                      </a:solidFill>
                      <a:prstDash val="dot"/>
                      <a:round/>
                      <a:headEnd len="sm" w="sm" type="none"/>
                      <a:tailEnd len="sm" w="sm" type="none"/>
                    </a:lnT>
                    <a:lnB cap="flat" cmpd="sng" w="12700">
                      <a:solidFill>
                        <a:schemeClr val="dk1"/>
                      </a:solidFill>
                      <a:prstDash val="dot"/>
                      <a:round/>
                      <a:headEnd len="sm" w="sm" type="none"/>
                      <a:tailEnd len="sm" w="sm" type="none"/>
                    </a:lnB>
                  </a:tcPr>
                </a:tc>
              </a:tr>
              <a:tr h="330200">
                <a:tc>
                  <a:txBody>
                    <a:bodyPr/>
                    <a:lstStyle/>
                    <a:p>
                      <a:pPr indent="0" lvl="0" marL="31750" marR="0" rtl="0" algn="l">
                        <a:lnSpc>
                          <a:spcPct val="153055"/>
                        </a:lnSpc>
                        <a:spcBef>
                          <a:spcPts val="0"/>
                        </a:spcBef>
                        <a:spcAft>
                          <a:spcPts val="0"/>
                        </a:spcAft>
                        <a:buClr>
                          <a:srgbClr val="000000"/>
                        </a:buClr>
                        <a:buSzPts val="1800"/>
                        <a:buFont typeface="Arial"/>
                        <a:buNone/>
                      </a:pPr>
                      <a:r>
                        <a:rPr lang="en-US" sz="1800" u="none" cap="none" strike="noStrike">
                          <a:solidFill>
                            <a:srgbClr val="521707"/>
                          </a:solidFill>
                          <a:latin typeface="Arial"/>
                          <a:ea typeface="Arial"/>
                          <a:cs typeface="Arial"/>
                          <a:sym typeface="Arial"/>
                        </a:rPr>
                        <a:t>CICU</a:t>
                      </a:r>
                      <a:endParaRPr sz="1800" u="none" cap="none" strike="noStrike">
                        <a:solidFill>
                          <a:srgbClr val="521707"/>
                        </a:solidFill>
                        <a:latin typeface="Arial"/>
                        <a:ea typeface="Arial"/>
                        <a:cs typeface="Arial"/>
                        <a:sym typeface="Arial"/>
                      </a:endParaRPr>
                    </a:p>
                  </a:txBody>
                  <a:tcPr marT="0" marB="0" marR="0" marL="0">
                    <a:lnL cap="flat" cmpd="sng" w="12700">
                      <a:solidFill>
                        <a:schemeClr val="dk1"/>
                      </a:solidFill>
                      <a:prstDash val="dot"/>
                      <a:round/>
                      <a:headEnd len="sm" w="sm" type="none"/>
                      <a:tailEnd len="sm" w="sm" type="none"/>
                    </a:lnL>
                    <a:lnR cap="flat" cmpd="sng" w="12700">
                      <a:solidFill>
                        <a:schemeClr val="dk1"/>
                      </a:solidFill>
                      <a:prstDash val="dot"/>
                      <a:round/>
                      <a:headEnd len="sm" w="sm" type="none"/>
                      <a:tailEnd len="sm" w="sm" type="none"/>
                    </a:lnR>
                    <a:lnT cap="flat" cmpd="sng" w="12700">
                      <a:solidFill>
                        <a:schemeClr val="dk1"/>
                      </a:solidFill>
                      <a:prstDash val="dot"/>
                      <a:round/>
                      <a:headEnd len="sm" w="sm" type="none"/>
                      <a:tailEnd len="sm" w="sm" type="none"/>
                    </a:lnT>
                    <a:lnB cap="flat" cmpd="sng" w="12700">
                      <a:solidFill>
                        <a:schemeClr val="dk1"/>
                      </a:solidFill>
                      <a:prstDash val="dot"/>
                      <a:round/>
                      <a:headEnd len="sm" w="sm" type="none"/>
                      <a:tailEnd len="sm" w="sm" type="none"/>
                    </a:lnB>
                  </a:tcPr>
                </a:tc>
                <a:tc>
                  <a:txBody>
                    <a:bodyPr/>
                    <a:lstStyle/>
                    <a:p>
                      <a:pPr indent="0" lvl="0" marL="229233" marR="0" rtl="1" algn="r">
                        <a:lnSpc>
                          <a:spcPct val="153055"/>
                        </a:lnSpc>
                        <a:spcBef>
                          <a:spcPts val="0"/>
                        </a:spcBef>
                        <a:spcAft>
                          <a:spcPts val="0"/>
                        </a:spcAft>
                        <a:buClr>
                          <a:srgbClr val="000000"/>
                        </a:buClr>
                        <a:buSzPts val="1800"/>
                        <a:buFont typeface="Arial"/>
                        <a:buNone/>
                      </a:pPr>
                      <a:r>
                        <a:rPr lang="en-US" sz="1800" u="none" cap="none" strike="noStrike">
                          <a:solidFill>
                            <a:srgbClr val="521707"/>
                          </a:solidFill>
                          <a:latin typeface="Arial"/>
                          <a:ea typeface="Arial"/>
                          <a:cs typeface="Arial"/>
                          <a:sym typeface="Arial"/>
                        </a:rPr>
                        <a:t>=</a:t>
                      </a:r>
                      <a:endParaRPr sz="1800" u="none" cap="none" strike="noStrike">
                        <a:solidFill>
                          <a:srgbClr val="521707"/>
                        </a:solidFill>
                        <a:latin typeface="Arial"/>
                        <a:ea typeface="Arial"/>
                        <a:cs typeface="Arial"/>
                        <a:sym typeface="Arial"/>
                      </a:endParaRPr>
                    </a:p>
                  </a:txBody>
                  <a:tcPr marT="0" marB="0" marR="0" marL="0">
                    <a:lnL cap="flat" cmpd="sng" w="12700">
                      <a:solidFill>
                        <a:schemeClr val="dk1"/>
                      </a:solidFill>
                      <a:prstDash val="dot"/>
                      <a:round/>
                      <a:headEnd len="sm" w="sm" type="none"/>
                      <a:tailEnd len="sm" w="sm" type="none"/>
                    </a:lnL>
                    <a:lnR cap="flat" cmpd="sng" w="12700">
                      <a:solidFill>
                        <a:schemeClr val="dk1"/>
                      </a:solidFill>
                      <a:prstDash val="dot"/>
                      <a:round/>
                      <a:headEnd len="sm" w="sm" type="none"/>
                      <a:tailEnd len="sm" w="sm" type="none"/>
                    </a:lnR>
                    <a:lnT cap="flat" cmpd="sng" w="12700">
                      <a:solidFill>
                        <a:schemeClr val="dk1"/>
                      </a:solidFill>
                      <a:prstDash val="dot"/>
                      <a:round/>
                      <a:headEnd len="sm" w="sm" type="none"/>
                      <a:tailEnd len="sm" w="sm" type="none"/>
                    </a:lnT>
                    <a:lnB cap="flat" cmpd="sng" w="12700">
                      <a:solidFill>
                        <a:schemeClr val="dk1"/>
                      </a:solidFill>
                      <a:prstDash val="dot"/>
                      <a:round/>
                      <a:headEnd len="sm" w="sm" type="none"/>
                      <a:tailEnd len="sm" w="sm" type="none"/>
                    </a:lnB>
                  </a:tcPr>
                </a:tc>
                <a:tc>
                  <a:txBody>
                    <a:bodyPr/>
                    <a:lstStyle/>
                    <a:p>
                      <a:pPr indent="0" lvl="0" marL="366395" marR="0" rtl="0" algn="l">
                        <a:lnSpc>
                          <a:spcPct val="153055"/>
                        </a:lnSpc>
                        <a:spcBef>
                          <a:spcPts val="0"/>
                        </a:spcBef>
                        <a:spcAft>
                          <a:spcPts val="0"/>
                        </a:spcAft>
                        <a:buClr>
                          <a:srgbClr val="000000"/>
                        </a:buClr>
                        <a:buSzPts val="1800"/>
                        <a:buFont typeface="Arial"/>
                        <a:buNone/>
                      </a:pPr>
                      <a:r>
                        <a:rPr lang="en-US" sz="1800" u="none" cap="none" strike="noStrike">
                          <a:solidFill>
                            <a:srgbClr val="521707"/>
                          </a:solidFill>
                          <a:latin typeface="Arial"/>
                          <a:ea typeface="Arial"/>
                          <a:cs typeface="Arial"/>
                          <a:sym typeface="Arial"/>
                        </a:rPr>
                        <a:t>Cardiac ICU</a:t>
                      </a:r>
                      <a:endParaRPr sz="1800" u="none" cap="none" strike="noStrike">
                        <a:solidFill>
                          <a:srgbClr val="521707"/>
                        </a:solidFill>
                        <a:latin typeface="Arial"/>
                        <a:ea typeface="Arial"/>
                        <a:cs typeface="Arial"/>
                        <a:sym typeface="Arial"/>
                      </a:endParaRPr>
                    </a:p>
                  </a:txBody>
                  <a:tcPr marT="0" marB="0" marR="0" marL="0">
                    <a:lnL cap="flat" cmpd="sng" w="12700">
                      <a:solidFill>
                        <a:schemeClr val="dk1"/>
                      </a:solidFill>
                      <a:prstDash val="dot"/>
                      <a:round/>
                      <a:headEnd len="sm" w="sm" type="none"/>
                      <a:tailEnd len="sm" w="sm" type="none"/>
                    </a:lnL>
                    <a:lnR cap="flat" cmpd="sng" w="12700">
                      <a:solidFill>
                        <a:schemeClr val="dk1"/>
                      </a:solidFill>
                      <a:prstDash val="dot"/>
                      <a:round/>
                      <a:headEnd len="sm" w="sm" type="none"/>
                      <a:tailEnd len="sm" w="sm" type="none"/>
                    </a:lnR>
                    <a:lnT cap="flat" cmpd="sng" w="12700">
                      <a:solidFill>
                        <a:schemeClr val="dk1"/>
                      </a:solidFill>
                      <a:prstDash val="dot"/>
                      <a:round/>
                      <a:headEnd len="sm" w="sm" type="none"/>
                      <a:tailEnd len="sm" w="sm" type="none"/>
                    </a:lnT>
                    <a:lnB cap="flat" cmpd="sng" w="12700">
                      <a:solidFill>
                        <a:schemeClr val="dk1"/>
                      </a:solidFill>
                      <a:prstDash val="dot"/>
                      <a:round/>
                      <a:headEnd len="sm" w="sm" type="none"/>
                      <a:tailEnd len="sm" w="sm" type="none"/>
                    </a:lnB>
                  </a:tcPr>
                </a:tc>
              </a:tr>
              <a:tr h="279400">
                <a:tc>
                  <a:txBody>
                    <a:bodyPr/>
                    <a:lstStyle/>
                    <a:p>
                      <a:pPr indent="0" lvl="0" marL="31750" marR="0" rtl="0" algn="l">
                        <a:lnSpc>
                          <a:spcPct val="153055"/>
                        </a:lnSpc>
                        <a:spcBef>
                          <a:spcPts val="0"/>
                        </a:spcBef>
                        <a:spcAft>
                          <a:spcPts val="0"/>
                        </a:spcAft>
                        <a:buClr>
                          <a:srgbClr val="000000"/>
                        </a:buClr>
                        <a:buSzPts val="1800"/>
                        <a:buFont typeface="Arial"/>
                        <a:buNone/>
                      </a:pPr>
                      <a:r>
                        <a:rPr lang="en-US" sz="1800" u="none" cap="none" strike="noStrike">
                          <a:solidFill>
                            <a:srgbClr val="521707"/>
                          </a:solidFill>
                          <a:latin typeface="Arial"/>
                          <a:ea typeface="Arial"/>
                          <a:cs typeface="Arial"/>
                          <a:sym typeface="Arial"/>
                        </a:rPr>
                        <a:t>BICU</a:t>
                      </a:r>
                      <a:endParaRPr sz="1800" u="none" cap="none" strike="noStrike">
                        <a:solidFill>
                          <a:srgbClr val="521707"/>
                        </a:solidFill>
                        <a:latin typeface="Arial"/>
                        <a:ea typeface="Arial"/>
                        <a:cs typeface="Arial"/>
                        <a:sym typeface="Arial"/>
                      </a:endParaRPr>
                    </a:p>
                  </a:txBody>
                  <a:tcPr marT="0" marB="0" marR="0" marL="0">
                    <a:lnL cap="flat" cmpd="sng" w="12700">
                      <a:solidFill>
                        <a:schemeClr val="dk1"/>
                      </a:solidFill>
                      <a:prstDash val="dot"/>
                      <a:round/>
                      <a:headEnd len="sm" w="sm" type="none"/>
                      <a:tailEnd len="sm" w="sm" type="none"/>
                    </a:lnL>
                    <a:lnR cap="flat" cmpd="sng" w="12700">
                      <a:solidFill>
                        <a:schemeClr val="dk1"/>
                      </a:solidFill>
                      <a:prstDash val="dot"/>
                      <a:round/>
                      <a:headEnd len="sm" w="sm" type="none"/>
                      <a:tailEnd len="sm" w="sm" type="none"/>
                    </a:lnR>
                    <a:lnT cap="flat" cmpd="sng" w="12700">
                      <a:solidFill>
                        <a:schemeClr val="dk1"/>
                      </a:solidFill>
                      <a:prstDash val="dot"/>
                      <a:round/>
                      <a:headEnd len="sm" w="sm" type="none"/>
                      <a:tailEnd len="sm" w="sm" type="none"/>
                    </a:lnT>
                    <a:lnB cap="flat" cmpd="sng" w="12700">
                      <a:solidFill>
                        <a:schemeClr val="dk1"/>
                      </a:solidFill>
                      <a:prstDash val="dot"/>
                      <a:round/>
                      <a:headEnd len="sm" w="sm" type="none"/>
                      <a:tailEnd len="sm" w="sm" type="none"/>
                    </a:lnB>
                  </a:tcPr>
                </a:tc>
                <a:tc>
                  <a:txBody>
                    <a:bodyPr/>
                    <a:lstStyle/>
                    <a:p>
                      <a:pPr indent="0" lvl="0" marL="229233" marR="0" rtl="1" algn="r">
                        <a:lnSpc>
                          <a:spcPct val="153055"/>
                        </a:lnSpc>
                        <a:spcBef>
                          <a:spcPts val="0"/>
                        </a:spcBef>
                        <a:spcAft>
                          <a:spcPts val="0"/>
                        </a:spcAft>
                        <a:buClr>
                          <a:srgbClr val="000000"/>
                        </a:buClr>
                        <a:buSzPts val="1800"/>
                        <a:buFont typeface="Arial"/>
                        <a:buNone/>
                      </a:pPr>
                      <a:r>
                        <a:rPr lang="en-US" sz="1800" u="none" cap="none" strike="noStrike">
                          <a:solidFill>
                            <a:srgbClr val="521707"/>
                          </a:solidFill>
                          <a:latin typeface="Arial"/>
                          <a:ea typeface="Arial"/>
                          <a:cs typeface="Arial"/>
                          <a:sym typeface="Arial"/>
                        </a:rPr>
                        <a:t>=</a:t>
                      </a:r>
                      <a:endParaRPr sz="1800" u="none" cap="none" strike="noStrike">
                        <a:solidFill>
                          <a:srgbClr val="521707"/>
                        </a:solidFill>
                        <a:latin typeface="Arial"/>
                        <a:ea typeface="Arial"/>
                        <a:cs typeface="Arial"/>
                        <a:sym typeface="Arial"/>
                      </a:endParaRPr>
                    </a:p>
                  </a:txBody>
                  <a:tcPr marT="0" marB="0" marR="0" marL="0">
                    <a:lnL cap="flat" cmpd="sng" w="12700">
                      <a:solidFill>
                        <a:schemeClr val="dk1"/>
                      </a:solidFill>
                      <a:prstDash val="dot"/>
                      <a:round/>
                      <a:headEnd len="sm" w="sm" type="none"/>
                      <a:tailEnd len="sm" w="sm" type="none"/>
                    </a:lnL>
                    <a:lnR cap="flat" cmpd="sng" w="12700">
                      <a:solidFill>
                        <a:schemeClr val="dk1"/>
                      </a:solidFill>
                      <a:prstDash val="dot"/>
                      <a:round/>
                      <a:headEnd len="sm" w="sm" type="none"/>
                      <a:tailEnd len="sm" w="sm" type="none"/>
                    </a:lnR>
                    <a:lnT cap="flat" cmpd="sng" w="12700">
                      <a:solidFill>
                        <a:schemeClr val="dk1"/>
                      </a:solidFill>
                      <a:prstDash val="dot"/>
                      <a:round/>
                      <a:headEnd len="sm" w="sm" type="none"/>
                      <a:tailEnd len="sm" w="sm" type="none"/>
                    </a:lnT>
                    <a:lnB cap="flat" cmpd="sng" w="12700">
                      <a:solidFill>
                        <a:schemeClr val="dk1"/>
                      </a:solidFill>
                      <a:prstDash val="dot"/>
                      <a:round/>
                      <a:headEnd len="sm" w="sm" type="none"/>
                      <a:tailEnd len="sm" w="sm" type="none"/>
                    </a:lnB>
                  </a:tcPr>
                </a:tc>
                <a:tc>
                  <a:txBody>
                    <a:bodyPr/>
                    <a:lstStyle/>
                    <a:p>
                      <a:pPr indent="0" lvl="0" marL="366395" marR="0" rtl="0" algn="l">
                        <a:lnSpc>
                          <a:spcPct val="153055"/>
                        </a:lnSpc>
                        <a:spcBef>
                          <a:spcPts val="0"/>
                        </a:spcBef>
                        <a:spcAft>
                          <a:spcPts val="0"/>
                        </a:spcAft>
                        <a:buClr>
                          <a:srgbClr val="000000"/>
                        </a:buClr>
                        <a:buSzPts val="1800"/>
                        <a:buFont typeface="Arial"/>
                        <a:buNone/>
                      </a:pPr>
                      <a:r>
                        <a:rPr lang="en-US" sz="1800" u="none" cap="none" strike="noStrike">
                          <a:solidFill>
                            <a:srgbClr val="521707"/>
                          </a:solidFill>
                          <a:latin typeface="Arial"/>
                          <a:ea typeface="Arial"/>
                          <a:cs typeface="Arial"/>
                          <a:sym typeface="Arial"/>
                        </a:rPr>
                        <a:t>Burn ICU</a:t>
                      </a:r>
                      <a:endParaRPr sz="1800" u="none" cap="none" strike="noStrike">
                        <a:solidFill>
                          <a:srgbClr val="521707"/>
                        </a:solidFill>
                        <a:latin typeface="Arial"/>
                        <a:ea typeface="Arial"/>
                        <a:cs typeface="Arial"/>
                        <a:sym typeface="Arial"/>
                      </a:endParaRPr>
                    </a:p>
                  </a:txBody>
                  <a:tcPr marT="0" marB="0" marR="0" marL="0">
                    <a:lnL cap="flat" cmpd="sng" w="12700">
                      <a:solidFill>
                        <a:schemeClr val="dk1"/>
                      </a:solidFill>
                      <a:prstDash val="dot"/>
                      <a:round/>
                      <a:headEnd len="sm" w="sm" type="none"/>
                      <a:tailEnd len="sm" w="sm" type="none"/>
                    </a:lnL>
                    <a:lnR cap="flat" cmpd="sng" w="12700">
                      <a:solidFill>
                        <a:schemeClr val="dk1"/>
                      </a:solidFill>
                      <a:prstDash val="dot"/>
                      <a:round/>
                      <a:headEnd len="sm" w="sm" type="none"/>
                      <a:tailEnd len="sm" w="sm" type="none"/>
                    </a:lnR>
                    <a:lnT cap="flat" cmpd="sng" w="12700">
                      <a:solidFill>
                        <a:schemeClr val="dk1"/>
                      </a:solidFill>
                      <a:prstDash val="dot"/>
                      <a:round/>
                      <a:headEnd len="sm" w="sm" type="none"/>
                      <a:tailEnd len="sm" w="sm" type="none"/>
                    </a:lnT>
                    <a:lnB cap="flat" cmpd="sng" w="12700">
                      <a:solidFill>
                        <a:schemeClr val="dk1"/>
                      </a:solidFill>
                      <a:prstDash val="dot"/>
                      <a:round/>
                      <a:headEnd len="sm" w="sm" type="none"/>
                      <a:tailEnd len="sm" w="sm" type="none"/>
                    </a:lnB>
                  </a:tcPr>
                </a:tc>
              </a:tr>
              <a:tr h="304800">
                <a:tc>
                  <a:txBody>
                    <a:bodyPr/>
                    <a:lstStyle/>
                    <a:p>
                      <a:pPr indent="0" lvl="0" marL="31750" marR="0" rtl="0" algn="l">
                        <a:lnSpc>
                          <a:spcPct val="172222"/>
                        </a:lnSpc>
                        <a:spcBef>
                          <a:spcPts val="0"/>
                        </a:spcBef>
                        <a:spcAft>
                          <a:spcPts val="0"/>
                        </a:spcAft>
                        <a:buClr>
                          <a:srgbClr val="000000"/>
                        </a:buClr>
                        <a:buSzPts val="1800"/>
                        <a:buFont typeface="Arial"/>
                        <a:buNone/>
                      </a:pPr>
                      <a:r>
                        <a:rPr lang="en-US" sz="1800" u="none" cap="none" strike="noStrike">
                          <a:solidFill>
                            <a:srgbClr val="521707"/>
                          </a:solidFill>
                          <a:latin typeface="Arial"/>
                          <a:ea typeface="Arial"/>
                          <a:cs typeface="Arial"/>
                          <a:sym typeface="Arial"/>
                        </a:rPr>
                        <a:t>RCU</a:t>
                      </a:r>
                      <a:endParaRPr sz="1800" u="none" cap="none" strike="noStrike">
                        <a:solidFill>
                          <a:srgbClr val="521707"/>
                        </a:solidFill>
                        <a:latin typeface="Arial"/>
                        <a:ea typeface="Arial"/>
                        <a:cs typeface="Arial"/>
                        <a:sym typeface="Arial"/>
                      </a:endParaRPr>
                    </a:p>
                  </a:txBody>
                  <a:tcPr marT="0" marB="0" marR="0" marL="0">
                    <a:lnL cap="flat" cmpd="sng" w="12700">
                      <a:solidFill>
                        <a:schemeClr val="dk1"/>
                      </a:solidFill>
                      <a:prstDash val="dot"/>
                      <a:round/>
                      <a:headEnd len="sm" w="sm" type="none"/>
                      <a:tailEnd len="sm" w="sm" type="none"/>
                    </a:lnL>
                    <a:lnR cap="flat" cmpd="sng" w="12700">
                      <a:solidFill>
                        <a:schemeClr val="dk1"/>
                      </a:solidFill>
                      <a:prstDash val="dot"/>
                      <a:round/>
                      <a:headEnd len="sm" w="sm" type="none"/>
                      <a:tailEnd len="sm" w="sm" type="none"/>
                    </a:lnR>
                    <a:lnT cap="flat" cmpd="sng" w="12700">
                      <a:solidFill>
                        <a:schemeClr val="dk1"/>
                      </a:solidFill>
                      <a:prstDash val="dot"/>
                      <a:round/>
                      <a:headEnd len="sm" w="sm" type="none"/>
                      <a:tailEnd len="sm" w="sm" type="none"/>
                    </a:lnT>
                    <a:lnB cap="flat" cmpd="sng" w="12700">
                      <a:solidFill>
                        <a:schemeClr val="dk1"/>
                      </a:solidFill>
                      <a:prstDash val="dot"/>
                      <a:round/>
                      <a:headEnd len="sm" w="sm" type="none"/>
                      <a:tailEnd len="sm" w="sm" type="none"/>
                    </a:lnB>
                  </a:tcPr>
                </a:tc>
                <a:tc>
                  <a:txBody>
                    <a:bodyPr/>
                    <a:lstStyle/>
                    <a:p>
                      <a:pPr indent="0" lvl="0" marL="229233" marR="0" rtl="1" algn="r">
                        <a:lnSpc>
                          <a:spcPct val="172222"/>
                        </a:lnSpc>
                        <a:spcBef>
                          <a:spcPts val="0"/>
                        </a:spcBef>
                        <a:spcAft>
                          <a:spcPts val="0"/>
                        </a:spcAft>
                        <a:buClr>
                          <a:srgbClr val="000000"/>
                        </a:buClr>
                        <a:buSzPts val="1800"/>
                        <a:buFont typeface="Arial"/>
                        <a:buNone/>
                      </a:pPr>
                      <a:r>
                        <a:rPr lang="en-US" sz="1800" u="none" cap="none" strike="noStrike">
                          <a:solidFill>
                            <a:srgbClr val="521707"/>
                          </a:solidFill>
                          <a:latin typeface="Arial"/>
                          <a:ea typeface="Arial"/>
                          <a:cs typeface="Arial"/>
                          <a:sym typeface="Arial"/>
                        </a:rPr>
                        <a:t>=</a:t>
                      </a:r>
                      <a:endParaRPr sz="1400" u="none" cap="none" strike="noStrike"/>
                    </a:p>
                  </a:txBody>
                  <a:tcPr marT="0" marB="0" marR="0" marL="0">
                    <a:lnL cap="flat" cmpd="sng" w="12700">
                      <a:solidFill>
                        <a:schemeClr val="dk1"/>
                      </a:solidFill>
                      <a:prstDash val="dot"/>
                      <a:round/>
                      <a:headEnd len="sm" w="sm" type="none"/>
                      <a:tailEnd len="sm" w="sm" type="none"/>
                    </a:lnL>
                    <a:lnR cap="flat" cmpd="sng" w="12700">
                      <a:solidFill>
                        <a:schemeClr val="dk1"/>
                      </a:solidFill>
                      <a:prstDash val="dot"/>
                      <a:round/>
                      <a:headEnd len="sm" w="sm" type="none"/>
                      <a:tailEnd len="sm" w="sm" type="none"/>
                    </a:lnR>
                    <a:lnT cap="flat" cmpd="sng" w="12700">
                      <a:solidFill>
                        <a:schemeClr val="dk1"/>
                      </a:solidFill>
                      <a:prstDash val="dot"/>
                      <a:round/>
                      <a:headEnd len="sm" w="sm" type="none"/>
                      <a:tailEnd len="sm" w="sm" type="none"/>
                    </a:lnT>
                    <a:lnB cap="flat" cmpd="sng" w="12700">
                      <a:solidFill>
                        <a:schemeClr val="dk1"/>
                      </a:solidFill>
                      <a:prstDash val="dot"/>
                      <a:round/>
                      <a:headEnd len="sm" w="sm" type="none"/>
                      <a:tailEnd len="sm" w="sm" type="none"/>
                    </a:lnB>
                  </a:tcPr>
                </a:tc>
                <a:tc>
                  <a:txBody>
                    <a:bodyPr/>
                    <a:lstStyle/>
                    <a:p>
                      <a:pPr indent="0" lvl="0" marL="366395" marR="0" rtl="0" algn="l">
                        <a:lnSpc>
                          <a:spcPct val="172222"/>
                        </a:lnSpc>
                        <a:spcBef>
                          <a:spcPts val="0"/>
                        </a:spcBef>
                        <a:spcAft>
                          <a:spcPts val="0"/>
                        </a:spcAft>
                        <a:buClr>
                          <a:srgbClr val="000000"/>
                        </a:buClr>
                        <a:buSzPts val="1800"/>
                        <a:buFont typeface="Arial"/>
                        <a:buNone/>
                      </a:pPr>
                      <a:r>
                        <a:rPr lang="en-US" sz="1800" u="none" cap="none" strike="noStrike">
                          <a:solidFill>
                            <a:srgbClr val="521707"/>
                          </a:solidFill>
                          <a:latin typeface="Arial"/>
                          <a:ea typeface="Arial"/>
                          <a:cs typeface="Arial"/>
                          <a:sym typeface="Arial"/>
                        </a:rPr>
                        <a:t>Renal care unit</a:t>
                      </a:r>
                      <a:endParaRPr sz="1800" u="none" cap="none" strike="noStrike">
                        <a:solidFill>
                          <a:srgbClr val="521707"/>
                        </a:solidFill>
                        <a:latin typeface="Arial"/>
                        <a:ea typeface="Arial"/>
                        <a:cs typeface="Arial"/>
                        <a:sym typeface="Arial"/>
                      </a:endParaRPr>
                    </a:p>
                  </a:txBody>
                  <a:tcPr marT="0" marB="0" marR="0" marL="0">
                    <a:lnL cap="flat" cmpd="sng" w="12700">
                      <a:solidFill>
                        <a:schemeClr val="dk1"/>
                      </a:solidFill>
                      <a:prstDash val="dot"/>
                      <a:round/>
                      <a:headEnd len="sm" w="sm" type="none"/>
                      <a:tailEnd len="sm" w="sm" type="none"/>
                    </a:lnL>
                    <a:lnR cap="flat" cmpd="sng" w="12700">
                      <a:solidFill>
                        <a:schemeClr val="dk1"/>
                      </a:solidFill>
                      <a:prstDash val="dot"/>
                      <a:round/>
                      <a:headEnd len="sm" w="sm" type="none"/>
                      <a:tailEnd len="sm" w="sm" type="none"/>
                    </a:lnR>
                    <a:lnT cap="flat" cmpd="sng" w="12700">
                      <a:solidFill>
                        <a:schemeClr val="dk1"/>
                      </a:solidFill>
                      <a:prstDash val="dot"/>
                      <a:round/>
                      <a:headEnd len="sm" w="sm" type="none"/>
                      <a:tailEnd len="sm" w="sm" type="none"/>
                    </a:lnT>
                    <a:lnB cap="flat" cmpd="sng" w="12700">
                      <a:solidFill>
                        <a:schemeClr val="dk1"/>
                      </a:solidFill>
                      <a:prstDash val="dot"/>
                      <a:round/>
                      <a:headEnd len="sm" w="sm" type="none"/>
                      <a:tailEnd len="sm" w="sm" type="none"/>
                    </a:lnB>
                  </a:tcPr>
                </a:tc>
              </a:tr>
            </a:tbl>
          </a:graphicData>
        </a:graphic>
      </p:graphicFrame>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Sp="0">
  <p:cSld>
    <p:bg>
      <p:bgPr>
        <a:solidFill>
          <a:srgbClr val="D9D2E9"/>
        </a:solidFill>
      </p:bgPr>
    </p:bg>
    <p:spTree>
      <p:nvGrpSpPr>
        <p:cNvPr id="123" name="Shape 123"/>
        <p:cNvGrpSpPr/>
        <p:nvPr/>
      </p:nvGrpSpPr>
      <p:grpSpPr>
        <a:xfrm>
          <a:off x="0" y="0"/>
          <a:ext cx="0" cy="0"/>
          <a:chOff x="0" y="0"/>
          <a:chExt cx="0" cy="0"/>
        </a:xfrm>
      </p:grpSpPr>
      <p:sp>
        <p:nvSpPr>
          <p:cNvPr id="124" name="Google Shape;124;p7"/>
          <p:cNvSpPr txBox="1"/>
          <p:nvPr>
            <p:ph type="title"/>
          </p:nvPr>
        </p:nvSpPr>
        <p:spPr>
          <a:xfrm>
            <a:off x="838200" y="57150"/>
            <a:ext cx="7918500" cy="709200"/>
          </a:xfrm>
          <a:prstGeom prst="rect">
            <a:avLst/>
          </a:prstGeom>
          <a:noFill/>
          <a:ln>
            <a:noFill/>
          </a:ln>
        </p:spPr>
        <p:txBody>
          <a:bodyPr anchorCtr="0" anchor="b" bIns="91425" lIns="91425" spcFirstLastPara="1" rIns="91425" wrap="square" tIns="91425">
            <a:normAutofit/>
          </a:bodyPr>
          <a:lstStyle/>
          <a:p>
            <a:pPr indent="0" lvl="0" marL="0" rtl="1" algn="l">
              <a:lnSpc>
                <a:spcPct val="100000"/>
              </a:lnSpc>
              <a:spcBef>
                <a:spcPts val="0"/>
              </a:spcBef>
              <a:spcAft>
                <a:spcPts val="0"/>
              </a:spcAft>
              <a:buClr>
                <a:srgbClr val="495526"/>
              </a:buClr>
              <a:buSzPts val="2400"/>
              <a:buFont typeface="Arial Rounded"/>
              <a:buNone/>
            </a:pPr>
            <a:r>
              <a:rPr b="1" lang="en-US" sz="2800">
                <a:solidFill>
                  <a:srgbClr val="495526"/>
                </a:solidFill>
                <a:latin typeface="Arial Rounded"/>
                <a:ea typeface="Arial Rounded"/>
                <a:cs typeface="Arial Rounded"/>
                <a:sym typeface="Arial Rounded"/>
              </a:rPr>
              <a:t>PREPRATION</a:t>
            </a:r>
            <a:r>
              <a:rPr b="1" lang="en-US" sz="2800">
                <a:solidFill>
                  <a:srgbClr val="495526"/>
                </a:solidFill>
                <a:latin typeface="Arial Rounded"/>
                <a:ea typeface="Arial Rounded"/>
                <a:cs typeface="Arial Rounded"/>
                <a:sym typeface="Arial Rounded"/>
              </a:rPr>
              <a:t> OF THE UNIT</a:t>
            </a:r>
            <a:endParaRPr b="1" sz="2800">
              <a:solidFill>
                <a:srgbClr val="495526"/>
              </a:solidFill>
              <a:latin typeface="Arial Rounded"/>
              <a:ea typeface="Arial Rounded"/>
              <a:cs typeface="Arial Rounded"/>
              <a:sym typeface="Arial Rounded"/>
            </a:endParaRPr>
          </a:p>
        </p:txBody>
      </p:sp>
      <p:sp>
        <p:nvSpPr>
          <p:cNvPr id="125" name="Google Shape;125;p7"/>
          <p:cNvSpPr txBox="1"/>
          <p:nvPr/>
        </p:nvSpPr>
        <p:spPr>
          <a:xfrm>
            <a:off x="-71825" y="766350"/>
            <a:ext cx="6368400" cy="4941000"/>
          </a:xfrm>
          <a:prstGeom prst="rect">
            <a:avLst/>
          </a:prstGeom>
          <a:noFill/>
          <a:ln>
            <a:noFill/>
          </a:ln>
        </p:spPr>
        <p:txBody>
          <a:bodyPr anchorCtr="0" anchor="t" bIns="45700" lIns="91425" spcFirstLastPara="1" rIns="91425" wrap="square" tIns="45700">
            <a:spAutoFit/>
          </a:bodyPr>
          <a:lstStyle/>
          <a:p>
            <a:pPr indent="0" lvl="1" marL="0" marR="0" rtl="0" algn="l">
              <a:lnSpc>
                <a:spcPct val="100000"/>
              </a:lnSpc>
              <a:spcBef>
                <a:spcPts val="0"/>
              </a:spcBef>
              <a:spcAft>
                <a:spcPts val="0"/>
              </a:spcAft>
              <a:buClr>
                <a:srgbClr val="000000"/>
              </a:buClr>
              <a:buSzPts val="2400"/>
              <a:buFont typeface="Arial"/>
              <a:buNone/>
            </a:pPr>
            <a:r>
              <a:rPr b="0" i="0" lang="en-US" sz="2200" u="none" cap="none" strike="noStrike">
                <a:solidFill>
                  <a:srgbClr val="205867"/>
                </a:solidFill>
                <a:latin typeface="Arial"/>
                <a:ea typeface="Arial"/>
                <a:cs typeface="Arial"/>
                <a:sym typeface="Arial"/>
              </a:rPr>
              <a:t>The unit should be kept ready all the time which  should include the following:</a:t>
            </a:r>
            <a:endParaRPr b="0" i="0" sz="2200" u="none" cap="none" strike="noStrike">
              <a:solidFill>
                <a:srgbClr val="205867"/>
              </a:solidFill>
              <a:latin typeface="Arial"/>
              <a:ea typeface="Arial"/>
              <a:cs typeface="Arial"/>
              <a:sym typeface="Arial"/>
            </a:endParaRPr>
          </a:p>
          <a:p>
            <a:pPr indent="0" lvl="1" marL="0" marR="0" rtl="0" algn="l">
              <a:lnSpc>
                <a:spcPct val="100000"/>
              </a:lnSpc>
              <a:spcBef>
                <a:spcPts val="600"/>
              </a:spcBef>
              <a:spcAft>
                <a:spcPts val="0"/>
              </a:spcAft>
              <a:buClr>
                <a:srgbClr val="000000"/>
              </a:buClr>
              <a:buSzPts val="2400"/>
              <a:buFont typeface="Arial"/>
              <a:buNone/>
            </a:pPr>
            <a:r>
              <a:rPr b="1" i="0" lang="en-US" sz="2200" u="none" cap="none" strike="noStrike">
                <a:solidFill>
                  <a:srgbClr val="205867"/>
                </a:solidFill>
                <a:latin typeface="Arial"/>
                <a:ea typeface="Arial"/>
                <a:cs typeface="Arial"/>
                <a:sym typeface="Arial"/>
              </a:rPr>
              <a:t>1.special bed </a:t>
            </a:r>
            <a:r>
              <a:rPr b="0" i="0" lang="en-US" sz="2200" u="none" cap="none" strike="noStrike">
                <a:solidFill>
                  <a:srgbClr val="205867"/>
                </a:solidFill>
                <a:latin typeface="Arial"/>
                <a:ea typeface="Arial"/>
                <a:cs typeface="Arial"/>
                <a:sym typeface="Arial"/>
              </a:rPr>
              <a:t>having the following facilities:</a:t>
            </a:r>
            <a:br>
              <a:rPr b="0" i="0" lang="en-US" sz="2200" u="none" cap="none" strike="noStrike">
                <a:solidFill>
                  <a:srgbClr val="205867"/>
                </a:solidFill>
                <a:latin typeface="Arial"/>
                <a:ea typeface="Arial"/>
                <a:cs typeface="Arial"/>
                <a:sym typeface="Arial"/>
              </a:rPr>
            </a:br>
            <a:r>
              <a:rPr b="0" i="0" lang="en-US" sz="2200" u="none" cap="none" strike="noStrike">
                <a:solidFill>
                  <a:srgbClr val="205867"/>
                </a:solidFill>
                <a:latin typeface="Arial"/>
                <a:ea typeface="Arial"/>
                <a:cs typeface="Arial"/>
                <a:sym typeface="Arial"/>
              </a:rPr>
              <a:t>   -Head board should be detachable to facilitate intubation (in case of cardio pulmonary arrest)</a:t>
            </a:r>
            <a:endParaRPr b="0" i="0" sz="2200" u="none" cap="none" strike="noStrike">
              <a:solidFill>
                <a:srgbClr val="205867"/>
              </a:solidFill>
              <a:latin typeface="Arial"/>
              <a:ea typeface="Arial"/>
              <a:cs typeface="Arial"/>
              <a:sym typeface="Arial"/>
            </a:endParaRPr>
          </a:p>
          <a:p>
            <a:pPr indent="0" lvl="1" marL="0" marR="0" rtl="0" algn="l">
              <a:lnSpc>
                <a:spcPct val="100000"/>
              </a:lnSpc>
              <a:spcBef>
                <a:spcPts val="600"/>
              </a:spcBef>
              <a:spcAft>
                <a:spcPts val="0"/>
              </a:spcAft>
              <a:buClr>
                <a:srgbClr val="000000"/>
              </a:buClr>
              <a:buSzPts val="2400"/>
              <a:buFont typeface="Arial"/>
              <a:buNone/>
            </a:pPr>
            <a:r>
              <a:rPr b="0" i="0" lang="en-US" sz="2200" u="none" cap="none" strike="noStrike">
                <a:solidFill>
                  <a:srgbClr val="205867"/>
                </a:solidFill>
                <a:latin typeface="Arial"/>
                <a:ea typeface="Arial"/>
                <a:cs typeface="Arial"/>
                <a:sym typeface="Arial"/>
              </a:rPr>
              <a:t>   -Bed should be firm and non yielding to facilitate cardiac massage</a:t>
            </a:r>
            <a:endParaRPr b="0" i="0" sz="1200" u="none" cap="none" strike="noStrike">
              <a:solidFill>
                <a:srgbClr val="000000"/>
              </a:solidFill>
              <a:latin typeface="Arial"/>
              <a:ea typeface="Arial"/>
              <a:cs typeface="Arial"/>
              <a:sym typeface="Arial"/>
            </a:endParaRPr>
          </a:p>
          <a:p>
            <a:pPr indent="0" lvl="1" marL="0" marR="0" rtl="0" algn="l">
              <a:lnSpc>
                <a:spcPct val="100000"/>
              </a:lnSpc>
              <a:spcBef>
                <a:spcPts val="600"/>
              </a:spcBef>
              <a:spcAft>
                <a:spcPts val="0"/>
              </a:spcAft>
              <a:buClr>
                <a:srgbClr val="000000"/>
              </a:buClr>
              <a:buSzPts val="2400"/>
              <a:buFont typeface="Arial"/>
              <a:buNone/>
            </a:pPr>
            <a:r>
              <a:rPr b="0" i="0" lang="en-US" sz="2200" u="none" cap="none" strike="noStrike">
                <a:solidFill>
                  <a:srgbClr val="205867"/>
                </a:solidFill>
                <a:latin typeface="Arial"/>
                <a:ea typeface="Arial"/>
                <a:cs typeface="Arial"/>
                <a:sym typeface="Arial"/>
              </a:rPr>
              <a:t>   -Should have a tilting mechanism (to keep  position of patient)</a:t>
            </a:r>
            <a:endParaRPr sz="2200">
              <a:solidFill>
                <a:srgbClr val="205867"/>
              </a:solidFill>
            </a:endParaRPr>
          </a:p>
          <a:p>
            <a:pPr indent="0" lvl="1" marL="0" rtl="0" algn="l">
              <a:spcBef>
                <a:spcPts val="0"/>
              </a:spcBef>
              <a:spcAft>
                <a:spcPts val="0"/>
              </a:spcAft>
              <a:buClr>
                <a:schemeClr val="dk1"/>
              </a:buClr>
              <a:buSzPts val="2400"/>
              <a:buFont typeface="Arial"/>
              <a:buNone/>
            </a:pPr>
            <a:r>
              <a:rPr lang="en-US" sz="2200">
                <a:solidFill>
                  <a:srgbClr val="205867"/>
                </a:solidFill>
              </a:rPr>
              <a:t>-Should have side rails to prevent falling  (psychiatric and anxious  patient)</a:t>
            </a:r>
            <a:endParaRPr sz="1200">
              <a:solidFill>
                <a:schemeClr val="dk1"/>
              </a:solidFill>
            </a:endParaRPr>
          </a:p>
          <a:p>
            <a:pPr indent="0" lvl="1" marL="0" rtl="0" algn="l">
              <a:spcBef>
                <a:spcPts val="600"/>
              </a:spcBef>
              <a:spcAft>
                <a:spcPts val="0"/>
              </a:spcAft>
              <a:buClr>
                <a:schemeClr val="dk1"/>
              </a:buClr>
              <a:buSzPts val="2400"/>
              <a:buFont typeface="Arial"/>
              <a:buNone/>
            </a:pPr>
            <a:r>
              <a:rPr lang="en-US" sz="2400">
                <a:solidFill>
                  <a:srgbClr val="205867"/>
                </a:solidFill>
              </a:rPr>
              <a:t> </a:t>
            </a:r>
            <a:endParaRPr>
              <a:solidFill>
                <a:schemeClr val="dk1"/>
              </a:solidFill>
            </a:endParaRPr>
          </a:p>
          <a:p>
            <a:pPr indent="0" lvl="1" marL="0" marR="0" rtl="0" algn="l">
              <a:lnSpc>
                <a:spcPct val="100000"/>
              </a:lnSpc>
              <a:spcBef>
                <a:spcPts val="600"/>
              </a:spcBef>
              <a:spcAft>
                <a:spcPts val="0"/>
              </a:spcAft>
              <a:buClr>
                <a:srgbClr val="000000"/>
              </a:buClr>
              <a:buSzPts val="2400"/>
              <a:buFont typeface="Arial"/>
              <a:buNone/>
            </a:pPr>
            <a:r>
              <a:t/>
            </a:r>
            <a:endParaRPr sz="2400">
              <a:solidFill>
                <a:srgbClr val="205867"/>
              </a:solidFill>
            </a:endParaRPr>
          </a:p>
        </p:txBody>
      </p:sp>
      <p:pic>
        <p:nvPicPr>
          <p:cNvPr id="126" name="Google Shape;126;p7"/>
          <p:cNvPicPr preferRelativeResize="0"/>
          <p:nvPr/>
        </p:nvPicPr>
        <p:blipFill>
          <a:blip r:embed="rId3">
            <a:alphaModFix/>
          </a:blip>
          <a:stretch>
            <a:fillRect/>
          </a:stretch>
        </p:blipFill>
        <p:spPr>
          <a:xfrm>
            <a:off x="6200500" y="877425"/>
            <a:ext cx="2943500" cy="3576450"/>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Sp="0">
  <p:cSld>
    <p:bg>
      <p:bgPr>
        <a:solidFill>
          <a:srgbClr val="D9D2E9"/>
        </a:solidFill>
      </p:bgPr>
    </p:bg>
    <p:spTree>
      <p:nvGrpSpPr>
        <p:cNvPr id="130" name="Shape 130"/>
        <p:cNvGrpSpPr/>
        <p:nvPr/>
      </p:nvGrpSpPr>
      <p:grpSpPr>
        <a:xfrm>
          <a:off x="0" y="0"/>
          <a:ext cx="0" cy="0"/>
          <a:chOff x="0" y="0"/>
          <a:chExt cx="0" cy="0"/>
        </a:xfrm>
      </p:grpSpPr>
      <p:sp>
        <p:nvSpPr>
          <p:cNvPr id="131" name="Google Shape;131;p8"/>
          <p:cNvSpPr txBox="1"/>
          <p:nvPr/>
        </p:nvSpPr>
        <p:spPr>
          <a:xfrm>
            <a:off x="381000" y="438150"/>
            <a:ext cx="8650800" cy="1939500"/>
          </a:xfrm>
          <a:prstGeom prst="rect">
            <a:avLst/>
          </a:prstGeom>
          <a:noFill/>
          <a:ln>
            <a:noFill/>
          </a:ln>
        </p:spPr>
        <p:txBody>
          <a:bodyPr anchorCtr="0" anchor="t" bIns="45700" lIns="91425" spcFirstLastPara="1" rIns="91425" wrap="square" tIns="45700">
            <a:spAutoFit/>
          </a:bodyPr>
          <a:lstStyle/>
          <a:p>
            <a:pPr indent="0" lvl="1" marL="0" marR="0" rtl="0" algn="l">
              <a:lnSpc>
                <a:spcPct val="100000"/>
              </a:lnSpc>
              <a:spcBef>
                <a:spcPts val="0"/>
              </a:spcBef>
              <a:spcAft>
                <a:spcPts val="0"/>
              </a:spcAft>
              <a:buClr>
                <a:srgbClr val="000000"/>
              </a:buClr>
              <a:buSzPts val="2400"/>
              <a:buFont typeface="Arial"/>
              <a:buNone/>
            </a:pPr>
            <a:r>
              <a:rPr b="0" i="0" lang="en-US" sz="2400" u="none" cap="none" strike="noStrike">
                <a:solidFill>
                  <a:srgbClr val="205867"/>
                </a:solidFill>
                <a:latin typeface="Arial"/>
                <a:ea typeface="Arial"/>
                <a:cs typeface="Arial"/>
                <a:sym typeface="Arial"/>
              </a:rPr>
              <a:t>   </a:t>
            </a:r>
            <a:r>
              <a:rPr b="1" i="0" lang="en-US" sz="2400" u="none" cap="none" strike="noStrike">
                <a:solidFill>
                  <a:srgbClr val="205867"/>
                </a:solidFill>
                <a:latin typeface="Arial"/>
                <a:ea typeface="Arial"/>
                <a:cs typeface="Arial"/>
                <a:sym typeface="Arial"/>
              </a:rPr>
              <a:t>2.Cardiac monitor system</a:t>
            </a:r>
            <a:r>
              <a:rPr b="0" i="0" lang="en-US" sz="2400" u="none" cap="none" strike="noStrike">
                <a:solidFill>
                  <a:srgbClr val="205867"/>
                </a:solidFill>
                <a:latin typeface="Arial"/>
                <a:ea typeface="Arial"/>
                <a:cs typeface="Arial"/>
                <a:sym typeface="Arial"/>
              </a:rPr>
              <a:t> with alarm that may be  connected to the central console</a:t>
            </a:r>
            <a:endParaRPr b="0" i="0" sz="1400" u="none" cap="none" strike="noStrike">
              <a:solidFill>
                <a:srgbClr val="000000"/>
              </a:solidFill>
              <a:latin typeface="Arial"/>
              <a:ea typeface="Arial"/>
              <a:cs typeface="Arial"/>
              <a:sym typeface="Arial"/>
            </a:endParaRPr>
          </a:p>
          <a:p>
            <a:pPr indent="0" lvl="1" marL="0" marR="0" rtl="0" algn="l">
              <a:lnSpc>
                <a:spcPct val="100000"/>
              </a:lnSpc>
              <a:spcBef>
                <a:spcPts val="600"/>
              </a:spcBef>
              <a:spcAft>
                <a:spcPts val="0"/>
              </a:spcAft>
              <a:buClr>
                <a:srgbClr val="000000"/>
              </a:buClr>
              <a:buSzPts val="2400"/>
              <a:buFont typeface="Arial"/>
              <a:buNone/>
            </a:pPr>
            <a:r>
              <a:rPr b="1" i="0" lang="en-US" sz="2400" u="none" cap="none" strike="noStrike">
                <a:solidFill>
                  <a:srgbClr val="205867"/>
                </a:solidFill>
                <a:latin typeface="Arial"/>
                <a:ea typeface="Arial"/>
                <a:cs typeface="Arial"/>
                <a:sym typeface="Arial"/>
              </a:rPr>
              <a:t>3.Oxygen and suction apparatus</a:t>
            </a:r>
            <a:r>
              <a:rPr b="0" i="0" lang="en-US" sz="2400" u="none" cap="none" strike="noStrike">
                <a:solidFill>
                  <a:srgbClr val="205867"/>
                </a:solidFill>
                <a:latin typeface="Arial"/>
                <a:ea typeface="Arial"/>
                <a:cs typeface="Arial"/>
                <a:sym typeface="Arial"/>
              </a:rPr>
              <a:t> (preferably pipe  line model)</a:t>
            </a:r>
            <a:endParaRPr b="0" i="0" sz="1400" u="none" cap="none" strike="noStrike">
              <a:solidFill>
                <a:srgbClr val="000000"/>
              </a:solidFill>
              <a:latin typeface="Arial"/>
              <a:ea typeface="Arial"/>
              <a:cs typeface="Arial"/>
              <a:sym typeface="Arial"/>
            </a:endParaRPr>
          </a:p>
          <a:p>
            <a:pPr indent="0" lvl="1" marL="0" marR="0" rtl="0" algn="l">
              <a:lnSpc>
                <a:spcPct val="100000"/>
              </a:lnSpc>
              <a:spcBef>
                <a:spcPts val="600"/>
              </a:spcBef>
              <a:spcAft>
                <a:spcPts val="0"/>
              </a:spcAft>
              <a:buClr>
                <a:srgbClr val="000000"/>
              </a:buClr>
              <a:buSzPts val="2400"/>
              <a:buFont typeface="Arial"/>
              <a:buNone/>
            </a:pPr>
            <a:r>
              <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Sp="0">
  <p:cSld>
    <p:bg>
      <p:bgPr>
        <a:solidFill>
          <a:srgbClr val="D9D2E9"/>
        </a:solidFill>
      </p:bgPr>
    </p:bg>
    <p:spTree>
      <p:nvGrpSpPr>
        <p:cNvPr id="135" name="Shape 135"/>
        <p:cNvGrpSpPr/>
        <p:nvPr/>
      </p:nvGrpSpPr>
      <p:grpSpPr>
        <a:xfrm>
          <a:off x="0" y="0"/>
          <a:ext cx="0" cy="0"/>
          <a:chOff x="0" y="0"/>
          <a:chExt cx="0" cy="0"/>
        </a:xfrm>
      </p:grpSpPr>
      <p:sp>
        <p:nvSpPr>
          <p:cNvPr id="136" name="Google Shape;136;p9"/>
          <p:cNvSpPr txBox="1"/>
          <p:nvPr/>
        </p:nvSpPr>
        <p:spPr>
          <a:xfrm>
            <a:off x="-57475" y="119500"/>
            <a:ext cx="9201600" cy="4617600"/>
          </a:xfrm>
          <a:prstGeom prst="rect">
            <a:avLst/>
          </a:prstGeom>
          <a:noFill/>
          <a:ln>
            <a:noFill/>
          </a:ln>
        </p:spPr>
        <p:txBody>
          <a:bodyPr anchorCtr="0" anchor="t" bIns="45700" lIns="91425" spcFirstLastPara="1" rIns="91425" wrap="square" tIns="45700">
            <a:spAutoFit/>
          </a:bodyPr>
          <a:lstStyle/>
          <a:p>
            <a:pPr indent="-381000" lvl="1" marL="914400" rtl="0" algn="l">
              <a:spcBef>
                <a:spcPts val="600"/>
              </a:spcBef>
              <a:spcAft>
                <a:spcPts val="0"/>
              </a:spcAft>
              <a:buClr>
                <a:srgbClr val="0DB7C4"/>
              </a:buClr>
              <a:buSzPts val="2400"/>
              <a:buChar char="•"/>
            </a:pPr>
            <a:r>
              <a:rPr b="1" lang="en-US" sz="2400">
                <a:solidFill>
                  <a:srgbClr val="205867"/>
                </a:solidFill>
              </a:rPr>
              <a:t>4.Resuscitation unit</a:t>
            </a:r>
            <a:r>
              <a:rPr lang="en-US" sz="2400">
                <a:solidFill>
                  <a:srgbClr val="205867"/>
                </a:solidFill>
              </a:rPr>
              <a:t> containing the following:</a:t>
            </a:r>
            <a:endParaRPr sz="2400">
              <a:solidFill>
                <a:srgbClr val="205867"/>
              </a:solidFill>
            </a:endParaRPr>
          </a:p>
          <a:p>
            <a:pPr indent="-381000" lvl="1" marL="914400" rtl="0" algn="l">
              <a:spcBef>
                <a:spcPts val="600"/>
              </a:spcBef>
              <a:spcAft>
                <a:spcPts val="0"/>
              </a:spcAft>
              <a:buClr>
                <a:srgbClr val="0DB7C4"/>
              </a:buClr>
              <a:buSzPts val="2400"/>
              <a:buChar char="•"/>
            </a:pPr>
            <a:r>
              <a:rPr lang="en-US" sz="2400">
                <a:solidFill>
                  <a:srgbClr val="205867"/>
                </a:solidFill>
              </a:rPr>
              <a:t>    </a:t>
            </a:r>
            <a:r>
              <a:rPr lang="en-US" sz="2400" u="sng">
                <a:solidFill>
                  <a:srgbClr val="205867"/>
                </a:solidFill>
              </a:rPr>
              <a:t>Syringes, needles</a:t>
            </a:r>
            <a:r>
              <a:rPr lang="en-US" sz="2400">
                <a:solidFill>
                  <a:srgbClr val="205867"/>
                </a:solidFill>
              </a:rPr>
              <a:t>, IV cath, intravenous administration sets, </a:t>
            </a:r>
            <a:r>
              <a:rPr lang="en-US" sz="2400" u="sng">
                <a:solidFill>
                  <a:srgbClr val="205867"/>
                </a:solidFill>
              </a:rPr>
              <a:t>blood sets</a:t>
            </a:r>
            <a:r>
              <a:rPr lang="en-US" sz="2400">
                <a:solidFill>
                  <a:srgbClr val="205867"/>
                </a:solidFill>
              </a:rPr>
              <a:t>,     scalp vein sets and intra venous fluid</a:t>
            </a:r>
            <a:endParaRPr b="0" i="0" sz="1400" u="none" cap="none" strike="noStrike">
              <a:solidFill>
                <a:srgbClr val="000000"/>
              </a:solidFill>
              <a:latin typeface="Arial"/>
              <a:ea typeface="Arial"/>
              <a:cs typeface="Arial"/>
              <a:sym typeface="Arial"/>
            </a:endParaRPr>
          </a:p>
          <a:p>
            <a:pPr indent="-342900" lvl="1" marL="342900" marR="0" rtl="0" algn="l">
              <a:lnSpc>
                <a:spcPct val="100000"/>
              </a:lnSpc>
              <a:spcBef>
                <a:spcPts val="600"/>
              </a:spcBef>
              <a:spcAft>
                <a:spcPts val="0"/>
              </a:spcAft>
              <a:buClr>
                <a:srgbClr val="0DB7C4"/>
              </a:buClr>
              <a:buSzPts val="2400"/>
              <a:buFont typeface="Arial"/>
              <a:buChar char="•"/>
            </a:pPr>
            <a:r>
              <a:rPr b="0" i="0" lang="en-US" sz="2400" u="none" cap="none" strike="noStrike">
                <a:solidFill>
                  <a:srgbClr val="205867"/>
                </a:solidFill>
                <a:latin typeface="Arial"/>
                <a:ea typeface="Arial"/>
                <a:cs typeface="Arial"/>
                <a:sym typeface="Arial"/>
              </a:rPr>
              <a:t>Airways, </a:t>
            </a:r>
            <a:r>
              <a:rPr b="0" i="0" lang="en-US" sz="2400" u="sng" cap="none" strike="noStrike">
                <a:solidFill>
                  <a:srgbClr val="205867"/>
                </a:solidFill>
                <a:latin typeface="Arial"/>
                <a:ea typeface="Arial"/>
                <a:cs typeface="Arial"/>
                <a:sym typeface="Arial"/>
              </a:rPr>
              <a:t>endotracheal tubes</a:t>
            </a:r>
            <a:r>
              <a:rPr b="0" i="0" lang="en-US" sz="2400" u="none" cap="none" strike="noStrike">
                <a:solidFill>
                  <a:srgbClr val="205867"/>
                </a:solidFill>
                <a:latin typeface="Arial"/>
                <a:ea typeface="Arial"/>
                <a:cs typeface="Arial"/>
                <a:sym typeface="Arial"/>
              </a:rPr>
              <a:t> and laryngoscopes of  different sizes</a:t>
            </a:r>
            <a:endParaRPr b="0" i="0" sz="1400" u="none" cap="none" strike="noStrike">
              <a:solidFill>
                <a:srgbClr val="000000"/>
              </a:solidFill>
              <a:latin typeface="Arial"/>
              <a:ea typeface="Arial"/>
              <a:cs typeface="Arial"/>
              <a:sym typeface="Arial"/>
            </a:endParaRPr>
          </a:p>
          <a:p>
            <a:pPr indent="-342900" lvl="1" marL="342900" marR="0" rtl="0" algn="l">
              <a:lnSpc>
                <a:spcPct val="100000"/>
              </a:lnSpc>
              <a:spcBef>
                <a:spcPts val="600"/>
              </a:spcBef>
              <a:spcAft>
                <a:spcPts val="0"/>
              </a:spcAft>
              <a:buClr>
                <a:srgbClr val="0DB7C4"/>
              </a:buClr>
              <a:buSzPts val="2400"/>
              <a:buFont typeface="Arial"/>
              <a:buChar char="•"/>
            </a:pPr>
            <a:r>
              <a:rPr b="0" i="0" lang="en-US" sz="2400" u="sng" cap="none" strike="noStrike">
                <a:solidFill>
                  <a:srgbClr val="205867"/>
                </a:solidFill>
                <a:latin typeface="Arial"/>
                <a:ea typeface="Arial"/>
                <a:cs typeface="Arial"/>
                <a:sym typeface="Arial"/>
              </a:rPr>
              <a:t>Ambu bag and suction catheters</a:t>
            </a:r>
            <a:endParaRPr b="0" i="0" sz="1400" u="sng" cap="none" strike="noStrike">
              <a:solidFill>
                <a:srgbClr val="000000"/>
              </a:solidFill>
              <a:latin typeface="Arial"/>
              <a:ea typeface="Arial"/>
              <a:cs typeface="Arial"/>
              <a:sym typeface="Arial"/>
            </a:endParaRPr>
          </a:p>
          <a:p>
            <a:pPr indent="-342900" lvl="1" marL="342900" marR="0" rtl="0" algn="l">
              <a:lnSpc>
                <a:spcPct val="100000"/>
              </a:lnSpc>
              <a:spcBef>
                <a:spcPts val="600"/>
              </a:spcBef>
              <a:spcAft>
                <a:spcPts val="0"/>
              </a:spcAft>
              <a:buClr>
                <a:srgbClr val="0DB7C4"/>
              </a:buClr>
              <a:buSzPts val="2400"/>
              <a:buFont typeface="Arial"/>
              <a:buChar char="•"/>
            </a:pPr>
            <a:r>
              <a:rPr b="0" i="0" lang="en-US" sz="2400" u="none" cap="none" strike="noStrike">
                <a:solidFill>
                  <a:srgbClr val="205867"/>
                </a:solidFill>
                <a:latin typeface="Arial"/>
                <a:ea typeface="Arial"/>
                <a:cs typeface="Arial"/>
                <a:sym typeface="Arial"/>
              </a:rPr>
              <a:t>Oxygen cylenders special trays such as tracheostomy  tray, and catheterization tray</a:t>
            </a:r>
            <a:endParaRPr b="0" i="0" sz="1400" u="none" cap="none" strike="noStrike">
              <a:solidFill>
                <a:srgbClr val="000000"/>
              </a:solidFill>
              <a:latin typeface="Arial"/>
              <a:ea typeface="Arial"/>
              <a:cs typeface="Arial"/>
              <a:sym typeface="Arial"/>
            </a:endParaRPr>
          </a:p>
          <a:p>
            <a:pPr indent="-342900" lvl="1" marL="342900" marR="0" rtl="0" algn="l">
              <a:lnSpc>
                <a:spcPct val="100000"/>
              </a:lnSpc>
              <a:spcBef>
                <a:spcPts val="600"/>
              </a:spcBef>
              <a:spcAft>
                <a:spcPts val="0"/>
              </a:spcAft>
              <a:buClr>
                <a:srgbClr val="0DB7C4"/>
              </a:buClr>
              <a:buSzPts val="2400"/>
              <a:buFont typeface="Arial"/>
              <a:buChar char="•"/>
            </a:pPr>
            <a:r>
              <a:rPr b="0" i="0" lang="en-US" sz="2400" u="sng" cap="none" strike="noStrike">
                <a:solidFill>
                  <a:srgbClr val="205867"/>
                </a:solidFill>
                <a:latin typeface="Arial"/>
                <a:ea typeface="Arial"/>
                <a:cs typeface="Arial"/>
                <a:sym typeface="Arial"/>
              </a:rPr>
              <a:t>Drugs </a:t>
            </a:r>
            <a:r>
              <a:rPr b="0" i="0" lang="en-US" sz="2400" u="none" cap="none" strike="noStrike">
                <a:solidFill>
                  <a:srgbClr val="205867"/>
                </a:solidFill>
                <a:latin typeface="Arial"/>
                <a:ea typeface="Arial"/>
                <a:cs typeface="Arial"/>
                <a:sym typeface="Arial"/>
              </a:rPr>
              <a:t>such as  (antiarrhythmics, antianginals, antihypertensive, diuretics, anticoagulants, antibiotics, anticonvulsants etc…</a:t>
            </a:r>
            <a:endParaRPr b="0" i="0" sz="1400" u="none" cap="none" strike="noStrike">
              <a:solidFill>
                <a:srgbClr val="000000"/>
              </a:solidFill>
              <a:latin typeface="Arial"/>
              <a:ea typeface="Arial"/>
              <a:cs typeface="Arial"/>
              <a:sym typeface="Arial"/>
            </a:endParaRPr>
          </a:p>
          <a:p>
            <a:pPr indent="-342900" lvl="1" marL="342900" marR="0" rtl="0" algn="l">
              <a:lnSpc>
                <a:spcPct val="100000"/>
              </a:lnSpc>
              <a:spcBef>
                <a:spcPts val="600"/>
              </a:spcBef>
              <a:spcAft>
                <a:spcPts val="0"/>
              </a:spcAft>
              <a:buClr>
                <a:srgbClr val="0DB7C4"/>
              </a:buClr>
              <a:buSzPts val="2400"/>
              <a:buFont typeface="Arial"/>
              <a:buChar char="•"/>
            </a:pPr>
            <a:r>
              <a:rPr b="0" i="0" lang="en-US" sz="2400" u="none" cap="none" strike="noStrike">
                <a:solidFill>
                  <a:srgbClr val="205867"/>
                </a:solidFill>
                <a:latin typeface="Arial"/>
                <a:ea typeface="Arial"/>
                <a:cs typeface="Arial"/>
                <a:sym typeface="Arial"/>
              </a:rPr>
              <a:t>Infusion pump</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theme/theme1.xml><?xml version="1.0" encoding="utf-8"?>
<a:theme xmlns:a="http://schemas.openxmlformats.org/drawingml/2006/main" xmlns:r="http://schemas.openxmlformats.org/officeDocument/2006/relationships" name="نسق Offic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Simple Light">
  <a:themeElements>
    <a:clrScheme name="Simple Light">
      <a:dk1>
        <a:srgbClr val="000000"/>
      </a:dk1>
      <a:lt1>
        <a:srgbClr val="FFE599"/>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