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1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12.xml" ContentType="application/vnd.openxmlformats-officedocument.presentationml.tags+xml"/>
  <Override PartName="/ppt/tags/tag22.xml" ContentType="application/vnd.openxmlformats-officedocument.presentationml.tags+xml"/>
  <Override PartName="/ppt/tags/tag15.xml" ContentType="application/vnd.openxmlformats-officedocument.presentationml.tags+xml"/>
  <Override PartName="/ppt/tags/tag18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ppt/tags/tag1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20.xml" ContentType="application/vnd.openxmlformats-officedocument.presentationml.tags+xml"/>
  <Override PartName="/docProps/app.xml" ContentType="application/vnd.openxmlformats-officedocument.extended-properties+xml"/>
  <Override PartName="/ppt/tags/tag1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314" r:id="rId5"/>
    <p:sldId id="319" r:id="rId6"/>
    <p:sldId id="263" r:id="rId7"/>
    <p:sldId id="264" r:id="rId8"/>
    <p:sldId id="338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282" r:id="rId21"/>
    <p:sldId id="284" r:id="rId22"/>
    <p:sldId id="286" r:id="rId23"/>
    <p:sldId id="332" r:id="rId24"/>
    <p:sldId id="288" r:id="rId25"/>
    <p:sldId id="334" r:id="rId26"/>
    <p:sldId id="290" r:id="rId27"/>
    <p:sldId id="292" r:id="rId28"/>
    <p:sldId id="335" r:id="rId29"/>
    <p:sldId id="293" r:id="rId30"/>
    <p:sldId id="294" r:id="rId31"/>
    <p:sldId id="336" r:id="rId32"/>
    <p:sldId id="296" r:id="rId33"/>
    <p:sldId id="297" r:id="rId34"/>
    <p:sldId id="298" r:id="rId35"/>
    <p:sldId id="337" r:id="rId36"/>
    <p:sldId id="300" r:id="rId37"/>
    <p:sldId id="301" r:id="rId38"/>
    <p:sldId id="303" r:id="rId39"/>
    <p:sldId id="302" r:id="rId40"/>
    <p:sldId id="305" r:id="rId41"/>
    <p:sldId id="306" r:id="rId42"/>
    <p:sldId id="308" r:id="rId43"/>
    <p:sldId id="309" r:id="rId44"/>
    <p:sldId id="311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C1CF"/>
    <a:srgbClr val="FF9999"/>
    <a:srgbClr val="FF7C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DC5FA-0E5C-4182-8227-608919B6F4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E9A03FB0-B37F-465B-9395-3EE4EDE9522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Testis</a:t>
          </a:r>
          <a:endParaRPr lang="ar-JO" b="1" dirty="0">
            <a:solidFill>
              <a:schemeClr val="tx1"/>
            </a:solidFill>
          </a:endParaRPr>
        </a:p>
      </dgm:t>
    </dgm:pt>
    <dgm:pt modelId="{DE79794F-3143-4CD3-AE11-499AF9DCCB16}" type="par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84453A53-185F-4094-BCF8-384F255D49D5}" type="sib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CEAA20CF-D5DA-4712-BBE2-7F144D38A87F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b="1" dirty="0" err="1">
              <a:solidFill>
                <a:schemeClr val="tx1"/>
              </a:solidFill>
            </a:rPr>
            <a:t>Stroma</a:t>
          </a:r>
          <a:endParaRPr lang="ar-JO" b="1" dirty="0">
            <a:solidFill>
              <a:schemeClr val="tx1"/>
            </a:solidFill>
          </a:endParaRPr>
        </a:p>
      </dgm:t>
    </dgm:pt>
    <dgm:pt modelId="{B12D6D3B-F5F8-46DC-A45F-3E0403CF4A8F}" type="parTrans" cxnId="{CF406497-D73F-44AA-BFE7-925B5FA89C8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ADF24A66-A684-4646-A10D-8BF7BCE38F6D}" type="sibTrans" cxnId="{CF406497-D73F-44AA-BFE7-925B5FA89C86}">
      <dgm:prSet/>
      <dgm:spPr/>
      <dgm:t>
        <a:bodyPr/>
        <a:lstStyle/>
        <a:p>
          <a:pPr rtl="1"/>
          <a:endParaRPr lang="ar-JO"/>
        </a:p>
      </dgm:t>
    </dgm:pt>
    <dgm:pt modelId="{90C73FB4-D705-4856-9E06-70483677457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vaginalis</a:t>
          </a:r>
          <a:endParaRPr lang="ar-JO" dirty="0">
            <a:solidFill>
              <a:schemeClr val="tx1"/>
            </a:solidFill>
          </a:endParaRPr>
        </a:p>
      </dgm:t>
    </dgm:pt>
    <dgm:pt modelId="{7C60C662-813B-4B5D-971C-0A1E66E39BFF}" type="parTrans" cxnId="{0EDFA207-4BF0-45A2-A7EC-3DE97828CDEE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D714B8A9-C745-4707-97F1-FC1FBF9F152F}" type="sibTrans" cxnId="{0EDFA207-4BF0-45A2-A7EC-3DE97828CDEE}">
      <dgm:prSet/>
      <dgm:spPr/>
      <dgm:t>
        <a:bodyPr/>
        <a:lstStyle/>
        <a:p>
          <a:pPr rtl="1"/>
          <a:endParaRPr lang="ar-JO"/>
        </a:p>
      </dgm:t>
    </dgm:pt>
    <dgm:pt modelId="{E32E2EDF-7467-4E21-A00F-CDFA1346B8A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albuginea</a:t>
          </a:r>
          <a:endParaRPr lang="ar-JO" dirty="0">
            <a:solidFill>
              <a:schemeClr val="tx1"/>
            </a:solidFill>
          </a:endParaRPr>
        </a:p>
      </dgm:t>
    </dgm:pt>
    <dgm:pt modelId="{09AE06B3-87C3-4D73-AEE6-788ABA98B486}" type="parTrans" cxnId="{1C11EAAE-A04E-4E7A-975C-3685AE8449A9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202DA9DD-A746-4939-AC35-338660D362A2}" type="sibTrans" cxnId="{1C11EAAE-A04E-4E7A-975C-3685AE8449A9}">
      <dgm:prSet/>
      <dgm:spPr/>
      <dgm:t>
        <a:bodyPr/>
        <a:lstStyle/>
        <a:p>
          <a:pPr rtl="1"/>
          <a:endParaRPr lang="ar-JO"/>
        </a:p>
      </dgm:t>
    </dgm:pt>
    <dgm:pt modelId="{BD60258D-6F91-4C21-A9E3-29017D8FFA82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Parenchyma</a:t>
          </a:r>
          <a:endParaRPr lang="ar-JO" b="1" dirty="0">
            <a:solidFill>
              <a:schemeClr val="tx1"/>
            </a:solidFill>
          </a:endParaRPr>
        </a:p>
      </dgm:t>
    </dgm:pt>
    <dgm:pt modelId="{03A9EBF5-8C67-46AC-8B25-8D9227457A89}" type="parTrans" cxnId="{2350E32B-0BD6-4DA8-871A-42649061273C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1CA4F746-6D90-436F-887E-B9F7DD24F8A8}" type="sibTrans" cxnId="{2350E32B-0BD6-4DA8-871A-42649061273C}">
      <dgm:prSet/>
      <dgm:spPr/>
      <dgm:t>
        <a:bodyPr/>
        <a:lstStyle/>
        <a:p>
          <a:pPr rtl="1"/>
          <a:endParaRPr lang="ar-JO"/>
        </a:p>
      </dgm:t>
    </dgm:pt>
    <dgm:pt modelId="{DC5F6884-35FA-453B-AB2F-8AF4C38D2864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Seminiferous</a:t>
          </a:r>
        </a:p>
        <a:p>
          <a:pPr rtl="1"/>
          <a:r>
            <a:rPr lang="en-US" dirty="0">
              <a:solidFill>
                <a:schemeClr val="tx1"/>
              </a:solidFill>
            </a:rPr>
            <a:t>tubules</a:t>
          </a:r>
          <a:endParaRPr lang="ar-JO" dirty="0">
            <a:solidFill>
              <a:schemeClr val="tx1"/>
            </a:solidFill>
          </a:endParaRPr>
        </a:p>
      </dgm:t>
    </dgm:pt>
    <dgm:pt modelId="{97D1DCB7-65C1-4F9E-9528-9747B92FDDE6}" type="parTrans" cxnId="{2AFB187B-3B36-41CC-A9BC-F762D679AAC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4DD143C0-916C-46B3-A604-B9F047F5E718}" type="sibTrans" cxnId="{2AFB187B-3B36-41CC-A9BC-F762D679AAC6}">
      <dgm:prSet/>
      <dgm:spPr/>
      <dgm:t>
        <a:bodyPr/>
        <a:lstStyle/>
        <a:p>
          <a:pPr rtl="1"/>
          <a:endParaRPr lang="ar-JO"/>
        </a:p>
      </dgm:t>
    </dgm:pt>
    <dgm:pt modelId="{B025E96F-0D14-4817-B964-068BD653CC03}">
      <dgm:prSet phldrT="[Text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Leydig cells</a:t>
          </a:r>
          <a:endParaRPr lang="ar-JO" dirty="0">
            <a:solidFill>
              <a:schemeClr val="tx1"/>
            </a:solidFill>
          </a:endParaRPr>
        </a:p>
      </dgm:t>
    </dgm:pt>
    <dgm:pt modelId="{749AD325-799E-47DF-8393-462A87DB0F71}" type="par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05774F60-561C-4F31-B9D0-ECC5C51AF403}" type="sib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C8CEFAD2-9AD2-4C74-9C51-B721622A6A10}">
      <dgm:prSet/>
      <dgm:spPr/>
      <dgm:t>
        <a:bodyPr/>
        <a:lstStyle/>
        <a:p>
          <a:pPr rtl="1"/>
          <a:endParaRPr lang="ar-JO"/>
        </a:p>
      </dgm:t>
    </dgm:pt>
    <dgm:pt modelId="{F35B3355-B5C2-4743-968A-DF99712925C2}" type="parTrans" cxnId="{38101304-28DB-4892-91DF-9DF1B9C7C7F5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FCB9DBAC-82EB-436E-8252-8CFBC436277E}" type="sibTrans" cxnId="{38101304-28DB-4892-91DF-9DF1B9C7C7F5}">
      <dgm:prSet/>
      <dgm:spPr/>
      <dgm:t>
        <a:bodyPr/>
        <a:lstStyle/>
        <a:p>
          <a:pPr rtl="1"/>
          <a:endParaRPr lang="ar-JO"/>
        </a:p>
      </dgm:t>
    </dgm:pt>
    <dgm:pt modelId="{1E11507F-70A9-4BFA-A9B8-C7F61D63C18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vasculosa</a:t>
          </a:r>
          <a:endParaRPr lang="ar-JO" dirty="0">
            <a:solidFill>
              <a:schemeClr val="tx1"/>
            </a:solidFill>
          </a:endParaRPr>
        </a:p>
      </dgm:t>
    </dgm:pt>
    <dgm:pt modelId="{5EFCDF50-2017-4FB4-99D2-BB724D1FAC2C}" type="par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890575C0-8F2C-4FE4-A9F9-BEDCA2193AD2}" type="sib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04F23F87-3AF7-48F2-BAFE-EB534326C9F1}">
      <dgm:prSet/>
      <dgm:spPr/>
      <dgm:t>
        <a:bodyPr/>
        <a:lstStyle/>
        <a:p>
          <a:pPr rtl="1"/>
          <a:endParaRPr lang="ar-JO"/>
        </a:p>
      </dgm:t>
    </dgm:pt>
    <dgm:pt modelId="{BFA94407-09FF-467F-8F27-9A99967934B3}" type="parTrans" cxnId="{35A73D23-0E87-4BD5-9ACA-2A34BFD51001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9BC3D454-E2CD-4FDE-9DA0-5860BCF5C2BE}" type="sibTrans" cxnId="{35A73D23-0E87-4BD5-9ACA-2A34BFD51001}">
      <dgm:prSet/>
      <dgm:spPr/>
      <dgm:t>
        <a:bodyPr/>
        <a:lstStyle/>
        <a:p>
          <a:pPr rtl="1"/>
          <a:endParaRPr lang="ar-JO"/>
        </a:p>
      </dgm:t>
    </dgm:pt>
    <dgm:pt modelId="{E9B20357-7CEE-4337-8F04-099404F644D3}" type="pres">
      <dgm:prSet presAssocID="{A3ADC5FA-0E5C-4182-8227-608919B6F4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51CB15-9D43-4936-8BB6-EDD5CC7E2A45}" type="pres">
      <dgm:prSet presAssocID="{E9A03FB0-B37F-465B-9395-3EE4EDE9522C}" presName="root1" presStyleCnt="0"/>
      <dgm:spPr/>
    </dgm:pt>
    <dgm:pt modelId="{F31282D4-AABB-4FEA-8249-6D00BE16B799}" type="pres">
      <dgm:prSet presAssocID="{E9A03FB0-B37F-465B-9395-3EE4EDE9522C}" presName="LevelOneTextNode" presStyleLbl="node0" presStyleIdx="0" presStyleCnt="3">
        <dgm:presLayoutVars>
          <dgm:chPref val="3"/>
        </dgm:presLayoutVars>
      </dgm:prSet>
      <dgm:spPr/>
    </dgm:pt>
    <dgm:pt modelId="{AFA9057D-A042-456C-8E76-174A0ADCAEA6}" type="pres">
      <dgm:prSet presAssocID="{E9A03FB0-B37F-465B-9395-3EE4EDE9522C}" presName="level2hierChild" presStyleCnt="0"/>
      <dgm:spPr/>
    </dgm:pt>
    <dgm:pt modelId="{0DBADD2C-71F4-429B-A070-A11F48C3A996}" type="pres">
      <dgm:prSet presAssocID="{B12D6D3B-F5F8-46DC-A45F-3E0403CF4A8F}" presName="conn2-1" presStyleLbl="parChTrans1D2" presStyleIdx="0" presStyleCnt="2"/>
      <dgm:spPr/>
    </dgm:pt>
    <dgm:pt modelId="{896415CA-8A9A-46DB-A8E8-5CDCB8CAC097}" type="pres">
      <dgm:prSet presAssocID="{B12D6D3B-F5F8-46DC-A45F-3E0403CF4A8F}" presName="connTx" presStyleLbl="parChTrans1D2" presStyleIdx="0" presStyleCnt="2"/>
      <dgm:spPr/>
    </dgm:pt>
    <dgm:pt modelId="{CC8C5513-8F4E-46F7-A47E-50EE95DA3084}" type="pres">
      <dgm:prSet presAssocID="{CEAA20CF-D5DA-4712-BBE2-7F144D38A87F}" presName="root2" presStyleCnt="0"/>
      <dgm:spPr/>
    </dgm:pt>
    <dgm:pt modelId="{175BC844-E2D3-47D4-9AE5-EA893DDE4B75}" type="pres">
      <dgm:prSet presAssocID="{CEAA20CF-D5DA-4712-BBE2-7F144D38A87F}" presName="LevelTwoTextNode" presStyleLbl="node2" presStyleIdx="0" presStyleCnt="2" custLinFactNeighborY="12973">
        <dgm:presLayoutVars>
          <dgm:chPref val="3"/>
        </dgm:presLayoutVars>
      </dgm:prSet>
      <dgm:spPr/>
    </dgm:pt>
    <dgm:pt modelId="{5E58B3B9-D049-4B4C-92BB-9F340717EE5F}" type="pres">
      <dgm:prSet presAssocID="{CEAA20CF-D5DA-4712-BBE2-7F144D38A87F}" presName="level3hierChild" presStyleCnt="0"/>
      <dgm:spPr/>
    </dgm:pt>
    <dgm:pt modelId="{8379D61C-FEA6-479E-BF6F-A4D4271E9694}" type="pres">
      <dgm:prSet presAssocID="{7C60C662-813B-4B5D-971C-0A1E66E39BFF}" presName="conn2-1" presStyleLbl="parChTrans1D3" presStyleIdx="0" presStyleCnt="5"/>
      <dgm:spPr/>
    </dgm:pt>
    <dgm:pt modelId="{CE01677A-31FD-4FDC-9A3E-7D396E460107}" type="pres">
      <dgm:prSet presAssocID="{7C60C662-813B-4B5D-971C-0A1E66E39BFF}" presName="connTx" presStyleLbl="parChTrans1D3" presStyleIdx="0" presStyleCnt="5"/>
      <dgm:spPr/>
    </dgm:pt>
    <dgm:pt modelId="{5C39700E-C38C-455D-A405-65C13DE8BC27}" type="pres">
      <dgm:prSet presAssocID="{90C73FB4-D705-4856-9E06-70483677457E}" presName="root2" presStyleCnt="0"/>
      <dgm:spPr/>
    </dgm:pt>
    <dgm:pt modelId="{C1DC0777-FB58-41C7-82B7-3A38A9DAABEF}" type="pres">
      <dgm:prSet presAssocID="{90C73FB4-D705-4856-9E06-70483677457E}" presName="LevelTwoTextNode" presStyleLbl="node3" presStyleIdx="0" presStyleCnt="5" custLinFactNeighborY="-25406">
        <dgm:presLayoutVars>
          <dgm:chPref val="3"/>
        </dgm:presLayoutVars>
      </dgm:prSet>
      <dgm:spPr/>
    </dgm:pt>
    <dgm:pt modelId="{C65F7A10-6EF8-4B52-BE21-DA3A49CE9927}" type="pres">
      <dgm:prSet presAssocID="{90C73FB4-D705-4856-9E06-70483677457E}" presName="level3hierChild" presStyleCnt="0"/>
      <dgm:spPr/>
    </dgm:pt>
    <dgm:pt modelId="{39DE30FC-212A-454B-842C-CCE4F3922760}" type="pres">
      <dgm:prSet presAssocID="{09AE06B3-87C3-4D73-AEE6-788ABA98B486}" presName="conn2-1" presStyleLbl="parChTrans1D3" presStyleIdx="1" presStyleCnt="5"/>
      <dgm:spPr/>
    </dgm:pt>
    <dgm:pt modelId="{34EBEEEF-ED88-45FC-8841-D78C2146C55C}" type="pres">
      <dgm:prSet presAssocID="{09AE06B3-87C3-4D73-AEE6-788ABA98B486}" presName="connTx" presStyleLbl="parChTrans1D3" presStyleIdx="1" presStyleCnt="5"/>
      <dgm:spPr/>
    </dgm:pt>
    <dgm:pt modelId="{9358B215-83E0-4C2A-8BAA-7431D0B72A48}" type="pres">
      <dgm:prSet presAssocID="{E32E2EDF-7467-4E21-A00F-CDFA1346B8AD}" presName="root2" presStyleCnt="0"/>
      <dgm:spPr/>
    </dgm:pt>
    <dgm:pt modelId="{CD4AA5BF-DF9B-460B-96BF-A36D0FE20E5D}" type="pres">
      <dgm:prSet presAssocID="{E32E2EDF-7467-4E21-A00F-CDFA1346B8AD}" presName="LevelTwoTextNode" presStyleLbl="node3" presStyleIdx="1" presStyleCnt="5" custLinFactNeighborX="-1619" custLinFactNeighborY="-8981">
        <dgm:presLayoutVars>
          <dgm:chPref val="3"/>
        </dgm:presLayoutVars>
      </dgm:prSet>
      <dgm:spPr/>
    </dgm:pt>
    <dgm:pt modelId="{4D4B0AC6-B967-4057-9AB7-AA46F6F69026}" type="pres">
      <dgm:prSet presAssocID="{E32E2EDF-7467-4E21-A00F-CDFA1346B8AD}" presName="level3hierChild" presStyleCnt="0"/>
      <dgm:spPr/>
    </dgm:pt>
    <dgm:pt modelId="{6E08FF5D-4C29-4A7F-B446-385F23A684EB}" type="pres">
      <dgm:prSet presAssocID="{BFA94407-09FF-467F-8F27-9A99967934B3}" presName="conn2-1" presStyleLbl="parChTrans1D3" presStyleIdx="2" presStyleCnt="5"/>
      <dgm:spPr/>
    </dgm:pt>
    <dgm:pt modelId="{10E1CEA1-8D5C-4570-A37A-92D0FCD161FD}" type="pres">
      <dgm:prSet presAssocID="{BFA94407-09FF-467F-8F27-9A99967934B3}" presName="connTx" presStyleLbl="parChTrans1D3" presStyleIdx="2" presStyleCnt="5"/>
      <dgm:spPr/>
    </dgm:pt>
    <dgm:pt modelId="{47598623-54CF-4EA2-B065-9EAD70EEB855}" type="pres">
      <dgm:prSet presAssocID="{04F23F87-3AF7-48F2-BAFE-EB534326C9F1}" presName="root2" presStyleCnt="0"/>
      <dgm:spPr/>
    </dgm:pt>
    <dgm:pt modelId="{1788DB59-50DF-45E3-96A3-EF385D3AE861}" type="pres">
      <dgm:prSet presAssocID="{04F23F87-3AF7-48F2-BAFE-EB534326C9F1}" presName="LevelTwoTextNode" presStyleLbl="node3" presStyleIdx="2" presStyleCnt="5" custScaleY="49124" custLinFactNeighborX="766" custLinFactNeighborY="6428">
        <dgm:presLayoutVars>
          <dgm:chPref val="3"/>
        </dgm:presLayoutVars>
      </dgm:prSet>
      <dgm:spPr/>
    </dgm:pt>
    <dgm:pt modelId="{46495563-4AA0-4EDF-A6ED-0A9AD23B3432}" type="pres">
      <dgm:prSet presAssocID="{04F23F87-3AF7-48F2-BAFE-EB534326C9F1}" presName="level3hierChild" presStyleCnt="0"/>
      <dgm:spPr/>
    </dgm:pt>
    <dgm:pt modelId="{6DB1BEC2-6BE6-4195-9855-A3EB0DFC5EA1}" type="pres">
      <dgm:prSet presAssocID="{03A9EBF5-8C67-46AC-8B25-8D9227457A89}" presName="conn2-1" presStyleLbl="parChTrans1D2" presStyleIdx="1" presStyleCnt="2"/>
      <dgm:spPr/>
    </dgm:pt>
    <dgm:pt modelId="{D20F72C3-3590-4ACF-A72D-E3F38E74794D}" type="pres">
      <dgm:prSet presAssocID="{03A9EBF5-8C67-46AC-8B25-8D9227457A89}" presName="connTx" presStyleLbl="parChTrans1D2" presStyleIdx="1" presStyleCnt="2"/>
      <dgm:spPr/>
    </dgm:pt>
    <dgm:pt modelId="{368F16A1-26A5-47DD-B747-F271C462768D}" type="pres">
      <dgm:prSet presAssocID="{BD60258D-6F91-4C21-A9E3-29017D8FFA82}" presName="root2" presStyleCnt="0"/>
      <dgm:spPr/>
    </dgm:pt>
    <dgm:pt modelId="{0C927759-2500-4D02-95DF-1A9B87E67067}" type="pres">
      <dgm:prSet presAssocID="{BD60258D-6F91-4C21-A9E3-29017D8FFA82}" presName="LevelTwoTextNode" presStyleLbl="node2" presStyleIdx="1" presStyleCnt="2">
        <dgm:presLayoutVars>
          <dgm:chPref val="3"/>
        </dgm:presLayoutVars>
      </dgm:prSet>
      <dgm:spPr/>
    </dgm:pt>
    <dgm:pt modelId="{9136A6A8-5A1B-4839-8ACA-0A0B1F2F0271}" type="pres">
      <dgm:prSet presAssocID="{BD60258D-6F91-4C21-A9E3-29017D8FFA82}" presName="level3hierChild" presStyleCnt="0"/>
      <dgm:spPr/>
    </dgm:pt>
    <dgm:pt modelId="{92DBB0E3-C135-4C8E-919A-9D00D3972617}" type="pres">
      <dgm:prSet presAssocID="{97D1DCB7-65C1-4F9E-9528-9747B92FDDE6}" presName="conn2-1" presStyleLbl="parChTrans1D3" presStyleIdx="3" presStyleCnt="5"/>
      <dgm:spPr/>
    </dgm:pt>
    <dgm:pt modelId="{1BF5F175-A06D-4DC3-A1BF-5B01E210CC15}" type="pres">
      <dgm:prSet presAssocID="{97D1DCB7-65C1-4F9E-9528-9747B92FDDE6}" presName="connTx" presStyleLbl="parChTrans1D3" presStyleIdx="3" presStyleCnt="5"/>
      <dgm:spPr/>
    </dgm:pt>
    <dgm:pt modelId="{8AA55CB3-E596-472A-B9DA-03EEAB530763}" type="pres">
      <dgm:prSet presAssocID="{DC5F6884-35FA-453B-AB2F-8AF4C38D2864}" presName="root2" presStyleCnt="0"/>
      <dgm:spPr/>
    </dgm:pt>
    <dgm:pt modelId="{FAD85FF1-F3F3-47D1-94CB-9DEE7E14A469}" type="pres">
      <dgm:prSet presAssocID="{DC5F6884-35FA-453B-AB2F-8AF4C38D2864}" presName="LevelTwoTextNode" presStyleLbl="node3" presStyleIdx="3" presStyleCnt="5" custLinFactNeighborY="37102">
        <dgm:presLayoutVars>
          <dgm:chPref val="3"/>
        </dgm:presLayoutVars>
      </dgm:prSet>
      <dgm:spPr/>
    </dgm:pt>
    <dgm:pt modelId="{2C7AEF52-3079-48D8-B583-992CBD33CF48}" type="pres">
      <dgm:prSet presAssocID="{DC5F6884-35FA-453B-AB2F-8AF4C38D2864}" presName="level3hierChild" presStyleCnt="0"/>
      <dgm:spPr/>
    </dgm:pt>
    <dgm:pt modelId="{5D43A92B-D013-4E73-891E-07D74AB7FD6D}" type="pres">
      <dgm:prSet presAssocID="{F35B3355-B5C2-4743-968A-DF99712925C2}" presName="conn2-1" presStyleLbl="parChTrans1D3" presStyleIdx="4" presStyleCnt="5"/>
      <dgm:spPr/>
    </dgm:pt>
    <dgm:pt modelId="{3E38BF16-234C-4E9E-9648-3444C820BA65}" type="pres">
      <dgm:prSet presAssocID="{F35B3355-B5C2-4743-968A-DF99712925C2}" presName="connTx" presStyleLbl="parChTrans1D3" presStyleIdx="4" presStyleCnt="5"/>
      <dgm:spPr/>
    </dgm:pt>
    <dgm:pt modelId="{C14EE1D3-383B-47D0-9E63-18738F588C54}" type="pres">
      <dgm:prSet presAssocID="{C8CEFAD2-9AD2-4C74-9C51-B721622A6A10}" presName="root2" presStyleCnt="0"/>
      <dgm:spPr/>
    </dgm:pt>
    <dgm:pt modelId="{23C000A3-5415-4933-B3E9-364B292F117E}" type="pres">
      <dgm:prSet presAssocID="{C8CEFAD2-9AD2-4C74-9C51-B721622A6A10}" presName="LevelTwoTextNode" presStyleLbl="node3" presStyleIdx="4" presStyleCnt="5" custScaleY="69746" custLinFactNeighborY="59803">
        <dgm:presLayoutVars>
          <dgm:chPref val="3"/>
        </dgm:presLayoutVars>
      </dgm:prSet>
      <dgm:spPr/>
    </dgm:pt>
    <dgm:pt modelId="{8E076112-0455-4B59-8EE3-672C5F625FA6}" type="pres">
      <dgm:prSet presAssocID="{C8CEFAD2-9AD2-4C74-9C51-B721622A6A10}" presName="level3hierChild" presStyleCnt="0"/>
      <dgm:spPr/>
    </dgm:pt>
    <dgm:pt modelId="{5613C4DE-C14A-43E3-82D2-9A8690879D5D}" type="pres">
      <dgm:prSet presAssocID="{B025E96F-0D14-4817-B964-068BD653CC03}" presName="root1" presStyleCnt="0"/>
      <dgm:spPr/>
    </dgm:pt>
    <dgm:pt modelId="{87242EF0-1FA6-4BC5-9392-A99EF1F196CC}" type="pres">
      <dgm:prSet presAssocID="{B025E96F-0D14-4817-B964-068BD653CC03}" presName="LevelOneTextNode" presStyleLbl="node0" presStyleIdx="1" presStyleCnt="3" custScaleX="101035" custScaleY="93392" custLinFactX="100000" custLinFactY="12945" custLinFactNeighborX="178381" custLinFactNeighborY="100000">
        <dgm:presLayoutVars>
          <dgm:chPref val="3"/>
        </dgm:presLayoutVars>
      </dgm:prSet>
      <dgm:spPr/>
    </dgm:pt>
    <dgm:pt modelId="{031D86A5-5C33-4CF5-8141-C94F97EE218B}" type="pres">
      <dgm:prSet presAssocID="{B025E96F-0D14-4817-B964-068BD653CC03}" presName="level2hierChild" presStyleCnt="0"/>
      <dgm:spPr/>
    </dgm:pt>
    <dgm:pt modelId="{7C624E11-9E1D-45F3-925F-8EC91011E380}" type="pres">
      <dgm:prSet presAssocID="{1E11507F-70A9-4BFA-A9B8-C7F61D63C182}" presName="root1" presStyleCnt="0"/>
      <dgm:spPr/>
    </dgm:pt>
    <dgm:pt modelId="{19C2D86D-825B-4051-B5CA-97E334F5254B}" type="pres">
      <dgm:prSet presAssocID="{1E11507F-70A9-4BFA-A9B8-C7F61D63C182}" presName="LevelOneTextNode" presStyleLbl="node0" presStyleIdx="2" presStyleCnt="3" custLinFactX="100000" custLinFactY="-100000" custLinFactNeighborX="178381" custLinFactNeighborY="-119926">
        <dgm:presLayoutVars>
          <dgm:chPref val="3"/>
        </dgm:presLayoutVars>
      </dgm:prSet>
      <dgm:spPr/>
    </dgm:pt>
    <dgm:pt modelId="{0D3BE1D9-C4E0-44C2-9DF6-7FEAD3DC06E8}" type="pres">
      <dgm:prSet presAssocID="{1E11507F-70A9-4BFA-A9B8-C7F61D63C182}" presName="level2hierChild" presStyleCnt="0"/>
      <dgm:spPr/>
    </dgm:pt>
  </dgm:ptLst>
  <dgm:cxnLst>
    <dgm:cxn modelId="{703B4702-B452-4A46-AC8F-49AE52305949}" type="presOf" srcId="{DC5F6884-35FA-453B-AB2F-8AF4C38D2864}" destId="{FAD85FF1-F3F3-47D1-94CB-9DEE7E14A469}" srcOrd="0" destOrd="0" presId="urn:microsoft.com/office/officeart/2005/8/layout/hierarchy2"/>
    <dgm:cxn modelId="{38101304-28DB-4892-91DF-9DF1B9C7C7F5}" srcId="{BD60258D-6F91-4C21-A9E3-29017D8FFA82}" destId="{C8CEFAD2-9AD2-4C74-9C51-B721622A6A10}" srcOrd="1" destOrd="0" parTransId="{F35B3355-B5C2-4743-968A-DF99712925C2}" sibTransId="{FCB9DBAC-82EB-436E-8252-8CFBC436277E}"/>
    <dgm:cxn modelId="{0EDFA207-4BF0-45A2-A7EC-3DE97828CDEE}" srcId="{CEAA20CF-D5DA-4712-BBE2-7F144D38A87F}" destId="{90C73FB4-D705-4856-9E06-70483677457E}" srcOrd="0" destOrd="0" parTransId="{7C60C662-813B-4B5D-971C-0A1E66E39BFF}" sibTransId="{D714B8A9-C745-4707-97F1-FC1FBF9F152F}"/>
    <dgm:cxn modelId="{946DCA12-A456-4AE3-BDEA-A8C044D0B53B}" type="presOf" srcId="{04F23F87-3AF7-48F2-BAFE-EB534326C9F1}" destId="{1788DB59-50DF-45E3-96A3-EF385D3AE861}" srcOrd="0" destOrd="0" presId="urn:microsoft.com/office/officeart/2005/8/layout/hierarchy2"/>
    <dgm:cxn modelId="{55B79A13-AFA7-4D7A-9C3C-8AB9E205EAFC}" type="presOf" srcId="{B12D6D3B-F5F8-46DC-A45F-3E0403CF4A8F}" destId="{896415CA-8A9A-46DB-A8E8-5CDCB8CAC097}" srcOrd="1" destOrd="0" presId="urn:microsoft.com/office/officeart/2005/8/layout/hierarchy2"/>
    <dgm:cxn modelId="{51996C16-01C6-43F5-87BF-4E11A2F78691}" type="presOf" srcId="{F35B3355-B5C2-4743-968A-DF99712925C2}" destId="{3E38BF16-234C-4E9E-9648-3444C820BA65}" srcOrd="1" destOrd="0" presId="urn:microsoft.com/office/officeart/2005/8/layout/hierarchy2"/>
    <dgm:cxn modelId="{EDD2461E-673E-4FAF-8E56-364F3BFBFA19}" type="presOf" srcId="{BFA94407-09FF-467F-8F27-9A99967934B3}" destId="{6E08FF5D-4C29-4A7F-B446-385F23A684EB}" srcOrd="0" destOrd="0" presId="urn:microsoft.com/office/officeart/2005/8/layout/hierarchy2"/>
    <dgm:cxn modelId="{35A73D23-0E87-4BD5-9ACA-2A34BFD51001}" srcId="{CEAA20CF-D5DA-4712-BBE2-7F144D38A87F}" destId="{04F23F87-3AF7-48F2-BAFE-EB534326C9F1}" srcOrd="2" destOrd="0" parTransId="{BFA94407-09FF-467F-8F27-9A99967934B3}" sibTransId="{9BC3D454-E2CD-4FDE-9DA0-5860BCF5C2BE}"/>
    <dgm:cxn modelId="{C9C9FB2A-3FED-4E68-98C6-D63B9B03262F}" type="presOf" srcId="{03A9EBF5-8C67-46AC-8B25-8D9227457A89}" destId="{6DB1BEC2-6BE6-4195-9855-A3EB0DFC5EA1}" srcOrd="0" destOrd="0" presId="urn:microsoft.com/office/officeart/2005/8/layout/hierarchy2"/>
    <dgm:cxn modelId="{2350E32B-0BD6-4DA8-871A-42649061273C}" srcId="{E9A03FB0-B37F-465B-9395-3EE4EDE9522C}" destId="{BD60258D-6F91-4C21-A9E3-29017D8FFA82}" srcOrd="1" destOrd="0" parTransId="{03A9EBF5-8C67-46AC-8B25-8D9227457A89}" sibTransId="{1CA4F746-6D90-436F-887E-B9F7DD24F8A8}"/>
    <dgm:cxn modelId="{A6D52C33-991A-4362-AA81-536A2884B2EA}" type="presOf" srcId="{A3ADC5FA-0E5C-4182-8227-608919B6F457}" destId="{E9B20357-7CEE-4337-8F04-099404F644D3}" srcOrd="0" destOrd="0" presId="urn:microsoft.com/office/officeart/2005/8/layout/hierarchy2"/>
    <dgm:cxn modelId="{761C965E-FC84-4C57-9755-3C9D5BC62C9E}" type="presOf" srcId="{7C60C662-813B-4B5D-971C-0A1E66E39BFF}" destId="{8379D61C-FEA6-479E-BF6F-A4D4271E9694}" srcOrd="0" destOrd="0" presId="urn:microsoft.com/office/officeart/2005/8/layout/hierarchy2"/>
    <dgm:cxn modelId="{65CEA263-F0C0-46C3-98C5-034D2A73F9E9}" srcId="{A3ADC5FA-0E5C-4182-8227-608919B6F457}" destId="{E9A03FB0-B37F-465B-9395-3EE4EDE9522C}" srcOrd="0" destOrd="0" parTransId="{DE79794F-3143-4CD3-AE11-499AF9DCCB16}" sibTransId="{84453A53-185F-4094-BCF8-384F255D49D5}"/>
    <dgm:cxn modelId="{80222C64-01EC-4C9D-988A-8BD74ED19F89}" type="presOf" srcId="{F35B3355-B5C2-4743-968A-DF99712925C2}" destId="{5D43A92B-D013-4E73-891E-07D74AB7FD6D}" srcOrd="0" destOrd="0" presId="urn:microsoft.com/office/officeart/2005/8/layout/hierarchy2"/>
    <dgm:cxn modelId="{F6C56846-D51D-4933-A128-93FFDF4153C9}" type="presOf" srcId="{B025E96F-0D14-4817-B964-068BD653CC03}" destId="{87242EF0-1FA6-4BC5-9392-A99EF1F196CC}" srcOrd="0" destOrd="0" presId="urn:microsoft.com/office/officeart/2005/8/layout/hierarchy2"/>
    <dgm:cxn modelId="{1A05A368-A946-4C38-980E-622BDE377121}" type="presOf" srcId="{03A9EBF5-8C67-46AC-8B25-8D9227457A89}" destId="{D20F72C3-3590-4ACF-A72D-E3F38E74794D}" srcOrd="1" destOrd="0" presId="urn:microsoft.com/office/officeart/2005/8/layout/hierarchy2"/>
    <dgm:cxn modelId="{8D1FB971-F4D9-45B7-866D-9E8707933A91}" type="presOf" srcId="{09AE06B3-87C3-4D73-AEE6-788ABA98B486}" destId="{39DE30FC-212A-454B-842C-CCE4F3922760}" srcOrd="0" destOrd="0" presId="urn:microsoft.com/office/officeart/2005/8/layout/hierarchy2"/>
    <dgm:cxn modelId="{4D8EC672-9798-4E27-A4FC-9991A14C636A}" type="presOf" srcId="{09AE06B3-87C3-4D73-AEE6-788ABA98B486}" destId="{34EBEEEF-ED88-45FC-8841-D78C2146C55C}" srcOrd="1" destOrd="0" presId="urn:microsoft.com/office/officeart/2005/8/layout/hierarchy2"/>
    <dgm:cxn modelId="{71ADDE57-B958-45C2-940D-7A607B332D15}" srcId="{A3ADC5FA-0E5C-4182-8227-608919B6F457}" destId="{B025E96F-0D14-4817-B964-068BD653CC03}" srcOrd="1" destOrd="0" parTransId="{749AD325-799E-47DF-8393-462A87DB0F71}" sibTransId="{05774F60-561C-4F31-B9D0-ECC5C51AF403}"/>
    <dgm:cxn modelId="{2AFB187B-3B36-41CC-A9BC-F762D679AAC6}" srcId="{BD60258D-6F91-4C21-A9E3-29017D8FFA82}" destId="{DC5F6884-35FA-453B-AB2F-8AF4C38D2864}" srcOrd="0" destOrd="0" parTransId="{97D1DCB7-65C1-4F9E-9528-9747B92FDDE6}" sibTransId="{4DD143C0-916C-46B3-A604-B9F047F5E718}"/>
    <dgm:cxn modelId="{EEA0428B-517A-4944-91C4-54A60C2925EE}" type="presOf" srcId="{E32E2EDF-7467-4E21-A00F-CDFA1346B8AD}" destId="{CD4AA5BF-DF9B-460B-96BF-A36D0FE20E5D}" srcOrd="0" destOrd="0" presId="urn:microsoft.com/office/officeart/2005/8/layout/hierarchy2"/>
    <dgm:cxn modelId="{ECFEF28E-9500-476C-9AD2-BE3FD93E9D37}" type="presOf" srcId="{CEAA20CF-D5DA-4712-BBE2-7F144D38A87F}" destId="{175BC844-E2D3-47D4-9AE5-EA893DDE4B75}" srcOrd="0" destOrd="0" presId="urn:microsoft.com/office/officeart/2005/8/layout/hierarchy2"/>
    <dgm:cxn modelId="{CF406497-D73F-44AA-BFE7-925B5FA89C86}" srcId="{E9A03FB0-B37F-465B-9395-3EE4EDE9522C}" destId="{CEAA20CF-D5DA-4712-BBE2-7F144D38A87F}" srcOrd="0" destOrd="0" parTransId="{B12D6D3B-F5F8-46DC-A45F-3E0403CF4A8F}" sibTransId="{ADF24A66-A684-4646-A10D-8BF7BCE38F6D}"/>
    <dgm:cxn modelId="{1C11EAAE-A04E-4E7A-975C-3685AE8449A9}" srcId="{CEAA20CF-D5DA-4712-BBE2-7F144D38A87F}" destId="{E32E2EDF-7467-4E21-A00F-CDFA1346B8AD}" srcOrd="1" destOrd="0" parTransId="{09AE06B3-87C3-4D73-AEE6-788ABA98B486}" sibTransId="{202DA9DD-A746-4939-AC35-338660D362A2}"/>
    <dgm:cxn modelId="{071C12B5-E449-410F-8F7D-D2856A774870}" type="presOf" srcId="{1E11507F-70A9-4BFA-A9B8-C7F61D63C182}" destId="{19C2D86D-825B-4051-B5CA-97E334F5254B}" srcOrd="0" destOrd="0" presId="urn:microsoft.com/office/officeart/2005/8/layout/hierarchy2"/>
    <dgm:cxn modelId="{56F5D9B9-E987-4115-BC76-2EDB0B1D2730}" type="presOf" srcId="{C8CEFAD2-9AD2-4C74-9C51-B721622A6A10}" destId="{23C000A3-5415-4933-B3E9-364B292F117E}" srcOrd="0" destOrd="0" presId="urn:microsoft.com/office/officeart/2005/8/layout/hierarchy2"/>
    <dgm:cxn modelId="{7DEB85BE-6294-4349-978E-9CF128B5DDD9}" type="presOf" srcId="{97D1DCB7-65C1-4F9E-9528-9747B92FDDE6}" destId="{1BF5F175-A06D-4DC3-A1BF-5B01E210CC15}" srcOrd="1" destOrd="0" presId="urn:microsoft.com/office/officeart/2005/8/layout/hierarchy2"/>
    <dgm:cxn modelId="{E24F2FC6-6885-4E4F-8517-2DFA79F8BB6E}" type="presOf" srcId="{7C60C662-813B-4B5D-971C-0A1E66E39BFF}" destId="{CE01677A-31FD-4FDC-9A3E-7D396E460107}" srcOrd="1" destOrd="0" presId="urn:microsoft.com/office/officeart/2005/8/layout/hierarchy2"/>
    <dgm:cxn modelId="{1C15CCCB-346C-41A3-B06E-94933C68F8E7}" type="presOf" srcId="{BFA94407-09FF-467F-8F27-9A99967934B3}" destId="{10E1CEA1-8D5C-4570-A37A-92D0FCD161FD}" srcOrd="1" destOrd="0" presId="urn:microsoft.com/office/officeart/2005/8/layout/hierarchy2"/>
    <dgm:cxn modelId="{310BADD0-2D47-4161-9F89-77A0B4BF324F}" srcId="{A3ADC5FA-0E5C-4182-8227-608919B6F457}" destId="{1E11507F-70A9-4BFA-A9B8-C7F61D63C182}" srcOrd="2" destOrd="0" parTransId="{5EFCDF50-2017-4FB4-99D2-BB724D1FAC2C}" sibTransId="{890575C0-8F2C-4FE4-A9F9-BEDCA2193AD2}"/>
    <dgm:cxn modelId="{E1CFB1D5-1382-4A57-98D4-677E3AB243F4}" type="presOf" srcId="{B12D6D3B-F5F8-46DC-A45F-3E0403CF4A8F}" destId="{0DBADD2C-71F4-429B-A070-A11F48C3A996}" srcOrd="0" destOrd="0" presId="urn:microsoft.com/office/officeart/2005/8/layout/hierarchy2"/>
    <dgm:cxn modelId="{AD4CF1DF-47D2-49F9-8FD5-3CA1F353F422}" type="presOf" srcId="{E9A03FB0-B37F-465B-9395-3EE4EDE9522C}" destId="{F31282D4-AABB-4FEA-8249-6D00BE16B799}" srcOrd="0" destOrd="0" presId="urn:microsoft.com/office/officeart/2005/8/layout/hierarchy2"/>
    <dgm:cxn modelId="{FA85A7E5-459C-433C-A6C2-9AF49B0A0AD5}" type="presOf" srcId="{90C73FB4-D705-4856-9E06-70483677457E}" destId="{C1DC0777-FB58-41C7-82B7-3A38A9DAABEF}" srcOrd="0" destOrd="0" presId="urn:microsoft.com/office/officeart/2005/8/layout/hierarchy2"/>
    <dgm:cxn modelId="{EE6C0FEB-D089-4B9E-9D72-249662D26CEB}" type="presOf" srcId="{BD60258D-6F91-4C21-A9E3-29017D8FFA82}" destId="{0C927759-2500-4D02-95DF-1A9B87E67067}" srcOrd="0" destOrd="0" presId="urn:microsoft.com/office/officeart/2005/8/layout/hierarchy2"/>
    <dgm:cxn modelId="{522C8EFA-BAA0-48C3-9A65-3A1C98B421BB}" type="presOf" srcId="{97D1DCB7-65C1-4F9E-9528-9747B92FDDE6}" destId="{92DBB0E3-C135-4C8E-919A-9D00D3972617}" srcOrd="0" destOrd="0" presId="urn:microsoft.com/office/officeart/2005/8/layout/hierarchy2"/>
    <dgm:cxn modelId="{DD04ED6C-CAB0-44BC-920A-114ABF429FE0}" type="presParOf" srcId="{E9B20357-7CEE-4337-8F04-099404F644D3}" destId="{2951CB15-9D43-4936-8BB6-EDD5CC7E2A45}" srcOrd="0" destOrd="0" presId="urn:microsoft.com/office/officeart/2005/8/layout/hierarchy2"/>
    <dgm:cxn modelId="{97CB3E0A-5E72-493D-9B39-304200844529}" type="presParOf" srcId="{2951CB15-9D43-4936-8BB6-EDD5CC7E2A45}" destId="{F31282D4-AABB-4FEA-8249-6D00BE16B799}" srcOrd="0" destOrd="0" presId="urn:microsoft.com/office/officeart/2005/8/layout/hierarchy2"/>
    <dgm:cxn modelId="{AF148CA6-3A38-4017-8755-9F598C6C94B0}" type="presParOf" srcId="{2951CB15-9D43-4936-8BB6-EDD5CC7E2A45}" destId="{AFA9057D-A042-456C-8E76-174A0ADCAEA6}" srcOrd="1" destOrd="0" presId="urn:microsoft.com/office/officeart/2005/8/layout/hierarchy2"/>
    <dgm:cxn modelId="{DF284471-1E41-4793-A9E8-661FE8F8B9C1}" type="presParOf" srcId="{AFA9057D-A042-456C-8E76-174A0ADCAEA6}" destId="{0DBADD2C-71F4-429B-A070-A11F48C3A996}" srcOrd="0" destOrd="0" presId="urn:microsoft.com/office/officeart/2005/8/layout/hierarchy2"/>
    <dgm:cxn modelId="{B5A1BEFF-E29F-48AE-A228-A82FB1FE5DB1}" type="presParOf" srcId="{0DBADD2C-71F4-429B-A070-A11F48C3A996}" destId="{896415CA-8A9A-46DB-A8E8-5CDCB8CAC097}" srcOrd="0" destOrd="0" presId="urn:microsoft.com/office/officeart/2005/8/layout/hierarchy2"/>
    <dgm:cxn modelId="{280A8913-D7E8-46F4-B418-D4606E694CCD}" type="presParOf" srcId="{AFA9057D-A042-456C-8E76-174A0ADCAEA6}" destId="{CC8C5513-8F4E-46F7-A47E-50EE95DA3084}" srcOrd="1" destOrd="0" presId="urn:microsoft.com/office/officeart/2005/8/layout/hierarchy2"/>
    <dgm:cxn modelId="{2974CE66-57EF-419D-9301-F5A7955E8471}" type="presParOf" srcId="{CC8C5513-8F4E-46F7-A47E-50EE95DA3084}" destId="{175BC844-E2D3-47D4-9AE5-EA893DDE4B75}" srcOrd="0" destOrd="0" presId="urn:microsoft.com/office/officeart/2005/8/layout/hierarchy2"/>
    <dgm:cxn modelId="{3F2D0041-CC89-43DA-BC1F-E501660271AB}" type="presParOf" srcId="{CC8C5513-8F4E-46F7-A47E-50EE95DA3084}" destId="{5E58B3B9-D049-4B4C-92BB-9F340717EE5F}" srcOrd="1" destOrd="0" presId="urn:microsoft.com/office/officeart/2005/8/layout/hierarchy2"/>
    <dgm:cxn modelId="{A8AAD888-2626-48AA-87C6-B2236D6E61E7}" type="presParOf" srcId="{5E58B3B9-D049-4B4C-92BB-9F340717EE5F}" destId="{8379D61C-FEA6-479E-BF6F-A4D4271E9694}" srcOrd="0" destOrd="0" presId="urn:microsoft.com/office/officeart/2005/8/layout/hierarchy2"/>
    <dgm:cxn modelId="{6841A8A1-AB6B-4DD4-A710-015CBE38BD27}" type="presParOf" srcId="{8379D61C-FEA6-479E-BF6F-A4D4271E9694}" destId="{CE01677A-31FD-4FDC-9A3E-7D396E460107}" srcOrd="0" destOrd="0" presId="urn:microsoft.com/office/officeart/2005/8/layout/hierarchy2"/>
    <dgm:cxn modelId="{920DFA76-ACA3-48B9-8A94-150619282A0C}" type="presParOf" srcId="{5E58B3B9-D049-4B4C-92BB-9F340717EE5F}" destId="{5C39700E-C38C-455D-A405-65C13DE8BC27}" srcOrd="1" destOrd="0" presId="urn:microsoft.com/office/officeart/2005/8/layout/hierarchy2"/>
    <dgm:cxn modelId="{10B0F7DB-B016-4788-B58C-6D1E99233FBF}" type="presParOf" srcId="{5C39700E-C38C-455D-A405-65C13DE8BC27}" destId="{C1DC0777-FB58-41C7-82B7-3A38A9DAABEF}" srcOrd="0" destOrd="0" presId="urn:microsoft.com/office/officeart/2005/8/layout/hierarchy2"/>
    <dgm:cxn modelId="{9B1BA510-11CC-42C9-9B3E-413EFE6780AD}" type="presParOf" srcId="{5C39700E-C38C-455D-A405-65C13DE8BC27}" destId="{C65F7A10-6EF8-4B52-BE21-DA3A49CE9927}" srcOrd="1" destOrd="0" presId="urn:microsoft.com/office/officeart/2005/8/layout/hierarchy2"/>
    <dgm:cxn modelId="{A24F4414-FB46-4CAF-AEE6-2315F131C622}" type="presParOf" srcId="{5E58B3B9-D049-4B4C-92BB-9F340717EE5F}" destId="{39DE30FC-212A-454B-842C-CCE4F3922760}" srcOrd="2" destOrd="0" presId="urn:microsoft.com/office/officeart/2005/8/layout/hierarchy2"/>
    <dgm:cxn modelId="{5855E75C-C804-4201-BF86-14EB9DFD361C}" type="presParOf" srcId="{39DE30FC-212A-454B-842C-CCE4F3922760}" destId="{34EBEEEF-ED88-45FC-8841-D78C2146C55C}" srcOrd="0" destOrd="0" presId="urn:microsoft.com/office/officeart/2005/8/layout/hierarchy2"/>
    <dgm:cxn modelId="{C3BCC91A-CC6A-4FA4-8637-45067B38CEBE}" type="presParOf" srcId="{5E58B3B9-D049-4B4C-92BB-9F340717EE5F}" destId="{9358B215-83E0-4C2A-8BAA-7431D0B72A48}" srcOrd="3" destOrd="0" presId="urn:microsoft.com/office/officeart/2005/8/layout/hierarchy2"/>
    <dgm:cxn modelId="{94CB62F9-E14B-43B7-9470-D72313B52D4E}" type="presParOf" srcId="{9358B215-83E0-4C2A-8BAA-7431D0B72A48}" destId="{CD4AA5BF-DF9B-460B-96BF-A36D0FE20E5D}" srcOrd="0" destOrd="0" presId="urn:microsoft.com/office/officeart/2005/8/layout/hierarchy2"/>
    <dgm:cxn modelId="{983DF9EE-1795-47DF-980D-91B77A8D856A}" type="presParOf" srcId="{9358B215-83E0-4C2A-8BAA-7431D0B72A48}" destId="{4D4B0AC6-B967-4057-9AB7-AA46F6F69026}" srcOrd="1" destOrd="0" presId="urn:microsoft.com/office/officeart/2005/8/layout/hierarchy2"/>
    <dgm:cxn modelId="{47A24482-01A0-4FA8-AA69-7D2332E6B839}" type="presParOf" srcId="{5E58B3B9-D049-4B4C-92BB-9F340717EE5F}" destId="{6E08FF5D-4C29-4A7F-B446-385F23A684EB}" srcOrd="4" destOrd="0" presId="urn:microsoft.com/office/officeart/2005/8/layout/hierarchy2"/>
    <dgm:cxn modelId="{281F79E9-765F-45C1-A0A9-AC0E5E98CA20}" type="presParOf" srcId="{6E08FF5D-4C29-4A7F-B446-385F23A684EB}" destId="{10E1CEA1-8D5C-4570-A37A-92D0FCD161FD}" srcOrd="0" destOrd="0" presId="urn:microsoft.com/office/officeart/2005/8/layout/hierarchy2"/>
    <dgm:cxn modelId="{34C41D02-657B-454C-AA03-4B2AEDA302CE}" type="presParOf" srcId="{5E58B3B9-D049-4B4C-92BB-9F340717EE5F}" destId="{47598623-54CF-4EA2-B065-9EAD70EEB855}" srcOrd="5" destOrd="0" presId="urn:microsoft.com/office/officeart/2005/8/layout/hierarchy2"/>
    <dgm:cxn modelId="{5B0234C2-04AB-4B01-9EBD-56B24AAFA863}" type="presParOf" srcId="{47598623-54CF-4EA2-B065-9EAD70EEB855}" destId="{1788DB59-50DF-45E3-96A3-EF385D3AE861}" srcOrd="0" destOrd="0" presId="urn:microsoft.com/office/officeart/2005/8/layout/hierarchy2"/>
    <dgm:cxn modelId="{6BACFE5E-EC55-4348-A4D2-B1FC6F6DB499}" type="presParOf" srcId="{47598623-54CF-4EA2-B065-9EAD70EEB855}" destId="{46495563-4AA0-4EDF-A6ED-0A9AD23B3432}" srcOrd="1" destOrd="0" presId="urn:microsoft.com/office/officeart/2005/8/layout/hierarchy2"/>
    <dgm:cxn modelId="{39875016-9248-4EE6-A00C-B456A65BE0ED}" type="presParOf" srcId="{AFA9057D-A042-456C-8E76-174A0ADCAEA6}" destId="{6DB1BEC2-6BE6-4195-9855-A3EB0DFC5EA1}" srcOrd="2" destOrd="0" presId="urn:microsoft.com/office/officeart/2005/8/layout/hierarchy2"/>
    <dgm:cxn modelId="{795CA385-6A15-4E3F-A157-ADFC07954A2E}" type="presParOf" srcId="{6DB1BEC2-6BE6-4195-9855-A3EB0DFC5EA1}" destId="{D20F72C3-3590-4ACF-A72D-E3F38E74794D}" srcOrd="0" destOrd="0" presId="urn:microsoft.com/office/officeart/2005/8/layout/hierarchy2"/>
    <dgm:cxn modelId="{0AF6009B-327E-46F5-A8B0-652F87B5122C}" type="presParOf" srcId="{AFA9057D-A042-456C-8E76-174A0ADCAEA6}" destId="{368F16A1-26A5-47DD-B747-F271C462768D}" srcOrd="3" destOrd="0" presId="urn:microsoft.com/office/officeart/2005/8/layout/hierarchy2"/>
    <dgm:cxn modelId="{4D73FD34-7FEB-45F9-B510-2760CF6738EE}" type="presParOf" srcId="{368F16A1-26A5-47DD-B747-F271C462768D}" destId="{0C927759-2500-4D02-95DF-1A9B87E67067}" srcOrd="0" destOrd="0" presId="urn:microsoft.com/office/officeart/2005/8/layout/hierarchy2"/>
    <dgm:cxn modelId="{5957E27D-EE96-41E9-B2A2-582587426F8E}" type="presParOf" srcId="{368F16A1-26A5-47DD-B747-F271C462768D}" destId="{9136A6A8-5A1B-4839-8ACA-0A0B1F2F0271}" srcOrd="1" destOrd="0" presId="urn:microsoft.com/office/officeart/2005/8/layout/hierarchy2"/>
    <dgm:cxn modelId="{5AD4F85B-C4C8-4BB0-AEE5-896AD0DB749B}" type="presParOf" srcId="{9136A6A8-5A1B-4839-8ACA-0A0B1F2F0271}" destId="{92DBB0E3-C135-4C8E-919A-9D00D3972617}" srcOrd="0" destOrd="0" presId="urn:microsoft.com/office/officeart/2005/8/layout/hierarchy2"/>
    <dgm:cxn modelId="{728A0E10-2574-4F94-ADE8-22E140B18471}" type="presParOf" srcId="{92DBB0E3-C135-4C8E-919A-9D00D3972617}" destId="{1BF5F175-A06D-4DC3-A1BF-5B01E210CC15}" srcOrd="0" destOrd="0" presId="urn:microsoft.com/office/officeart/2005/8/layout/hierarchy2"/>
    <dgm:cxn modelId="{DB302A7A-FC5E-4FC1-8F5F-779BBFFE9991}" type="presParOf" srcId="{9136A6A8-5A1B-4839-8ACA-0A0B1F2F0271}" destId="{8AA55CB3-E596-472A-B9DA-03EEAB530763}" srcOrd="1" destOrd="0" presId="urn:microsoft.com/office/officeart/2005/8/layout/hierarchy2"/>
    <dgm:cxn modelId="{897CE060-BFCC-4539-ADD5-D97ECBF8E3AB}" type="presParOf" srcId="{8AA55CB3-E596-472A-B9DA-03EEAB530763}" destId="{FAD85FF1-F3F3-47D1-94CB-9DEE7E14A469}" srcOrd="0" destOrd="0" presId="urn:microsoft.com/office/officeart/2005/8/layout/hierarchy2"/>
    <dgm:cxn modelId="{91C3E47C-2FB5-4F01-9DA7-F2FB8D7835AB}" type="presParOf" srcId="{8AA55CB3-E596-472A-B9DA-03EEAB530763}" destId="{2C7AEF52-3079-48D8-B583-992CBD33CF48}" srcOrd="1" destOrd="0" presId="urn:microsoft.com/office/officeart/2005/8/layout/hierarchy2"/>
    <dgm:cxn modelId="{81934A2F-3F5A-43E1-9401-966F3D835506}" type="presParOf" srcId="{9136A6A8-5A1B-4839-8ACA-0A0B1F2F0271}" destId="{5D43A92B-D013-4E73-891E-07D74AB7FD6D}" srcOrd="2" destOrd="0" presId="urn:microsoft.com/office/officeart/2005/8/layout/hierarchy2"/>
    <dgm:cxn modelId="{29086EA1-7F2F-4145-A07E-B9352FDD794A}" type="presParOf" srcId="{5D43A92B-D013-4E73-891E-07D74AB7FD6D}" destId="{3E38BF16-234C-4E9E-9648-3444C820BA65}" srcOrd="0" destOrd="0" presId="urn:microsoft.com/office/officeart/2005/8/layout/hierarchy2"/>
    <dgm:cxn modelId="{9078BA41-2C6D-406C-AAD1-9AB494040460}" type="presParOf" srcId="{9136A6A8-5A1B-4839-8ACA-0A0B1F2F0271}" destId="{C14EE1D3-383B-47D0-9E63-18738F588C54}" srcOrd="3" destOrd="0" presId="urn:microsoft.com/office/officeart/2005/8/layout/hierarchy2"/>
    <dgm:cxn modelId="{FEDF48E1-3772-4891-91A7-A5AD34A6D63E}" type="presParOf" srcId="{C14EE1D3-383B-47D0-9E63-18738F588C54}" destId="{23C000A3-5415-4933-B3E9-364B292F117E}" srcOrd="0" destOrd="0" presId="urn:microsoft.com/office/officeart/2005/8/layout/hierarchy2"/>
    <dgm:cxn modelId="{E8A2A880-B3B2-44D1-AB22-9400A28501A3}" type="presParOf" srcId="{C14EE1D3-383B-47D0-9E63-18738F588C54}" destId="{8E076112-0455-4B59-8EE3-672C5F625FA6}" srcOrd="1" destOrd="0" presId="urn:microsoft.com/office/officeart/2005/8/layout/hierarchy2"/>
    <dgm:cxn modelId="{1EC72EAD-50C9-4771-941C-CDEC38221155}" type="presParOf" srcId="{E9B20357-7CEE-4337-8F04-099404F644D3}" destId="{5613C4DE-C14A-43E3-82D2-9A8690879D5D}" srcOrd="1" destOrd="0" presId="urn:microsoft.com/office/officeart/2005/8/layout/hierarchy2"/>
    <dgm:cxn modelId="{87E424C3-4EA6-4EF9-BD7B-59326E480C34}" type="presParOf" srcId="{5613C4DE-C14A-43E3-82D2-9A8690879D5D}" destId="{87242EF0-1FA6-4BC5-9392-A99EF1F196CC}" srcOrd="0" destOrd="0" presId="urn:microsoft.com/office/officeart/2005/8/layout/hierarchy2"/>
    <dgm:cxn modelId="{C723CC9A-6137-44F7-B049-6F5B6E7265DB}" type="presParOf" srcId="{5613C4DE-C14A-43E3-82D2-9A8690879D5D}" destId="{031D86A5-5C33-4CF5-8141-C94F97EE218B}" srcOrd="1" destOrd="0" presId="urn:microsoft.com/office/officeart/2005/8/layout/hierarchy2"/>
    <dgm:cxn modelId="{1BD5BFC0-CD38-436C-B215-10044DE0DB71}" type="presParOf" srcId="{E9B20357-7CEE-4337-8F04-099404F644D3}" destId="{7C624E11-9E1D-45F3-925F-8EC91011E380}" srcOrd="2" destOrd="0" presId="urn:microsoft.com/office/officeart/2005/8/layout/hierarchy2"/>
    <dgm:cxn modelId="{DDA03721-1F8C-4832-BC45-0CFD85212A18}" type="presParOf" srcId="{7C624E11-9E1D-45F3-925F-8EC91011E380}" destId="{19C2D86D-825B-4051-B5CA-97E334F5254B}" srcOrd="0" destOrd="0" presId="urn:microsoft.com/office/officeart/2005/8/layout/hierarchy2"/>
    <dgm:cxn modelId="{DD612A7D-3D60-4D40-B41F-555B9D0C0A6E}" type="presParOf" srcId="{7C624E11-9E1D-45F3-925F-8EC91011E380}" destId="{0D3BE1D9-C4E0-44C2-9DF6-7FEAD3DC06E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A4F63-2896-43DF-B177-AB486BF09B0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1B6C62F-5096-4382-9714-7B37F14A1845}">
      <dgm:prSet phldrT="[Text]"/>
      <dgm:spPr/>
      <dgm:t>
        <a:bodyPr/>
        <a:lstStyle/>
        <a:p>
          <a:r>
            <a:rPr lang="en-US" b="1" dirty="0"/>
            <a:t>Male genital ducts</a:t>
          </a:r>
        </a:p>
      </dgm:t>
    </dgm:pt>
    <dgm:pt modelId="{C3BE6E2B-5368-463A-9B74-8294BFC162B4}" type="parTrans" cxnId="{5DA87277-3E1F-45C1-8412-249E4EA0CD0C}">
      <dgm:prSet/>
      <dgm:spPr/>
      <dgm:t>
        <a:bodyPr/>
        <a:lstStyle/>
        <a:p>
          <a:endParaRPr lang="en-US"/>
        </a:p>
      </dgm:t>
    </dgm:pt>
    <dgm:pt modelId="{3A06EC9A-6346-46F0-8816-8DE691356FB5}" type="sibTrans" cxnId="{5DA87277-3E1F-45C1-8412-249E4EA0CD0C}">
      <dgm:prSet/>
      <dgm:spPr/>
      <dgm:t>
        <a:bodyPr/>
        <a:lstStyle/>
        <a:p>
          <a:endParaRPr lang="en-US"/>
        </a:p>
      </dgm:t>
    </dgm:pt>
    <dgm:pt modelId="{8E8E0951-83E7-4E5D-A787-CCFB21C36A3A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Intra-testicular</a:t>
          </a:r>
        </a:p>
      </dgm:t>
    </dgm:pt>
    <dgm:pt modelId="{D5488E43-673F-44F7-B27C-4E9028617F0E}" type="parTrans" cxnId="{601603D9-3DA9-4011-BA01-B4DFF6F8BEED}">
      <dgm:prSet/>
      <dgm:spPr/>
      <dgm:t>
        <a:bodyPr/>
        <a:lstStyle/>
        <a:p>
          <a:endParaRPr lang="en-US"/>
        </a:p>
      </dgm:t>
    </dgm:pt>
    <dgm:pt modelId="{7C6B4CA4-AE30-4368-84EF-3E654EBE95E4}" type="sibTrans" cxnId="{601603D9-3DA9-4011-BA01-B4DFF6F8BEED}">
      <dgm:prSet/>
      <dgm:spPr/>
      <dgm:t>
        <a:bodyPr/>
        <a:lstStyle/>
        <a:p>
          <a:endParaRPr lang="en-US"/>
        </a:p>
      </dgm:t>
    </dgm:pt>
    <dgm:pt modelId="{6A1BDA70-BFD5-4987-B232-A33B47A7A3A9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 err="1"/>
            <a:t>Tubuli</a:t>
          </a:r>
          <a:r>
            <a:rPr lang="en-US" b="1" dirty="0"/>
            <a:t> recti</a:t>
          </a:r>
        </a:p>
      </dgm:t>
    </dgm:pt>
    <dgm:pt modelId="{3E188243-445E-4F20-934D-322F39D397A2}" type="parTrans" cxnId="{C4B43202-096F-478B-8797-C4EC4EF906A1}">
      <dgm:prSet/>
      <dgm:spPr/>
      <dgm:t>
        <a:bodyPr/>
        <a:lstStyle/>
        <a:p>
          <a:endParaRPr lang="en-US"/>
        </a:p>
      </dgm:t>
    </dgm:pt>
    <dgm:pt modelId="{6AF07525-623F-430A-84EF-1A838257567C}" type="sibTrans" cxnId="{C4B43202-096F-478B-8797-C4EC4EF906A1}">
      <dgm:prSet/>
      <dgm:spPr/>
      <dgm:t>
        <a:bodyPr/>
        <a:lstStyle/>
        <a:p>
          <a:endParaRPr lang="en-US"/>
        </a:p>
      </dgm:t>
    </dgm:pt>
    <dgm:pt modelId="{38BF1C5C-018B-4331-BE0C-393AD9995640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Rete testis</a:t>
          </a:r>
        </a:p>
      </dgm:t>
    </dgm:pt>
    <dgm:pt modelId="{EF7879B4-6EBE-4A4E-AD6B-E32ADA50894C}" type="parTrans" cxnId="{4F349A01-292E-4116-830F-8A6053D4ECF7}">
      <dgm:prSet/>
      <dgm:spPr/>
      <dgm:t>
        <a:bodyPr/>
        <a:lstStyle/>
        <a:p>
          <a:endParaRPr lang="en-US"/>
        </a:p>
      </dgm:t>
    </dgm:pt>
    <dgm:pt modelId="{56A78F0F-CA98-4B00-971B-7E86C9E385CB}" type="sibTrans" cxnId="{4F349A01-292E-4116-830F-8A6053D4ECF7}">
      <dgm:prSet/>
      <dgm:spPr/>
      <dgm:t>
        <a:bodyPr/>
        <a:lstStyle/>
        <a:p>
          <a:endParaRPr lang="en-US"/>
        </a:p>
      </dgm:t>
    </dgm:pt>
    <dgm:pt modelId="{BB52BC6C-33DB-430F-91C5-BABBB5316CF7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Extra-testicular</a:t>
          </a:r>
        </a:p>
      </dgm:t>
    </dgm:pt>
    <dgm:pt modelId="{37F83ACE-D98B-4B9B-8037-EAEEE6A93632}" type="parTrans" cxnId="{6EE1AD56-240E-4B35-8C65-24D73878999C}">
      <dgm:prSet/>
      <dgm:spPr/>
      <dgm:t>
        <a:bodyPr/>
        <a:lstStyle/>
        <a:p>
          <a:endParaRPr lang="en-US"/>
        </a:p>
      </dgm:t>
    </dgm:pt>
    <dgm:pt modelId="{94210183-5471-4CBF-87E4-08EC4C86DEB2}" type="sibTrans" cxnId="{6EE1AD56-240E-4B35-8C65-24D73878999C}">
      <dgm:prSet/>
      <dgm:spPr/>
      <dgm:t>
        <a:bodyPr/>
        <a:lstStyle/>
        <a:p>
          <a:endParaRPr lang="en-US"/>
        </a:p>
      </dgm:t>
    </dgm:pt>
    <dgm:pt modelId="{A01645E3-8B68-4663-BF4D-AEC7EF392D52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Vasa </a:t>
          </a:r>
          <a:r>
            <a:rPr lang="en-US" b="1" dirty="0" err="1"/>
            <a:t>efferentia</a:t>
          </a:r>
          <a:endParaRPr lang="en-US" b="1" dirty="0"/>
        </a:p>
      </dgm:t>
    </dgm:pt>
    <dgm:pt modelId="{3D660515-98EC-4711-A0A3-5A9FE2B87C83}" type="parTrans" cxnId="{875317E4-487C-4CE4-A2E7-798D98096AD0}">
      <dgm:prSet/>
      <dgm:spPr/>
      <dgm:t>
        <a:bodyPr/>
        <a:lstStyle/>
        <a:p>
          <a:endParaRPr lang="en-US"/>
        </a:p>
      </dgm:t>
    </dgm:pt>
    <dgm:pt modelId="{4ADA9F26-544F-4927-AEAC-D8C1DBE02D24}" type="sibTrans" cxnId="{875317E4-487C-4CE4-A2E7-798D98096AD0}">
      <dgm:prSet/>
      <dgm:spPr/>
      <dgm:t>
        <a:bodyPr/>
        <a:lstStyle/>
        <a:p>
          <a:endParaRPr lang="en-US"/>
        </a:p>
      </dgm:t>
    </dgm:pt>
    <dgm:pt modelId="{2B3BE622-1231-4B81-863E-17DFB41CF0D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epididymis</a:t>
          </a:r>
        </a:p>
      </dgm:t>
    </dgm:pt>
    <dgm:pt modelId="{7C9705E2-D7F9-4727-9BE5-475F52F19C6B}" type="parTrans" cxnId="{9FF7C48C-B7FD-44FF-B845-1EE4674A2B7E}">
      <dgm:prSet/>
      <dgm:spPr/>
      <dgm:t>
        <a:bodyPr/>
        <a:lstStyle/>
        <a:p>
          <a:endParaRPr lang="en-US"/>
        </a:p>
      </dgm:t>
    </dgm:pt>
    <dgm:pt modelId="{23981453-FEFC-4BDD-9E75-91A5B524C5EF}" type="sibTrans" cxnId="{9FF7C48C-B7FD-44FF-B845-1EE4674A2B7E}">
      <dgm:prSet/>
      <dgm:spPr/>
      <dgm:t>
        <a:bodyPr/>
        <a:lstStyle/>
        <a:p>
          <a:endParaRPr lang="en-US"/>
        </a:p>
      </dgm:t>
    </dgm:pt>
    <dgm:pt modelId="{2A67FFFF-9BBA-49DC-8AFE-B1896F1F8BEB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 vas deferens</a:t>
          </a:r>
        </a:p>
      </dgm:t>
    </dgm:pt>
    <dgm:pt modelId="{0F31D6C5-5B7B-4DA4-B399-1AB42E37FD25}" type="parTrans" cxnId="{E6F7B286-4B5D-49DF-BBF8-45EB222DDCF9}">
      <dgm:prSet/>
      <dgm:spPr/>
      <dgm:t>
        <a:bodyPr/>
        <a:lstStyle/>
        <a:p>
          <a:endParaRPr lang="en-US"/>
        </a:p>
      </dgm:t>
    </dgm:pt>
    <dgm:pt modelId="{EF6A2083-7A5B-4098-A219-F7D23ED882F4}" type="sibTrans" cxnId="{E6F7B286-4B5D-49DF-BBF8-45EB222DDCF9}">
      <dgm:prSet/>
      <dgm:spPr/>
      <dgm:t>
        <a:bodyPr/>
        <a:lstStyle/>
        <a:p>
          <a:endParaRPr lang="en-US"/>
        </a:p>
      </dgm:t>
    </dgm:pt>
    <dgm:pt modelId="{EE9CBA93-69AB-465F-803C-732B6DBB11A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ejaculatory duct</a:t>
          </a:r>
        </a:p>
      </dgm:t>
    </dgm:pt>
    <dgm:pt modelId="{17879F12-6B30-4DFC-BC57-2F0F1936B82C}" type="parTrans" cxnId="{5D378D12-F8A7-4900-A32C-4C2F6C0C1A51}">
      <dgm:prSet/>
      <dgm:spPr/>
      <dgm:t>
        <a:bodyPr/>
        <a:lstStyle/>
        <a:p>
          <a:endParaRPr lang="en-US"/>
        </a:p>
      </dgm:t>
    </dgm:pt>
    <dgm:pt modelId="{00D7647F-2F5E-4D1A-ADF0-1581A6475FB7}" type="sibTrans" cxnId="{5D378D12-F8A7-4900-A32C-4C2F6C0C1A51}">
      <dgm:prSet/>
      <dgm:spPr/>
      <dgm:t>
        <a:bodyPr/>
        <a:lstStyle/>
        <a:p>
          <a:endParaRPr lang="en-US"/>
        </a:p>
      </dgm:t>
    </dgm:pt>
    <dgm:pt modelId="{FF915D14-54C4-4CBC-BFB3-20C51839010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male urethra</a:t>
          </a:r>
        </a:p>
      </dgm:t>
    </dgm:pt>
    <dgm:pt modelId="{971065B1-D958-483C-9198-171651A01AD8}" type="parTrans" cxnId="{E680EE15-A087-4CC6-8740-3A707DF40C46}">
      <dgm:prSet/>
      <dgm:spPr/>
      <dgm:t>
        <a:bodyPr/>
        <a:lstStyle/>
        <a:p>
          <a:endParaRPr lang="en-US"/>
        </a:p>
      </dgm:t>
    </dgm:pt>
    <dgm:pt modelId="{7D7C7185-254C-4A10-B1FE-2CFBF0419CB1}" type="sibTrans" cxnId="{E680EE15-A087-4CC6-8740-3A707DF40C46}">
      <dgm:prSet/>
      <dgm:spPr/>
      <dgm:t>
        <a:bodyPr/>
        <a:lstStyle/>
        <a:p>
          <a:endParaRPr lang="en-US"/>
        </a:p>
      </dgm:t>
    </dgm:pt>
    <dgm:pt modelId="{177F3C73-9167-48C0-A8DE-806ADC6F6524}" type="pres">
      <dgm:prSet presAssocID="{F48A4F63-2896-43DF-B177-AB486BF09B0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E65889A-C684-44DB-887D-0EC72E37777C}" type="pres">
      <dgm:prSet presAssocID="{01B6C62F-5096-4382-9714-7B37F14A1845}" presName="root1" presStyleCnt="0"/>
      <dgm:spPr/>
    </dgm:pt>
    <dgm:pt modelId="{F3D8E8C6-31BD-4540-8C30-4D9235C338C4}" type="pres">
      <dgm:prSet presAssocID="{01B6C62F-5096-4382-9714-7B37F14A1845}" presName="LevelOneTextNode" presStyleLbl="node0" presStyleIdx="0" presStyleCnt="1" custLinFactNeighborX="-86757">
        <dgm:presLayoutVars>
          <dgm:chPref val="3"/>
        </dgm:presLayoutVars>
      </dgm:prSet>
      <dgm:spPr/>
    </dgm:pt>
    <dgm:pt modelId="{307F4B70-8326-4156-8900-59F1A10B6808}" type="pres">
      <dgm:prSet presAssocID="{01B6C62F-5096-4382-9714-7B37F14A1845}" presName="level2hierChild" presStyleCnt="0"/>
      <dgm:spPr/>
    </dgm:pt>
    <dgm:pt modelId="{A4CC8E53-B77B-4B7D-9FE1-DC858BBA1500}" type="pres">
      <dgm:prSet presAssocID="{D5488E43-673F-44F7-B27C-4E9028617F0E}" presName="conn2-1" presStyleLbl="parChTrans1D2" presStyleIdx="0" presStyleCnt="2"/>
      <dgm:spPr/>
    </dgm:pt>
    <dgm:pt modelId="{63B93DA7-B92C-43C8-B354-88F14BD52CCE}" type="pres">
      <dgm:prSet presAssocID="{D5488E43-673F-44F7-B27C-4E9028617F0E}" presName="connTx" presStyleLbl="parChTrans1D2" presStyleIdx="0" presStyleCnt="2"/>
      <dgm:spPr/>
    </dgm:pt>
    <dgm:pt modelId="{56E871C7-CE26-4FD0-8E77-6099D91978FB}" type="pres">
      <dgm:prSet presAssocID="{8E8E0951-83E7-4E5D-A787-CCFB21C36A3A}" presName="root2" presStyleCnt="0"/>
      <dgm:spPr/>
    </dgm:pt>
    <dgm:pt modelId="{3DC85169-818E-477A-A843-67BEB82C3D7F}" type="pres">
      <dgm:prSet presAssocID="{8E8E0951-83E7-4E5D-A787-CCFB21C36A3A}" presName="LevelTwoTextNode" presStyleLbl="node2" presStyleIdx="0" presStyleCnt="2" custLinFactNeighborX="-58729">
        <dgm:presLayoutVars>
          <dgm:chPref val="3"/>
        </dgm:presLayoutVars>
      </dgm:prSet>
      <dgm:spPr/>
    </dgm:pt>
    <dgm:pt modelId="{420C90BB-358E-40AB-89CA-41EEC7D6EF15}" type="pres">
      <dgm:prSet presAssocID="{8E8E0951-83E7-4E5D-A787-CCFB21C36A3A}" presName="level3hierChild" presStyleCnt="0"/>
      <dgm:spPr/>
    </dgm:pt>
    <dgm:pt modelId="{26363520-FD0F-48D7-8847-5A12D98010FA}" type="pres">
      <dgm:prSet presAssocID="{3E188243-445E-4F20-934D-322F39D397A2}" presName="conn2-1" presStyleLbl="parChTrans1D3" presStyleIdx="0" presStyleCnt="7"/>
      <dgm:spPr/>
    </dgm:pt>
    <dgm:pt modelId="{02E6C1D0-B5FE-41A6-A42F-BEFFA27BC3DB}" type="pres">
      <dgm:prSet presAssocID="{3E188243-445E-4F20-934D-322F39D397A2}" presName="connTx" presStyleLbl="parChTrans1D3" presStyleIdx="0" presStyleCnt="7"/>
      <dgm:spPr/>
    </dgm:pt>
    <dgm:pt modelId="{79F6DEEC-BAE6-4128-A3E1-A9A13850A121}" type="pres">
      <dgm:prSet presAssocID="{6A1BDA70-BFD5-4987-B232-A33B47A7A3A9}" presName="root2" presStyleCnt="0"/>
      <dgm:spPr/>
    </dgm:pt>
    <dgm:pt modelId="{406FD419-E575-41F1-B4FC-8369BF31A37E}" type="pres">
      <dgm:prSet presAssocID="{6A1BDA70-BFD5-4987-B232-A33B47A7A3A9}" presName="LevelTwoTextNode" presStyleLbl="node3" presStyleIdx="0" presStyleCnt="7">
        <dgm:presLayoutVars>
          <dgm:chPref val="3"/>
        </dgm:presLayoutVars>
      </dgm:prSet>
      <dgm:spPr/>
    </dgm:pt>
    <dgm:pt modelId="{EC8B22C6-11B9-47B2-B2F8-D6DC81530849}" type="pres">
      <dgm:prSet presAssocID="{6A1BDA70-BFD5-4987-B232-A33B47A7A3A9}" presName="level3hierChild" presStyleCnt="0"/>
      <dgm:spPr/>
    </dgm:pt>
    <dgm:pt modelId="{7E408905-E049-4884-9A71-08311CD621A3}" type="pres">
      <dgm:prSet presAssocID="{EF7879B4-6EBE-4A4E-AD6B-E32ADA50894C}" presName="conn2-1" presStyleLbl="parChTrans1D3" presStyleIdx="1" presStyleCnt="7"/>
      <dgm:spPr/>
    </dgm:pt>
    <dgm:pt modelId="{8C2D2ED2-093D-4E8E-A8A3-2426777FB4F5}" type="pres">
      <dgm:prSet presAssocID="{EF7879B4-6EBE-4A4E-AD6B-E32ADA50894C}" presName="connTx" presStyleLbl="parChTrans1D3" presStyleIdx="1" presStyleCnt="7"/>
      <dgm:spPr/>
    </dgm:pt>
    <dgm:pt modelId="{8A89897F-0E82-4519-A34C-C3057C2EC8B9}" type="pres">
      <dgm:prSet presAssocID="{38BF1C5C-018B-4331-BE0C-393AD9995640}" presName="root2" presStyleCnt="0"/>
      <dgm:spPr/>
    </dgm:pt>
    <dgm:pt modelId="{E665811D-F11B-4CBE-BAD0-9867C6A36426}" type="pres">
      <dgm:prSet presAssocID="{38BF1C5C-018B-4331-BE0C-393AD9995640}" presName="LevelTwoTextNode" presStyleLbl="node3" presStyleIdx="1" presStyleCnt="7">
        <dgm:presLayoutVars>
          <dgm:chPref val="3"/>
        </dgm:presLayoutVars>
      </dgm:prSet>
      <dgm:spPr/>
    </dgm:pt>
    <dgm:pt modelId="{7136ACC8-F5CF-42ED-AD1E-2D8B81B2AA88}" type="pres">
      <dgm:prSet presAssocID="{38BF1C5C-018B-4331-BE0C-393AD9995640}" presName="level3hierChild" presStyleCnt="0"/>
      <dgm:spPr/>
    </dgm:pt>
    <dgm:pt modelId="{86B1EFD4-B55B-43D3-BF39-DE09A34B6CFC}" type="pres">
      <dgm:prSet presAssocID="{37F83ACE-D98B-4B9B-8037-EAEEE6A93632}" presName="conn2-1" presStyleLbl="parChTrans1D2" presStyleIdx="1" presStyleCnt="2"/>
      <dgm:spPr/>
    </dgm:pt>
    <dgm:pt modelId="{98554557-E1C8-4CB6-BC10-73B46A9C8715}" type="pres">
      <dgm:prSet presAssocID="{37F83ACE-D98B-4B9B-8037-EAEEE6A93632}" presName="connTx" presStyleLbl="parChTrans1D2" presStyleIdx="1" presStyleCnt="2"/>
      <dgm:spPr/>
    </dgm:pt>
    <dgm:pt modelId="{F284DE1D-5110-45BB-93D5-3C4FF618ABB9}" type="pres">
      <dgm:prSet presAssocID="{BB52BC6C-33DB-430F-91C5-BABBB5316CF7}" presName="root2" presStyleCnt="0"/>
      <dgm:spPr/>
    </dgm:pt>
    <dgm:pt modelId="{D317EE78-ABBB-417C-986E-A881D6B35496}" type="pres">
      <dgm:prSet presAssocID="{BB52BC6C-33DB-430F-91C5-BABBB5316CF7}" presName="LevelTwoTextNode" presStyleLbl="node2" presStyleIdx="1" presStyleCnt="2" custLinFactNeighborX="-48842">
        <dgm:presLayoutVars>
          <dgm:chPref val="3"/>
        </dgm:presLayoutVars>
      </dgm:prSet>
      <dgm:spPr/>
    </dgm:pt>
    <dgm:pt modelId="{58AF7318-F562-45ED-BAB9-B468DE573F00}" type="pres">
      <dgm:prSet presAssocID="{BB52BC6C-33DB-430F-91C5-BABBB5316CF7}" presName="level3hierChild" presStyleCnt="0"/>
      <dgm:spPr/>
    </dgm:pt>
    <dgm:pt modelId="{0DBB93AF-B70E-4815-90DC-6AA5871D7AEC}" type="pres">
      <dgm:prSet presAssocID="{3D660515-98EC-4711-A0A3-5A9FE2B87C83}" presName="conn2-1" presStyleLbl="parChTrans1D3" presStyleIdx="2" presStyleCnt="7"/>
      <dgm:spPr/>
    </dgm:pt>
    <dgm:pt modelId="{41630AA0-C61C-4FAE-BD03-6920F3D29AA8}" type="pres">
      <dgm:prSet presAssocID="{3D660515-98EC-4711-A0A3-5A9FE2B87C83}" presName="connTx" presStyleLbl="parChTrans1D3" presStyleIdx="2" presStyleCnt="7"/>
      <dgm:spPr/>
    </dgm:pt>
    <dgm:pt modelId="{D8E104FA-D5DC-4E77-8062-31C4A7B11D2F}" type="pres">
      <dgm:prSet presAssocID="{A01645E3-8B68-4663-BF4D-AEC7EF392D52}" presName="root2" presStyleCnt="0"/>
      <dgm:spPr/>
    </dgm:pt>
    <dgm:pt modelId="{DB76B2EB-9B8F-4D01-8904-068C4CE582C4}" type="pres">
      <dgm:prSet presAssocID="{A01645E3-8B68-4663-BF4D-AEC7EF392D52}" presName="LevelTwoTextNode" presStyleLbl="node3" presStyleIdx="2" presStyleCnt="7">
        <dgm:presLayoutVars>
          <dgm:chPref val="3"/>
        </dgm:presLayoutVars>
      </dgm:prSet>
      <dgm:spPr/>
    </dgm:pt>
    <dgm:pt modelId="{9C251BA8-F571-4582-B34E-3461BA03AC22}" type="pres">
      <dgm:prSet presAssocID="{A01645E3-8B68-4663-BF4D-AEC7EF392D52}" presName="level3hierChild" presStyleCnt="0"/>
      <dgm:spPr/>
    </dgm:pt>
    <dgm:pt modelId="{11D93861-2F20-4BD1-95E7-3E62A7BB42E9}" type="pres">
      <dgm:prSet presAssocID="{7C9705E2-D7F9-4727-9BE5-475F52F19C6B}" presName="conn2-1" presStyleLbl="parChTrans1D3" presStyleIdx="3" presStyleCnt="7"/>
      <dgm:spPr/>
    </dgm:pt>
    <dgm:pt modelId="{D250804D-F37C-4293-9321-277309415911}" type="pres">
      <dgm:prSet presAssocID="{7C9705E2-D7F9-4727-9BE5-475F52F19C6B}" presName="connTx" presStyleLbl="parChTrans1D3" presStyleIdx="3" presStyleCnt="7"/>
      <dgm:spPr/>
    </dgm:pt>
    <dgm:pt modelId="{801E54BF-89AF-4A80-9BE9-295EE1C44073}" type="pres">
      <dgm:prSet presAssocID="{2B3BE622-1231-4B81-863E-17DFB41CF0DA}" presName="root2" presStyleCnt="0"/>
      <dgm:spPr/>
    </dgm:pt>
    <dgm:pt modelId="{EEAADF49-8988-4136-BE39-3A93E4D2899B}" type="pres">
      <dgm:prSet presAssocID="{2B3BE622-1231-4B81-863E-17DFB41CF0DA}" presName="LevelTwoTextNode" presStyleLbl="node3" presStyleIdx="3" presStyleCnt="7">
        <dgm:presLayoutVars>
          <dgm:chPref val="3"/>
        </dgm:presLayoutVars>
      </dgm:prSet>
      <dgm:spPr/>
    </dgm:pt>
    <dgm:pt modelId="{BD160A2D-9E46-40CD-9FB3-ACAEA5F989F8}" type="pres">
      <dgm:prSet presAssocID="{2B3BE622-1231-4B81-863E-17DFB41CF0DA}" presName="level3hierChild" presStyleCnt="0"/>
      <dgm:spPr/>
    </dgm:pt>
    <dgm:pt modelId="{FB6FA120-6E0B-4375-9485-01E7C8EA9B9B}" type="pres">
      <dgm:prSet presAssocID="{0F31D6C5-5B7B-4DA4-B399-1AB42E37FD25}" presName="conn2-1" presStyleLbl="parChTrans1D3" presStyleIdx="4" presStyleCnt="7"/>
      <dgm:spPr/>
    </dgm:pt>
    <dgm:pt modelId="{F8FBD968-7C34-43A8-B08B-607AF4E350D1}" type="pres">
      <dgm:prSet presAssocID="{0F31D6C5-5B7B-4DA4-B399-1AB42E37FD25}" presName="connTx" presStyleLbl="parChTrans1D3" presStyleIdx="4" presStyleCnt="7"/>
      <dgm:spPr/>
    </dgm:pt>
    <dgm:pt modelId="{C89F7934-1241-4C45-B582-E9A4A54B4C51}" type="pres">
      <dgm:prSet presAssocID="{2A67FFFF-9BBA-49DC-8AFE-B1896F1F8BEB}" presName="root2" presStyleCnt="0"/>
      <dgm:spPr/>
    </dgm:pt>
    <dgm:pt modelId="{C1CA27E0-28D6-45BC-A4EE-E9A5F681D735}" type="pres">
      <dgm:prSet presAssocID="{2A67FFFF-9BBA-49DC-8AFE-B1896F1F8BEB}" presName="LevelTwoTextNode" presStyleLbl="node3" presStyleIdx="4" presStyleCnt="7">
        <dgm:presLayoutVars>
          <dgm:chPref val="3"/>
        </dgm:presLayoutVars>
      </dgm:prSet>
      <dgm:spPr/>
    </dgm:pt>
    <dgm:pt modelId="{F26294C8-A68F-44D0-8331-D452DF120CEB}" type="pres">
      <dgm:prSet presAssocID="{2A67FFFF-9BBA-49DC-8AFE-B1896F1F8BEB}" presName="level3hierChild" presStyleCnt="0"/>
      <dgm:spPr/>
    </dgm:pt>
    <dgm:pt modelId="{937679CF-95A6-4C96-8BE2-6F61905105C5}" type="pres">
      <dgm:prSet presAssocID="{17879F12-6B30-4DFC-BC57-2F0F1936B82C}" presName="conn2-1" presStyleLbl="parChTrans1D3" presStyleIdx="5" presStyleCnt="7"/>
      <dgm:spPr/>
    </dgm:pt>
    <dgm:pt modelId="{8EE819AD-243D-463D-B9E4-FF9A0D895B3A}" type="pres">
      <dgm:prSet presAssocID="{17879F12-6B30-4DFC-BC57-2F0F1936B82C}" presName="connTx" presStyleLbl="parChTrans1D3" presStyleIdx="5" presStyleCnt="7"/>
      <dgm:spPr/>
    </dgm:pt>
    <dgm:pt modelId="{394E0845-A65A-4BF2-9A56-EABD520CD582}" type="pres">
      <dgm:prSet presAssocID="{EE9CBA93-69AB-465F-803C-732B6DBB11A1}" presName="root2" presStyleCnt="0"/>
      <dgm:spPr/>
    </dgm:pt>
    <dgm:pt modelId="{27C3B966-B074-49EF-873A-30AD13ABAE2E}" type="pres">
      <dgm:prSet presAssocID="{EE9CBA93-69AB-465F-803C-732B6DBB11A1}" presName="LevelTwoTextNode" presStyleLbl="node3" presStyleIdx="5" presStyleCnt="7">
        <dgm:presLayoutVars>
          <dgm:chPref val="3"/>
        </dgm:presLayoutVars>
      </dgm:prSet>
      <dgm:spPr/>
    </dgm:pt>
    <dgm:pt modelId="{04FC3730-8631-4649-9A23-541A2B7C60C4}" type="pres">
      <dgm:prSet presAssocID="{EE9CBA93-69AB-465F-803C-732B6DBB11A1}" presName="level3hierChild" presStyleCnt="0"/>
      <dgm:spPr/>
    </dgm:pt>
    <dgm:pt modelId="{466A943B-7E9E-4D7F-A42A-EB11B50D5CB9}" type="pres">
      <dgm:prSet presAssocID="{971065B1-D958-483C-9198-171651A01AD8}" presName="conn2-1" presStyleLbl="parChTrans1D3" presStyleIdx="6" presStyleCnt="7"/>
      <dgm:spPr/>
    </dgm:pt>
    <dgm:pt modelId="{EF1C92BE-3232-4427-AF6B-C58E6DC683FF}" type="pres">
      <dgm:prSet presAssocID="{971065B1-D958-483C-9198-171651A01AD8}" presName="connTx" presStyleLbl="parChTrans1D3" presStyleIdx="6" presStyleCnt="7"/>
      <dgm:spPr/>
    </dgm:pt>
    <dgm:pt modelId="{1487ED67-7012-4AC1-ABFE-42B87B970741}" type="pres">
      <dgm:prSet presAssocID="{FF915D14-54C4-4CBC-BFB3-20C518390106}" presName="root2" presStyleCnt="0"/>
      <dgm:spPr/>
    </dgm:pt>
    <dgm:pt modelId="{D77EEFEE-2ADA-40EB-903B-2DCCB289010F}" type="pres">
      <dgm:prSet presAssocID="{FF915D14-54C4-4CBC-BFB3-20C518390106}" presName="LevelTwoTextNode" presStyleLbl="node3" presStyleIdx="6" presStyleCnt="7">
        <dgm:presLayoutVars>
          <dgm:chPref val="3"/>
        </dgm:presLayoutVars>
      </dgm:prSet>
      <dgm:spPr/>
    </dgm:pt>
    <dgm:pt modelId="{622648AF-3AFE-45DF-B78D-8ECF6E9FA79F}" type="pres">
      <dgm:prSet presAssocID="{FF915D14-54C4-4CBC-BFB3-20C518390106}" presName="level3hierChild" presStyleCnt="0"/>
      <dgm:spPr/>
    </dgm:pt>
  </dgm:ptLst>
  <dgm:cxnLst>
    <dgm:cxn modelId="{64707F00-2C14-4B38-AC02-1AA85F2D3FAD}" type="presOf" srcId="{0F31D6C5-5B7B-4DA4-B399-1AB42E37FD25}" destId="{FB6FA120-6E0B-4375-9485-01E7C8EA9B9B}" srcOrd="0" destOrd="0" presId="urn:microsoft.com/office/officeart/2005/8/layout/hierarchy2"/>
    <dgm:cxn modelId="{4F349A01-292E-4116-830F-8A6053D4ECF7}" srcId="{8E8E0951-83E7-4E5D-A787-CCFB21C36A3A}" destId="{38BF1C5C-018B-4331-BE0C-393AD9995640}" srcOrd="1" destOrd="0" parTransId="{EF7879B4-6EBE-4A4E-AD6B-E32ADA50894C}" sibTransId="{56A78F0F-CA98-4B00-971B-7E86C9E385CB}"/>
    <dgm:cxn modelId="{C4B43202-096F-478B-8797-C4EC4EF906A1}" srcId="{8E8E0951-83E7-4E5D-A787-CCFB21C36A3A}" destId="{6A1BDA70-BFD5-4987-B232-A33B47A7A3A9}" srcOrd="0" destOrd="0" parTransId="{3E188243-445E-4F20-934D-322F39D397A2}" sibTransId="{6AF07525-623F-430A-84EF-1A838257567C}"/>
    <dgm:cxn modelId="{B6C39704-A06D-49C3-96D5-07E3FD87532A}" type="presOf" srcId="{FF915D14-54C4-4CBC-BFB3-20C518390106}" destId="{D77EEFEE-2ADA-40EB-903B-2DCCB289010F}" srcOrd="0" destOrd="0" presId="urn:microsoft.com/office/officeart/2005/8/layout/hierarchy2"/>
    <dgm:cxn modelId="{7979010C-1052-4654-BD36-CB476336A082}" type="presOf" srcId="{17879F12-6B30-4DFC-BC57-2F0F1936B82C}" destId="{937679CF-95A6-4C96-8BE2-6F61905105C5}" srcOrd="0" destOrd="0" presId="urn:microsoft.com/office/officeart/2005/8/layout/hierarchy2"/>
    <dgm:cxn modelId="{5D378D12-F8A7-4900-A32C-4C2F6C0C1A51}" srcId="{BB52BC6C-33DB-430F-91C5-BABBB5316CF7}" destId="{EE9CBA93-69AB-465F-803C-732B6DBB11A1}" srcOrd="3" destOrd="0" parTransId="{17879F12-6B30-4DFC-BC57-2F0F1936B82C}" sibTransId="{00D7647F-2F5E-4D1A-ADF0-1581A6475FB7}"/>
    <dgm:cxn modelId="{AEA09113-2309-4001-8128-6370BE111878}" type="presOf" srcId="{6A1BDA70-BFD5-4987-B232-A33B47A7A3A9}" destId="{406FD419-E575-41F1-B4FC-8369BF31A37E}" srcOrd="0" destOrd="0" presId="urn:microsoft.com/office/officeart/2005/8/layout/hierarchy2"/>
    <dgm:cxn modelId="{E680EE15-A087-4CC6-8740-3A707DF40C46}" srcId="{BB52BC6C-33DB-430F-91C5-BABBB5316CF7}" destId="{FF915D14-54C4-4CBC-BFB3-20C518390106}" srcOrd="4" destOrd="0" parTransId="{971065B1-D958-483C-9198-171651A01AD8}" sibTransId="{7D7C7185-254C-4A10-B1FE-2CFBF0419CB1}"/>
    <dgm:cxn modelId="{E708CF1A-F1FA-46D2-B725-BC397B5D7533}" type="presOf" srcId="{2B3BE622-1231-4B81-863E-17DFB41CF0DA}" destId="{EEAADF49-8988-4136-BE39-3A93E4D2899B}" srcOrd="0" destOrd="0" presId="urn:microsoft.com/office/officeart/2005/8/layout/hierarchy2"/>
    <dgm:cxn modelId="{D91B5B25-9B8F-4416-BEC6-807784BDD7CD}" type="presOf" srcId="{8E8E0951-83E7-4E5D-A787-CCFB21C36A3A}" destId="{3DC85169-818E-477A-A843-67BEB82C3D7F}" srcOrd="0" destOrd="0" presId="urn:microsoft.com/office/officeart/2005/8/layout/hierarchy2"/>
    <dgm:cxn modelId="{E6B0B32C-81F7-46A2-AE09-CA3218E50E7B}" type="presOf" srcId="{F48A4F63-2896-43DF-B177-AB486BF09B02}" destId="{177F3C73-9167-48C0-A8DE-806ADC6F6524}" srcOrd="0" destOrd="0" presId="urn:microsoft.com/office/officeart/2005/8/layout/hierarchy2"/>
    <dgm:cxn modelId="{1DB44633-C068-46F2-82D1-DEDC140F7903}" type="presOf" srcId="{971065B1-D958-483C-9198-171651A01AD8}" destId="{EF1C92BE-3232-4427-AF6B-C58E6DC683FF}" srcOrd="1" destOrd="0" presId="urn:microsoft.com/office/officeart/2005/8/layout/hierarchy2"/>
    <dgm:cxn modelId="{733DE539-366D-412A-B53C-B190899721AD}" type="presOf" srcId="{01B6C62F-5096-4382-9714-7B37F14A1845}" destId="{F3D8E8C6-31BD-4540-8C30-4D9235C338C4}" srcOrd="0" destOrd="0" presId="urn:microsoft.com/office/officeart/2005/8/layout/hierarchy2"/>
    <dgm:cxn modelId="{FFA38145-A67B-49CE-9867-8D8C552C8ACC}" type="presOf" srcId="{A01645E3-8B68-4663-BF4D-AEC7EF392D52}" destId="{DB76B2EB-9B8F-4D01-8904-068C4CE582C4}" srcOrd="0" destOrd="0" presId="urn:microsoft.com/office/officeart/2005/8/layout/hierarchy2"/>
    <dgm:cxn modelId="{7CA45E46-D97D-4B55-9723-CC85B813E0BC}" type="presOf" srcId="{D5488E43-673F-44F7-B27C-4E9028617F0E}" destId="{A4CC8E53-B77B-4B7D-9FE1-DC858BBA1500}" srcOrd="0" destOrd="0" presId="urn:microsoft.com/office/officeart/2005/8/layout/hierarchy2"/>
    <dgm:cxn modelId="{D3F28647-8B3B-4311-B630-371C9C324C48}" type="presOf" srcId="{7C9705E2-D7F9-4727-9BE5-475F52F19C6B}" destId="{D250804D-F37C-4293-9321-277309415911}" srcOrd="1" destOrd="0" presId="urn:microsoft.com/office/officeart/2005/8/layout/hierarchy2"/>
    <dgm:cxn modelId="{728E8974-EB1D-470E-9CD4-0E0473163EE3}" type="presOf" srcId="{3E188243-445E-4F20-934D-322F39D397A2}" destId="{02E6C1D0-B5FE-41A6-A42F-BEFFA27BC3DB}" srcOrd="1" destOrd="0" presId="urn:microsoft.com/office/officeart/2005/8/layout/hierarchy2"/>
    <dgm:cxn modelId="{6EE1AD56-240E-4B35-8C65-24D73878999C}" srcId="{01B6C62F-5096-4382-9714-7B37F14A1845}" destId="{BB52BC6C-33DB-430F-91C5-BABBB5316CF7}" srcOrd="1" destOrd="0" parTransId="{37F83ACE-D98B-4B9B-8037-EAEEE6A93632}" sibTransId="{94210183-5471-4CBF-87E4-08EC4C86DEB2}"/>
    <dgm:cxn modelId="{5DA87277-3E1F-45C1-8412-249E4EA0CD0C}" srcId="{F48A4F63-2896-43DF-B177-AB486BF09B02}" destId="{01B6C62F-5096-4382-9714-7B37F14A1845}" srcOrd="0" destOrd="0" parTransId="{C3BE6E2B-5368-463A-9B74-8294BFC162B4}" sibTransId="{3A06EC9A-6346-46F0-8816-8DE691356FB5}"/>
    <dgm:cxn modelId="{C0B28977-FC8B-4381-8C9F-BC7B932CB826}" type="presOf" srcId="{971065B1-D958-483C-9198-171651A01AD8}" destId="{466A943B-7E9E-4D7F-A42A-EB11B50D5CB9}" srcOrd="0" destOrd="0" presId="urn:microsoft.com/office/officeart/2005/8/layout/hierarchy2"/>
    <dgm:cxn modelId="{E42D0279-6EAA-431A-B93E-0F1ED6B1D8E3}" type="presOf" srcId="{3D660515-98EC-4711-A0A3-5A9FE2B87C83}" destId="{41630AA0-C61C-4FAE-BD03-6920F3D29AA8}" srcOrd="1" destOrd="0" presId="urn:microsoft.com/office/officeart/2005/8/layout/hierarchy2"/>
    <dgm:cxn modelId="{4D641081-661D-4403-9443-00A66B36F811}" type="presOf" srcId="{2A67FFFF-9BBA-49DC-8AFE-B1896F1F8BEB}" destId="{C1CA27E0-28D6-45BC-A4EE-E9A5F681D735}" srcOrd="0" destOrd="0" presId="urn:microsoft.com/office/officeart/2005/8/layout/hierarchy2"/>
    <dgm:cxn modelId="{47E9EF81-3AB2-40BF-8836-D0AD0E52AF87}" type="presOf" srcId="{0F31D6C5-5B7B-4DA4-B399-1AB42E37FD25}" destId="{F8FBD968-7C34-43A8-B08B-607AF4E350D1}" srcOrd="1" destOrd="0" presId="urn:microsoft.com/office/officeart/2005/8/layout/hierarchy2"/>
    <dgm:cxn modelId="{E6F7B286-4B5D-49DF-BBF8-45EB222DDCF9}" srcId="{BB52BC6C-33DB-430F-91C5-BABBB5316CF7}" destId="{2A67FFFF-9BBA-49DC-8AFE-B1896F1F8BEB}" srcOrd="2" destOrd="0" parTransId="{0F31D6C5-5B7B-4DA4-B399-1AB42E37FD25}" sibTransId="{EF6A2083-7A5B-4098-A219-F7D23ED882F4}"/>
    <dgm:cxn modelId="{9FF7C48C-B7FD-44FF-B845-1EE4674A2B7E}" srcId="{BB52BC6C-33DB-430F-91C5-BABBB5316CF7}" destId="{2B3BE622-1231-4B81-863E-17DFB41CF0DA}" srcOrd="1" destOrd="0" parTransId="{7C9705E2-D7F9-4727-9BE5-475F52F19C6B}" sibTransId="{23981453-FEFC-4BDD-9E75-91A5B524C5EF}"/>
    <dgm:cxn modelId="{12F58192-5903-4F03-911A-018F3B571996}" type="presOf" srcId="{7C9705E2-D7F9-4727-9BE5-475F52F19C6B}" destId="{11D93861-2F20-4BD1-95E7-3E62A7BB42E9}" srcOrd="0" destOrd="0" presId="urn:microsoft.com/office/officeart/2005/8/layout/hierarchy2"/>
    <dgm:cxn modelId="{A01ED2A1-7BD9-4725-8B3B-2D024BBDC43D}" type="presOf" srcId="{D5488E43-673F-44F7-B27C-4E9028617F0E}" destId="{63B93DA7-B92C-43C8-B354-88F14BD52CCE}" srcOrd="1" destOrd="0" presId="urn:microsoft.com/office/officeart/2005/8/layout/hierarchy2"/>
    <dgm:cxn modelId="{51C337BD-AA0E-4D90-BE76-E058B71A5A1B}" type="presOf" srcId="{EE9CBA93-69AB-465F-803C-732B6DBB11A1}" destId="{27C3B966-B074-49EF-873A-30AD13ABAE2E}" srcOrd="0" destOrd="0" presId="urn:microsoft.com/office/officeart/2005/8/layout/hierarchy2"/>
    <dgm:cxn modelId="{3361E4C0-7BE2-422B-B161-BBEA569C8DF6}" type="presOf" srcId="{3E188243-445E-4F20-934D-322F39D397A2}" destId="{26363520-FD0F-48D7-8847-5A12D98010FA}" srcOrd="0" destOrd="0" presId="urn:microsoft.com/office/officeart/2005/8/layout/hierarchy2"/>
    <dgm:cxn modelId="{66BB45C6-4501-4375-95C4-71440E8C6176}" type="presOf" srcId="{EF7879B4-6EBE-4A4E-AD6B-E32ADA50894C}" destId="{8C2D2ED2-093D-4E8E-A8A3-2426777FB4F5}" srcOrd="1" destOrd="0" presId="urn:microsoft.com/office/officeart/2005/8/layout/hierarchy2"/>
    <dgm:cxn modelId="{23F3CBC8-DF7A-46D4-BA9C-4A0F595E17EB}" type="presOf" srcId="{EF7879B4-6EBE-4A4E-AD6B-E32ADA50894C}" destId="{7E408905-E049-4884-9A71-08311CD621A3}" srcOrd="0" destOrd="0" presId="urn:microsoft.com/office/officeart/2005/8/layout/hierarchy2"/>
    <dgm:cxn modelId="{287B78C9-B235-4BB6-815A-5AB15B7DA5F0}" type="presOf" srcId="{38BF1C5C-018B-4331-BE0C-393AD9995640}" destId="{E665811D-F11B-4CBE-BAD0-9867C6A36426}" srcOrd="0" destOrd="0" presId="urn:microsoft.com/office/officeart/2005/8/layout/hierarchy2"/>
    <dgm:cxn modelId="{439E5ED5-51F4-42DB-BB5D-E3C2E65C808C}" type="presOf" srcId="{17879F12-6B30-4DFC-BC57-2F0F1936B82C}" destId="{8EE819AD-243D-463D-B9E4-FF9A0D895B3A}" srcOrd="1" destOrd="0" presId="urn:microsoft.com/office/officeart/2005/8/layout/hierarchy2"/>
    <dgm:cxn modelId="{601603D9-3DA9-4011-BA01-B4DFF6F8BEED}" srcId="{01B6C62F-5096-4382-9714-7B37F14A1845}" destId="{8E8E0951-83E7-4E5D-A787-CCFB21C36A3A}" srcOrd="0" destOrd="0" parTransId="{D5488E43-673F-44F7-B27C-4E9028617F0E}" sibTransId="{7C6B4CA4-AE30-4368-84EF-3E654EBE95E4}"/>
    <dgm:cxn modelId="{70B9DFE0-1C38-41F8-AA15-A9C4FD96CC3D}" type="presOf" srcId="{37F83ACE-D98B-4B9B-8037-EAEEE6A93632}" destId="{86B1EFD4-B55B-43D3-BF39-DE09A34B6CFC}" srcOrd="0" destOrd="0" presId="urn:microsoft.com/office/officeart/2005/8/layout/hierarchy2"/>
    <dgm:cxn modelId="{1B1A02E2-43E9-405C-8B88-F17FBAA3F3EF}" type="presOf" srcId="{3D660515-98EC-4711-A0A3-5A9FE2B87C83}" destId="{0DBB93AF-B70E-4815-90DC-6AA5871D7AEC}" srcOrd="0" destOrd="0" presId="urn:microsoft.com/office/officeart/2005/8/layout/hierarchy2"/>
    <dgm:cxn modelId="{875317E4-487C-4CE4-A2E7-798D98096AD0}" srcId="{BB52BC6C-33DB-430F-91C5-BABBB5316CF7}" destId="{A01645E3-8B68-4663-BF4D-AEC7EF392D52}" srcOrd="0" destOrd="0" parTransId="{3D660515-98EC-4711-A0A3-5A9FE2B87C83}" sibTransId="{4ADA9F26-544F-4927-AEAC-D8C1DBE02D24}"/>
    <dgm:cxn modelId="{33C259E8-FBDF-414F-A135-6C0DDD4E1A46}" type="presOf" srcId="{37F83ACE-D98B-4B9B-8037-EAEEE6A93632}" destId="{98554557-E1C8-4CB6-BC10-73B46A9C8715}" srcOrd="1" destOrd="0" presId="urn:microsoft.com/office/officeart/2005/8/layout/hierarchy2"/>
    <dgm:cxn modelId="{0F37A8FD-1F5A-41B8-ACDE-E745086974DC}" type="presOf" srcId="{BB52BC6C-33DB-430F-91C5-BABBB5316CF7}" destId="{D317EE78-ABBB-417C-986E-A881D6B35496}" srcOrd="0" destOrd="0" presId="urn:microsoft.com/office/officeart/2005/8/layout/hierarchy2"/>
    <dgm:cxn modelId="{950258C9-B360-45E5-92F3-B7B1B0EE314C}" type="presParOf" srcId="{177F3C73-9167-48C0-A8DE-806ADC6F6524}" destId="{0E65889A-C684-44DB-887D-0EC72E37777C}" srcOrd="0" destOrd="0" presId="urn:microsoft.com/office/officeart/2005/8/layout/hierarchy2"/>
    <dgm:cxn modelId="{FE978BA2-D795-4D70-980B-AC83A9EEED0D}" type="presParOf" srcId="{0E65889A-C684-44DB-887D-0EC72E37777C}" destId="{F3D8E8C6-31BD-4540-8C30-4D9235C338C4}" srcOrd="0" destOrd="0" presId="urn:microsoft.com/office/officeart/2005/8/layout/hierarchy2"/>
    <dgm:cxn modelId="{AD2B4EC7-10E5-4788-943A-EE5A4003AADF}" type="presParOf" srcId="{0E65889A-C684-44DB-887D-0EC72E37777C}" destId="{307F4B70-8326-4156-8900-59F1A10B6808}" srcOrd="1" destOrd="0" presId="urn:microsoft.com/office/officeart/2005/8/layout/hierarchy2"/>
    <dgm:cxn modelId="{54D75E40-64BD-44D6-904A-41E56454645B}" type="presParOf" srcId="{307F4B70-8326-4156-8900-59F1A10B6808}" destId="{A4CC8E53-B77B-4B7D-9FE1-DC858BBA1500}" srcOrd="0" destOrd="0" presId="urn:microsoft.com/office/officeart/2005/8/layout/hierarchy2"/>
    <dgm:cxn modelId="{8F333AD7-FA35-46F5-BD11-B007191F6A5D}" type="presParOf" srcId="{A4CC8E53-B77B-4B7D-9FE1-DC858BBA1500}" destId="{63B93DA7-B92C-43C8-B354-88F14BD52CCE}" srcOrd="0" destOrd="0" presId="urn:microsoft.com/office/officeart/2005/8/layout/hierarchy2"/>
    <dgm:cxn modelId="{32A8271F-92D2-4B5C-A04C-5189CD623891}" type="presParOf" srcId="{307F4B70-8326-4156-8900-59F1A10B6808}" destId="{56E871C7-CE26-4FD0-8E77-6099D91978FB}" srcOrd="1" destOrd="0" presId="urn:microsoft.com/office/officeart/2005/8/layout/hierarchy2"/>
    <dgm:cxn modelId="{34EB53FF-FFB8-4543-9CA0-1B62760EFCBD}" type="presParOf" srcId="{56E871C7-CE26-4FD0-8E77-6099D91978FB}" destId="{3DC85169-818E-477A-A843-67BEB82C3D7F}" srcOrd="0" destOrd="0" presId="urn:microsoft.com/office/officeart/2005/8/layout/hierarchy2"/>
    <dgm:cxn modelId="{7AE69A07-DC47-409D-9C81-6DCA24F73458}" type="presParOf" srcId="{56E871C7-CE26-4FD0-8E77-6099D91978FB}" destId="{420C90BB-358E-40AB-89CA-41EEC7D6EF15}" srcOrd="1" destOrd="0" presId="urn:microsoft.com/office/officeart/2005/8/layout/hierarchy2"/>
    <dgm:cxn modelId="{A1F2D6CD-150A-4FDD-9057-317AE7B52801}" type="presParOf" srcId="{420C90BB-358E-40AB-89CA-41EEC7D6EF15}" destId="{26363520-FD0F-48D7-8847-5A12D98010FA}" srcOrd="0" destOrd="0" presId="urn:microsoft.com/office/officeart/2005/8/layout/hierarchy2"/>
    <dgm:cxn modelId="{EA4F36BF-9FD8-4F90-9C3B-7DF7833A6AF1}" type="presParOf" srcId="{26363520-FD0F-48D7-8847-5A12D98010FA}" destId="{02E6C1D0-B5FE-41A6-A42F-BEFFA27BC3DB}" srcOrd="0" destOrd="0" presId="urn:microsoft.com/office/officeart/2005/8/layout/hierarchy2"/>
    <dgm:cxn modelId="{FC65E88F-5F66-4B43-B645-7658766940F8}" type="presParOf" srcId="{420C90BB-358E-40AB-89CA-41EEC7D6EF15}" destId="{79F6DEEC-BAE6-4128-A3E1-A9A13850A121}" srcOrd="1" destOrd="0" presId="urn:microsoft.com/office/officeart/2005/8/layout/hierarchy2"/>
    <dgm:cxn modelId="{ED492E80-3B5E-473F-A2A5-43F283B065E6}" type="presParOf" srcId="{79F6DEEC-BAE6-4128-A3E1-A9A13850A121}" destId="{406FD419-E575-41F1-B4FC-8369BF31A37E}" srcOrd="0" destOrd="0" presId="urn:microsoft.com/office/officeart/2005/8/layout/hierarchy2"/>
    <dgm:cxn modelId="{A0D2AAE9-0220-4177-961A-4634E37F4A5A}" type="presParOf" srcId="{79F6DEEC-BAE6-4128-A3E1-A9A13850A121}" destId="{EC8B22C6-11B9-47B2-B2F8-D6DC81530849}" srcOrd="1" destOrd="0" presId="urn:microsoft.com/office/officeart/2005/8/layout/hierarchy2"/>
    <dgm:cxn modelId="{86C875AE-539F-44F5-9956-25855A531F69}" type="presParOf" srcId="{420C90BB-358E-40AB-89CA-41EEC7D6EF15}" destId="{7E408905-E049-4884-9A71-08311CD621A3}" srcOrd="2" destOrd="0" presId="urn:microsoft.com/office/officeart/2005/8/layout/hierarchy2"/>
    <dgm:cxn modelId="{F93B8EA1-AE6D-4B3F-BD4A-B39A103E6F02}" type="presParOf" srcId="{7E408905-E049-4884-9A71-08311CD621A3}" destId="{8C2D2ED2-093D-4E8E-A8A3-2426777FB4F5}" srcOrd="0" destOrd="0" presId="urn:microsoft.com/office/officeart/2005/8/layout/hierarchy2"/>
    <dgm:cxn modelId="{4DFA643C-7180-419E-AA35-EA8E5CA72ABC}" type="presParOf" srcId="{420C90BB-358E-40AB-89CA-41EEC7D6EF15}" destId="{8A89897F-0E82-4519-A34C-C3057C2EC8B9}" srcOrd="3" destOrd="0" presId="urn:microsoft.com/office/officeart/2005/8/layout/hierarchy2"/>
    <dgm:cxn modelId="{13F84725-BD5C-4654-B0C6-7CB49BFC2DF6}" type="presParOf" srcId="{8A89897F-0E82-4519-A34C-C3057C2EC8B9}" destId="{E665811D-F11B-4CBE-BAD0-9867C6A36426}" srcOrd="0" destOrd="0" presId="urn:microsoft.com/office/officeart/2005/8/layout/hierarchy2"/>
    <dgm:cxn modelId="{E63BC6EA-5248-4E5A-A829-F8348F29DE06}" type="presParOf" srcId="{8A89897F-0E82-4519-A34C-C3057C2EC8B9}" destId="{7136ACC8-F5CF-42ED-AD1E-2D8B81B2AA88}" srcOrd="1" destOrd="0" presId="urn:microsoft.com/office/officeart/2005/8/layout/hierarchy2"/>
    <dgm:cxn modelId="{8029945B-9CCE-428D-87D6-78139DF40D51}" type="presParOf" srcId="{307F4B70-8326-4156-8900-59F1A10B6808}" destId="{86B1EFD4-B55B-43D3-BF39-DE09A34B6CFC}" srcOrd="2" destOrd="0" presId="urn:microsoft.com/office/officeart/2005/8/layout/hierarchy2"/>
    <dgm:cxn modelId="{913880DF-DD3C-4855-B85C-860505754892}" type="presParOf" srcId="{86B1EFD4-B55B-43D3-BF39-DE09A34B6CFC}" destId="{98554557-E1C8-4CB6-BC10-73B46A9C8715}" srcOrd="0" destOrd="0" presId="urn:microsoft.com/office/officeart/2005/8/layout/hierarchy2"/>
    <dgm:cxn modelId="{37DE109B-F147-42A1-B996-41321D68B1C8}" type="presParOf" srcId="{307F4B70-8326-4156-8900-59F1A10B6808}" destId="{F284DE1D-5110-45BB-93D5-3C4FF618ABB9}" srcOrd="3" destOrd="0" presId="urn:microsoft.com/office/officeart/2005/8/layout/hierarchy2"/>
    <dgm:cxn modelId="{1F4D6767-3217-44ED-A46E-37A95EDC89E0}" type="presParOf" srcId="{F284DE1D-5110-45BB-93D5-3C4FF618ABB9}" destId="{D317EE78-ABBB-417C-986E-A881D6B35496}" srcOrd="0" destOrd="0" presId="urn:microsoft.com/office/officeart/2005/8/layout/hierarchy2"/>
    <dgm:cxn modelId="{6C08BC9E-0D38-41C6-BC80-0166E03B0303}" type="presParOf" srcId="{F284DE1D-5110-45BB-93D5-3C4FF618ABB9}" destId="{58AF7318-F562-45ED-BAB9-B468DE573F00}" srcOrd="1" destOrd="0" presId="urn:microsoft.com/office/officeart/2005/8/layout/hierarchy2"/>
    <dgm:cxn modelId="{0A8F3B00-5FC7-4A4E-AF00-A7202BD59D62}" type="presParOf" srcId="{58AF7318-F562-45ED-BAB9-B468DE573F00}" destId="{0DBB93AF-B70E-4815-90DC-6AA5871D7AEC}" srcOrd="0" destOrd="0" presId="urn:microsoft.com/office/officeart/2005/8/layout/hierarchy2"/>
    <dgm:cxn modelId="{ABCF8050-F76D-4789-9310-258AC5BBF81C}" type="presParOf" srcId="{0DBB93AF-B70E-4815-90DC-6AA5871D7AEC}" destId="{41630AA0-C61C-4FAE-BD03-6920F3D29AA8}" srcOrd="0" destOrd="0" presId="urn:microsoft.com/office/officeart/2005/8/layout/hierarchy2"/>
    <dgm:cxn modelId="{50DAD775-BEE2-4506-A27D-EEFDFCB868A2}" type="presParOf" srcId="{58AF7318-F562-45ED-BAB9-B468DE573F00}" destId="{D8E104FA-D5DC-4E77-8062-31C4A7B11D2F}" srcOrd="1" destOrd="0" presId="urn:microsoft.com/office/officeart/2005/8/layout/hierarchy2"/>
    <dgm:cxn modelId="{8CA117A2-6962-4B86-9D0A-6177C2DB0507}" type="presParOf" srcId="{D8E104FA-D5DC-4E77-8062-31C4A7B11D2F}" destId="{DB76B2EB-9B8F-4D01-8904-068C4CE582C4}" srcOrd="0" destOrd="0" presId="urn:microsoft.com/office/officeart/2005/8/layout/hierarchy2"/>
    <dgm:cxn modelId="{2757BD76-82BB-4249-8FDB-6F76A8EA765F}" type="presParOf" srcId="{D8E104FA-D5DC-4E77-8062-31C4A7B11D2F}" destId="{9C251BA8-F571-4582-B34E-3461BA03AC22}" srcOrd="1" destOrd="0" presId="urn:microsoft.com/office/officeart/2005/8/layout/hierarchy2"/>
    <dgm:cxn modelId="{CB066F96-26BD-4B90-98B2-11BC9FD66FB1}" type="presParOf" srcId="{58AF7318-F562-45ED-BAB9-B468DE573F00}" destId="{11D93861-2F20-4BD1-95E7-3E62A7BB42E9}" srcOrd="2" destOrd="0" presId="urn:microsoft.com/office/officeart/2005/8/layout/hierarchy2"/>
    <dgm:cxn modelId="{D8228B7B-B246-47DD-9098-85772401198D}" type="presParOf" srcId="{11D93861-2F20-4BD1-95E7-3E62A7BB42E9}" destId="{D250804D-F37C-4293-9321-277309415911}" srcOrd="0" destOrd="0" presId="urn:microsoft.com/office/officeart/2005/8/layout/hierarchy2"/>
    <dgm:cxn modelId="{DAD4C31B-E31B-47E2-871C-C5F0BDA53F71}" type="presParOf" srcId="{58AF7318-F562-45ED-BAB9-B468DE573F00}" destId="{801E54BF-89AF-4A80-9BE9-295EE1C44073}" srcOrd="3" destOrd="0" presId="urn:microsoft.com/office/officeart/2005/8/layout/hierarchy2"/>
    <dgm:cxn modelId="{F4B6DBC4-D48D-4CAB-AE4B-DDA91226B4A4}" type="presParOf" srcId="{801E54BF-89AF-4A80-9BE9-295EE1C44073}" destId="{EEAADF49-8988-4136-BE39-3A93E4D2899B}" srcOrd="0" destOrd="0" presId="urn:microsoft.com/office/officeart/2005/8/layout/hierarchy2"/>
    <dgm:cxn modelId="{367175C8-8A03-42CB-81B1-6812626B91CD}" type="presParOf" srcId="{801E54BF-89AF-4A80-9BE9-295EE1C44073}" destId="{BD160A2D-9E46-40CD-9FB3-ACAEA5F989F8}" srcOrd="1" destOrd="0" presId="urn:microsoft.com/office/officeart/2005/8/layout/hierarchy2"/>
    <dgm:cxn modelId="{E2394CFC-6709-4683-A9AC-31425B121044}" type="presParOf" srcId="{58AF7318-F562-45ED-BAB9-B468DE573F00}" destId="{FB6FA120-6E0B-4375-9485-01E7C8EA9B9B}" srcOrd="4" destOrd="0" presId="urn:microsoft.com/office/officeart/2005/8/layout/hierarchy2"/>
    <dgm:cxn modelId="{E9C664AF-5F0B-4EB8-9104-BF71BB5ED051}" type="presParOf" srcId="{FB6FA120-6E0B-4375-9485-01E7C8EA9B9B}" destId="{F8FBD968-7C34-43A8-B08B-607AF4E350D1}" srcOrd="0" destOrd="0" presId="urn:microsoft.com/office/officeart/2005/8/layout/hierarchy2"/>
    <dgm:cxn modelId="{9CD5EE11-3CEC-4B5E-9E99-49655E789162}" type="presParOf" srcId="{58AF7318-F562-45ED-BAB9-B468DE573F00}" destId="{C89F7934-1241-4C45-B582-E9A4A54B4C51}" srcOrd="5" destOrd="0" presId="urn:microsoft.com/office/officeart/2005/8/layout/hierarchy2"/>
    <dgm:cxn modelId="{328083AA-E2EF-4BF1-920C-2BE0501D418C}" type="presParOf" srcId="{C89F7934-1241-4C45-B582-E9A4A54B4C51}" destId="{C1CA27E0-28D6-45BC-A4EE-E9A5F681D735}" srcOrd="0" destOrd="0" presId="urn:microsoft.com/office/officeart/2005/8/layout/hierarchy2"/>
    <dgm:cxn modelId="{B3303AD3-B972-416C-B3A4-2D162A47FFAE}" type="presParOf" srcId="{C89F7934-1241-4C45-B582-E9A4A54B4C51}" destId="{F26294C8-A68F-44D0-8331-D452DF120CEB}" srcOrd="1" destOrd="0" presId="urn:microsoft.com/office/officeart/2005/8/layout/hierarchy2"/>
    <dgm:cxn modelId="{BE824686-4E81-4463-B909-74B159E83EB8}" type="presParOf" srcId="{58AF7318-F562-45ED-BAB9-B468DE573F00}" destId="{937679CF-95A6-4C96-8BE2-6F61905105C5}" srcOrd="6" destOrd="0" presId="urn:microsoft.com/office/officeart/2005/8/layout/hierarchy2"/>
    <dgm:cxn modelId="{ACDCAF6B-5F56-4E32-86F9-76ED8DCB31C1}" type="presParOf" srcId="{937679CF-95A6-4C96-8BE2-6F61905105C5}" destId="{8EE819AD-243D-463D-B9E4-FF9A0D895B3A}" srcOrd="0" destOrd="0" presId="urn:microsoft.com/office/officeart/2005/8/layout/hierarchy2"/>
    <dgm:cxn modelId="{EC7FDFB9-BE6B-4FE6-9AA5-4EF22F6E4F8B}" type="presParOf" srcId="{58AF7318-F562-45ED-BAB9-B468DE573F00}" destId="{394E0845-A65A-4BF2-9A56-EABD520CD582}" srcOrd="7" destOrd="0" presId="urn:microsoft.com/office/officeart/2005/8/layout/hierarchy2"/>
    <dgm:cxn modelId="{5395E861-635A-4E00-9E47-E2A53A9A8732}" type="presParOf" srcId="{394E0845-A65A-4BF2-9A56-EABD520CD582}" destId="{27C3B966-B074-49EF-873A-30AD13ABAE2E}" srcOrd="0" destOrd="0" presId="urn:microsoft.com/office/officeart/2005/8/layout/hierarchy2"/>
    <dgm:cxn modelId="{CEC6631B-CA5E-405B-B960-C125A067E1F6}" type="presParOf" srcId="{394E0845-A65A-4BF2-9A56-EABD520CD582}" destId="{04FC3730-8631-4649-9A23-541A2B7C60C4}" srcOrd="1" destOrd="0" presId="urn:microsoft.com/office/officeart/2005/8/layout/hierarchy2"/>
    <dgm:cxn modelId="{B6889F20-EB95-41C9-9F2B-462F1FEFD15B}" type="presParOf" srcId="{58AF7318-F562-45ED-BAB9-B468DE573F00}" destId="{466A943B-7E9E-4D7F-A42A-EB11B50D5CB9}" srcOrd="8" destOrd="0" presId="urn:microsoft.com/office/officeart/2005/8/layout/hierarchy2"/>
    <dgm:cxn modelId="{8CF4E7A1-7DEE-4741-B7FC-754F33147C76}" type="presParOf" srcId="{466A943B-7E9E-4D7F-A42A-EB11B50D5CB9}" destId="{EF1C92BE-3232-4427-AF6B-C58E6DC683FF}" srcOrd="0" destOrd="0" presId="urn:microsoft.com/office/officeart/2005/8/layout/hierarchy2"/>
    <dgm:cxn modelId="{F3B31654-1D88-4AF6-865C-0BB1DA38129A}" type="presParOf" srcId="{58AF7318-F562-45ED-BAB9-B468DE573F00}" destId="{1487ED67-7012-4AC1-ABFE-42B87B970741}" srcOrd="9" destOrd="0" presId="urn:microsoft.com/office/officeart/2005/8/layout/hierarchy2"/>
    <dgm:cxn modelId="{BCDD9075-B50A-4663-A082-ED4E13AD1212}" type="presParOf" srcId="{1487ED67-7012-4AC1-ABFE-42B87B970741}" destId="{D77EEFEE-2ADA-40EB-903B-2DCCB289010F}" srcOrd="0" destOrd="0" presId="urn:microsoft.com/office/officeart/2005/8/layout/hierarchy2"/>
    <dgm:cxn modelId="{23329DA0-A61B-4A19-93E9-23D9DBEEEF5F}" type="presParOf" srcId="{1487ED67-7012-4AC1-ABFE-42B87B970741}" destId="{622648AF-3AFE-45DF-B78D-8ECF6E9FA7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282D4-AABB-4FEA-8249-6D00BE16B799}">
      <dsp:nvSpPr>
        <dsp:cNvPr id="0" name=""/>
        <dsp:cNvSpPr/>
      </dsp:nvSpPr>
      <dsp:spPr>
        <a:xfrm>
          <a:off x="2284" y="2251562"/>
          <a:ext cx="2066739" cy="103336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Testis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32550" y="2281828"/>
        <a:ext cx="2006207" cy="972837"/>
      </dsp:txXfrm>
    </dsp:sp>
    <dsp:sp modelId="{0DBADD2C-71F4-429B-A070-A11F48C3A996}">
      <dsp:nvSpPr>
        <dsp:cNvPr id="0" name=""/>
        <dsp:cNvSpPr/>
      </dsp:nvSpPr>
      <dsp:spPr>
        <a:xfrm rot="18354313">
          <a:off x="1777536" y="2180859"/>
          <a:ext cx="140967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0967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2447130" y="2162097"/>
        <a:ext cx="70483" cy="70483"/>
      </dsp:txXfrm>
    </dsp:sp>
    <dsp:sp modelId="{175BC844-E2D3-47D4-9AE5-EA893DDE4B75}">
      <dsp:nvSpPr>
        <dsp:cNvPr id="0" name=""/>
        <dsp:cNvSpPr/>
      </dsp:nvSpPr>
      <dsp:spPr>
        <a:xfrm>
          <a:off x="2895720" y="1109745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</a:rPr>
            <a:t>Stroma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1140011"/>
        <a:ext cx="2006207" cy="972837"/>
      </dsp:txXfrm>
    </dsp:sp>
    <dsp:sp modelId="{8379D61C-FEA6-479E-BF6F-A4D4271E9694}">
      <dsp:nvSpPr>
        <dsp:cNvPr id="0" name=""/>
        <dsp:cNvSpPr/>
      </dsp:nvSpPr>
      <dsp:spPr>
        <a:xfrm rot="18401038">
          <a:off x="4683897" y="1055078"/>
          <a:ext cx="138382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8382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41212" y="1036962"/>
        <a:ext cx="69191" cy="69191"/>
      </dsp:txXfrm>
    </dsp:sp>
    <dsp:sp modelId="{C1DC0777-FB58-41C7-82B7-3A38A9DAABEF}">
      <dsp:nvSpPr>
        <dsp:cNvPr id="0" name=""/>
        <dsp:cNvSpPr/>
      </dsp:nvSpPr>
      <dsp:spPr>
        <a:xfrm>
          <a:off x="5789155" y="0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vaginalis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0266"/>
        <a:ext cx="2006207" cy="972837"/>
      </dsp:txXfrm>
    </dsp:sp>
    <dsp:sp modelId="{39DE30FC-212A-454B-842C-CCE4F3922760}">
      <dsp:nvSpPr>
        <dsp:cNvPr id="0" name=""/>
        <dsp:cNvSpPr/>
      </dsp:nvSpPr>
      <dsp:spPr>
        <a:xfrm rot="155922">
          <a:off x="4962051" y="1627952"/>
          <a:ext cx="794052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794052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39226" y="1624580"/>
        <a:ext cx="39702" cy="39702"/>
      </dsp:txXfrm>
    </dsp:sp>
    <dsp:sp modelId="{CD4AA5BF-DF9B-460B-96BF-A36D0FE20E5D}">
      <dsp:nvSpPr>
        <dsp:cNvPr id="0" name=""/>
        <dsp:cNvSpPr/>
      </dsp:nvSpPr>
      <dsp:spPr>
        <a:xfrm>
          <a:off x="5755695" y="114574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albuginea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1176014"/>
        <a:ext cx="2006207" cy="972837"/>
      </dsp:txXfrm>
    </dsp:sp>
    <dsp:sp modelId="{6E08FF5D-4C29-4A7F-B446-385F23A684EB}">
      <dsp:nvSpPr>
        <dsp:cNvPr id="0" name=""/>
        <dsp:cNvSpPr/>
      </dsp:nvSpPr>
      <dsp:spPr>
        <a:xfrm rot="3210644">
          <a:off x="4679944" y="2170321"/>
          <a:ext cx="139401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9401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42099" y="2151950"/>
        <a:ext cx="69700" cy="69700"/>
      </dsp:txXfrm>
    </dsp:sp>
    <dsp:sp modelId="{1788DB59-50DF-45E3-96A3-EF385D3AE861}">
      <dsp:nvSpPr>
        <dsp:cNvPr id="0" name=""/>
        <dsp:cNvSpPr/>
      </dsp:nvSpPr>
      <dsp:spPr>
        <a:xfrm>
          <a:off x="5791440" y="2493355"/>
          <a:ext cx="2066739" cy="507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2800" kern="1200"/>
        </a:p>
      </dsp:txBody>
      <dsp:txXfrm>
        <a:off x="5806308" y="2508223"/>
        <a:ext cx="2037003" cy="477896"/>
      </dsp:txXfrm>
    </dsp:sp>
    <dsp:sp modelId="{6DB1BEC2-6BE6-4195-9855-A3EB0DFC5EA1}">
      <dsp:nvSpPr>
        <dsp:cNvPr id="0" name=""/>
        <dsp:cNvSpPr/>
      </dsp:nvSpPr>
      <dsp:spPr>
        <a:xfrm rot="3423542">
          <a:off x="1722226" y="3389706"/>
          <a:ext cx="152029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52029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2444364" y="3368178"/>
        <a:ext cx="76014" cy="76014"/>
      </dsp:txXfrm>
    </dsp:sp>
    <dsp:sp modelId="{0C927759-2500-4D02-95DF-1A9B87E67067}">
      <dsp:nvSpPr>
        <dsp:cNvPr id="0" name=""/>
        <dsp:cNvSpPr/>
      </dsp:nvSpPr>
      <dsp:spPr>
        <a:xfrm>
          <a:off x="2895720" y="352743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Parenchyma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3557704"/>
        <a:ext cx="2006207" cy="972837"/>
      </dsp:txXfrm>
    </dsp:sp>
    <dsp:sp modelId="{92DBB0E3-C135-4C8E-919A-9D00D3972617}">
      <dsp:nvSpPr>
        <dsp:cNvPr id="0" name=""/>
        <dsp:cNvSpPr/>
      </dsp:nvSpPr>
      <dsp:spPr>
        <a:xfrm rot="21373822">
          <a:off x="4961563" y="4000409"/>
          <a:ext cx="828488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828488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55095" y="3996176"/>
        <a:ext cx="41424" cy="41424"/>
      </dsp:txXfrm>
    </dsp:sp>
    <dsp:sp modelId="{FAD85FF1-F3F3-47D1-94CB-9DEE7E14A469}">
      <dsp:nvSpPr>
        <dsp:cNvPr id="0" name=""/>
        <dsp:cNvSpPr/>
      </dsp:nvSpPr>
      <dsp:spPr>
        <a:xfrm>
          <a:off x="5789155" y="347296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Seminiferous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tubules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503235"/>
        <a:ext cx="2006207" cy="972837"/>
      </dsp:txXfrm>
    </dsp:sp>
    <dsp:sp modelId="{5D43A92B-D013-4E73-891E-07D74AB7FD6D}">
      <dsp:nvSpPr>
        <dsp:cNvPr id="0" name=""/>
        <dsp:cNvSpPr/>
      </dsp:nvSpPr>
      <dsp:spPr>
        <a:xfrm rot="3342374">
          <a:off x="4642188" y="4633731"/>
          <a:ext cx="1467239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67239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39127" y="4613529"/>
        <a:ext cx="73361" cy="73361"/>
      </dsp:txXfrm>
    </dsp:sp>
    <dsp:sp modelId="{23C000A3-5415-4933-B3E9-364B292F117E}">
      <dsp:nvSpPr>
        <dsp:cNvPr id="0" name=""/>
        <dsp:cNvSpPr/>
      </dsp:nvSpPr>
      <dsp:spPr>
        <a:xfrm>
          <a:off x="5789155" y="4895930"/>
          <a:ext cx="2066739" cy="720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2800" kern="1200"/>
        </a:p>
      </dsp:txBody>
      <dsp:txXfrm>
        <a:off x="5810265" y="4917040"/>
        <a:ext cx="2024519" cy="678514"/>
      </dsp:txXfrm>
    </dsp:sp>
    <dsp:sp modelId="{87242EF0-1FA6-4BC5-9392-A99EF1F196CC}">
      <dsp:nvSpPr>
        <dsp:cNvPr id="0" name=""/>
        <dsp:cNvSpPr/>
      </dsp:nvSpPr>
      <dsp:spPr>
        <a:xfrm>
          <a:off x="5755695" y="4607077"/>
          <a:ext cx="2088130" cy="9650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Leydig cells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3961" y="4635343"/>
        <a:ext cx="2031598" cy="908552"/>
      </dsp:txXfrm>
    </dsp:sp>
    <dsp:sp modelId="{19C2D86D-825B-4051-B5CA-97E334F5254B}">
      <dsp:nvSpPr>
        <dsp:cNvPr id="0" name=""/>
        <dsp:cNvSpPr/>
      </dsp:nvSpPr>
      <dsp:spPr>
        <a:xfrm>
          <a:off x="5755695" y="228737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vasculosa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2317645"/>
        <a:ext cx="2006207" cy="972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8E8C6-31BD-4540-8C30-4D9235C338C4}">
      <dsp:nvSpPr>
        <dsp:cNvPr id="0" name=""/>
        <dsp:cNvSpPr/>
      </dsp:nvSpPr>
      <dsp:spPr>
        <a:xfrm>
          <a:off x="792084" y="1887713"/>
          <a:ext cx="1457036" cy="7285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Male genital ducts</a:t>
          </a:r>
        </a:p>
      </dsp:txBody>
      <dsp:txXfrm>
        <a:off x="813422" y="1909051"/>
        <a:ext cx="1414360" cy="685842"/>
      </dsp:txXfrm>
    </dsp:sp>
    <dsp:sp modelId="{A4CC8E53-B77B-4B7D-9FE1-DC858BBA1500}">
      <dsp:nvSpPr>
        <dsp:cNvPr id="0" name=""/>
        <dsp:cNvSpPr/>
      </dsp:nvSpPr>
      <dsp:spPr>
        <a:xfrm rot="18243651">
          <a:off x="1859839" y="1507519"/>
          <a:ext cx="176975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69757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00473" y="1474657"/>
        <a:ext cx="88487" cy="88487"/>
      </dsp:txXfrm>
    </dsp:sp>
    <dsp:sp modelId="{3DC85169-818E-477A-A843-67BEB82C3D7F}">
      <dsp:nvSpPr>
        <dsp:cNvPr id="0" name=""/>
        <dsp:cNvSpPr/>
      </dsp:nvSpPr>
      <dsp:spPr>
        <a:xfrm>
          <a:off x="3240314" y="421570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Intra-testicular</a:t>
          </a:r>
        </a:p>
      </dsp:txBody>
      <dsp:txXfrm>
        <a:off x="3261652" y="442908"/>
        <a:ext cx="1414360" cy="685842"/>
      </dsp:txXfrm>
    </dsp:sp>
    <dsp:sp modelId="{26363520-FD0F-48D7-8847-5A12D98010FA}">
      <dsp:nvSpPr>
        <dsp:cNvPr id="0" name=""/>
        <dsp:cNvSpPr/>
      </dsp:nvSpPr>
      <dsp:spPr>
        <a:xfrm rot="20625863">
          <a:off x="4667475" y="564998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9153" y="538923"/>
        <a:ext cx="74913" cy="74913"/>
      </dsp:txXfrm>
    </dsp:sp>
    <dsp:sp modelId="{406FD419-E575-41F1-B4FC-8369BF31A37E}">
      <dsp:nvSpPr>
        <dsp:cNvPr id="0" name=""/>
        <dsp:cNvSpPr/>
      </dsp:nvSpPr>
      <dsp:spPr>
        <a:xfrm>
          <a:off x="6135869" y="2672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Tubuli</a:t>
          </a:r>
          <a:r>
            <a:rPr lang="en-US" sz="2100" b="1" kern="1200" dirty="0"/>
            <a:t> recti</a:t>
          </a:r>
        </a:p>
      </dsp:txBody>
      <dsp:txXfrm>
        <a:off x="6157207" y="24010"/>
        <a:ext cx="1414360" cy="685842"/>
      </dsp:txXfrm>
    </dsp:sp>
    <dsp:sp modelId="{7E408905-E049-4884-9A71-08311CD621A3}">
      <dsp:nvSpPr>
        <dsp:cNvPr id="0" name=""/>
        <dsp:cNvSpPr/>
      </dsp:nvSpPr>
      <dsp:spPr>
        <a:xfrm rot="974137">
          <a:off x="4667475" y="983896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9153" y="957821"/>
        <a:ext cx="74913" cy="74913"/>
      </dsp:txXfrm>
    </dsp:sp>
    <dsp:sp modelId="{E665811D-F11B-4CBE-BAD0-9867C6A36426}">
      <dsp:nvSpPr>
        <dsp:cNvPr id="0" name=""/>
        <dsp:cNvSpPr/>
      </dsp:nvSpPr>
      <dsp:spPr>
        <a:xfrm>
          <a:off x="6135869" y="840468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Rete testis</a:t>
          </a:r>
        </a:p>
      </dsp:txBody>
      <dsp:txXfrm>
        <a:off x="6157207" y="861806"/>
        <a:ext cx="1414360" cy="685842"/>
      </dsp:txXfrm>
    </dsp:sp>
    <dsp:sp modelId="{86B1EFD4-B55B-43D3-BF39-DE09A34B6CFC}">
      <dsp:nvSpPr>
        <dsp:cNvPr id="0" name=""/>
        <dsp:cNvSpPr/>
      </dsp:nvSpPr>
      <dsp:spPr>
        <a:xfrm rot="3134940">
          <a:off x="1889604" y="2973662"/>
          <a:ext cx="185428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854284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70389" y="2938687"/>
        <a:ext cx="92714" cy="92714"/>
      </dsp:txXfrm>
    </dsp:sp>
    <dsp:sp modelId="{D317EE78-ABBB-417C-986E-A881D6B35496}">
      <dsp:nvSpPr>
        <dsp:cNvPr id="0" name=""/>
        <dsp:cNvSpPr/>
      </dsp:nvSpPr>
      <dsp:spPr>
        <a:xfrm>
          <a:off x="3384371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Extra-testicular</a:t>
          </a:r>
        </a:p>
      </dsp:txBody>
      <dsp:txXfrm>
        <a:off x="3405709" y="3375194"/>
        <a:ext cx="1414360" cy="685842"/>
      </dsp:txXfrm>
    </dsp:sp>
    <dsp:sp modelId="{0DBB93AF-B70E-4815-90DC-6AA5871D7AEC}">
      <dsp:nvSpPr>
        <dsp:cNvPr id="0" name=""/>
        <dsp:cNvSpPr/>
      </dsp:nvSpPr>
      <dsp:spPr>
        <a:xfrm rot="18461249">
          <a:off x="4429955" y="2868938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435704" y="2827385"/>
        <a:ext cx="105868" cy="105868"/>
      </dsp:txXfrm>
    </dsp:sp>
    <dsp:sp modelId="{DB76B2EB-9B8F-4D01-8904-068C4CE582C4}">
      <dsp:nvSpPr>
        <dsp:cNvPr id="0" name=""/>
        <dsp:cNvSpPr/>
      </dsp:nvSpPr>
      <dsp:spPr>
        <a:xfrm>
          <a:off x="6135869" y="1678264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Vasa </a:t>
          </a:r>
          <a:r>
            <a:rPr lang="en-US" sz="2100" b="1" kern="1200" dirty="0" err="1"/>
            <a:t>efferentia</a:t>
          </a:r>
          <a:endParaRPr lang="en-US" sz="2100" b="1" kern="1200" dirty="0"/>
        </a:p>
      </dsp:txBody>
      <dsp:txXfrm>
        <a:off x="6157207" y="1699602"/>
        <a:ext cx="1414360" cy="685842"/>
      </dsp:txXfrm>
    </dsp:sp>
    <dsp:sp modelId="{11D93861-2F20-4BD1-95E7-3E62A7BB42E9}">
      <dsp:nvSpPr>
        <dsp:cNvPr id="0" name=""/>
        <dsp:cNvSpPr/>
      </dsp:nvSpPr>
      <dsp:spPr>
        <a:xfrm rot="19625304">
          <a:off x="4717676" y="3287836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0090" y="3260669"/>
        <a:ext cx="77096" cy="77096"/>
      </dsp:txXfrm>
    </dsp:sp>
    <dsp:sp modelId="{EEAADF49-8988-4136-BE39-3A93E4D2899B}">
      <dsp:nvSpPr>
        <dsp:cNvPr id="0" name=""/>
        <dsp:cNvSpPr/>
      </dsp:nvSpPr>
      <dsp:spPr>
        <a:xfrm>
          <a:off x="6135869" y="2516060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epididymis</a:t>
          </a:r>
        </a:p>
      </dsp:txBody>
      <dsp:txXfrm>
        <a:off x="6157207" y="2537398"/>
        <a:ext cx="1414360" cy="685842"/>
      </dsp:txXfrm>
    </dsp:sp>
    <dsp:sp modelId="{FB6FA120-6E0B-4375-9485-01E7C8EA9B9B}">
      <dsp:nvSpPr>
        <dsp:cNvPr id="0" name=""/>
        <dsp:cNvSpPr/>
      </dsp:nvSpPr>
      <dsp:spPr>
        <a:xfrm>
          <a:off x="4841408" y="3706734"/>
          <a:ext cx="129446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94460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6277" y="3685754"/>
        <a:ext cx="64723" cy="64723"/>
      </dsp:txXfrm>
    </dsp:sp>
    <dsp:sp modelId="{C1CA27E0-28D6-45BC-A4EE-E9A5F681D735}">
      <dsp:nvSpPr>
        <dsp:cNvPr id="0" name=""/>
        <dsp:cNvSpPr/>
      </dsp:nvSpPr>
      <dsp:spPr>
        <a:xfrm>
          <a:off x="6135869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 vas deferens</a:t>
          </a:r>
        </a:p>
      </dsp:txBody>
      <dsp:txXfrm>
        <a:off x="6157207" y="3375194"/>
        <a:ext cx="1414360" cy="685842"/>
      </dsp:txXfrm>
    </dsp:sp>
    <dsp:sp modelId="{937679CF-95A6-4C96-8BE2-6F61905105C5}">
      <dsp:nvSpPr>
        <dsp:cNvPr id="0" name=""/>
        <dsp:cNvSpPr/>
      </dsp:nvSpPr>
      <dsp:spPr>
        <a:xfrm rot="1974696">
          <a:off x="4717676" y="4125632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0090" y="4098466"/>
        <a:ext cx="77096" cy="77096"/>
      </dsp:txXfrm>
    </dsp:sp>
    <dsp:sp modelId="{27C3B966-B074-49EF-873A-30AD13ABAE2E}">
      <dsp:nvSpPr>
        <dsp:cNvPr id="0" name=""/>
        <dsp:cNvSpPr/>
      </dsp:nvSpPr>
      <dsp:spPr>
        <a:xfrm>
          <a:off x="6135869" y="4191653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ejaculatory duct</a:t>
          </a:r>
        </a:p>
      </dsp:txBody>
      <dsp:txXfrm>
        <a:off x="6157207" y="4212991"/>
        <a:ext cx="1414360" cy="685842"/>
      </dsp:txXfrm>
    </dsp:sp>
    <dsp:sp modelId="{466A943B-7E9E-4D7F-A42A-EB11B50D5CB9}">
      <dsp:nvSpPr>
        <dsp:cNvPr id="0" name=""/>
        <dsp:cNvSpPr/>
      </dsp:nvSpPr>
      <dsp:spPr>
        <a:xfrm rot="3138751">
          <a:off x="4429955" y="4544530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435704" y="4502978"/>
        <a:ext cx="105868" cy="105868"/>
      </dsp:txXfrm>
    </dsp:sp>
    <dsp:sp modelId="{D77EEFEE-2ADA-40EB-903B-2DCCB289010F}">
      <dsp:nvSpPr>
        <dsp:cNvPr id="0" name=""/>
        <dsp:cNvSpPr/>
      </dsp:nvSpPr>
      <dsp:spPr>
        <a:xfrm>
          <a:off x="6135869" y="5029449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male urethra</a:t>
          </a:r>
        </a:p>
      </dsp:txBody>
      <dsp:txXfrm>
        <a:off x="6157207" y="5050787"/>
        <a:ext cx="1414360" cy="68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D721-2276-4317-A785-0ECC14B1041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349C-3E04-4D28-A1F7-C5AE737D5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6B15-568F-4534-A42E-BF1B16B6A2FC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3EF5-91C7-4C98-B680-DED65ABE5053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95CAD-5DE2-491C-A493-FF72A94A64C8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367-FA9F-4FE2-92EA-1891EE4607CE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E9EB-EA50-4E00-995D-181179743278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9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495C5-288E-4E46-9825-64E63F6D0DEE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5A90C-9D8F-4417-8A6F-9207ECA27555}" type="datetime1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4E9F-43D6-4166-BE3F-C7512EAB78DB}" type="datetime1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5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92EC-FD9C-47CE-88D4-4435BF9781D0}" type="datetime1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26D77-E9E8-44A3-8C80-FC58D8C13C96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ECFB-8CD7-4ED1-AA83-5FE3D3FDE5D7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1216-783D-4610-81C7-123E8597E4D2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microsoft.com/office/2007/relationships/hdphoto" Target="../media/hdphoto28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microsoft.com/office/2007/relationships/hdphoto" Target="../media/hdphoto3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microsoft.com/office/2007/relationships/hdphoto" Target="../media/hdphoto34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Male genital system</a:t>
            </a:r>
            <a:br>
              <a:rPr lang="en-US" b="1" u="sng" dirty="0"/>
            </a:br>
            <a:r>
              <a:rPr lang="es-ES" sz="4000" b="1" dirty="0" err="1"/>
              <a:t>Professor</a:t>
            </a:r>
            <a:r>
              <a:rPr lang="es-ES" sz="4000" b="1" dirty="0"/>
              <a:t> Dr. Hala El-Mazar</a:t>
            </a:r>
            <a:br>
              <a:rPr lang="en-US" b="1" u="sng" dirty="0"/>
            </a:br>
            <a:endParaRPr lang="en-US" b="1" u="sng" dirty="0"/>
          </a:p>
        </p:txBody>
      </p:sp>
      <p:sp>
        <p:nvSpPr>
          <p:cNvPr id="1026" name="AutoShape 2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0" name="AutoShape 6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364" name="Picture 4" descr="http://rlv.zcache.com/male_reproductive_organs_dorsal_view_labeled_poster-rc73282df84414ed5be4ff3ffd6a797f8_wvp_8byvr_5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t="4522" r="3670" b="5290"/>
          <a:stretch/>
        </p:blipFill>
        <p:spPr bwMode="auto">
          <a:xfrm>
            <a:off x="1763688" y="1700808"/>
            <a:ext cx="5472607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8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"/>
    </mc:Choice>
    <mc:Fallback xmlns="">
      <p:transition spd="slow" advTm="65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spermatogenesis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At puberty,      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 spermatozoa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Divided into 3 phases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1- </a:t>
            </a:r>
            <a:r>
              <a:rPr lang="en-US" sz="2800" b="1" u="sng" dirty="0" err="1"/>
              <a:t>Spermatocytogenesis</a:t>
            </a:r>
            <a:r>
              <a:rPr lang="en-US" sz="2800" dirty="0"/>
              <a:t>: </a:t>
            </a:r>
            <a:r>
              <a:rPr lang="en-US" sz="2800" dirty="0" err="1"/>
              <a:t>spermatogonia</a:t>
            </a:r>
            <a:r>
              <a:rPr lang="en-US" sz="2800" dirty="0"/>
              <a:t> divide repeatedly by mitosis→  1ry spermatocyte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2- Meiosis</a:t>
            </a:r>
            <a:r>
              <a:rPr lang="en-US" sz="2800" dirty="0"/>
              <a:t>: the 1ry spermatocyte → reduction division → spermatids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3- </a:t>
            </a:r>
            <a:r>
              <a:rPr lang="en-US" sz="2800" b="1" u="sng" dirty="0" err="1"/>
              <a:t>Spermiogenesis</a:t>
            </a:r>
            <a:r>
              <a:rPr lang="en-US" sz="2800" dirty="0"/>
              <a:t>: spermatids undergo morphological changes→ spermatozoa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8"/>
    </mc:Choice>
    <mc:Fallback xmlns="">
      <p:transition spd="slow" advTm="698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6" y="-171400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spermatocytogenesis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C00000"/>
                </a:solidFill>
              </a:rPr>
              <a:t>Spermatogonia</a:t>
            </a:r>
            <a:r>
              <a:rPr lang="en-US" sz="3000" dirty="0"/>
              <a:t>→ mitosis → 2 cells</a:t>
            </a:r>
          </a:p>
          <a:p>
            <a:pPr marL="0" indent="0">
              <a:buNone/>
            </a:pPr>
            <a:r>
              <a:rPr lang="en-US" sz="3000" dirty="0"/>
              <a:t>1- </a:t>
            </a:r>
            <a:r>
              <a:rPr lang="en-US" sz="3000" dirty="0" err="1"/>
              <a:t>spermatogonia</a:t>
            </a:r>
            <a:r>
              <a:rPr lang="en-US" sz="3000" dirty="0"/>
              <a:t> 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type A 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2- </a:t>
            </a:r>
            <a:r>
              <a:rPr lang="en-US" sz="3000" dirty="0" err="1"/>
              <a:t>spermatogonia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type B 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</a:rPr>
              <a:t>Primary spermatocytes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largest cells of the </a:t>
            </a:r>
          </a:p>
          <a:p>
            <a:pPr marL="0" indent="0">
              <a:buNone/>
            </a:pPr>
            <a:r>
              <a:rPr lang="en-US" sz="3000" dirty="0"/>
              <a:t>   Spermatogeic epithelium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Contains 46 chromosomes </a:t>
            </a:r>
          </a:p>
          <a:p>
            <a:pPr marL="0" indent="0">
              <a:buNone/>
            </a:pPr>
            <a:r>
              <a:rPr lang="en-US" sz="3000" dirty="0"/>
              <a:t>       (diploid # = 4cDNA)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enter 1</a:t>
            </a:r>
            <a:r>
              <a:rPr lang="en-US" sz="3000" baseline="30000" dirty="0"/>
              <a:t>st</a:t>
            </a:r>
            <a:r>
              <a:rPr lang="en-US" sz="3000" dirty="0"/>
              <a:t> meiotic division  </a:t>
            </a:r>
          </a:p>
          <a:p>
            <a:pPr marL="0" indent="0">
              <a:buNone/>
            </a:pPr>
            <a:r>
              <a:rPr lang="en-US" sz="3000" dirty="0"/>
              <a:t>     to give rise to</a:t>
            </a:r>
          </a:p>
          <a:p>
            <a:pPr marL="0" indent="0">
              <a:buNone/>
            </a:pPr>
            <a:r>
              <a:rPr lang="en-US" sz="3000" dirty="0"/>
              <a:t>     2ry spermatocytes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95936" y="1252210"/>
            <a:ext cx="1224140" cy="16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42385" y="1013827"/>
            <a:ext cx="38661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remain as stem cells for further spermatogenesis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51920" y="1844824"/>
            <a:ext cx="756086" cy="3748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988840"/>
            <a:ext cx="42989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→change to → 1ry spermatocyte</a:t>
            </a:r>
          </a:p>
        </p:txBody>
      </p:sp>
      <p:sp>
        <p:nvSpPr>
          <p:cNvPr id="17" name="Right Arrow 16"/>
          <p:cNvSpPr/>
          <p:nvPr/>
        </p:nvSpPr>
        <p:spPr>
          <a:xfrm rot="16200000">
            <a:off x="7648276" y="4877788"/>
            <a:ext cx="2603728" cy="25933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7240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6876257" y="4365104"/>
            <a:ext cx="43204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55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66"/>
    </mc:Choice>
    <mc:Fallback xmlns="">
      <p:transition spd="slow" advTm="8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meiosis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2ry spermatocytes:</a:t>
            </a:r>
          </a:p>
          <a:p>
            <a:r>
              <a:rPr lang="en-US" sz="2800" dirty="0"/>
              <a:t> 2ry spermatocyte (haploid = 2cDNA)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Short lived cells, quickly enter 2</a:t>
            </a:r>
            <a:r>
              <a:rPr lang="en-US" sz="2800" baseline="30000" dirty="0"/>
              <a:t>nd</a:t>
            </a:r>
            <a:r>
              <a:rPr lang="en-US" sz="2800" dirty="0"/>
              <a:t> meiotic division→ </a:t>
            </a:r>
            <a:r>
              <a:rPr lang="en-US" sz="2800" b="1" u="sng" dirty="0">
                <a:solidFill>
                  <a:srgbClr val="C00000"/>
                </a:solidFill>
              </a:rPr>
              <a:t>spermatids</a:t>
            </a:r>
            <a:r>
              <a:rPr lang="en-US" sz="2800" b="1" dirty="0"/>
              <a:t> </a:t>
            </a:r>
            <a:r>
              <a:rPr lang="en-US" sz="2800" dirty="0"/>
              <a:t> 1cDNA  (23 </a:t>
            </a:r>
            <a:r>
              <a:rPr lang="en-US" sz="2800" dirty="0" err="1"/>
              <a:t>ch.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13" y="3573016"/>
            <a:ext cx="612067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55978" y="4077072"/>
            <a:ext cx="1080118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06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3"/>
    </mc:Choice>
    <mc:Fallback xmlns="">
      <p:transition spd="slow" advTm="4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Spermiogenesis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 Is </a:t>
            </a:r>
            <a:r>
              <a:rPr lang="en-US" sz="2800" b="1" dirty="0">
                <a:solidFill>
                  <a:srgbClr val="C00000"/>
                </a:solidFill>
              </a:rPr>
              <a:t> Metamorphosis</a:t>
            </a:r>
            <a:r>
              <a:rPr lang="en-US" sz="2800" dirty="0"/>
              <a:t>  process → </a:t>
            </a:r>
            <a:r>
              <a:rPr lang="en-US" sz="2800" b="1" dirty="0"/>
              <a:t> transformation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spermatids → spermatozoa (sperms)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Spermatids:</a:t>
            </a:r>
          </a:p>
          <a:p>
            <a:r>
              <a:rPr lang="en-US" sz="2800" dirty="0"/>
              <a:t>Very small cells e central rounded dark nucleus</a:t>
            </a:r>
          </a:p>
          <a:p>
            <a:r>
              <a:rPr lang="en-US" sz="2800" dirty="0"/>
              <a:t>Located near lumen of ST in intimate relation e Sertoli cells</a:t>
            </a:r>
          </a:p>
          <a:p>
            <a:r>
              <a:rPr lang="en-US" sz="2800" dirty="0"/>
              <a:t> by their formation </a:t>
            </a:r>
            <a:r>
              <a:rPr lang="en-US" sz="2800" dirty="0">
                <a:solidFill>
                  <a:srgbClr val="FF0000"/>
                </a:solidFill>
              </a:rPr>
              <a:t>no further cell division occurs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32041" y="4221088"/>
            <a:ext cx="115212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4437112"/>
            <a:ext cx="129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Sertoli cell</a:t>
            </a:r>
          </a:p>
        </p:txBody>
      </p:sp>
      <p:pic>
        <p:nvPicPr>
          <p:cNvPr id="4098" name="Picture 2" descr="http://image.slidesharecdn.com/malerepro-141010060950-conversion-gate01/95/histology-of-male-reproductive-system-15-638.jpg?cb=14129214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0" t="16719" r="4798" b="5770"/>
          <a:stretch/>
        </p:blipFill>
        <p:spPr bwMode="auto">
          <a:xfrm>
            <a:off x="1979712" y="4055934"/>
            <a:ext cx="5469873" cy="2613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13" idx="3"/>
          </p:cNvCxnSpPr>
          <p:nvPr/>
        </p:nvCxnSpPr>
        <p:spPr>
          <a:xfrm>
            <a:off x="1475764" y="4637167"/>
            <a:ext cx="2520172" cy="5920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64088" y="4149080"/>
            <a:ext cx="2229514" cy="4880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4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0"/>
    </mc:Choice>
    <mc:Fallback xmlns="">
      <p:transition spd="slow" advTm="6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/>
              <a:t>Spermiogenesis</a:t>
            </a:r>
            <a:r>
              <a:rPr lang="en-US" sz="2800" b="1" u="sng" dirty="0"/>
              <a:t> includes 3 stages: </a:t>
            </a:r>
            <a:endParaRPr lang="en-US" sz="2800" u="sng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i="1" dirty="0">
                <a:solidFill>
                  <a:srgbClr val="C00000"/>
                </a:solidFill>
              </a:rPr>
              <a:t>Golgi phase 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 err="1">
                <a:solidFill>
                  <a:srgbClr val="C00000"/>
                </a:solidFill>
              </a:rPr>
              <a:t>Acrosomal</a:t>
            </a:r>
            <a:r>
              <a:rPr lang="en-US" sz="2800" b="1" i="1" dirty="0">
                <a:solidFill>
                  <a:srgbClr val="C00000"/>
                </a:solidFill>
              </a:rPr>
              <a:t> phase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>
                <a:solidFill>
                  <a:srgbClr val="C00000"/>
                </a:solidFill>
              </a:rPr>
              <a:t> Maturation phase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4" descr="http://legacy.owensboro.kctcs.edu/gcaplan/anat2/notes/Image71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7200800" cy="3573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9"/>
    </mc:Choice>
    <mc:Fallback xmlns="">
      <p:transition spd="slow" advTm="2185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8072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Golgi phase</a:t>
            </a:r>
          </a:p>
          <a:p>
            <a:r>
              <a:rPr lang="en-US" sz="2800" dirty="0" err="1"/>
              <a:t>rER</a:t>
            </a:r>
            <a:r>
              <a:rPr lang="en-US" sz="2800" dirty="0"/>
              <a:t> form hydrolytic enzymes → packaged in Golgi apparatus to be released as small </a:t>
            </a:r>
            <a:r>
              <a:rPr lang="en-US" sz="2800" b="1" dirty="0"/>
              <a:t>pro-</a:t>
            </a:r>
            <a:r>
              <a:rPr lang="en-US" sz="2800" b="1" dirty="0" err="1"/>
              <a:t>acrosomal</a:t>
            </a:r>
            <a:r>
              <a:rPr lang="en-US" sz="2800" b="1" dirty="0"/>
              <a:t> granules</a:t>
            </a:r>
          </a:p>
          <a:p>
            <a:r>
              <a:rPr lang="en-US" sz="2800" dirty="0"/>
              <a:t>The granules fuse together →</a:t>
            </a:r>
            <a:r>
              <a:rPr lang="en-US" sz="2800" b="1" dirty="0"/>
              <a:t>single </a:t>
            </a:r>
            <a:r>
              <a:rPr lang="en-US" sz="2800" b="1" dirty="0" err="1"/>
              <a:t>acrosomal</a:t>
            </a:r>
            <a:r>
              <a:rPr lang="en-US" sz="2800" b="1" dirty="0"/>
              <a:t> vesicle</a:t>
            </a:r>
            <a:r>
              <a:rPr lang="en-US" sz="2800" dirty="0"/>
              <a:t>→  at one pole of the nucleus</a:t>
            </a:r>
          </a:p>
          <a:p>
            <a:r>
              <a:rPr lang="en-US" sz="2800" dirty="0"/>
              <a:t>At the same time 2 centrioles migrate to the opposite pole to form the developing flagellum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ttp://1.bp.blogspot.com/--JsVf1Jjm_g/TkRnSbSl0BI/AAAAAAAAEUU/1-wgja3Ecz0/s320/Acrosomal%2Bgranu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7"/>
          <a:stretch/>
        </p:blipFill>
        <p:spPr bwMode="auto">
          <a:xfrm>
            <a:off x="1214347" y="4077072"/>
            <a:ext cx="27815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9382" y="5229200"/>
            <a:ext cx="1304706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43808" y="4329100"/>
            <a:ext cx="720079" cy="3240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995936" y="4077072"/>
            <a:ext cx="3248922" cy="2323728"/>
            <a:chOff x="3419872" y="4077072"/>
            <a:chExt cx="3248922" cy="2323728"/>
          </a:xfrm>
        </p:grpSpPr>
        <p:pic>
          <p:nvPicPr>
            <p:cNvPr id="3074" name="Picture 2" descr="https://classconnection.s3.amazonaws.com/94/flashcards/1500094/gif/developing_sperm1335992174307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6" r="65439" b="22634"/>
            <a:stretch/>
          </p:blipFill>
          <p:spPr bwMode="auto">
            <a:xfrm>
              <a:off x="3419872" y="4077072"/>
              <a:ext cx="3248922" cy="232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635896" y="4941168"/>
              <a:ext cx="15121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067944" y="5517232"/>
              <a:ext cx="1152128" cy="18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51520" y="4941168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spermatid</a:t>
            </a: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829307" y="5310500"/>
            <a:ext cx="718357" cy="627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6"/>
    </mc:Choice>
    <mc:Fallback xmlns="">
      <p:transition spd="slow" advTm="7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552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>
                <a:solidFill>
                  <a:srgbClr val="C00000"/>
                </a:solidFill>
              </a:rPr>
              <a:t>Acrosomal</a:t>
            </a:r>
            <a:r>
              <a:rPr lang="en-US" sz="2800" b="1" u="sng" dirty="0">
                <a:solidFill>
                  <a:srgbClr val="C00000"/>
                </a:solidFill>
              </a:rPr>
              <a:t> phase:</a:t>
            </a:r>
          </a:p>
          <a:p>
            <a:r>
              <a:rPr lang="en-US" sz="2800" dirty="0"/>
              <a:t>The nucleus become elongated  &amp; condensed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acrosomal</a:t>
            </a:r>
            <a:r>
              <a:rPr lang="en-US" sz="2800" dirty="0"/>
              <a:t> vesicle spread &amp; cover the ant ½ of nucleus  → </a:t>
            </a:r>
            <a:r>
              <a:rPr lang="en-US" sz="2800" b="1" dirty="0" err="1"/>
              <a:t>acrosomal</a:t>
            </a:r>
            <a:r>
              <a:rPr lang="en-US" sz="2800" b="1" dirty="0"/>
              <a:t> cap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One of the centrioles → grows </a:t>
            </a:r>
          </a:p>
          <a:p>
            <a:pPr marL="0" indent="0">
              <a:buNone/>
            </a:pPr>
            <a:r>
              <a:rPr lang="en-US" sz="2800" dirty="0"/>
              <a:t>     to form </a:t>
            </a:r>
            <a:r>
              <a:rPr lang="en-US" sz="2800" b="1" dirty="0"/>
              <a:t>flagellum</a:t>
            </a:r>
          </a:p>
          <a:p>
            <a:endParaRPr lang="en-US" sz="2800" dirty="0"/>
          </a:p>
          <a:p>
            <a:r>
              <a:rPr lang="en-US" sz="2800" dirty="0"/>
              <a:t>Mitochondria collect below the </a:t>
            </a:r>
          </a:p>
          <a:p>
            <a:pPr marL="0" indent="0">
              <a:buNone/>
            </a:pPr>
            <a:r>
              <a:rPr lang="en-US" sz="2800" dirty="0"/>
              <a:t>    neck around the flagellum → </a:t>
            </a:r>
          </a:p>
          <a:p>
            <a:pPr marL="0" indent="0">
              <a:buNone/>
            </a:pPr>
            <a:r>
              <a:rPr lang="en-US" sz="2800" dirty="0"/>
              <a:t>    form </a:t>
            </a:r>
            <a:r>
              <a:rPr lang="en-US" sz="2800" b="1" dirty="0"/>
              <a:t>middle piece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21282"/>
          <a:stretch/>
        </p:blipFill>
        <p:spPr bwMode="auto">
          <a:xfrm>
            <a:off x="5580113" y="2420889"/>
            <a:ext cx="3456383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2240" y="2852936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4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5"/>
    </mc:Choice>
    <mc:Fallback xmlns="">
      <p:transition spd="slow" advTm="6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Maturation phase: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acrosome cap covers the ant. 2/3 of the nucleus &amp; called </a:t>
            </a:r>
            <a:r>
              <a:rPr lang="en-US" sz="2800" b="1" dirty="0"/>
              <a:t>acrosome</a:t>
            </a:r>
            <a:r>
              <a:rPr lang="en-US" sz="2800" dirty="0"/>
              <a:t> and contains </a:t>
            </a:r>
            <a:r>
              <a:rPr lang="en-US" sz="2800" b="1" dirty="0"/>
              <a:t>hydrolytic enzymes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Excess cytoplasm is shed off→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</a:t>
            </a:r>
            <a:r>
              <a:rPr lang="en-US" sz="2800" b="1" dirty="0"/>
              <a:t>residual bodies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 newly formed spermatozoa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are released tail 1</a:t>
            </a:r>
            <a:r>
              <a:rPr lang="en-US" sz="2800" baseline="30000" dirty="0"/>
              <a:t>st</a:t>
            </a:r>
            <a:r>
              <a:rPr lang="en-US" sz="2800" dirty="0"/>
              <a:t>  into the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lumen of 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Spermatozoa remain immotile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until they leave the 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Capacitation occur in female reproductive tract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2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05" b="11298"/>
          <a:stretch/>
        </p:blipFill>
        <p:spPr bwMode="auto">
          <a:xfrm>
            <a:off x="5796136" y="1772816"/>
            <a:ext cx="3168352" cy="4087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93"/>
    </mc:Choice>
    <mc:Fallback xmlns="">
      <p:transition spd="slow" advTm="9839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4" descr="http://legacy.owensboro.kctcs.edu/gcaplan/anat2/notes/Image71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827584" y="764704"/>
            <a:ext cx="7560840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Spermatozoa (sperm)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head , Middle piece &amp; tail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head:</a:t>
            </a:r>
          </a:p>
          <a:p>
            <a:r>
              <a:rPr lang="en-US" sz="2800" dirty="0"/>
              <a:t>Flat &amp; elongated formed mainly of the </a:t>
            </a:r>
            <a:r>
              <a:rPr lang="en-US" sz="2800" dirty="0">
                <a:solidFill>
                  <a:srgbClr val="FF0000"/>
                </a:solidFill>
              </a:rPr>
              <a:t>nucleus +acrosome</a:t>
            </a:r>
          </a:p>
          <a:p>
            <a:pPr marL="0" indent="0">
              <a:buNone/>
            </a:pPr>
            <a:r>
              <a:rPr lang="en-US" sz="2800" dirty="0"/>
              <a:t>    ( contains hydrolytic enzymes → facilitate penetration of   </a:t>
            </a:r>
          </a:p>
          <a:p>
            <a:pPr marL="0" indent="0">
              <a:buNone/>
            </a:pPr>
            <a:r>
              <a:rPr lang="en-US" sz="2800" dirty="0"/>
              <a:t>        oocyte)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Middle piece:</a:t>
            </a:r>
          </a:p>
          <a:p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+  mitochondrial sheath</a:t>
            </a:r>
          </a:p>
          <a:p>
            <a:r>
              <a:rPr lang="en-US" sz="2800" dirty="0"/>
              <a:t>Is responsible for sperm motility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tail:</a:t>
            </a:r>
          </a:p>
          <a:p>
            <a:pPr marL="0" indent="0">
              <a:buNone/>
            </a:pPr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supporting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fibers</a:t>
            </a:r>
            <a:endParaRPr lang="en-US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http://www.biology.lifeeasy.org/?qa=blob&amp;qa_blobid=38156617107307978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4" y="4062184"/>
            <a:ext cx="3478440" cy="25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08"/>
    </mc:Choice>
    <mc:Fallback xmlns="">
      <p:transition spd="slow" advTm="5910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898548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u="sng" dirty="0"/>
              <a:t>Male genital system is formed of: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2 testes: </a:t>
            </a:r>
          </a:p>
          <a:p>
            <a:pPr>
              <a:buNone/>
            </a:pPr>
            <a:r>
              <a:rPr lang="en-US" sz="2800" dirty="0"/>
              <a:t>   Main glands;  </a:t>
            </a:r>
            <a:r>
              <a:rPr lang="en-US" sz="2800" i="1" dirty="0">
                <a:solidFill>
                  <a:schemeClr val="tx2"/>
                </a:solidFill>
              </a:rPr>
              <a:t>formation of </a:t>
            </a:r>
            <a:r>
              <a:rPr lang="en-US" sz="2800" b="1" i="1" dirty="0">
                <a:solidFill>
                  <a:schemeClr val="tx2"/>
                </a:solidFill>
              </a:rPr>
              <a:t>spermatozoa </a:t>
            </a:r>
            <a:r>
              <a:rPr lang="en-US" sz="2800" i="1" dirty="0">
                <a:solidFill>
                  <a:schemeClr val="tx2"/>
                </a:solidFill>
              </a:rPr>
              <a:t>+ synthesis &amp; release of </a:t>
            </a:r>
            <a:r>
              <a:rPr lang="en-US" sz="2800" b="1" i="1" dirty="0">
                <a:solidFill>
                  <a:schemeClr val="tx2"/>
                </a:solidFill>
              </a:rPr>
              <a:t>testosterone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Genital ducts:</a:t>
            </a:r>
          </a:p>
          <a:p>
            <a:pPr>
              <a:buNone/>
            </a:pPr>
            <a:r>
              <a:rPr lang="en-US" sz="2800" b="1" dirty="0"/>
              <a:t> 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2"/>
                </a:solidFill>
              </a:rPr>
              <a:t>Collection, storage &amp; transport of 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   Spermatozoa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Accessory glands:</a:t>
            </a:r>
            <a:endParaRPr lang="en-US" sz="2800" i="1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</a:t>
            </a:r>
            <a:r>
              <a:rPr lang="tr-TR" sz="2800" dirty="0"/>
              <a:t> seminal vesicles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One </a:t>
            </a:r>
            <a:r>
              <a:rPr lang="tr-TR" sz="2800" dirty="0"/>
              <a:t> prostate gland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b</a:t>
            </a:r>
            <a:r>
              <a:rPr lang="tr-TR" sz="2800" dirty="0"/>
              <a:t>ulbourethral (Cowper</a:t>
            </a:r>
            <a:r>
              <a:rPr lang="en-US" sz="2800" dirty="0"/>
              <a:t>’s</a:t>
            </a:r>
            <a:r>
              <a:rPr lang="tr-TR" sz="2800" dirty="0"/>
              <a:t>) gland</a:t>
            </a:r>
            <a:r>
              <a:rPr lang="en-US" sz="2800" dirty="0"/>
              <a:t>s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Formation of semen fluid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b="1" u="sng" dirty="0">
                <a:solidFill>
                  <a:srgbClr val="C00000"/>
                </a:solidFill>
              </a:rPr>
              <a:t>Penis: </a:t>
            </a:r>
          </a:p>
          <a:p>
            <a:pPr>
              <a:buNone/>
            </a:pPr>
            <a:r>
              <a:rPr lang="en-US" sz="2800" i="1" dirty="0"/>
              <a:t>delivery of the spermatozoa </a:t>
            </a:r>
            <a:endParaRPr lang="tr-TR" sz="2800" i="1" dirty="0"/>
          </a:p>
          <a:p>
            <a:pPr>
              <a:buNone/>
            </a:pPr>
            <a:endParaRPr lang="ar-JO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00174"/>
            <a:ext cx="3060434" cy="5241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0"/>
    </mc:Choice>
    <mc:Fallback xmlns="">
      <p:transition spd="slow" advTm="621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Sertoli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L/M: </a:t>
            </a:r>
            <a:endParaRPr lang="en-US" sz="2800" dirty="0"/>
          </a:p>
          <a:p>
            <a:r>
              <a:rPr lang="en-US" sz="2800" dirty="0"/>
              <a:t>Tall pyramidal cells extend between the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spermatogenic</a:t>
            </a:r>
            <a:r>
              <a:rPr lang="en-US" sz="2800" dirty="0"/>
              <a:t> </a:t>
            </a:r>
            <a:r>
              <a:rPr lang="en-US" sz="2800" dirty="0" err="1"/>
              <a:t>epith</a:t>
            </a:r>
            <a:endParaRPr lang="en-US" sz="2800" dirty="0"/>
          </a:p>
          <a:p>
            <a:r>
              <a:rPr lang="en-US" sz="2800" dirty="0"/>
              <a:t>Their bases adhere to basement membrane </a:t>
            </a:r>
          </a:p>
          <a:p>
            <a:endParaRPr lang="en-US" sz="2800" dirty="0"/>
          </a:p>
          <a:p>
            <a:r>
              <a:rPr lang="en-US" sz="2800" dirty="0"/>
              <a:t>Their apices extend into lumen of ST</a:t>
            </a:r>
          </a:p>
          <a:p>
            <a:endParaRPr lang="en-US" sz="2800" dirty="0"/>
          </a:p>
          <a:p>
            <a:r>
              <a:rPr lang="en-US" sz="2800" dirty="0"/>
              <a:t>Have elongated nucleus + prominent nucleoli</a:t>
            </a:r>
          </a:p>
          <a:p>
            <a:endParaRPr lang="en-US" sz="2800" dirty="0"/>
          </a:p>
          <a:p>
            <a:r>
              <a:rPr lang="en-US" sz="2800" dirty="0"/>
              <a:t>Have </a:t>
            </a:r>
            <a:r>
              <a:rPr lang="en-US" sz="2800" b="1" dirty="0"/>
              <a:t>ill defined </a:t>
            </a:r>
            <a:r>
              <a:rPr lang="en-US" sz="2800" dirty="0"/>
              <a:t>cell borders</a:t>
            </a:r>
          </a:p>
          <a:p>
            <a:endParaRPr lang="en-US" sz="2800" dirty="0"/>
          </a:p>
          <a:p>
            <a:r>
              <a:rPr lang="en-US" sz="2800" dirty="0"/>
              <a:t>Cytoplasm pale acidophilic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194" name="Picture 2" descr="http://upload.wikimedia.org/wikipedia/commons/thumb/b/bb/Germinal_epithelium_testicle.svg/1166px-Germinal_epithelium_testicl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01"/>
          <a:stretch/>
        </p:blipFill>
        <p:spPr bwMode="auto">
          <a:xfrm>
            <a:off x="6372200" y="2996952"/>
            <a:ext cx="273630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flipH="1">
            <a:off x="7740351" y="4833156"/>
            <a:ext cx="288033" cy="39604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04447" y="3662802"/>
            <a:ext cx="504057" cy="558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4581128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</a:t>
            </a:r>
          </a:p>
        </p:txBody>
      </p:sp>
      <p:cxnSp>
        <p:nvCxnSpPr>
          <p:cNvPr id="11" name="Straight Arrow Connector 10"/>
          <p:cNvCxnSpPr>
            <a:endCxn id="6" idx="2"/>
          </p:cNvCxnSpPr>
          <p:nvPr/>
        </p:nvCxnSpPr>
        <p:spPr>
          <a:xfrm>
            <a:off x="6451282" y="4885710"/>
            <a:ext cx="1433085" cy="3434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8279" y="5662989"/>
            <a:ext cx="177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Basement membrane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84168" y="6253862"/>
            <a:ext cx="716542" cy="3434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848362" y="5698123"/>
            <a:ext cx="180021" cy="1071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444208" y="188640"/>
            <a:ext cx="2520280" cy="2102560"/>
            <a:chOff x="5676868" y="3070051"/>
            <a:chExt cx="4464497" cy="3167261"/>
          </a:xfrm>
        </p:grpSpPr>
        <p:pic>
          <p:nvPicPr>
            <p:cNvPr id="19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68" y="3070051"/>
              <a:ext cx="4464497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322736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7872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90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4"/>
    </mc:Choice>
    <mc:Fallback xmlns="">
      <p:transition spd="slow" advTm="5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33670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cytoplasmic extensions </a:t>
            </a:r>
            <a:r>
              <a:rPr lang="en-US" sz="2800" dirty="0"/>
              <a:t>from the basal part of Sertoli cells are bound together by tight junctions → form blood- testis barrier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4" t="8844"/>
          <a:stretch/>
        </p:blipFill>
        <p:spPr bwMode="auto">
          <a:xfrm>
            <a:off x="827584" y="1700808"/>
            <a:ext cx="7846137" cy="4968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18636" y="4819546"/>
            <a:ext cx="221316" cy="17057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42687" y="4819546"/>
            <a:ext cx="501321" cy="17057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80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8"/>
    </mc:Choice>
    <mc:Fallback xmlns="">
      <p:transition spd="slow" advTm="3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Sertoli cells: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Support , nourish, protect the developing spermatozoa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Phagocytic function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Formation of blood- testis barrier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fluid which is </a:t>
            </a:r>
          </a:p>
          <a:p>
            <a:pPr marL="0" indent="0">
              <a:buNone/>
            </a:pPr>
            <a:r>
              <a:rPr lang="en-US" sz="2800" dirty="0"/>
              <a:t>    used for sperm transport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18" y="5805264"/>
            <a:ext cx="3223831" cy="484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114662" y="1745673"/>
            <a:ext cx="3921834" cy="4059591"/>
            <a:chOff x="5114662" y="1745673"/>
            <a:chExt cx="3921834" cy="4059591"/>
          </a:xfrm>
        </p:grpSpPr>
        <p:pic>
          <p:nvPicPr>
            <p:cNvPr id="2052" name="Picture 4" descr="http://upload.wikimedia.org/wikipedia/commons/thumb/b/bb/Germinal_epithelium_testicle.svg/1166px-Germinal_epithelium_testicle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331" r="7887" b="3331"/>
            <a:stretch/>
          </p:blipFill>
          <p:spPr bwMode="auto">
            <a:xfrm>
              <a:off x="5114662" y="1745673"/>
              <a:ext cx="3921834" cy="40595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6804248" y="2924944"/>
              <a:ext cx="459785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7812360" y="3933601"/>
            <a:ext cx="288032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4168" y="3933601"/>
            <a:ext cx="216024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4208" y="2492896"/>
            <a:ext cx="15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Tight junction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0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34"/>
    </mc:Choice>
    <mc:Fallback xmlns="">
      <p:transition spd="slow" advTm="12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33670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</a:t>
            </a:r>
            <a:r>
              <a:rPr lang="en-US" sz="2800" b="1" dirty="0"/>
              <a:t>androgen-binding protein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     (ABP combines e testosterone &amp; concentrate it inside ST,   </a:t>
            </a:r>
          </a:p>
          <a:p>
            <a:pPr marL="0" indent="0">
              <a:buNone/>
            </a:pPr>
            <a:r>
              <a:rPr lang="en-US" sz="2800" dirty="0"/>
              <a:t>      (testosterone is necessary for spermatogenesis)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Secrete </a:t>
            </a:r>
            <a:r>
              <a:rPr lang="en-US" sz="2800" b="1" dirty="0"/>
              <a:t>Inhibin</a:t>
            </a:r>
            <a:r>
              <a:rPr lang="en-US" sz="2800" dirty="0"/>
              <a:t> hormone:  inhibit FSH→ feedback control  </a:t>
            </a:r>
            <a:r>
              <a:rPr lang="en-US" sz="2800" b="1" dirty="0"/>
              <a:t>the rate </a:t>
            </a:r>
            <a:r>
              <a:rPr lang="en-US" sz="2800" dirty="0"/>
              <a:t>of spermatogenesis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FSH act on Sertoli cells to secrete ABP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LH stimulates interstitial cells of </a:t>
            </a:r>
            <a:r>
              <a:rPr lang="en-US" sz="2800" b="1" dirty="0" err="1">
                <a:solidFill>
                  <a:srgbClr val="C00000"/>
                </a:solidFill>
              </a:rPr>
              <a:t>Leydig</a:t>
            </a:r>
            <a:r>
              <a:rPr lang="en-US" sz="2800" b="1" dirty="0">
                <a:solidFill>
                  <a:srgbClr val="C00000"/>
                </a:solidFill>
              </a:rPr>
              <a:t> to produce testosterone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40"/>
    </mc:Choice>
    <mc:Fallback xmlns="">
      <p:transition spd="slow" advTm="7574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Blood – testis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Is formed by the tight junction between </a:t>
            </a:r>
            <a:r>
              <a:rPr lang="en-US" sz="2800" b="1" dirty="0"/>
              <a:t>Sertoli cells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It divides the ST into</a:t>
            </a:r>
            <a:r>
              <a:rPr lang="en-US" sz="2800" b="1" dirty="0"/>
              <a:t> basal </a:t>
            </a:r>
            <a:r>
              <a:rPr lang="en-US" sz="2800" dirty="0"/>
              <a:t>&amp; </a:t>
            </a:r>
            <a:r>
              <a:rPr lang="en-US" sz="2800" b="1" dirty="0" err="1"/>
              <a:t>adluminal</a:t>
            </a:r>
            <a:r>
              <a:rPr lang="en-US" sz="2800" b="1" dirty="0"/>
              <a:t> </a:t>
            </a:r>
            <a:r>
              <a:rPr lang="en-US" sz="2800" dirty="0"/>
              <a:t>parts.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Since the sperms are </a:t>
            </a:r>
          </a:p>
          <a:p>
            <a:pPr marL="0" indent="0">
              <a:buNone/>
            </a:pPr>
            <a:r>
              <a:rPr lang="en-US" sz="2800" i="1" dirty="0"/>
              <a:t>formed only after puberty, </a:t>
            </a:r>
          </a:p>
          <a:p>
            <a:pPr marL="0" indent="0">
              <a:buNone/>
            </a:pPr>
            <a:r>
              <a:rPr lang="en-US" sz="2800" i="1" dirty="0"/>
              <a:t>they are recognized as </a:t>
            </a:r>
          </a:p>
          <a:p>
            <a:pPr marL="0" indent="0">
              <a:buNone/>
            </a:pPr>
            <a:r>
              <a:rPr lang="en-US" sz="2800" i="1" dirty="0"/>
              <a:t>foreign cells to the</a:t>
            </a:r>
          </a:p>
          <a:p>
            <a:pPr marL="0" indent="0">
              <a:buNone/>
            </a:pPr>
            <a:r>
              <a:rPr lang="en-US" sz="2800" i="1" dirty="0"/>
              <a:t> immune system→ barrier</a:t>
            </a:r>
          </a:p>
          <a:p>
            <a:pPr marL="0" indent="0">
              <a:buNone/>
            </a:pPr>
            <a:r>
              <a:rPr lang="en-US" sz="2800" i="1" dirty="0"/>
              <a:t>prevent autoimmune </a:t>
            </a:r>
          </a:p>
          <a:p>
            <a:pPr marL="0" indent="0">
              <a:buNone/>
            </a:pPr>
            <a:r>
              <a:rPr lang="en-US" sz="2800" i="1" dirty="0"/>
              <a:t>reaction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AutoShape 2" descr="data:image/jpeg;base64,/9j/4AAQSkZJRgABAQAAAQABAAD/2wCEAAkGBxQSERUTEhQUFhUXFRwbGBgWGRcaHBodIB8XGhscGx4YHSggGBomGxcYITEhJSktLi4uGh8zODMsNygtLisBCgoKDg0OGxAQGy8kICYsLC0sLSwsMCwsLCwsLCwsLCwsLywsLCwsLywsLCwsLCwsLCwsLCwsLCwsLCwsLCwsLP/AABEIANIA8AMBEQACEQEDEQH/xAAcAAABBQEBAQAAAAAAAAAAAAAAAwQFBgcCAQj/xABNEAACAQIDBQUDCAUHCwUBAAABAgMAEQQSIQUGMUFREyJhcYEykaEHFUJSU3KxwRQjYoKSQ3OTorLC0hYkM1SDo7PR0+HwNERjw/El/8QAGwEBAAIDAQEAAAAAAAAAAAAAAAQFAgMGAQf/xAA1EQACAQMBBQYFAwQDAQAAAAAAAQIDBBESBSExQVETMmFxkaEUIoGx4cHR8CMzQlIVYvFD/9oADAMBAAIRAxEAPwDcaAKAKAKAKAKAQjxaNI0YN3QAsNdM17a8L6cPLqKYAvQBQCGFxaSZsjZsrlGtyYWuPHjTAF6AKAKAKAKAKAKAKAb7QxPZRSSWvkRmt1sCbfCvUsvAe4T2RiGkgR3tmK62FhfwFeyWG0eJ5WR5WJ6Rm8eLaLDO6GzaAHpmIW+vMA3rOEdUkjGTwsj7DMSik8Sov7qwMhWgCgCgCgCgCgCgCgCgCgCgCgCgK/sRv88xfUlPhmH/ACrbPuR+phHvP6FgrUZhQFb3De+HYniZAT5mOI/nWyqsP6L7GEOBZK1mYUAUAUAUAUAUAUBHbxf+ln/mmPuBNZQ7yPJcGebutfDJ4Zh7mYflXtTvvzPId1ElWBkQ29wvhW+/GPe6j8620f7iMKndY/2W+aCJusan3gVqMx1QBQBQBQBQBQBQBQBQBQBQBQBQFb2W1toTjqG+AhP/ANhrbL+3H6mtd9/QslajYFAVrckZY5E6Mp/qKn4xmttXivJGunz82WWtRsCgCgCgCgCgCgCgGO3UzYWdRxMLj3qa9Tw8hjXdR/1BX6sj/wBZjIPg4rZXWKjMKfdRMVqMyL3lW+HbweM+6RD+VZ0++vMxn3WdbuNfCxD6q5f4SU/u15NYk0exeUiSrE9CgCgCgCgCgCgCgCgCgCgCgCgKwWybS+8bejRf4oQK3YzS+pr/APp9Cz1pNgUBWN2DlxE6dc1v3JZQfhItbqndi/A1w70kWetJsCgCgCgCgCgCgCgOJkzKV6gj30BXNyZe66niVjk/iQIfjF8a31+8n1RqpcGvEs1aDaR+8K3wk/XsXI8wpI+Ir2Lw0zx8BrutJ+rkX6srW/eCyfjIa211iozCk8wRNVpNgUAUAUAUAUAUAUAUAUAUAUAUBVN4yUxPaclSFj5JJIX/AKpNSaSzTkjTPdOLLXUY3BQFTw7ZMeenbMh/fRX/ALQUetSGs0U+jNKeKjLZUc3BQBQBQBQBQBQBQBQFR3dbs51Xkwkj9UYlf6qvUqss04s0U387Rbqim8RxiZo3XqpHvBoCubpz/rLH+UhRvVdG+Ei+6pVyuEjRRfFFpqKbwoAoAoAoAoAoAoAoAoAoAoAoCs7zRhplB4NC4Pldf8RqXa8WR6/ImNiYgyYeNjq2WzfeXut/WBqLJYbRvTysj6vD0p22zlmmYDVHSQeJRY2t65APWplGOqi0R6jxUTLgjAgEcCLioZIPaAKAKAKAKAKAKARxeKWJczmw95J6ADUnwFepNvCPG0t7Kar5LS8Msxk8QrOxbhz7N2FT5U32OlkVS/qZLxVeSxhtTaKxC3tORoo/E/VXx91zpWcKcpvCMZTUeJW9nfqnw5+qyofEMOz/ALRU+lTa8f6fkRqUvn8y51XksKAKAKAKAgdvb34bCSCKVpGkK58kUckrBfrMEByrx1PQ0BI7H2rFioUnw7h43F1YXHgQQdQQQQQdRQD2gCgCgCgCgGG1doiIADV2vlHlxY+AuPePMbKdNzeEYTmorJU12lG8hBmR5Toe+pPkADoPAfjVjCEYLcRZ62tTW4n92ZQBJHzDZ1H7LWvb9/NfzHWoVzHE89SRRlmOBTbW1uzuiEBgLsxtZB66Fj0Og4nkDjRpa974HtSpp8yuYTGxSEhJUkPFrOGJ8Trc1YxiorCIs1LjJFo3dlvAq31jGQ/u8PeuU+tVdSOmTRMhLMcknWBkcTTKilnYKqi5ZiAAOpJ4CgGmy9sYfEgnDzxTBTYmJ1ex6HKTagH1AFAFAIfpkd3GdboLuLi6i17kctKHuDNN5t9VST2S8ltEvYRg6hSde+RYmw9bAVd2djKUcr1Nlts+rd/MniPXr5DTY2+KTv2U0fZl9AQ11N9LG4BF/WpFaznTjnijK72RVoQ7SL1JceqNEwm1iMMzt3nj7hH1m0yeWbMvkSelUE6eJ6URYzzHUZjtvfhlkZYQrm/ele5DHnlAOijgNf8Avf22z8wTbwvcsbXY8q8VUqyxnglxwL7u72/pDiGZQrN7DpcC41Gh9k6XBvxpc2bpxznKNN9sqVtHtYPKXqv3NU2RizLCrn2tQ1uGZSVJHgSCa56cdMmiNF5WR0jggEEEEXBHA1ienVAFAFAZtsvBY2bHbTOGnhw5GKUM7RdtIwEUWRLFlCRgEm+tyx4W1Asm4ON7XDPmiiikTESxy9ioVHkRyryKB9Yi+utAWWgCgCgCgGmN2lFEyLI4UubLx95twFyBc6aivG0jKMJSy0uBlXyo7Wk7VogSA5Ia3NVsAvlmLk+Yq+2TQjPMpE7ZdvCrWlOazpxheL5mf10DSawzpmk1hms/J3jpJRAzasrSKx5lAp1P7xjHmBXL7ShGEnFdf0OMu6MaV3OEOH74KVvrtZ5ZShJyaOR1ZwHueoAYKOmWrLZdCPZ63xLfY9tBxdZrLy0vBIr0MpVgykhlNwRxB6irScIzWmXAualONSLhNZTNr3P2ldRLJ3c8MZYAE945iLAanTOfAa8BXIXmFLHmcTGGicorek8FxVgQCCCDqCOdQzMp3yqIr4JYz33fERdlDlzCd1bOImFxZGCm7HQAX5UBEbv5xtiN8ThEwDvhXjijjKuuIIKu13jAUMircIVvYk30tQGk0AUAli5skbv9VSfcCaAoGcolzclopFfxzIXYnxLIPfWqjL595Z3tPFBY5GZbfw7piZRJfMZGOvMEkgjqCK7m0lF0ljkWuzakJ20NHJYfmJbMwbTSqiDUnU/VA4segFZXU4wpPPNYM76tClQk5dMLxbNUxuIfIqLYLJMGlYg3UZe4BroQEV2uNL24g25DtFKucj2LVDUZPjME8LmKQWZeX5jqD1rsaFWNSCaOxtriFempQf48CV3S2c8s6OFJSNwSRzN+6g6sWsLeNRb+vCNNxzvIG1rmEaLpJ5lLl+rNclQmJMIp9tisrKfpNmeRV8AM5J8AvM25KctUslFCGmOWWeNAoCgWAFgByA4V4YnVAFAFAV3bW50OImM4kxEErKFd8NKYzIo4B7aG1yAeIvxoCW2RsuLCwpBAuWNBoNTx1JJOpYkkkniSaAeUAUAUAUBUd+YbvCTwKyKfXIfwBrTW4Jlls1/PKL5oq+0tkjGpZ2tKvsvxubKrX6hgEc25t4GrjZt04LKIsq1SwuG470+XVciDh3EkzfrJIwg4lczMfIEDX/yxq3ntF43Rx9SZPb+Y4hDf4suuz4OwiMeH7jBbZvq2uQgPNi3eduvd1sSOZubh1J5IlGhKpmpU4sgdt7sjFAPGQjgC2YGzIdY78wQpC36qRy0uLC7dOG7ejC12hOzk4tZi9+CMwG4zBgZ3Urf2EJu3OxZgAo6nkLm4tepdfaL0PCwS6225VI6aUcN82aBsnAgNGG9l2ItwBAUkC3EA5Rp9VFB+lfmpz1yyyCoaIFtArwwIfefYP6XGgWRoZYpBJDKoBKOAQCVbR1IYgqeINARWA2FIMZDNj8ak8yK4w0SosKglbSOFzFpHy6XvYAnSgLdQBQDXapAglJ4dm9/4TQFKIIjUgXZcrAdStjbXra3rUWLw8l/VhrpuJ1j9jxOqiSPtY7XifKzXU+zqouGtYG9r1d0blY44ZzP9WlJum2vIRwmAjjukMax8LjLYnmM99dOStqdLjL7Wi6u8rCeSVQoVbiWuq28dR5JCLDu5grXI1uwIZX15sVdtepqtjLEslpWpKVPSgxGBDKM0azoPZkshB88x/VnrewvfWreFzBr5uJz7pTi/lO8DFwKWW3ArbKoOhyW0ZyCRmHdAJsSbkRK9xq3LgTLe1fekSMEiQyozBsgjdRlVnsSUI0UE3sra+fWo8WSK8XhJEzhMekhIXNcAEhkdTY3se8BcaGthFaa4jqh4FAFAFAFAFAFAFAcTTKgLMwUDiSQB7zQFc3qkSaBXidXEUgZshBsCrpc25DNfyBNYVYvSSrKoo1k3w4Fdh0NwAeoJIvbhqNVIubEdSLEEitNKq6byi1u7WNdYfEcqSx4ZfHOXb0OVQnmFzftCt9S5nNYyQKOzoweZDuEWAA0A4VoJjOjAeAAIuSNSpUk3NmANwTc5SCLm+lb6daUOBAr2sajyK4PZ4BzOcx6a268+OtuguAbXF69nVlPizCFvGnwJCcCwfMFKHMGPAaEG/gVJB86wQmsoWG3VCXZHzXsFHP8AaBbL3PEgX1tet8KcpvcQ5yUeIrgNsrIQpVkY8A1rN5EE+42NZToyhxPI1Iy4EDvQn/8AW2S37eJU+XYOfddR7hWozLeTQFc2vvSsXstEqfXkOjfdAIuPG/pzqTStpTMNTlLTBZfgcy7bTE4SbKVuY21Q5lK8GKkdAdRy+Naq1KVPibKTzNKW7fvyRoNV50R4E5B5FHRZJFHjorAa8+tZKT4GiVvTk9TW8UiQKLAADoK8NmEtyFlr0xZ5+iRk5iiFupUX99q9yanFZzgeA21OgFemDEpcd3cyDung54N9wXBk87hbfSrdCm5PCIdW4jFCOzNvgEhBE5J71pczn3LbyAAAqZ8K8bmQJV3nMkyy4DHpKLrcEcVOjDzH5jSo8oOLwzZGSksodViehQFZ2tvTJHi2wuHwcuJdIlkco8SBQxdVH6xhc9w8KAl9jYyWWPNNA+HbMRkdo3NtLG8ZI18+VAP6AKAbY7GLEuZuZsAOJPQe4+6soxcnhHkpKKyzKd8t9ZO2yRhMycSe8qHmqjm3Vj5WFXtls5OOqTJ9ls13Ue0qPEeSXPxGGyt9zmAxCjwkjurL6cx1tbyNb6+zt3y7/DmbLjYkoLVQlnwZcsHgBLbsXS7C6g+w449xlvkNtctiLaiwuBzdxaaHlEe32jOPyTWcepzA1/eQfAg2I94NQsYeC1UlKKkuY7jrJGDHUVZGmQ5Q16jVIjMXtMAGUkAIMwLC4QWuCAeMhGtz7IIFrlqm29u572V1aq3LRHezKdv7fkxTtcsEJ9km9/Fz9I/AcBXU21lTpRWVl/z+ZOkstm06KUprMuvTyHG6e2mhlWNiTE7AEX9kk2DL9Wxtw/KsLy2i4OUV5+KNG1bCE6bqwWJLfu5ovu29pf55ssyHWPESXY6XUwS949CLEEc7X52rmK1LRLwOepz1IebybcIheWS+RR3Yr2BJ0UP1JNtOA8bXMy3td6XNmMFOvUVOHNmP7QxzzyGSRszH3AdAOQ8K6elRjSjiJ2ttbU7eGiC/d+ZK7nbUaHEoAxCuwHkx0Vh430PUEioe0beNSnq5ogbXtlOl2qXzR+3NfqaURYqbZVkQSoBwF/bUeCtr4BgOVcXWhpkRbGrrhh8jsVqJjO1r0xYotemLFUr01s4Ei5Q5VWZiTGrC6qqm3aEc2JBy+FrW1qXb0dbKm7uMPBQvlD2u+cQBiSVvIx4sDey+C6E5RpqK6LZ1rDLljh9yZsa2VVutU343Lz6lKViCCCQRwI0I8jyq4lFSWJLJ0k4RmtMllGi7kbxvKcjNaaMXV/rLoCGHPlfroeIvVHfWkY+T4eBye0rL4SanT7r5dPD9jU8DiO0iSS1s6K1ulwD+dUDWHgjoXrwFJxW7OExO0MUz4qczFIs8MczxBAF7h/V5WYasdSQCxoB18nmKdo8TE0rTRwYp4oZXN2dAFNi30yrFkzc8tAWygCgK7t97zovJYyf4jb+4ffUu0XFkeu9yRgcshZizcSST5nU/GutoJKlHHRHcW0VGjBLhhfY5rcbjS/k1duyjz+wuIOW/TKSfQNc++uc2okpSx4HI7TUVevT03+eCUwT5lDa98l9ePeJb+9XNN5bLWnHTTin0H0deo8Y6irI0yDHewFPB3RG+6zKreuUmso8SPVeIsqe92ZtnsRxOR3t4sGb0ub+VdDZpRnDP8/jIOzpR+Mg5df8AwzSuiO2FsHGWkRRxZ1A8yQB+Nabh4pS8mR7uSjQm30f2L5vuo7fZ+Y2Bxig/wyW9+a1cxWinKL8Thqb+VokN9sI0mEfLqVIa3UDj8Df0qbbyUKsZPgSNm1Y0rmMpcOHqZbXQHckju7hjJioVH2it6Kcx+C1FvJaaL8dxA2nVVO1nnmseprE57kP7MsqA/skCQ+5gF9K4y7SUmUGzJPV9D0VCLpna16YsUWvTFig4aca9NbGWFa4XwihUeXZo39p2q4tF8hzdw/mM8+UCAri8x4OikendI+A99X2z5LTJeJ0mwZp0ZR5p/crVWJeFu+T3BHtHnbREQrfqTYn3AfEVV7QqLdDpvZzu3a8Wo0Vx4v8AQ2bY8ZXDwqwsyxICOhCgGuWbyyqXAeV4ekLt7dPB41lbFYeOVlFgxuCB0upBI8OFASeBwccMaxRIqRqLKqgAAeAFAL0AUBCbfwbZhKoJAXK4GpsDdSBztdr+fhUi3qKDw+ZprQcluMa3q2G0UrSRjNE5LArrlJ1INuGvA10tndQ0KMnjH2Oh2XtGnKkqVR4kt2/mhrsTYMmIcCxVObWJNv2VGrH0tWVxf0qa3PLJF3tSlSWKfzS8OH1ZoCRoI1hiFkUEaEHSxDXI0LEEjQm1zexsK5a7u9e5FLaWlSrUdar5+Y9jquRcyHUdZI0sdRVkaZCzxZltw4EHoQQVI8QQD6VkjTNZWCMxMLqQnZZlc5bKVI1vooY3K25Ed0cyBep9K6wsSKurbNPVEo+3NyWVz2Pdv/JycvAMCQR5+81b0trxisT3/cuLba9SEdNaOfFcfqS+5+4k6OJpVXMPYu4yi/Pu3Ja3AWA8emi62oqi0xW40399O5j2cViPPqyW342QsaYJ3s7fOOHBNrDKxZCqjkO9rfXx0AFTUqym8sroQUUWHEbCkB/VMrDpISCP3gDf1F+pNboXTW6SNcqCfAou3NxFLkh4YGPFWlGXzAtcemnhU6ltWcFhLPmWVttG4ox0tqS8eI73Y3djw7kBpJ3I7zQKhFuOUMz6D0BvzqPc7Qq1nv3Gu6uJ3TTnwXBLgTGIxXaOoyGIRqQkTAhgDa7NfiTYai446m9VNWTb3k2ypRitSeX9j0VpJzO1r0xYotemLFUr01sbywFR3VJt7JUre1ycrBiAVBJsQwIvaxFSqNw6ZW3FpreUMdq7utjIRmjvzVkZbqeB9vL0sRqNNDwNWNG/7N6kRreVa1qaoNdH4lUwe4ffHa4mALfUGRQ39Ut+XnUue2ZNfJEtam2Kso4ikn1zn9jTdh7BijVMrK6r7ISwQeIAJLHxYnXXjVRVrzqcSp05lqk8vqyerSZBQBQBQBQBQELtLbBDFIstwbM7agHoALXPU308dbSKVBzWXwNVSrp3Ig54O0bNJZ26lI/yWpUbeCNDqyYyw+w4YwwWKMhjdlZRr+8tmB8bnyrCVrB8DKNxJM7nw6oAyZstwrIxuYyfZ7304zawJ1vYHjpWV6DpsvbK+dX5ZHcdaET5Edjd4jFI0f6HjZMtu/FErIbgHukuL2vY6cQazSIs6mHjDJTdzbC4uHtUSRFzMtpVCtdTY6AkWvcceRr3GDWpalklpJco0tckAX0Fz18ALk+ANZI1VJaVkjQM/eJbXqSLjkDblzycB4m5NpRt4xWWt5T1a8pPcNsTisPDo7Qx35MVX4VKjHO5I1wp1KndTfksjjCldHhYLfg0ZFj520YeBvWuVKEuKPFKUXgQ312nnwkWawePG4Vj0I7ZO8Og5EcvUVX1aTpvBLpz1Imtr44yOyKSEU2OUkZjzuRrlB0tzIN6329FNapGqrUaeEQ2KxcOHW7skYPDgL+QHGpsY53RXoaoU51XiCbfhvG0G2sLMwVZUZr929wb/s5gDfyr2dKSXzR9UbZ2tektUotfQmxIZF7GQ3J0ikbVkfkCeJB4X4ngb3quuLdJZXA2W9xKMvEYYaXMitYi4BseI8D4jhVXjDOljLUk0e4rFJEjSSMFRASzHkBxOlEYyaSyyIw+++AdlVcTGWYgAWbUk2A9nrWelmj4im9yZZlrwyYTyWBA07pYkfRUcT58gOZI5XrOEdTwRq9RQiNWXMAHFwAAqcVUDgADoSPrHU/CrmnRjBeJQzqykxjidt4eJsjyorD6N+Hnbh61vjCUuCb+hnTtq1RaoRbXkPMK6m0kLAX4PGRr520YeBuK1zpxluaNeZQeOBZtk7Q7UENYOts1uBB4MPA2OnIg8eJratNwlglwnqWSQrWZjLbG1I8LC88xsiC5tqSeAVRzYkgAcyRQEfuTt1sdg0xLx9kztICmvdySOgBvzsuvjegJ2gEsXNkR3PBVLe4E0BToe6gzHW12PjxYn1uat4rSsFe3l5Mx2zvRNO5Ku0cf0VUkadWI1J+FXNCzgopzWWdfZ7Jo04J1Fql48CFMhvmuc3W5v7+NSHRpJd1ehYO3oqONKx5I1udWOHW/t9ibk8ysbSa/vxqfMVyt0s0ziLeWmrlC8dUyOqkRW9OIYpFho2KyYqTsww4qgBaVh0IQEDxYVnHqRKz4RXMseBw6xosaAKiKFUDgANAPdXp41hYRztLXT/439Cxjiv8AwytW6iszRBu3iI02piDHDJIouVRiB4gG1XSWdxU04qU1F82jHZpWdizEszG5J4k9a6KEIwWmPA+g06caUVCCwkWDcTGumKWNblJL5hy0BIbz0t5VCv6cdKnzKfblCDo9r/kmv/Cz7/kDCM5+gYm92Iwo9dCa5+74I5uhxZYcObqG+tdj5sSx+JNSKaxBeRpm/mZku8OKeTEys97h2UDoASAB/wCczV9ZwjGkmuZ22zKUKdtHTzWX5keAToOPK1SJtKLcuBNm4qLcuHM2fAIwSBXN2DQhj1OZAfjXLVv7bPn8WnU3cMnkQF3tw7WW3l2j2+FUc+8zp7f+1EWWsTayCw7fpeNck3gwhCqOTTkXZj17NSFHQs3Ss+CI/fn4L7lmWvDJiMrdyYfSaSEfuDvj4rJUu1WZoqr549CL3lxLRYWV49GC6EcrkAn0BvVzTipTSfNog2lONSvCEuDaMjJrokklhHfpJLCLZ8neKcTtGPYZCxHQjKAfA6293Sq3aEI7pczn9vUoaI1P8s480aju9/p3/mxb+I3/ACqgu+KKGhzLHUMkFH3shxzY6F48GuJw0Ch417dIh2+ozsGBLZF9kWFiSddLAefJDiZnwREsAjVZpijdor5yZpy4sAMuRu7c+1x0oC80AhjoO0ieO9s6Mt+lwR+dECqWOqsLMNGU8j08vHmKtoyUllECUXF4Zme2N0JonPZIZI/oldSB0I438at6F7DSlPczqrPbNGUEqzw16P0H+6+6LlxLiFyqpuqG12PK9uC+HE+XHXc3inHRD6sjbR2vCcHTo8+L8PAuG0nuuUc8y6dWUofcrk+FgPpC9FeVEo45lVY0HUqLodx1UI6WRy+zY3mjnYEyRBghvoM9g2nM2FZJkeUU3klYqyNcgxEQJBa+UqykgXK3KMr252ZF08a2U5aXkiXENSGH6QhJQshPgQQw8P8AkdRzFW9OrGaKedOUGVHaW4d3JgkCqfosCbeAI5efvqyp384rDWS6t9u1IQ01I6vHOPUld3d348Iblu0mYW0BvbmFUXPmaj3F06m+W5dCFeX9W8aWMJcl+o7392aw2Ti5XBDCNSq6XAEkbktbTXINOQHjYVFerreFwNVKnp4k1iMEYlBAJiIuCNco45WtqAOTcLDXXjvo11jTI1VKTzlFW25urFim7VHyOeJFmVvEi/HxBqyo3U6Swt6JlntOrbLRxXR8vIR2NuvDhXEksgdx7IIsAeoW5LNSveSmsS3Iyu9qVrmOhLC8OZYVxYYgpqQbrzFxwZrcADY5T3iQNALmqi5uo40xNdpZTnLL3I9hjCqFF7AW11Pr1NVZ0KSSwhZaHjGWwdlDDRsgYuWleRmOhJdix/G3pWTeTVCGlYJZaBnGJhvrrawDWFyLHMrAcSVPLmrOOJFbaU9EskK5pdpEbT2tlkAysLa2KOD9VuDAjlx6gVcQrRnwKSUJQZUMZuEpa8UpVejLmt5G4086soX9RLDwy5pbdrRjicU314E5u7saPDgpDmlkPtEC58AbaIvmR51Dr3Wp5myvubmtdz1S+i5Iu2xtnmMF39tgAQNcoF7C/M6m/wD2qqrVNcsinDSiTrUbAoBOCBUGVFVVuTZQALkkk2HUkn1oBSgCgIvbSQWBm0b6JW+f0y6ka8Dp1rZTc8/IYz04+Yrkp17nbW/bEPwyn8RUxdtjkRn2fiMtpB9ChksPaDhPQqUNiPCTTXjWmt8Rjd7fzJIt/htX9TIlAbnUm9hx0IHEADQKutwAANdKqpOWfmOkoxpKH9LgPI6I9kOo6yRpY6irI0yHKG2pr1GqQxmxAZgcisRwD8BcWu44scp9jQC4ub6CXRt5T3ldXrpPAzfC3P0V8I0RV9xBqaqGOb9SG6vgh7gMW8OiCMjmMioT6oAP6prXO1T4MyjXxxR5vzi0n2PjiLgjDyXU8QQpIvby48Khzg4vDJMZKSyiVO1gkMWUZnaJWAOlgQNWte3lz95GVOk6j3GM5qKILFR9qcz5Ln6sUY+LKzfGpsbaK5sjus2JvgxkKXGW97ZEtfkbqoYHyNeStYSPYXE4PKOIY3Hdtm8uNvAD2rDUgWI5BtSK6vaunvXAubbaKnumLKbi44VELMUWvTFii16YsVWvTBihcKCx0AFz5CskapDbDYsqrZFQFzeQsLi/1Qo0JHAseJB4i1T6Ns5LLKavcfM8DM4FSbnLfwjhH4J+NSlQj4+pF7WRJYTaEsWgKuv1WVV9xQC3qDWuVqn3TONd8yw4HGLKuZbjqDxU9DUOUXF4ZJjJNZQ4rE9Gm0tpw4dM+IljiS9s0jKov0ux40B3gcbHMgkhkSRDwZGDKfIjSgHFAeM1hc8qApwmMh7RuL6+Q4qvoDbzuedWlKGiKRBqS1SKvtnfWOFykadqymxObKoPMA2N7eVT6VpUqLVwRZ2myK1eOtvSnwzx9DnZO+8crqkkZjLGwIbMt+VzYEe6lWzqU1q4o9utj1qMHNNSS9SyTQ37oAzENk6hgC9vuNlII62PHWqe7oxa1EWzuJU5bhnJjESPtXYKgF7npy8z4VVQi5S0xWWdLJlSx/yiEEiCEW5NIf7q/wCKrqjsabWakseHEdjJ+Als/wCUiZW/XRRsvPJmQ+lywPlpW6psZY+SW/xMZWz5M0IbRjmwwljIaN7X5d2/6wHocoYWqndOUJ6ZLeiurZink8h0UFuNrsfE6sfeSauYx0xwULeXkzfbG980rnsmMcd+7ltcjqTa9z0HDx41bUbGGlOfE6q02NRUE6qy36IkN1d7JDKsM5zhyFV9AQx0ANuIJsOutarq0UI64ehG2lsmFOm6tHdjiv2JjfbaqwQskhCx4iCeIueAYxuyKeXeYaHkR4mqW67qKShxPN1d4ExHZRoQzDCxNIQdI7JGiJ5sQ7W5W8RXts1pwhWTzkid8N5pFlaCFigTRmHtE2BsDyAvyq5tLWNSOufAutlbMp1afa1d+eCK1BtvEI2YTSXH1nZgfME2IqZKzotYwXE9mWso6dCXkapHii+HWUd1jGrjwNgw9xqgqLMHk4rDjUx0YvKgR5V0CrI1ugB73oAGt6VQzXzHT2ss0lkoO3t/GzFMKFCjTtGFy33QdAPE3v4VdWmyNUVKq8eH7kmNNy3vcVtt5sWTm/SJb+BsPcNPhVktm2yWNPuzPsIfxl33G3wad+wxFu0PsOLDNYXKkDTNYE3HHX1qL/Z6oLXDu/Yj1aejyLdtZz2YA+kfwBcehKhfWq+lHVJIg3MtNNic8qxRlj7KISfJR/yFXiXJFBFOTwuLMu2nvNiJmJ7Ro15IjEAeosW8z8KuadlTivm3s7G32Rb0o4ktT6v9hbdvbc6Txr2jurOFKuxYWJAJF72IvfTpWF1bUo03JLDRq2js+3VCU4xUWlyNc2GxGJAHAxNfxsUt6jMfeetc/dpYTOZoPeyzVBJJCbd2JFKwxJw64ieGNhCkjWS5sfpXVWJAGfKSBQFc+TZTHicfHLCMNO0kcjYdAOyVCpVXjZTZy5U5jYajhQF+oBptcH9Hly8eye3nlNeriGVa117p5aH8DVvyK4xfEYZo2KSAhl0IPX8/OuhozjKCcT6Db1YVacZQ4YJDdnBNLiYwouFcMx5AA3191vWtN7NRpNc2RNq1o07aSb3vcjWhNkdXPBM7HyEcl/xA9a5y67hx9BZkZNvjtJmdcOD3IVCkDm4FmPjbh/F1qRsi2UYds+L4eR2FKPMrtXRuCgLv8nOKLLNhidGsy+Ba8LHy76H0NUW1aajUjUXP9Cq2jDdlczQuIIItyYHiDzBrKMlJZRzLTTwZZtndqaByFR3S/dZFLacr5eB86uaF5BxSm8M7Gz2rRqU0py0y55/Qkt0t2pGmSWVGREYMAwILMNRYHUAEA3P/AOaru6jKOiG8ibU2nSdJ0qTy3xfJImflM2Q2K2dOEFzAO2J6ZeI+8UZj6eNUV1JacHP0E85IX5E9ndnhHmIsZpO6SDqqd3TrZi17eFLTGGK+cod74bsSNKZ4RnDauo4g2AuOoNvO9XVpdRpx0T4FzsvalOlT7KruS4P9yH2VurPM4DI0afSZhaw8AdSakVb6Cj8m9lhc7YoQg+zeqXL8mlNCoj7IaKEt9xALFj0AH5Diaoq01GDycnBOcyqfKFtYrAVFw2JdiQeIS9yD42KqfWomzaCrXGp8Fv8A2Oqt6emMYPzZm1dUTgoBXB4kxSJKOKMGH7pB/KtNxT7SlKPVMwqrMGjd8bFnyW53A5C5GZbnldlC/vCuQoy0yTKS7i5UxGeJZUZGvZgVYcCL6EHoau001lFGm4SzzRmO0t1sRE5AjaReTIL38wNVNXFO+ptfPuZ19vti3nDM3pfNFh3N3YaNxPOMrC+RDxHLMeml7Cot3dKp8seH3Kvau041l2VLu831NB2BCWm7QeyqMt+rEroOtspv5iqW6mniKKuhF8Sx1DJBA7wbDmmkjnw2KfDyopWxXtInUkGzxkgFhyYEEeNAebt7uth5JZ552xGJmCh5CoRQq3yoiLoijMeZJvqaAn6AKAp22JYIZWRZo1I1aNyVy3F+61so0IOU2tfiBYVIp3ah8sjF2dSa1wi/TcROLw+GxFjJGrm2hBVjbpmjY6eF6lxu4ruyx6muDuKPcbXkxXCxQwDKghhB45nS5/dQs7HwIFYVLyPHj5nrp1q0sybb9T2WcPouYqSMzMMpexuFVeKR3ANj3iQL6CxrK9y6m4t7Kw7N65mKSSlyXPFiWPmTc/jXXW8VGlFLoi2p9xHlbzMKAu/yT4PPipXIuqwlW6HORYe5Gql2xP5Yx82Qb18EabicA7G4YE20LaN4AsAQwHDvIT41UQrShwKapbxkNG2fixwEBH3mv/ZFSFeS6Ed2viOIdlTH/SKD1Cy5B71Qv7mFYyuZvhuCt4of44NHhpQYIREInLqsrXK5Tm/ktSRfia0N53s2pcimfJ/teL5uiw36MzLAMjFWUXY94utypUkuTx5nWtNK5TWpbizu9kVaFTs5NPcvf6Es84+gMSPB1gb3ZZAfealxvWuJXy2bPkvc8E1+Kzk9CYY19SrO49K8leyfAyhsyfP7/se6kWIVVvfItyCRwLs3ekYdTp4XF6iTqynxLKhZwpb+LM8+U2/bxfV7LTzzG/8Adq72HjE/p+pNp95/T9Sn1fG4KAX2fgzNKkS8XYLpyubE+QFz6VouanZ0pS8DXVliDPoFUFspFxa1jzFcYVzG02zCTdHIP7Vz6BuJ8M2YDkBW+nWnDgyFVtoSE1wM/Ox+6Vb8cn4VJV5LoRHZ4HMGy3OrJm/nJbDx7sSWYeDE1hK4nLmFQjEnNlSMyG4QKDZCgIUrYagHle4B52uNCK1GQ9oAoAoAoBtjsakS5nPHQAC5J6ADjXsYuTwjxtJZZTduwDFPnEXZNa2fPdiOWZACpPjmvyvW52OvvGdHadWgsU3uIlN3Wvdpg/gY1Hx1tT/jodTY9tXD449ESGD2XCukjTRftq0bp+9+qBX3W8a1zstO/iZQ2rVfP2R1i8I0MhjY5tAysBbMp52vxBBB9DzqFOGlltb3HbRy+K4lC3h3NcM0uHsykljH9Iczl5MPDj51eWO1YxiqdXluz+5ujPTufApxFX6aayjennehxs7AyTyCOJSznkOQ6noPE1qrV4UY6pswnUjBbzaNgbLj2fhwgsznVm4Zm0BPAkKLgAWJ1AAJNjytatO4qan9PAp69bjKQtJJK/Fio5astvJYmUj1dvIcKkQs3/kyrndt8BKTDSH/ANxOv3XYfiSfjW34WBp+ImOIJ50P+ldl6Arm/wB4rhj4d3zrCVp/qzNXHUmsLAMQjXxEroe66ERqdRqrZUDDQ8jqDpUSUXF4ZvUs70RUe6+DwSEDtiGYkIHIYnwK5SbCwuxsOtYU7dd2KJVfaNeo9dSeWNJMOG4Roo6M0sp97MAPKxqbGyXMgSvanJv1ERswdV/o47fBQfjWfwdMx+Mq9fdi6QqPbRvvwu4K/wCzdmVh8egrTUsuhup39RPe39xhtzYkeJURy2NhmjkTS4OmZb3tqLFTexHkai0qtS2nqg/54l5b11VWVuZm28W7EuEN/bi5OBw8GH0T8PwrobTaVOssS3S9n5EuNVf5EdgtlTTW7KKR78CFNvedPjUmpe0Id6S+/wBj11YLmahuRut+iKZJbGZhbTUIPqg8yeZ9PE87fXruJYW6K/mSLUm5stbyBRc3PAADiSTYAeJJA9ahIjzaSyxrPKTp3mPPK7RxqegKd+UjgTcKeVqmUrVyWSqq3e/CGkuGkb+WlT+beQf23apKtIcyM7mZ1BC6e05mH1Zy7g+mbL6lTR2keTCuJcyz7N2ushCMuR+Sk3DfcbTN5EA+Fqi1KUocTdCalwJOtZmFAFAFAU/ET9rK8h4ZiqeCqbafeILeo6VY28NMM9SHWlmWDypBqI759w2fJ28ea9rZha/C1+F76WvXumWM4eOuNxu+Gradeh464eCRrw0jLHmyqOSXZP2V07RPu5bSAcuyPKwqtvaKxqRZ7OruNRJ+R7HVajoJCE2wsNK/aSQRsx4kqNfPr61uhXqRWmMml5mlktgcKkYyxoqDooAHwrHLbyzS0MkbtJM/LIGXybNk9cnf/wBsRyFWNnDjIpbypqlgdVPIRD7V3lw+HbI7EtzVBcjz5Dy41shRqT3xWSXQsa9daqcd3UebK2pHiEzxNcA2IIIIPiDWMoSg8SWGaq1CpRloqLDHiYkwsJRysGH1lvqPEi9x46czUavTUo56HlKWJHeKn7SaR+QYxr4BCVPvcMfd0ry2hiGep7WlmWDipBpILEb3YVJChckg2JVWKg+Y4+lbY0KslqUXgnQ2dczhrjB4JmCZXUOjBlIuCDcGtRClFxeHxGm0XKFGHAvY+Fx3j4DKLn7qnlUG9pJx1E7Z9ZwqpcmPVqpOiYotemLFVr01sZbUlOeNBoTcg+Ps+/I0pHioPKpFvDVNIgXs9MBVRYWGgHAVdFGMtqbWhw6gyuFvwGpY+QGvTXhWUISm8RWTdRt6laWmnHJ7srasWJUtE17cQQQR5g/jSUJQeJLAr29ShLTUWGO3S4tr5jQg8iDyI61hJJrDNSbTyiy7FxhlhDN7QJVrcCVJUkeBte3K9qqZx0yaJ0XlZGO8uysRiTGkOKbDRXJmaIDtW07qozAhBfUm19AKxMiK3OkmjxmLwjYiTFQwrEUklsXR3DFomdQA5ACtwuMwoC24iTKjN0Un3C9AUvAJaJAeIRb+dhereKwkivbyxnvPMyYSZkuGCcRyvYE+gJNbIJOST6o32sYzrwjLg2jI66I780zcKWRsL+suQHIjJ+qAPgGzD0qiuVFVWo8DitqwpxuZKn9fMnJ7XbNwOHnB/hH5A1XXfdXmRKHeEouV+NUqOskOo6yRpZ1ix+qcXtdSLjlfS/pWS4keo8RbPZltNMBoO0AA6AJGoHwq4tl8hz9bvHlSDUYxtEt20me+btGzX63N/jV7a47GOOn/AL7ne2On4aGnhhfn3L78nWHy4ZmI9uU2PUAKP7Waqu8lqrPw3HMbaqarprokv1LLimst+jKfcwNQqvcfkVkO8jnAm8an6wzHzbvH4k0p9xeR5PvMQ25m/Rpuzvn7J8tuN8p4eNbFjO8yo6e0jq4ZWfIx4V0h9DNL3CwzphbtezuWUHktgL+pBPrVFcyUqsmjitrVIVLqTj5fVEttb2Cf/jm/4E9V91/bItt/cQ8WqQ6lii16YsVWvTWyNxQJxS9BEG9byL+DGp9kvmZUbRfBDurMqzJN6JXbFy9pe4cgA8lHs28La+tXNio9kmvqdrsmMFaxcOfHzJL5Pc36WbXt2bZulrrb42+Nado40x659v5gibe09jHPHO7yxv8A0NJqsOVJrdc/qP8Aay/8R6qqvfZOp91EdvztLFRpHHhIZnMjHtJYVRmiQWvlEjKpkN7C+g1NjYA6zM73KlVYzCmDxWGVe8WxHZ3kZiczFlkYu5OpJ60BZHUEEHgRY0BT5MMYWET8vYb66jh+8BxHrwIqyo1VNY5kOpBxfgcyIGBVgCCLEHgQeIrea+BWE3Fw4kzFpCl/YuLeWb2iPW/jUl3dZx05/ctHtm6cNGV543lmAVF5KqjwAAH4CopV5bY2x18uot2iFFB45CVMjkHgCAEHM5ybWF6rbyumsIstn2zlPLCOq5HQSHUdZI0sWeEOrIeDAg+R0rJGmSygmiZl7cC+YATBdSsigKzADipAHuB4EkWFvWUdzKOvSeRJGBFwQQeBHCrAiERtPdnDzv2jqc3MqxXN525+I1rZCtUgsReCZQv7ihHTTlhEnGixoAAqIo04AAflWvJEbcnl8R7szBGZlaxESsGzHTOQbgL+zcAluBGgvckQ69dY0xN9Kk85ZxtDBnDsb/6IklW5Lc3yt9UC9geFrDjx9oVk1pZ5VpvOUJVLNBBtunhTL2nZ875bnJf7vTw4eFbO2qadOrcTVtC5VPs1Pd7+vEmZZVQXYgDgPyA6nwrU2kt5DSbOMXASvfBBdSqIdDlawd2H0O5mUA63Y3HStuq6ksIsbK3k5pigquL9ii16YsVWvTWxDE4a7qRa5sAToMwzWBPJWDsPvZONSLepolkr72lrjk5V9SpuGHtKdCPMfnwPK9XEZqSyimlFxeGR+1thwYmxlS7DgykhvK44jwN62wqTg8xeDdQuq1B5pywd7I2RFhlKxLa/Ek3J8z08OFeTnKbzJ5PK9zVry1VHkfQAyNkiGZuB+qv3jy8uPQVoqVow4mEKbkWnZ+EEUaxg3txPUkksfUkn1qsby8smJYWBWedUUu7BVUXLMQAB1JPAV4ekbu3vDDjomlw5YxrK0YYgAMVtdlsTdTfQmx8KAd7QmcZBGVBZrXZSwACs3AMOnWtVar2cdWMnqWRnicNNIpV2w7KeRhYj/jcaif8AIY/x9/we6CIxG7uI/ksTGng8LyD0vOG/rGt8drzX+Pv+DW7eLEl3dxlxmxkFueXCsD6FsQwHuNZPbM/9Tz4aJIYTYjRkNmiZhwaSORiD1F5rKfugVpltOUuK9/wbFSS4CWN3eeVzI0qhmtcqknLQaGYgDwHU9a1O9i+Mff8ABvp1alNYi8fQQG68g4Yk/wBGD+LV58XH/X3/AAbPiavX2O/8nJuWK/3Kf86fGR/19/wedvU6+x2mwZx/7v8A3Kf4q9+MX+vv+DF1Z9fYd7P2dNCWInRi1r54m5acFkAv42voOgr1XyX+Pv8Ag1SzJ5YnidiM7Fi0KsdSyRyISerZZrMfO9bI7TlHgvf8GDpJ8Rt/k5L/AK0f6Mfjmv8AGs/+XqdP56GHw8Bxh9hlCGBgZgbhpIpHI+7nmOX0tWuW0pS4r3/BmqSXAkf84+0h/oX/AOtWPx//AF9/wZaDwjEHjJB/Qv8A9anx/wD19/wNBFy7vMfZeOP+bjkUei9tlHurZHak48F7/gwdGL4ia7uS88TcdDHb4o4PxrJ7XqdP56GPw8B5g9lPEbocOG+sYpGb1Zpix99antFvjH3/AAbFTS4DfGbBlkkaQ4gKWtcLGbaC30pDby4Vg71PjH3/AAbqdWcFiL9hL/JuX/Wj/RL+bV58XH/X3/Bs+Iq9fYDu7Pyxf+5T/FT4yP8Ar7/g8+Iq9fY9XYGI/wBbH9Cn+Knxkf8AX3/B529TqKx7ClB704exBs0ZA0Nxoki31Feq9S/x9/wYSnOSw2O8Zs+SW3aNh2twPYuGHkwmuvoazW0GuEff8Gp00+IwbdyT6OIyjoELfF3Y/Gtq2vNcvf8ABh8PA6j3db6ciSfziSEHzUTBT6isZbVm+K9/weqjFEnDFOihVfDqo4BYWAHkBNpWv4//AK+/4M9ApFLMsiB2jYMSO6jKRoWvcyN04WrdRuu1lpxj6njjgW2nsyLEJ2c8ayJmDZXF1JGouDodeRqUYlc+TcWjxoGg+c8X/wAQ0BaMThkkADqGANxfkdR+BNeNJ7mBD5qh+zHxrHsodF6Hu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O4dnxIwZUAI4HpXqhFcEeZHVZAZbL2VHhxIIgQJJnla5Ju7nMx14C/KgHtAFAFAFAFAFAFAFAFAFAFAFAFAFAFAFAFAFAFAFAFAFAFAFAFAFAFAFAFA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08512" cy="4032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08104" y="4797152"/>
            <a:ext cx="3312368" cy="7200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23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7"/>
    </mc:Choice>
    <mc:Fallback xmlns="">
      <p:transition spd="slow" advTm="7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basal part </a:t>
            </a:r>
            <a:r>
              <a:rPr lang="en-US" sz="2800" dirty="0"/>
              <a:t>( below the barrier)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lie the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</a:t>
            </a:r>
            <a:r>
              <a:rPr lang="en-US" sz="2800" dirty="0"/>
              <a:t>so tissue fluid can directly reach them through penetration of basement membrane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dirty="0" err="1">
                <a:solidFill>
                  <a:srgbClr val="FF0000"/>
                </a:solidFill>
              </a:rPr>
              <a:t>adluminal</a:t>
            </a:r>
            <a:r>
              <a:rPr lang="en-US" sz="2800" dirty="0">
                <a:solidFill>
                  <a:srgbClr val="FF0000"/>
                </a:solidFill>
              </a:rPr>
              <a:t> part </a:t>
            </a:r>
            <a:r>
              <a:rPr lang="en-US" sz="2800" dirty="0"/>
              <a:t>( above the barrier) lie </a:t>
            </a:r>
            <a:r>
              <a:rPr lang="en-US" sz="2800" dirty="0">
                <a:solidFill>
                  <a:srgbClr val="FF0000"/>
                </a:solidFill>
              </a:rPr>
              <a:t>1ry &amp; 2ry spermatocytes, spermatids &amp; spermatozoa </a:t>
            </a:r>
            <a:r>
              <a:rPr lang="en-US" sz="2800" dirty="0"/>
              <a:t>→ the passage of tissue fluid is controlled by BT barrier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27" y="3717032"/>
            <a:ext cx="5620786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427984" y="5373216"/>
            <a:ext cx="720080" cy="720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56176" y="4653136"/>
            <a:ext cx="2808312" cy="64807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6336" y="5301208"/>
            <a:ext cx="112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Mitosis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8344" y="393305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Meiosis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788024" y="5517232"/>
            <a:ext cx="360040" cy="5040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550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2"/>
    </mc:Choice>
    <mc:Fallback xmlns="">
      <p:transition spd="slow" advTm="7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Interstitial cells of </a:t>
            </a:r>
            <a:r>
              <a:rPr lang="en-US" sz="3200" b="1" u="sng" dirty="0" err="1"/>
              <a:t>leydig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86692"/>
            <a:ext cx="8784976" cy="5971308"/>
          </a:xfrm>
        </p:spPr>
        <p:txBody>
          <a:bodyPr>
            <a:normAutofit/>
          </a:bodyPr>
          <a:lstStyle/>
          <a:p>
            <a:r>
              <a:rPr lang="en-US" sz="2800" dirty="0"/>
              <a:t>Cluster of cells present in the spaces between seminiferous tubules</a:t>
            </a:r>
          </a:p>
          <a:p>
            <a:r>
              <a:rPr lang="en-US" sz="2800" dirty="0"/>
              <a:t>The endocrine part of the testis</a:t>
            </a:r>
          </a:p>
          <a:p>
            <a:r>
              <a:rPr lang="en-US" sz="2800" dirty="0"/>
              <a:t>Surrounded with fenestrated capillaries</a:t>
            </a:r>
          </a:p>
          <a:p>
            <a:r>
              <a:rPr lang="en-US" sz="2800" dirty="0"/>
              <a:t>Secret the male hormone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testosterone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under control of LH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4338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15" y="3501008"/>
            <a:ext cx="4565501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043608" y="4216360"/>
            <a:ext cx="1544457" cy="3647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2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5"/>
    </mc:Choice>
    <mc:Fallback xmlns="">
      <p:transition spd="slow" advTm="3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Interstitial cells of </a:t>
            </a:r>
            <a:r>
              <a:rPr lang="en-US" b="1" u="sng" dirty="0" err="1"/>
              <a:t>leydig</a:t>
            </a:r>
            <a:endParaRPr lang="en-US" b="1" u="sng" dirty="0"/>
          </a:p>
          <a:p>
            <a:pPr marL="0" indent="0">
              <a:buNone/>
            </a:pPr>
            <a:r>
              <a:rPr lang="en-US" sz="2800" b="1" u="sng" dirty="0"/>
              <a:t>L/M:</a:t>
            </a:r>
          </a:p>
          <a:p>
            <a:r>
              <a:rPr lang="en-US" sz="2800" dirty="0"/>
              <a:t>Rounded cells e acidophilic cytoplasm rich in lipid droplets</a:t>
            </a:r>
          </a:p>
          <a:p>
            <a:r>
              <a:rPr lang="en-US" sz="2800" dirty="0"/>
              <a:t>Central round nuclei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E/M:</a:t>
            </a:r>
          </a:p>
          <a:p>
            <a:r>
              <a:rPr lang="en-US" sz="2800" dirty="0"/>
              <a:t>Have the characteristics of </a:t>
            </a:r>
            <a:r>
              <a:rPr lang="en-US" sz="2800" b="1" dirty="0"/>
              <a:t>steroid secreting cells</a:t>
            </a:r>
          </a:p>
          <a:p>
            <a:r>
              <a:rPr lang="en-US" sz="2800" dirty="0"/>
              <a:t>↑</a:t>
            </a:r>
            <a:r>
              <a:rPr lang="en-US" sz="2800" dirty="0" err="1"/>
              <a:t>sER</a:t>
            </a:r>
            <a:r>
              <a:rPr lang="en-US" sz="2800" dirty="0"/>
              <a:t>, mitochondria, lipid droplets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290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92488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7"/>
    </mc:Choice>
    <mc:Fallback xmlns="">
      <p:transition spd="slow" advTm="4121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340754"/>
              </p:ext>
            </p:extLst>
          </p:nvPr>
        </p:nvGraphicFramePr>
        <p:xfrm>
          <a:off x="-108520" y="836712"/>
          <a:ext cx="96490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0"/>
    </mc:Choice>
    <mc:Fallback xmlns="">
      <p:transition spd="slow" advTm="384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4" y="764704"/>
            <a:ext cx="8208911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520" y="3645024"/>
            <a:ext cx="2160240" cy="792088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5"/>
    </mc:Choice>
    <mc:Fallback xmlns="">
      <p:transition spd="slow" advTm="3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904656"/>
          </a:xfrm>
        </p:spPr>
        <p:txBody>
          <a:bodyPr>
            <a:normAutofit/>
          </a:bodyPr>
          <a:lstStyle/>
          <a:p>
            <a:r>
              <a:rPr lang="en-US" sz="2800" dirty="0"/>
              <a:t>Highly specialized </a:t>
            </a:r>
            <a:r>
              <a:rPr lang="en-US" sz="2800" dirty="0">
                <a:solidFill>
                  <a:srgbClr val="FF0000"/>
                </a:solidFill>
              </a:rPr>
              <a:t>skin pouch </a:t>
            </a:r>
            <a:r>
              <a:rPr lang="en-US" sz="2800" dirty="0"/>
              <a:t>devoid of fat</a:t>
            </a:r>
          </a:p>
          <a:p>
            <a:endParaRPr lang="en-US" sz="2800" dirty="0"/>
          </a:p>
          <a:p>
            <a:r>
              <a:rPr lang="en-US" sz="2800" dirty="0"/>
              <a:t>Maintain the testes </a:t>
            </a:r>
            <a:r>
              <a:rPr lang="en-US" sz="2800" dirty="0">
                <a:solidFill>
                  <a:srgbClr val="FF0000"/>
                </a:solidFill>
              </a:rPr>
              <a:t>at 2-3 C below </a:t>
            </a:r>
            <a:r>
              <a:rPr lang="en-US" sz="2800" dirty="0"/>
              <a:t>body temperature </a:t>
            </a:r>
          </a:p>
          <a:p>
            <a:pPr marL="0" indent="0">
              <a:buNone/>
            </a:pPr>
            <a:r>
              <a:rPr lang="en-US" sz="2800" dirty="0"/>
              <a:t>    (34-35C) which is </a:t>
            </a:r>
            <a:r>
              <a:rPr lang="en-US" sz="2800" dirty="0">
                <a:solidFill>
                  <a:srgbClr val="FF0000"/>
                </a:solidFill>
              </a:rPr>
              <a:t>essential for spermatogenesis </a:t>
            </a:r>
          </a:p>
          <a:p>
            <a:pPr marL="0" indent="0">
              <a:buNone/>
            </a:pPr>
            <a:r>
              <a:rPr lang="en-US" sz="2800" dirty="0"/>
              <a:t>     ( normal development of sperms)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contains numerous sweat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Its wall has random arranged smooth </a:t>
            </a:r>
            <a:r>
              <a:rPr lang="en-US" sz="2800" dirty="0" err="1"/>
              <a:t>ms.</a:t>
            </a:r>
            <a:r>
              <a:rPr lang="en-US" sz="2800" dirty="0"/>
              <a:t> fibers called </a:t>
            </a:r>
            <a:r>
              <a:rPr lang="en-US" sz="2800" dirty="0" err="1">
                <a:solidFill>
                  <a:srgbClr val="C00000"/>
                </a:solidFill>
              </a:rPr>
              <a:t>dartos</a:t>
            </a:r>
            <a:r>
              <a:rPr lang="en-US" sz="2800" dirty="0">
                <a:solidFill>
                  <a:srgbClr val="C00000"/>
                </a:solidFill>
              </a:rPr>
              <a:t> muscle </a:t>
            </a:r>
            <a:r>
              <a:rPr lang="en-US" sz="2800" dirty="0"/>
              <a:t>. Plays a role in keeping the temperatu</a:t>
            </a:r>
            <a:r>
              <a:rPr lang="en-US" sz="3000" dirty="0"/>
              <a:t>re of testis low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The Scrotum</a:t>
            </a:r>
            <a:br>
              <a:rPr lang="en-US" b="1" u="sng" dirty="0"/>
            </a:br>
            <a:endParaRPr lang="en-US" dirty="0"/>
          </a:p>
        </p:txBody>
      </p:sp>
      <p:pic>
        <p:nvPicPr>
          <p:cNvPr id="58372" name="Picture 4" descr="http://herbal-care-products.com/blog/wp-content/uploads/2014/12/vasectomy-diagram-03-300x24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0152" y="2856398"/>
            <a:ext cx="2650355" cy="2156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5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2"/>
    </mc:Choice>
    <mc:Fallback xmlns="">
      <p:transition spd="slow" advTm="7851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0"/>
            <a:ext cx="864096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dirty="0" err="1">
                <a:solidFill>
                  <a:srgbClr val="FF0000"/>
                </a:solidFill>
              </a:rPr>
              <a:t>Tubuli</a:t>
            </a:r>
            <a:r>
              <a:rPr lang="en-US" sz="2800" b="1" dirty="0">
                <a:solidFill>
                  <a:srgbClr val="FF0000"/>
                </a:solidFill>
              </a:rPr>
              <a:t> recti</a:t>
            </a:r>
            <a:r>
              <a:rPr lang="en-US" sz="2800" dirty="0"/>
              <a:t>: straight ends of the seminiferous tubules, lined e </a:t>
            </a:r>
            <a:r>
              <a:rPr lang="en-US" sz="2800" u="sng" dirty="0">
                <a:solidFill>
                  <a:srgbClr val="FF0000"/>
                </a:solidFill>
              </a:rPr>
              <a:t>Sertoli cells only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Rete testis</a:t>
            </a:r>
            <a:r>
              <a:rPr lang="en-US" sz="2800" dirty="0"/>
              <a:t>: anastomosing network of tubules  lined e </a:t>
            </a:r>
            <a:r>
              <a:rPr lang="en-US" sz="2800" b="1" dirty="0"/>
              <a:t>cuboidal cells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https://encrypted-tbn2.gstatic.com/images?q=tbn:ANd9GcTu0q8RR2LL42LUhmYVbKnCE2T1UD2--jT7Xue6RKPJYVk3xnw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192688" cy="4176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788024" y="4149080"/>
            <a:ext cx="1559024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588224" y="4077072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Tuli</a:t>
            </a:r>
            <a:r>
              <a:rPr lang="en-US" dirty="0"/>
              <a:t> recti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3851756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Tubuli</a:t>
            </a:r>
            <a:r>
              <a:rPr lang="en-US" sz="2000" b="1" dirty="0"/>
              <a:t> recti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27984" y="3645024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56176" y="3429000"/>
            <a:ext cx="1440160" cy="35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84168" y="3316922"/>
            <a:ext cx="1293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Rete testis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8"/>
    </mc:Choice>
    <mc:Fallback xmlns="">
      <p:transition spd="slow" advTm="3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5973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u="sng" dirty="0">
                <a:solidFill>
                  <a:srgbClr val="FF0000"/>
                </a:solidFill>
              </a:rPr>
              <a:t>vasa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 (</a:t>
            </a:r>
            <a:r>
              <a:rPr lang="en-US" sz="3000" b="1" u="sng" dirty="0" err="1">
                <a:solidFill>
                  <a:srgbClr val="FF0000"/>
                </a:solidFill>
              </a:rPr>
              <a:t>ductus</a:t>
            </a:r>
            <a:r>
              <a:rPr lang="en-US" sz="3000" b="1" u="sng" dirty="0">
                <a:solidFill>
                  <a:srgbClr val="FF0000"/>
                </a:solidFill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)</a:t>
            </a:r>
            <a:r>
              <a:rPr lang="en-US" sz="30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3000" b="1" dirty="0"/>
              <a:t>10-20</a:t>
            </a:r>
            <a:r>
              <a:rPr lang="en-US" sz="3000" dirty="0"/>
              <a:t> tubules , Lined e </a:t>
            </a:r>
            <a:r>
              <a:rPr lang="en-US" sz="3000" b="1" dirty="0"/>
              <a:t>simple cuboidal partially ciliated 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Fuse with head of epididymis ( </a:t>
            </a:r>
            <a:r>
              <a:rPr lang="en-US" sz="3000" dirty="0" err="1"/>
              <a:t>ductus</a:t>
            </a:r>
            <a:r>
              <a:rPr lang="en-US" sz="3000" dirty="0"/>
              <a:t> epididymis)</a:t>
            </a:r>
          </a:p>
          <a:p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Move spermatozoa     </a:t>
            </a:r>
          </a:p>
          <a:p>
            <a:pPr marL="0" indent="0">
              <a:buNone/>
            </a:pPr>
            <a:r>
              <a:rPr lang="en-US" sz="3000" dirty="0"/>
              <a:t>    toward epididymis by </a:t>
            </a:r>
          </a:p>
          <a:p>
            <a:pPr marL="0" indent="0">
              <a:buNone/>
            </a:pPr>
            <a:r>
              <a:rPr lang="en-US" sz="3000" dirty="0"/>
              <a:t>   the peristaltic contraction </a:t>
            </a:r>
          </a:p>
          <a:p>
            <a:pPr marL="0" indent="0">
              <a:buNone/>
            </a:pPr>
            <a:r>
              <a:rPr lang="en-US" sz="3000" dirty="0"/>
              <a:t>of smooth </a:t>
            </a:r>
            <a:r>
              <a:rPr lang="en-US" sz="3000" dirty="0" err="1"/>
              <a:t>ms</a:t>
            </a:r>
            <a:r>
              <a:rPr lang="en-US" sz="3000" dirty="0"/>
              <a:t> in their wall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Absorption  of most of the</a:t>
            </a:r>
          </a:p>
          <a:p>
            <a:pPr marL="0" indent="0">
              <a:buNone/>
            </a:pPr>
            <a:r>
              <a:rPr lang="en-US" sz="3000" dirty="0"/>
              <a:t>     testicular fluid by the </a:t>
            </a:r>
          </a:p>
          <a:p>
            <a:pPr marL="0" indent="0">
              <a:buNone/>
            </a:pPr>
            <a:r>
              <a:rPr lang="en-US" sz="3000" dirty="0"/>
              <a:t>     non- ciliated cells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028384" y="2780928"/>
            <a:ext cx="807786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5" name="Picture 4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464496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427618" y="2304946"/>
            <a:ext cx="697842" cy="12868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25460" y="2519185"/>
            <a:ext cx="758908" cy="1177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88224" y="2060848"/>
            <a:ext cx="16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Vasa </a:t>
            </a:r>
            <a:r>
              <a:rPr lang="en-US" b="1" dirty="0" err="1"/>
              <a:t>efferentia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 rot="19365469">
            <a:off x="5564683" y="2944760"/>
            <a:ext cx="1954341" cy="10834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0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97"/>
    </mc:Choice>
    <mc:Fallback xmlns="">
      <p:transition spd="slow" advTm="9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  </a:t>
            </a:r>
            <a:r>
              <a:rPr lang="en-US" sz="2800" b="1" u="sng" dirty="0">
                <a:solidFill>
                  <a:srgbClr val="C00000"/>
                </a:solidFill>
              </a:rPr>
              <a:t>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Single </a:t>
            </a:r>
            <a:r>
              <a:rPr lang="en-US" sz="2800" dirty="0"/>
              <a:t>Coiled tubule (4-6 meter)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Divides into </a:t>
            </a:r>
            <a:r>
              <a:rPr lang="en-US" sz="2800" b="1" dirty="0"/>
              <a:t>head, body &amp; tail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Head </a:t>
            </a:r>
            <a:r>
              <a:rPr lang="en-US" sz="2800" dirty="0"/>
              <a:t>connects e the</a:t>
            </a:r>
            <a:r>
              <a:rPr lang="en-US" sz="2800" b="1" dirty="0"/>
              <a:t> Vasa </a:t>
            </a:r>
            <a:r>
              <a:rPr lang="en-US" sz="2800" b="1" dirty="0" err="1"/>
              <a:t>efferentia</a:t>
            </a:r>
            <a:r>
              <a:rPr lang="en-US" sz="2800" b="1" dirty="0"/>
              <a:t>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while </a:t>
            </a:r>
            <a:r>
              <a:rPr lang="en-US" sz="2800" b="1" dirty="0"/>
              <a:t>tail </a:t>
            </a:r>
            <a:r>
              <a:rPr lang="en-US" sz="2800" dirty="0"/>
              <a:t>connect e the </a:t>
            </a:r>
            <a:r>
              <a:rPr lang="en-US" sz="2800" b="1" dirty="0"/>
              <a:t>vas deferens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Lined e </a:t>
            </a:r>
            <a:r>
              <a:rPr lang="en-US" sz="2800" b="1" u="sng" dirty="0"/>
              <a:t>Principle cells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FF0000"/>
                </a:solidFill>
              </a:rPr>
              <a:t>pseudo-stratified columnar with </a:t>
            </a:r>
            <a:r>
              <a:rPr lang="en-US" sz="2800" b="1" u="sng" dirty="0" err="1">
                <a:solidFill>
                  <a:srgbClr val="FF0000"/>
                </a:solidFill>
              </a:rPr>
              <a:t>stereocilia</a:t>
            </a:r>
            <a:r>
              <a:rPr lang="en-US" sz="2800" dirty="0"/>
              <a:t>)→ Help in removal of 90% of testicular fluid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Smooth muscles of its wall help to move sperms by peristaltic contractions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Produces glycerol-</a:t>
            </a:r>
            <a:r>
              <a:rPr lang="en-US" sz="2800" dirty="0" err="1"/>
              <a:t>phosphorylcholine</a:t>
            </a:r>
            <a:r>
              <a:rPr lang="en-US" sz="2800" dirty="0"/>
              <a:t> → XX capacitation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090367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68144" y="894656"/>
            <a:ext cx="1296144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8144" y="2420888"/>
            <a:ext cx="936104" cy="50405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35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55"/>
    </mc:Choice>
    <mc:Fallback xmlns="">
      <p:transition spd="slow" advTm="14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Function of epididymis</a:t>
            </a:r>
            <a:r>
              <a:rPr lang="en-US" dirty="0"/>
              <a:t>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Storage</a:t>
            </a:r>
            <a:r>
              <a:rPr lang="en-US" sz="2800" dirty="0"/>
              <a:t>: of spermatozoa, gain motility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Secretion</a:t>
            </a:r>
            <a:r>
              <a:rPr lang="en-US" sz="2800" dirty="0"/>
              <a:t>: of glycoprotein </a:t>
            </a:r>
          </a:p>
          <a:p>
            <a:pPr marL="0" indent="0">
              <a:buNone/>
            </a:pPr>
            <a:r>
              <a:rPr lang="en-US" sz="2800" dirty="0"/>
              <a:t>     play a role in  control </a:t>
            </a:r>
          </a:p>
          <a:p>
            <a:pPr marL="0" indent="0">
              <a:buNone/>
            </a:pPr>
            <a:r>
              <a:rPr lang="en-US" sz="2800" dirty="0"/>
              <a:t>    Capacitation of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Absorption</a:t>
            </a:r>
            <a:r>
              <a:rPr lang="en-US" sz="2800" dirty="0"/>
              <a:t>: of remaining testicular fluid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Phagocytosis</a:t>
            </a:r>
            <a:r>
              <a:rPr lang="en-US" sz="2800" dirty="0"/>
              <a:t>; residual bodies &amp; degenerated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Propelling</a:t>
            </a:r>
            <a:r>
              <a:rPr lang="en-US" sz="2800" dirty="0"/>
              <a:t> : of spermatozoa to vas deferens by peristaltic contraction of smooth </a:t>
            </a:r>
            <a:r>
              <a:rPr lang="en-US" sz="2800" dirty="0" err="1"/>
              <a:t>ms</a:t>
            </a:r>
            <a:r>
              <a:rPr lang="en-US" sz="2800" dirty="0"/>
              <a:t> in its wall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70" name="Picture 2" descr="http://legacy.owensboro.kctcs.edu/gcaplan/anat2/histology/Male16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/>
          <a:stretch/>
        </p:blipFill>
        <p:spPr bwMode="auto">
          <a:xfrm>
            <a:off x="5004048" y="1124744"/>
            <a:ext cx="3672408" cy="2304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9"/>
    </mc:Choice>
    <mc:Fallback xmlns="">
      <p:transition spd="slow" advTm="6168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6164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</a:t>
            </a:r>
            <a:r>
              <a:rPr lang="en-US" b="1" u="sng" dirty="0"/>
              <a:t>Vas deferens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Single muscular tube</a:t>
            </a:r>
            <a:r>
              <a:rPr lang="en-US" sz="2800" dirty="0"/>
              <a:t>. Starts at tail of epididymis &amp; ends by a dilated part called ampulla of vas</a:t>
            </a:r>
          </a:p>
          <a:p>
            <a:endParaRPr lang="en-US" sz="2800" dirty="0"/>
          </a:p>
          <a:p>
            <a:r>
              <a:rPr lang="en-US" sz="2800" dirty="0"/>
              <a:t>The ampulla is joined by duct of seminal vesicle gland to form ejaculatory duct → prostatic urethra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9"/>
            <a:ext cx="33123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55976" y="4535409"/>
            <a:ext cx="1152128" cy="18973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074" name="Picture 2" descr="http://humanphysiology.tuars.com/program/section5/5ch8/5ch8img/page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02471"/>
            <a:ext cx="3240360" cy="32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648" y="5229200"/>
            <a:ext cx="1152128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2"/>
    </mc:Choice>
    <mc:Fallback xmlns="">
      <p:transition spd="slow" advTm="2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5721499"/>
          </a:xfrm>
        </p:spPr>
        <p:txBody>
          <a:bodyPr>
            <a:normAutofit/>
          </a:bodyPr>
          <a:lstStyle/>
          <a:p>
            <a:r>
              <a:rPr lang="en-US" sz="2800" dirty="0"/>
              <a:t>Narrow lumen &amp; thick layer of smooth </a:t>
            </a:r>
            <a:r>
              <a:rPr lang="en-US" sz="2800" dirty="0" err="1"/>
              <a:t>ms</a:t>
            </a:r>
            <a:endParaRPr lang="en-US" sz="2800" dirty="0"/>
          </a:p>
          <a:p>
            <a:r>
              <a:rPr lang="en-US" sz="2800" dirty="0"/>
              <a:t>Its mucosa covered </a:t>
            </a:r>
            <a:r>
              <a:rPr lang="en-US" sz="2800" dirty="0">
                <a:solidFill>
                  <a:srgbClr val="FF0000"/>
                </a:solidFill>
              </a:rPr>
              <a:t>e pseudostratified columnar e stereocilia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 descr="http://www.ouhsc.edu/histology/Glass%20slides/31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768752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87624" y="3140968"/>
            <a:ext cx="936104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96" y="2740858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Sperms in lumen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68344" y="4541058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Adventitia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956376" y="4149080"/>
            <a:ext cx="792088" cy="3440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71"/>
    </mc:Choice>
    <mc:Fallback xmlns="">
      <p:transition spd="slow" advTm="7237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</a:t>
            </a:r>
            <a:r>
              <a:rPr lang="en-US" b="1" u="sng" dirty="0"/>
              <a:t>The ejaculatory duct</a:t>
            </a:r>
          </a:p>
          <a:p>
            <a:r>
              <a:rPr lang="en-US" sz="2800" dirty="0"/>
              <a:t>Short duct = 1 cm</a:t>
            </a:r>
          </a:p>
          <a:p>
            <a:r>
              <a:rPr lang="en-US" sz="2800" dirty="0"/>
              <a:t>Formed by union of ampulla of vas deferens &amp; duct of seminal vesicle gland</a:t>
            </a:r>
          </a:p>
          <a:p>
            <a:r>
              <a:rPr lang="en-US" sz="2800" dirty="0"/>
              <a:t>It pierce the prostate at  the base of urinary bladder to open into the prostatic urethra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Lined e pseudo-stratified columnar </a:t>
            </a:r>
            <a:r>
              <a:rPr lang="en-US" sz="2800" b="1" dirty="0" err="1">
                <a:solidFill>
                  <a:srgbClr val="FF0000"/>
                </a:solidFill>
              </a:rPr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r>
              <a:rPr lang="en-US" sz="2800" u="sng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122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3550" r="13212" b="3669"/>
          <a:stretch/>
        </p:blipFill>
        <p:spPr bwMode="auto">
          <a:xfrm>
            <a:off x="2064327" y="3616036"/>
            <a:ext cx="4738255" cy="3006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802582" y="2924944"/>
            <a:ext cx="505722" cy="50405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4"/>
    </mc:Choice>
    <mc:Fallback xmlns="">
      <p:transition spd="slow" advTm="2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</a:t>
            </a:r>
            <a:r>
              <a:rPr lang="en-US" b="1" u="sng" dirty="0"/>
              <a:t>Spermatic cord</a:t>
            </a:r>
          </a:p>
          <a:p>
            <a:pPr marL="0" indent="0">
              <a:buNone/>
            </a:pPr>
            <a:r>
              <a:rPr lang="en-US" sz="2800" dirty="0"/>
              <a:t>Is composed of: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Vas deferens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Pampiniform</a:t>
            </a:r>
            <a:r>
              <a:rPr lang="en-US" sz="2800" dirty="0"/>
              <a:t> plexus of veins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Testicular artery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Nerves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Lymphatic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Cremastric</a:t>
            </a:r>
            <a:r>
              <a:rPr lang="en-US" sz="2800" dirty="0"/>
              <a:t> muscle:  LT fibers of striated involuntary </a:t>
            </a:r>
            <a:r>
              <a:rPr lang="en-US" sz="2800" dirty="0" err="1"/>
              <a:t>ms.</a:t>
            </a:r>
            <a:r>
              <a:rPr lang="en-US" sz="28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81642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2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2"/>
    </mc:Choice>
    <mc:Fallback xmlns="">
      <p:transition spd="slow" advTm="2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Accessory glands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2894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Seminal vesicles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Prostate 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bulbo</a:t>
            </a:r>
            <a:r>
              <a:rPr lang="en-US" sz="2800" b="1" dirty="0"/>
              <a:t>-urethral (</a:t>
            </a:r>
            <a:r>
              <a:rPr lang="en-US" sz="2800" b="1" dirty="0" err="1"/>
              <a:t>cowper’s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(All regulated by testosterone)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40726"/>
            <a:ext cx="3744416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7"/>
    </mc:Choice>
    <mc:Fallback xmlns="">
      <p:transition spd="slow" advTm="2914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1- Seminal vesicles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Mucosa: </a:t>
            </a:r>
          </a:p>
          <a:p>
            <a:r>
              <a:rPr lang="en-US" sz="2800" dirty="0"/>
              <a:t>Extensively folded → ↑ surface area for secretion</a:t>
            </a:r>
          </a:p>
          <a:p>
            <a:r>
              <a:rPr lang="en-US" sz="2800" dirty="0"/>
              <a:t>Lined e </a:t>
            </a:r>
            <a:r>
              <a:rPr lang="en-US" sz="2800" b="1" dirty="0">
                <a:solidFill>
                  <a:srgbClr val="FF0000"/>
                </a:solidFill>
              </a:rPr>
              <a:t>pseudostratified columnar epithelium </a:t>
            </a:r>
            <a:r>
              <a:rPr lang="en-US" sz="2800" dirty="0"/>
              <a:t>with height that varies e testosterone levels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Function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form </a:t>
            </a:r>
            <a:r>
              <a:rPr lang="en-US" sz="2800" dirty="0">
                <a:solidFill>
                  <a:srgbClr val="FF0000"/>
                </a:solidFill>
              </a:rPr>
              <a:t>70%of the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seminal Fluid</a:t>
            </a:r>
          </a:p>
          <a:p>
            <a:pPr marL="0" indent="0">
              <a:buNone/>
            </a:pPr>
            <a:r>
              <a:rPr lang="en-US" sz="2800" dirty="0"/>
              <a:t>( alkaline, </a:t>
            </a:r>
          </a:p>
          <a:p>
            <a:pPr marL="0" indent="0">
              <a:buNone/>
            </a:pPr>
            <a:r>
              <a:rPr lang="en-US" sz="2800" dirty="0"/>
              <a:t>yellow &amp; viscid, </a:t>
            </a:r>
          </a:p>
          <a:p>
            <a:pPr marL="0" indent="0">
              <a:buNone/>
            </a:pPr>
            <a:r>
              <a:rPr lang="en-US" sz="2800" dirty="0"/>
              <a:t>rich in fructose)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146" name="Picture 2" descr="http://www.udel.edu/biology/Wags/histopage/colorpage/cmr/cmrsvl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492897"/>
            <a:ext cx="576063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2"/>
    </mc:Choice>
    <mc:Fallback xmlns="">
      <p:transition spd="slow" advTm="9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testis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80728"/>
            <a:ext cx="8750776" cy="5328592"/>
          </a:xfrm>
        </p:spPr>
        <p:txBody>
          <a:bodyPr>
            <a:normAutofit/>
          </a:bodyPr>
          <a:lstStyle/>
          <a:p>
            <a:r>
              <a:rPr lang="en-US" sz="2800" dirty="0"/>
              <a:t>The primary male sex organ</a:t>
            </a:r>
          </a:p>
          <a:p>
            <a:r>
              <a:rPr lang="en-US" sz="2800" dirty="0"/>
              <a:t>consists of </a:t>
            </a:r>
            <a:r>
              <a:rPr lang="en-US" sz="2800" dirty="0" err="1"/>
              <a:t>stroma</a:t>
            </a:r>
            <a:r>
              <a:rPr lang="en-US" sz="2800" dirty="0"/>
              <a:t> &amp; parenchyma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48300267"/>
              </p:ext>
            </p:extLst>
          </p:nvPr>
        </p:nvGraphicFramePr>
        <p:xfrm>
          <a:off x="642910" y="1000132"/>
          <a:ext cx="7858180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823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0"/>
    </mc:Choice>
    <mc:Fallback xmlns="">
      <p:transition spd="slow" advTm="3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2- Prostate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Exocrine gland </a:t>
            </a:r>
            <a:r>
              <a:rPr lang="en-US" sz="2800" dirty="0"/>
              <a:t>surround the neck of bladder</a:t>
            </a:r>
          </a:p>
          <a:p>
            <a:pPr marL="0" indent="0">
              <a:buNone/>
            </a:pPr>
            <a:r>
              <a:rPr lang="en-US" sz="2800" dirty="0"/>
              <a:t>Parenchyma:   30 -50 branched tubular glands </a:t>
            </a:r>
          </a:p>
          <a:p>
            <a:pPr marL="0" indent="0">
              <a:buNone/>
            </a:pPr>
            <a:r>
              <a:rPr lang="en-US" sz="2800" dirty="0"/>
              <a:t>(acini – ducts) that open into prostatic urethra</a:t>
            </a:r>
          </a:p>
          <a:p>
            <a:pPr marL="0" indent="0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Porstate</a:t>
            </a:r>
            <a:r>
              <a:rPr lang="en-US" sz="2800" b="1" u="sng" dirty="0">
                <a:solidFill>
                  <a:srgbClr val="FF0000"/>
                </a:solidFill>
              </a:rPr>
              <a:t> has 3 zones: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1- Transitional: 5% </a:t>
            </a:r>
          </a:p>
          <a:p>
            <a:pPr marL="0" indent="0">
              <a:buNone/>
            </a:pPr>
            <a:r>
              <a:rPr lang="en-US" sz="2800" dirty="0"/>
              <a:t> Benign prostatic hyperplasia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Middle zone (central ) : 25%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Peripheral zone (main): 70%</a:t>
            </a:r>
          </a:p>
          <a:p>
            <a:pPr marL="0" indent="0">
              <a:buNone/>
            </a:pPr>
            <a:r>
              <a:rPr lang="en-US" sz="2800" dirty="0"/>
              <a:t>    Site of prostatic cancer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2" name="Picture 4" descr="http://www.yoursurgery.com/procedures/prostate/images/prostate_ana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1602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atomy - Male Reproductive System Labelling Flashcards | Quizlet">
            <a:extLst>
              <a:ext uri="{FF2B5EF4-FFF2-40B4-BE49-F238E27FC236}">
                <a16:creationId xmlns:a16="http://schemas.microsoft.com/office/drawing/2014/main" id="{A1439FAD-7215-4829-9EF3-30CE4154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2"/>
          <a:stretch/>
        </p:blipFill>
        <p:spPr bwMode="auto">
          <a:xfrm>
            <a:off x="4932040" y="2996952"/>
            <a:ext cx="4104456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1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9"/>
    </mc:Choice>
    <mc:Fallback xmlns="">
      <p:transition spd="slow" advTm="7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L/m of prostatic </a:t>
            </a:r>
            <a:r>
              <a:rPr lang="en-US" sz="2800" b="1" u="sng" dirty="0" err="1"/>
              <a:t>acinus</a:t>
            </a:r>
            <a:r>
              <a:rPr lang="en-US" sz="2800" u="sng" dirty="0"/>
              <a:t>:</a:t>
            </a:r>
          </a:p>
          <a:p>
            <a:r>
              <a:rPr lang="en-US" sz="2800" dirty="0"/>
              <a:t>Highly folded  </a:t>
            </a:r>
            <a:r>
              <a:rPr lang="en-US" sz="2800" dirty="0">
                <a:solidFill>
                  <a:srgbClr val="FF0000"/>
                </a:solidFill>
              </a:rPr>
              <a:t>pseudo-stratified columnar epithelium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produce prostatic fluid (thin &amp; milky. gives semen its odor,       ++ </a:t>
            </a:r>
            <a:r>
              <a:rPr lang="en-US" sz="2800" dirty="0" err="1"/>
              <a:t>fibrinolysin</a:t>
            </a:r>
            <a:r>
              <a:rPr lang="en-US" sz="2800" dirty="0"/>
              <a:t>  → liquefy the coagulated semen after deposited in female genital tract)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Corpora </a:t>
            </a:r>
            <a:r>
              <a:rPr lang="en-US" sz="2800" dirty="0" err="1">
                <a:solidFill>
                  <a:srgbClr val="C00000"/>
                </a:solidFill>
              </a:rPr>
              <a:t>amylacea</a:t>
            </a:r>
            <a:r>
              <a:rPr lang="en-US" sz="2800" dirty="0">
                <a:solidFill>
                  <a:srgbClr val="C00000"/>
                </a:solidFill>
              </a:rPr>
              <a:t> (prostatic concretions): </a:t>
            </a:r>
          </a:p>
          <a:p>
            <a:pPr marL="0" indent="0">
              <a:buNone/>
            </a:pPr>
            <a:r>
              <a:rPr lang="en-US" sz="2800" dirty="0"/>
              <a:t>    rounded calcified glycoproteins found in lumen of     </a:t>
            </a:r>
          </a:p>
          <a:p>
            <a:pPr marL="0" indent="0">
              <a:buNone/>
            </a:pPr>
            <a:r>
              <a:rPr lang="en-US" sz="2800" dirty="0"/>
              <a:t>     prostatic </a:t>
            </a:r>
            <a:r>
              <a:rPr lang="en-US" sz="2800" dirty="0" err="1"/>
              <a:t>acini</a:t>
            </a:r>
            <a:r>
              <a:rPr lang="en-US" sz="2800" dirty="0"/>
              <a:t>.  (its # ↑ with age)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194" name="Picture 2" descr="http://www.lab.anhb.uwa.edu.au/mb140/Big/pro04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84" y="4221088"/>
            <a:ext cx="4333572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ab.anhb.uwa.edu.au/mb140/Big/pro20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0" y="4437112"/>
            <a:ext cx="2690338" cy="199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453336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Corpora </a:t>
            </a:r>
            <a:r>
              <a:rPr lang="en-US" b="1" dirty="0" err="1"/>
              <a:t>amylacea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59632" y="5877272"/>
            <a:ext cx="144016" cy="55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03648" y="5085184"/>
            <a:ext cx="511303" cy="13441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53"/>
    </mc:Choice>
    <mc:Fallback xmlns="">
      <p:transition spd="slow" advTm="78253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Bulbo</a:t>
            </a:r>
            <a:r>
              <a:rPr lang="en-US" sz="2800" b="1" u="sng" dirty="0">
                <a:solidFill>
                  <a:srgbClr val="FF0000"/>
                </a:solidFill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</a:rPr>
              <a:t>uretheral</a:t>
            </a:r>
            <a:r>
              <a:rPr lang="en-US" sz="2800" b="1" u="sng" dirty="0">
                <a:solidFill>
                  <a:srgbClr val="FF0000"/>
                </a:solidFill>
              </a:rPr>
              <a:t> ( </a:t>
            </a:r>
            <a:r>
              <a:rPr lang="en-US" sz="2800" b="1" u="sng" dirty="0" err="1">
                <a:solidFill>
                  <a:srgbClr val="FF0000"/>
                </a:solidFill>
              </a:rPr>
              <a:t>cowper’s</a:t>
            </a:r>
            <a:r>
              <a:rPr lang="en-US" sz="2800" b="1" u="sng" dirty="0">
                <a:solidFill>
                  <a:srgbClr val="FF0000"/>
                </a:solidFill>
              </a:rPr>
              <a:t> ) glands: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2 glands. Open in proximal penile urethra</a:t>
            </a:r>
          </a:p>
          <a:p>
            <a:endParaRPr lang="en-US" sz="2800" dirty="0"/>
          </a:p>
          <a:p>
            <a:r>
              <a:rPr lang="en-US" sz="2800" dirty="0"/>
              <a:t>Their </a:t>
            </a:r>
            <a:r>
              <a:rPr lang="en-US" sz="2800" dirty="0" err="1"/>
              <a:t>acini</a:t>
            </a:r>
            <a:r>
              <a:rPr lang="en-US" sz="2800" dirty="0"/>
              <a:t> lined with </a:t>
            </a:r>
            <a:r>
              <a:rPr lang="en-US" sz="2800" b="1" dirty="0">
                <a:solidFill>
                  <a:srgbClr val="C00000"/>
                </a:solidFill>
              </a:rPr>
              <a:t>simple cuboidal epithelium, mucus secreting  → </a:t>
            </a:r>
            <a:r>
              <a:rPr lang="en-US" sz="2800" dirty="0"/>
              <a:t>mucus act as lubricant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</a:p>
          <a:p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608512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236296" y="5373216"/>
            <a:ext cx="136815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ulbourethral gland -- very high ma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4056385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7"/>
    </mc:Choice>
    <mc:Fallback xmlns="">
      <p:transition spd="slow" advTm="5397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penis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6048672"/>
          </a:xfrm>
        </p:spPr>
        <p:txBody>
          <a:bodyPr>
            <a:normAutofit/>
          </a:bodyPr>
          <a:lstStyle/>
          <a:p>
            <a:r>
              <a:rPr lang="en-US" sz="2800" dirty="0"/>
              <a:t> the body composed of 3 masses of </a:t>
            </a:r>
            <a:r>
              <a:rPr lang="en-US" sz="2800" dirty="0">
                <a:solidFill>
                  <a:srgbClr val="C00000"/>
                </a:solidFill>
              </a:rPr>
              <a:t>erectile tissue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2 corpora </a:t>
            </a:r>
            <a:r>
              <a:rPr lang="en-US" sz="2800" dirty="0" err="1">
                <a:solidFill>
                  <a:srgbClr val="FF0000"/>
                </a:solidFill>
              </a:rPr>
              <a:t>cavernosa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(dorsally) &amp;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single corpus </a:t>
            </a:r>
            <a:r>
              <a:rPr lang="en-US" sz="2800" dirty="0" err="1">
                <a:solidFill>
                  <a:srgbClr val="FF0000"/>
                </a:solidFill>
              </a:rPr>
              <a:t>spongiosum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(ventrally)</a:t>
            </a:r>
          </a:p>
          <a:p>
            <a:pPr marL="0" indent="0">
              <a:buNone/>
            </a:pPr>
            <a:r>
              <a:rPr lang="en-US" sz="2800" dirty="0"/>
              <a:t>     through which runs the penile </a:t>
            </a:r>
          </a:p>
          <a:p>
            <a:pPr marL="0" indent="0">
              <a:buNone/>
            </a:pPr>
            <a:r>
              <a:rPr lang="en-US" sz="2800" dirty="0"/>
              <a:t>      Urethra</a:t>
            </a:r>
          </a:p>
          <a:p>
            <a:endParaRPr lang="en-US" sz="2800" dirty="0"/>
          </a:p>
          <a:p>
            <a:r>
              <a:rPr lang="en-US" sz="2800" dirty="0"/>
              <a:t>At the end of the penis the </a:t>
            </a:r>
          </a:p>
          <a:p>
            <a:pPr marL="0" indent="0">
              <a:buNone/>
            </a:pPr>
            <a:r>
              <a:rPr lang="en-US" sz="2800" dirty="0"/>
              <a:t>    Corpus </a:t>
            </a:r>
            <a:r>
              <a:rPr lang="en-US" sz="2800" dirty="0" err="1"/>
              <a:t>spongiosum</a:t>
            </a:r>
            <a:r>
              <a:rPr lang="en-US" sz="2800" dirty="0"/>
              <a:t> expands </a:t>
            </a:r>
          </a:p>
          <a:p>
            <a:pPr marL="0" indent="0">
              <a:buNone/>
            </a:pPr>
            <a:r>
              <a:rPr lang="en-US" sz="2800" dirty="0"/>
              <a:t>     forming glans </a:t>
            </a:r>
            <a:r>
              <a:rPr lang="en-US" sz="2800" dirty="0" err="1"/>
              <a:t>peins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880320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9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5"/>
    </mc:Choice>
    <mc:Fallback xmlns="">
      <p:transition spd="slow" advTm="4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r>
              <a:rPr lang="en-US" sz="2800" i="1" dirty="0"/>
              <a:t>Corpora </a:t>
            </a:r>
            <a:r>
              <a:rPr lang="en-US" sz="2800" i="1" dirty="0" err="1"/>
              <a:t>cavernosa</a:t>
            </a:r>
            <a:r>
              <a:rPr lang="en-US" sz="2800" i="1" dirty="0"/>
              <a:t> </a:t>
            </a:r>
            <a:r>
              <a:rPr lang="en-US" sz="2800" dirty="0"/>
              <a:t>surrounded by  thick tunica albuginea </a:t>
            </a:r>
          </a:p>
          <a:p>
            <a:pPr marL="0" indent="0">
              <a:buNone/>
            </a:pPr>
            <a:r>
              <a:rPr lang="en-US" sz="2800" dirty="0"/>
              <a:t>      (dense CT)</a:t>
            </a:r>
          </a:p>
          <a:p>
            <a:r>
              <a:rPr lang="en-US" sz="2800" dirty="0"/>
              <a:t> </a:t>
            </a:r>
            <a:r>
              <a:rPr lang="en-US" sz="2800" i="1" dirty="0"/>
              <a:t>Corpus </a:t>
            </a:r>
            <a:r>
              <a:rPr lang="en-US" sz="2800" i="1" dirty="0" err="1"/>
              <a:t>spongiosum</a:t>
            </a:r>
            <a:r>
              <a:rPr lang="en-US" sz="2800" i="1" dirty="0"/>
              <a:t> </a:t>
            </a:r>
            <a:r>
              <a:rPr lang="en-US" sz="2800" dirty="0"/>
              <a:t>surrounded by  a thin one</a:t>
            </a:r>
          </a:p>
          <a:p>
            <a:endParaRPr lang="en-US" sz="2800" b="1" u="sng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Erectile tissue: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/>
              <a:t>Vascular spaces that  become engorged with blood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57606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5"/>
    </mc:Choice>
    <mc:Fallback xmlns="">
      <p:transition spd="slow" advTm="2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843808" y="3212976"/>
            <a:ext cx="3024336" cy="216024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"/>
    </mc:Choice>
    <mc:Fallback xmlns="">
      <p:transition spd="slow" advTm="47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" y="188640"/>
            <a:ext cx="8478982" cy="6461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Tunica</a:t>
            </a:r>
            <a:r>
              <a:rPr lang="en-US" sz="2800" u="sng" dirty="0"/>
              <a:t> </a:t>
            </a:r>
            <a:r>
              <a:rPr lang="en-US" sz="2800" b="1" u="sng" dirty="0" err="1"/>
              <a:t>albuginea</a:t>
            </a:r>
            <a:r>
              <a:rPr lang="en-US" sz="2800" u="sng" dirty="0"/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Collagenous C.T. capsule  </a:t>
            </a:r>
            <a:r>
              <a:rPr lang="en-US" sz="2800" dirty="0"/>
              <a:t>surrounds each testis , from which septa arise and divides the testis  into testicular </a:t>
            </a:r>
            <a:r>
              <a:rPr lang="en-US" sz="2800" b="1" dirty="0"/>
              <a:t>lobules</a:t>
            </a:r>
            <a:r>
              <a:rPr lang="en-US" sz="2800" dirty="0"/>
              <a:t> ( about </a:t>
            </a:r>
            <a:r>
              <a:rPr lang="en-US" sz="2800" b="1" dirty="0"/>
              <a:t>250</a:t>
            </a:r>
            <a:r>
              <a:rPr lang="en-US" sz="2800" dirty="0"/>
              <a:t> testicular lobules)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Each lobule contains: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Seminiferous tubules (1-4)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interstitial cells of </a:t>
            </a:r>
            <a:r>
              <a:rPr lang="en-US" sz="2800" dirty="0" err="1">
                <a:solidFill>
                  <a:srgbClr val="FF0000"/>
                </a:solidFill>
              </a:rPr>
              <a:t>Leydig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   </a:t>
            </a:r>
          </a:p>
          <a:p>
            <a:pPr marL="0" indent="0">
              <a:buNone/>
            </a:pPr>
            <a:r>
              <a:rPr lang="en-US" sz="2800" dirty="0"/>
              <a:t> Both are embedded in loose CT</a:t>
            </a:r>
          </a:p>
          <a:p>
            <a:pPr marL="0" indent="0">
              <a:buNone/>
            </a:pPr>
            <a:r>
              <a:rPr lang="en-US" sz="2800" dirty="0"/>
              <a:t> rich in BV, </a:t>
            </a:r>
            <a:r>
              <a:rPr lang="en-US" sz="2800" dirty="0" err="1"/>
              <a:t>lymphatics</a:t>
            </a:r>
            <a:r>
              <a:rPr lang="en-US" sz="2800" dirty="0"/>
              <a:t>, nerves,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821538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1432668">
            <a:off x="5800153" y="3760139"/>
            <a:ext cx="1338852" cy="79208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6733319">
            <a:off x="5595550" y="1959088"/>
            <a:ext cx="811249" cy="1359031"/>
          </a:xfrm>
          <a:prstGeom prst="rtTriangle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18279" y="5229200"/>
            <a:ext cx="951300" cy="612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14333" y="5661248"/>
            <a:ext cx="103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4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7"/>
    </mc:Choice>
    <mc:Fallback xmlns="">
      <p:transition spd="slow" advTm="6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19" y="357166"/>
            <a:ext cx="8643999" cy="621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u="sng" dirty="0">
                <a:solidFill>
                  <a:srgbClr val="C00000"/>
                </a:solidFill>
              </a:rPr>
              <a:t>Parenchyma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Seminiferous</a:t>
            </a:r>
            <a:r>
              <a:rPr lang="en-US" sz="2800" dirty="0">
                <a:solidFill>
                  <a:srgbClr val="FF0000"/>
                </a:solidFill>
              </a:rPr>
              <a:t> tubules ( exocrine part)  </a:t>
            </a:r>
            <a:r>
              <a:rPr lang="en-US" sz="2800" dirty="0"/>
              <a:t>→  spermatozoa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Interstitial cells of Leydig (endocrine part ) </a:t>
            </a:r>
            <a:r>
              <a:rPr lang="en-US" sz="2800" dirty="0"/>
              <a:t>→ testosterone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2496917"/>
            <a:ext cx="14345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Seminiferous</a:t>
            </a:r>
            <a:endParaRPr lang="en-US" b="1" dirty="0"/>
          </a:p>
          <a:p>
            <a:r>
              <a:rPr lang="en-US" b="1" dirty="0"/>
              <a:t>tubules</a:t>
            </a:r>
            <a:endParaRPr lang="ar-JO" b="1" dirty="0"/>
          </a:p>
        </p:txBody>
      </p:sp>
      <p:pic>
        <p:nvPicPr>
          <p:cNvPr id="51202" name="Picture 2" descr="http://www.lab.anhb.uwa.edu.au/mb140/Big/tea10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1538" y="2335512"/>
            <a:ext cx="6500858" cy="4236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6143637" y="3109223"/>
            <a:ext cx="1708714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86710" y="5429264"/>
            <a:ext cx="135729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Interstitial cells of </a:t>
            </a:r>
            <a:r>
              <a:rPr lang="en-US" b="1" dirty="0" err="1"/>
              <a:t>Leydig</a:t>
            </a:r>
            <a:endParaRPr lang="ar-JO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010" y="3109223"/>
            <a:ext cx="3208341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48065" y="5949280"/>
            <a:ext cx="256720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197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2"/>
    </mc:Choice>
    <mc:Fallback xmlns="">
      <p:transition spd="slow" advTm="3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Seminiferous tubules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5" y="836712"/>
            <a:ext cx="9144000" cy="602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Site of production of spermatozoa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Each testis has 250- 1000 ST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Under control of </a:t>
            </a:r>
            <a:r>
              <a:rPr lang="en-US" sz="2800" b="1" dirty="0"/>
              <a:t>FSH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Highly convoluted e narrow lumen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lined e stratified epithelium called </a:t>
            </a:r>
            <a:r>
              <a:rPr lang="en-US" sz="2800" b="1" dirty="0" err="1"/>
              <a:t>spermatogenic</a:t>
            </a:r>
            <a:r>
              <a:rPr lang="en-US" sz="2800" b="1" dirty="0"/>
              <a:t>  </a:t>
            </a:r>
            <a:r>
              <a:rPr lang="en-US" sz="2800" b="1" dirty="0" err="1"/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</a:t>
            </a:r>
            <a:r>
              <a:rPr lang="en-US" sz="2800" dirty="0" err="1"/>
              <a:t>epith</a:t>
            </a:r>
            <a:r>
              <a:rPr lang="en-US" sz="2800" dirty="0"/>
              <a:t>. rests on a clear basement membrane which  surrounded with a layer of contractile </a:t>
            </a:r>
            <a:r>
              <a:rPr lang="en-US" sz="2800" dirty="0" err="1">
                <a:solidFill>
                  <a:srgbClr val="FF0000"/>
                </a:solidFill>
              </a:rPr>
              <a:t>myoid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0178" name="Picture 2" descr="http://www.lab.anhb.uwa.edu.au/mb140/Big/tey42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08720"/>
            <a:ext cx="3628701" cy="374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8306098" y="485964"/>
            <a:ext cx="133225" cy="150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7812360" y="4859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12360" y="116632"/>
            <a:ext cx="12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myoid</a:t>
            </a:r>
            <a:r>
              <a:rPr lang="en-US" b="1" dirty="0"/>
              <a:t> cells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460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Seminiferous </a:t>
            </a:r>
          </a:p>
          <a:p>
            <a:r>
              <a:rPr lang="en-US" dirty="0"/>
              <a:t>tubule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308304" y="3283243"/>
            <a:ext cx="504056" cy="86583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1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8"/>
    </mc:Choice>
    <mc:Fallback xmlns="">
      <p:transition spd="slow" advTm="6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http://images.slideplayer.com/14/4404080/slides/slide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55" t="3020" r="26510" b="10662"/>
          <a:stretch/>
        </p:blipFill>
        <p:spPr bwMode="auto">
          <a:xfrm>
            <a:off x="299592" y="476672"/>
            <a:ext cx="4200400" cy="5771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istology.leeds.ac.uk/male/assets/tubul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3" b="3429"/>
          <a:stretch/>
        </p:blipFill>
        <p:spPr bwMode="auto">
          <a:xfrm>
            <a:off x="4860032" y="476673"/>
            <a:ext cx="3816424" cy="57717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143050" y="920199"/>
            <a:ext cx="648072" cy="24734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64760" y="6383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28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7"/>
    </mc:Choice>
    <mc:Fallback xmlns="">
      <p:transition spd="slow" advTm="4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Spermatogenic epithelium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760640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epithelium consists of 2 types of cells: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Spermatogenic cells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Sertoli cells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cells are arranged in 4- 8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http://www.zo.utexas.edu/faculty/sjasper/images/f36.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12"/>
          <a:stretch/>
        </p:blipFill>
        <p:spPr bwMode="auto">
          <a:xfrm>
            <a:off x="395536" y="3070051"/>
            <a:ext cx="3663846" cy="3167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427984" y="3070051"/>
            <a:ext cx="4464496" cy="3167261"/>
            <a:chOff x="4427984" y="3070051"/>
            <a:chExt cx="4464496" cy="3167261"/>
          </a:xfrm>
        </p:grpSpPr>
        <p:pic>
          <p:nvPicPr>
            <p:cNvPr id="3074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070051"/>
              <a:ext cx="4464496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148064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3204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7524328" y="3285529"/>
            <a:ext cx="576064" cy="5755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68344" y="2987660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716016" y="4941168"/>
            <a:ext cx="936104" cy="43204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3"/>
    </mc:Choice>
    <mc:Fallback xmlns="">
      <p:transition spd="slow" advTm="4173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3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7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9|1.2|8.7|6.6|7.1|0.8|2.4|4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4|2.3|4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4.3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7|5.2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7B27F43C3424F14B9B09E11064185262" ma:contentTypeVersion="2" ma:contentTypeDescription="إنشاء مستند جديد." ma:contentTypeScope="" ma:versionID="74777f0aaaf83fa0109b45610832be46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176c5ba3b820414081cd8cf45e0b7971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BAC1C2-21C8-4789-9240-451708637CED}"/>
</file>

<file path=customXml/itemProps2.xml><?xml version="1.0" encoding="utf-8"?>
<ds:datastoreItem xmlns:ds="http://schemas.openxmlformats.org/officeDocument/2006/customXml" ds:itemID="{22BA1CB5-9B41-426E-8873-E61892E5D751}"/>
</file>

<file path=customXml/itemProps3.xml><?xml version="1.0" encoding="utf-8"?>
<ds:datastoreItem xmlns:ds="http://schemas.openxmlformats.org/officeDocument/2006/customXml" ds:itemID="{6DFCF8D9-5293-4687-9558-68DF054912C1}"/>
</file>

<file path=docProps/app.xml><?xml version="1.0" encoding="utf-8"?>
<Properties xmlns="http://schemas.openxmlformats.org/officeDocument/2006/extended-properties" xmlns:vt="http://schemas.openxmlformats.org/officeDocument/2006/docPropsVTypes">
  <TotalTime>11607</TotalTime>
  <Words>2056</Words>
  <Application>Microsoft Office PowerPoint</Application>
  <PresentationFormat>On-screen Show (4:3)</PresentationFormat>
  <Paragraphs>459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Courier New</vt:lpstr>
      <vt:lpstr>Wingdings</vt:lpstr>
      <vt:lpstr>Office Theme</vt:lpstr>
      <vt:lpstr>Male genital system Professor Dr. Hala El-Mazar </vt:lpstr>
      <vt:lpstr>PowerPoint Presentation</vt:lpstr>
      <vt:lpstr>The Scrotum </vt:lpstr>
      <vt:lpstr>The testis</vt:lpstr>
      <vt:lpstr>PowerPoint Presentation</vt:lpstr>
      <vt:lpstr>PowerPoint Presentation</vt:lpstr>
      <vt:lpstr>Seminiferous tubules</vt:lpstr>
      <vt:lpstr>PowerPoint Presentation</vt:lpstr>
      <vt:lpstr>Spermatogenic epithelium </vt:lpstr>
      <vt:lpstr>spermatogenesis</vt:lpstr>
      <vt:lpstr>spermatocytogenesis</vt:lpstr>
      <vt:lpstr>meiosis</vt:lpstr>
      <vt:lpstr>Spermiogenesis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Sertoli cells</vt:lpstr>
      <vt:lpstr>PowerPoint Presentation</vt:lpstr>
      <vt:lpstr>PowerPoint Presentation</vt:lpstr>
      <vt:lpstr>PowerPoint Presentation</vt:lpstr>
      <vt:lpstr>Blood – testis barrier</vt:lpstr>
      <vt:lpstr>PowerPoint Presentation</vt:lpstr>
      <vt:lpstr>Interstitial cells of leydig</vt:lpstr>
      <vt:lpstr>PowerPoint Presentation</vt:lpstr>
      <vt:lpstr>Male genital ducts</vt:lpstr>
      <vt:lpstr>Male genital 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Accessory glands</vt:lpstr>
      <vt:lpstr>PowerPoint Presentation</vt:lpstr>
      <vt:lpstr>PowerPoint Presentation</vt:lpstr>
      <vt:lpstr>PowerPoint Presentation</vt:lpstr>
      <vt:lpstr>PowerPoint Presentation</vt:lpstr>
      <vt:lpstr>The penis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genital system</dc:title>
  <dc:creator>lion</dc:creator>
  <cp:lastModifiedBy>Hala M. Al-Mazar</cp:lastModifiedBy>
  <cp:revision>402</cp:revision>
  <dcterms:created xsi:type="dcterms:W3CDTF">2014-02-23T05:10:12Z</dcterms:created>
  <dcterms:modified xsi:type="dcterms:W3CDTF">2021-04-28T21:12:43Z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