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6E01-6D42-46E3-B91C-C0BA5784E92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B9B-3ABB-450A-A1BC-0B00A2715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6E01-6D42-46E3-B91C-C0BA5784E92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B9B-3ABB-450A-A1BC-0B00A2715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7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6E01-6D42-46E3-B91C-C0BA5784E92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B9B-3ABB-450A-A1BC-0B00A2715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3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6E01-6D42-46E3-B91C-C0BA5784E92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B9B-3ABB-450A-A1BC-0B00A2715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5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6E01-6D42-46E3-B91C-C0BA5784E92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B9B-3ABB-450A-A1BC-0B00A2715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6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6E01-6D42-46E3-B91C-C0BA5784E92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B9B-3ABB-450A-A1BC-0B00A2715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6E01-6D42-46E3-B91C-C0BA5784E92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B9B-3ABB-450A-A1BC-0B00A2715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2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6E01-6D42-46E3-B91C-C0BA5784E92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B9B-3ABB-450A-A1BC-0B00A2715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6E01-6D42-46E3-B91C-C0BA5784E92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B9B-3ABB-450A-A1BC-0B00A2715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1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6E01-6D42-46E3-B91C-C0BA5784E92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B9B-3ABB-450A-A1BC-0B00A2715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3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6E01-6D42-46E3-B91C-C0BA5784E92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FB9B-3ABB-450A-A1BC-0B00A2715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E6E01-6D42-46E3-B91C-C0BA5784E92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EFB9B-3ABB-450A-A1BC-0B00A2715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6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429" y="1757238"/>
            <a:ext cx="4701870" cy="2912166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Bookman Old Style" panose="02050604050505020204" pitchFamily="18" charset="0"/>
              </a:rPr>
              <a:t>S</a:t>
            </a:r>
            <a:r>
              <a:rPr lang="en-US" sz="8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e</a:t>
            </a: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p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t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i</a:t>
            </a:r>
            <a:r>
              <a:rPr lang="en-US" sz="8000" dirty="0" smtClean="0">
                <a:solidFill>
                  <a:srgbClr val="00FF00"/>
                </a:solidFill>
                <a:latin typeface="Bookman Old Style" panose="02050604050505020204" pitchFamily="18" charset="0"/>
              </a:rPr>
              <a:t>c</a:t>
            </a:r>
            <a:r>
              <a:rPr lang="en-US" sz="8000" dirty="0" smtClean="0">
                <a:latin typeface="Bookman Old Style" panose="02050604050505020204" pitchFamily="18" charset="0"/>
              </a:rPr>
              <a:t> </a:t>
            </a:r>
          </a:p>
          <a:p>
            <a:r>
              <a:rPr lang="en-US" sz="8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en-US" sz="80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</a:t>
            </a:r>
            <a:r>
              <a:rPr lang="en-US" sz="8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t</a:t>
            </a:r>
            <a:r>
              <a:rPr lang="en-US" sz="8000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h</a:t>
            </a:r>
            <a:r>
              <a:rPr lang="en-US" sz="80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r</a:t>
            </a:r>
            <a:r>
              <a:rPr lang="en-US" sz="80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i</a:t>
            </a:r>
            <a:r>
              <a:rPr lang="en-US" sz="8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t</a:t>
            </a:r>
            <a:r>
              <a:rPr lang="en-US" sz="8000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i</a:t>
            </a:r>
            <a:r>
              <a:rPr lang="en-US" sz="8000" dirty="0" smtClean="0">
                <a:latin typeface="Bookman Old Style" panose="02050604050505020204" pitchFamily="18" charset="0"/>
              </a:rPr>
              <a:t>s</a:t>
            </a:r>
            <a:endParaRPr lang="en-US" sz="8000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Septic Arthritis of the Knee - Orthoriversid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1" y="310100"/>
            <a:ext cx="4855104" cy="618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9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104" y="596348"/>
            <a:ext cx="8977853" cy="558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377" y="222636"/>
            <a:ext cx="9724445" cy="679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951" y="77674"/>
            <a:ext cx="9899374" cy="6148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045" y="1296062"/>
            <a:ext cx="2943743" cy="39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3297" y="508883"/>
            <a:ext cx="7965405" cy="56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ansient Synovitis or Septic Arthritis? Evaluating the Kocher Criteria —  Taming the SR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3" y="24060"/>
            <a:ext cx="6246410" cy="445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ansient Synovitis or Septic Arthritis? Evaluating the Kocher Criteria —  Taming the S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76" y="2250322"/>
            <a:ext cx="4959985" cy="42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5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8212" y="222637"/>
            <a:ext cx="7646292" cy="59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222" y="731521"/>
            <a:ext cx="8006965" cy="5580615"/>
          </a:xfrm>
          <a:prstGeom prst="rect">
            <a:avLst/>
          </a:prstGeom>
        </p:spPr>
      </p:pic>
      <p:pic>
        <p:nvPicPr>
          <p:cNvPr id="2050" name="Picture 2" descr="Figure 5 from Septic Arthritis: A Real Emergency. Radiological  manifestations. Advantages and disadvantages associated to the different  types of tests based on images | Semantic Schol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19" y="731521"/>
            <a:ext cx="3621515" cy="36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2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326" y="182879"/>
            <a:ext cx="5619740" cy="6249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524786"/>
            <a:ext cx="5515069" cy="568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568" y="159026"/>
            <a:ext cx="10185621" cy="64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630" y="898496"/>
            <a:ext cx="6909215" cy="5084625"/>
          </a:xfrm>
          <a:prstGeom prst="rect">
            <a:avLst/>
          </a:prstGeom>
        </p:spPr>
      </p:pic>
      <p:pic>
        <p:nvPicPr>
          <p:cNvPr id="3074" name="Picture 2" descr="Extensive Shoulder Debridement - St. George Surgical 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628" y="1184745"/>
            <a:ext cx="4042715" cy="425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02" y="421419"/>
            <a:ext cx="10241279" cy="61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108" y="341906"/>
            <a:ext cx="9978887" cy="626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w To Write A Thank You Note In Five Easy St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38" y="1084373"/>
            <a:ext cx="10434762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937" y="508884"/>
            <a:ext cx="10114058" cy="585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89" y="270344"/>
            <a:ext cx="9597225" cy="6209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112" y="2405249"/>
            <a:ext cx="9644931" cy="43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8" y="103365"/>
            <a:ext cx="10479819" cy="665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306" y="206734"/>
            <a:ext cx="9668785" cy="65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1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112" y="63610"/>
            <a:ext cx="9231464" cy="694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67586"/>
            <a:ext cx="9390490" cy="67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45064" y="0"/>
            <a:ext cx="4031311" cy="850789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chemeClr val="accent1">
                    <a:lumMod val="50000"/>
                  </a:schemeClr>
                </a:solidFill>
              </a:rPr>
              <a:t>Clinical feature </a:t>
            </a:r>
            <a:endParaRPr lang="en-US" sz="40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88397" y="978011"/>
            <a:ext cx="10758113" cy="57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</Words>
  <Application>Microsoft Office PowerPoint</Application>
  <PresentationFormat>Widescreen</PresentationFormat>
  <Paragraphs>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feature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12</cp:revision>
  <dcterms:created xsi:type="dcterms:W3CDTF">2024-01-21T15:29:12Z</dcterms:created>
  <dcterms:modified xsi:type="dcterms:W3CDTF">2024-01-21T17:20:25Z</dcterms:modified>
</cp:coreProperties>
</file>