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4" r:id="rId4"/>
  </p:sldMasterIdLst>
  <p:notesMasterIdLst>
    <p:notesMasterId r:id="rId21"/>
  </p:notesMasterIdLst>
  <p:handoutMasterIdLst>
    <p:handoutMasterId r:id="rId22"/>
  </p:handoutMasterIdLst>
  <p:sldIdLst>
    <p:sldId id="256" r:id="rId5"/>
    <p:sldId id="257" r:id="rId6"/>
    <p:sldId id="262" r:id="rId7"/>
    <p:sldId id="319" r:id="rId8"/>
    <p:sldId id="313" r:id="rId9"/>
    <p:sldId id="320" r:id="rId10"/>
    <p:sldId id="315" r:id="rId11"/>
    <p:sldId id="317" r:id="rId12"/>
    <p:sldId id="267" r:id="rId13"/>
    <p:sldId id="260" r:id="rId14"/>
    <p:sldId id="322" r:id="rId15"/>
    <p:sldId id="323" r:id="rId16"/>
    <p:sldId id="318" r:id="rId17"/>
    <p:sldId id="324" r:id="rId18"/>
    <p:sldId id="321" r:id="rId19"/>
    <p:sldId id="26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598D"/>
    <a:srgbClr val="646C92"/>
    <a:srgbClr val="5A6B76"/>
    <a:srgbClr val="5A6E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505E3EF-67EA-436B-97B2-0124C06EBD2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1E973B-ED3D-417E-AA9B-0064C00CEC89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DFFDDD-D7B7-421B-8D28-E420FC6F74BC}">
      <dgm:prSet/>
      <dgm:spPr/>
      <dgm:t>
        <a:bodyPr/>
        <a:lstStyle/>
        <a:p>
          <a:r>
            <a:rPr lang="en-US"/>
            <a:t>Understand how to clinically evaluate adolescent  HMB</a:t>
          </a:r>
        </a:p>
      </dgm:t>
    </dgm:pt>
    <dgm:pt modelId="{428B0D02-5276-4D85-8E10-2B5FB7B53C7B}" type="parTrans" cxnId="{275FC6A1-9A6C-4A30-A98D-0E0E914496AC}">
      <dgm:prSet/>
      <dgm:spPr/>
      <dgm:t>
        <a:bodyPr/>
        <a:lstStyle/>
        <a:p>
          <a:endParaRPr lang="en-US"/>
        </a:p>
      </dgm:t>
    </dgm:pt>
    <dgm:pt modelId="{3A202225-4F35-4D1C-87F3-8177128CA13F}" type="sibTrans" cxnId="{275FC6A1-9A6C-4A30-A98D-0E0E914496AC}">
      <dgm:prSet/>
      <dgm:spPr/>
      <dgm:t>
        <a:bodyPr/>
        <a:lstStyle/>
        <a:p>
          <a:endParaRPr lang="en-US"/>
        </a:p>
      </dgm:t>
    </dgm:pt>
    <dgm:pt modelId="{74116499-DD5F-482C-8AE2-D978D30F1BCE}">
      <dgm:prSet/>
      <dgm:spPr/>
      <dgm:t>
        <a:bodyPr/>
        <a:lstStyle/>
        <a:p>
          <a:r>
            <a:rPr lang="en-US"/>
            <a:t>Understand when and how to investigate adolescent  HMB</a:t>
          </a:r>
        </a:p>
      </dgm:t>
    </dgm:pt>
    <dgm:pt modelId="{E9FD5818-E08B-4CE6-9F3F-65C6D8759C32}" type="parTrans" cxnId="{FF87147B-5EA2-4BB3-8E99-88AC3C030359}">
      <dgm:prSet/>
      <dgm:spPr/>
      <dgm:t>
        <a:bodyPr/>
        <a:lstStyle/>
        <a:p>
          <a:endParaRPr lang="en-US"/>
        </a:p>
      </dgm:t>
    </dgm:pt>
    <dgm:pt modelId="{ADC09182-FFE6-4B56-BDDE-1F60C7305A93}" type="sibTrans" cxnId="{FF87147B-5EA2-4BB3-8E99-88AC3C030359}">
      <dgm:prSet/>
      <dgm:spPr/>
      <dgm:t>
        <a:bodyPr/>
        <a:lstStyle/>
        <a:p>
          <a:endParaRPr lang="en-US"/>
        </a:p>
      </dgm:t>
    </dgm:pt>
    <dgm:pt modelId="{8BEAD6E9-54A0-4821-8880-77E817D578C4}">
      <dgm:prSet/>
      <dgm:spPr/>
      <dgm:t>
        <a:bodyPr/>
        <a:lstStyle/>
        <a:p>
          <a:r>
            <a:rPr lang="en-US"/>
            <a:t>The different medical treatment options for HMB ( their efficacy, risks and alternatives )</a:t>
          </a:r>
        </a:p>
      </dgm:t>
    </dgm:pt>
    <dgm:pt modelId="{AB36DAAE-63DD-4EB4-A0D7-3083FDF30DD8}" type="parTrans" cxnId="{DF3DB4B5-1B4F-428F-8ACA-81BA7D764739}">
      <dgm:prSet/>
      <dgm:spPr/>
      <dgm:t>
        <a:bodyPr/>
        <a:lstStyle/>
        <a:p>
          <a:endParaRPr lang="en-US"/>
        </a:p>
      </dgm:t>
    </dgm:pt>
    <dgm:pt modelId="{F8E7DB3E-9C0B-46B6-871B-E3B0F3564F26}" type="sibTrans" cxnId="{DF3DB4B5-1B4F-428F-8ACA-81BA7D764739}">
      <dgm:prSet/>
      <dgm:spPr/>
      <dgm:t>
        <a:bodyPr/>
        <a:lstStyle/>
        <a:p>
          <a:endParaRPr lang="en-US"/>
        </a:p>
      </dgm:t>
    </dgm:pt>
    <dgm:pt modelId="{171579A7-DF19-42A0-B008-A60F6A19E682}">
      <dgm:prSet custT="1"/>
      <dgm:spPr/>
      <dgm:t>
        <a:bodyPr/>
        <a:lstStyle/>
        <a:p>
          <a:r>
            <a:rPr lang="en-US" sz="1900"/>
            <a:t>Understand</a:t>
          </a:r>
          <a:r>
            <a:rPr lang="en-US" sz="1900" u="sng"/>
            <a:t> </a:t>
          </a:r>
          <a:r>
            <a:rPr lang="en-US" sz="1900"/>
            <a:t>the</a:t>
          </a:r>
          <a:r>
            <a:rPr lang="en-US" sz="1900" u="sng"/>
            <a:t> </a:t>
          </a:r>
          <a:r>
            <a:rPr lang="en-US" sz="1900"/>
            <a:t>management</a:t>
          </a:r>
          <a:r>
            <a:rPr lang="en-US" sz="1900" u="sng"/>
            <a:t> </a:t>
          </a:r>
          <a:r>
            <a:rPr lang="en-US" sz="1900"/>
            <a:t>of</a:t>
          </a:r>
          <a:r>
            <a:rPr lang="en-US" sz="1900" u="sng"/>
            <a:t> acute adolescent HMB</a:t>
          </a:r>
          <a:endParaRPr lang="en-US" sz="1900"/>
        </a:p>
      </dgm:t>
    </dgm:pt>
    <dgm:pt modelId="{EB9190B5-6896-418E-929A-BFB83E8CD9BC}" type="parTrans" cxnId="{B69A0F61-CFEE-4D64-88F8-87D3204E4154}">
      <dgm:prSet/>
      <dgm:spPr/>
      <dgm:t>
        <a:bodyPr/>
        <a:lstStyle/>
        <a:p>
          <a:endParaRPr lang="en-US"/>
        </a:p>
      </dgm:t>
    </dgm:pt>
    <dgm:pt modelId="{513A0D72-88D1-4F02-AC9F-57829B11790C}" type="sibTrans" cxnId="{B69A0F61-CFEE-4D64-88F8-87D3204E4154}">
      <dgm:prSet/>
      <dgm:spPr/>
      <dgm:t>
        <a:bodyPr/>
        <a:lstStyle/>
        <a:p>
          <a:endParaRPr lang="en-US"/>
        </a:p>
      </dgm:t>
    </dgm:pt>
    <dgm:pt modelId="{E4815829-3BED-4139-BC95-079893F869DF}" type="pres">
      <dgm:prSet presAssocID="{511E973B-ED3D-417E-AA9B-0064C00CEC89}" presName="outerComposite" presStyleCnt="0">
        <dgm:presLayoutVars>
          <dgm:chMax val="5"/>
          <dgm:dir/>
          <dgm:resizeHandles val="exact"/>
        </dgm:presLayoutVars>
      </dgm:prSet>
      <dgm:spPr/>
    </dgm:pt>
    <dgm:pt modelId="{8C80A56E-AD0B-42E8-A64A-7B06BD908CA3}" type="pres">
      <dgm:prSet presAssocID="{511E973B-ED3D-417E-AA9B-0064C00CEC89}" presName="dummyMaxCanvas" presStyleCnt="0">
        <dgm:presLayoutVars/>
      </dgm:prSet>
      <dgm:spPr/>
    </dgm:pt>
    <dgm:pt modelId="{E2AA1E3F-F23F-4F50-B381-81EC6D48281D}" type="pres">
      <dgm:prSet presAssocID="{511E973B-ED3D-417E-AA9B-0064C00CEC89}" presName="FourNodes_1" presStyleLbl="node1" presStyleIdx="0" presStyleCnt="4">
        <dgm:presLayoutVars>
          <dgm:bulletEnabled val="1"/>
        </dgm:presLayoutVars>
      </dgm:prSet>
      <dgm:spPr/>
    </dgm:pt>
    <dgm:pt modelId="{9B096048-7FE5-4F12-B4B6-F342957A040C}" type="pres">
      <dgm:prSet presAssocID="{511E973B-ED3D-417E-AA9B-0064C00CEC89}" presName="FourNodes_2" presStyleLbl="node1" presStyleIdx="1" presStyleCnt="4">
        <dgm:presLayoutVars>
          <dgm:bulletEnabled val="1"/>
        </dgm:presLayoutVars>
      </dgm:prSet>
      <dgm:spPr/>
    </dgm:pt>
    <dgm:pt modelId="{428AF617-F6FC-4D80-B675-37E4662E29CA}" type="pres">
      <dgm:prSet presAssocID="{511E973B-ED3D-417E-AA9B-0064C00CEC89}" presName="FourNodes_3" presStyleLbl="node1" presStyleIdx="2" presStyleCnt="4">
        <dgm:presLayoutVars>
          <dgm:bulletEnabled val="1"/>
        </dgm:presLayoutVars>
      </dgm:prSet>
      <dgm:spPr/>
    </dgm:pt>
    <dgm:pt modelId="{48965726-B3F4-407F-9852-97AB8FB92546}" type="pres">
      <dgm:prSet presAssocID="{511E973B-ED3D-417E-AA9B-0064C00CEC89}" presName="FourNodes_4" presStyleLbl="node1" presStyleIdx="3" presStyleCnt="4" custScaleX="90288">
        <dgm:presLayoutVars>
          <dgm:bulletEnabled val="1"/>
        </dgm:presLayoutVars>
      </dgm:prSet>
      <dgm:spPr/>
    </dgm:pt>
    <dgm:pt modelId="{A6C32392-E260-4704-95F7-9934E0B91355}" type="pres">
      <dgm:prSet presAssocID="{511E973B-ED3D-417E-AA9B-0064C00CEC89}" presName="FourConn_1-2" presStyleLbl="fgAccFollowNode1" presStyleIdx="0" presStyleCnt="3">
        <dgm:presLayoutVars>
          <dgm:bulletEnabled val="1"/>
        </dgm:presLayoutVars>
      </dgm:prSet>
      <dgm:spPr/>
    </dgm:pt>
    <dgm:pt modelId="{62B885C7-6BD7-49B0-BAC2-FF962AFD24A5}" type="pres">
      <dgm:prSet presAssocID="{511E973B-ED3D-417E-AA9B-0064C00CEC89}" presName="FourConn_2-3" presStyleLbl="fgAccFollowNode1" presStyleIdx="1" presStyleCnt="3">
        <dgm:presLayoutVars>
          <dgm:bulletEnabled val="1"/>
        </dgm:presLayoutVars>
      </dgm:prSet>
      <dgm:spPr/>
    </dgm:pt>
    <dgm:pt modelId="{250A66D0-9475-4622-949C-54B6B869E3E5}" type="pres">
      <dgm:prSet presAssocID="{511E973B-ED3D-417E-AA9B-0064C00CEC89}" presName="FourConn_3-4" presStyleLbl="fgAccFollowNode1" presStyleIdx="2" presStyleCnt="3">
        <dgm:presLayoutVars>
          <dgm:bulletEnabled val="1"/>
        </dgm:presLayoutVars>
      </dgm:prSet>
      <dgm:spPr/>
    </dgm:pt>
    <dgm:pt modelId="{1004D8A6-0AB5-44C0-937F-3F1A07F9E562}" type="pres">
      <dgm:prSet presAssocID="{511E973B-ED3D-417E-AA9B-0064C00CEC89}" presName="FourNodes_1_text" presStyleLbl="node1" presStyleIdx="3" presStyleCnt="4">
        <dgm:presLayoutVars>
          <dgm:bulletEnabled val="1"/>
        </dgm:presLayoutVars>
      </dgm:prSet>
      <dgm:spPr/>
    </dgm:pt>
    <dgm:pt modelId="{57683F68-A716-474E-8750-4A31A1191BDC}" type="pres">
      <dgm:prSet presAssocID="{511E973B-ED3D-417E-AA9B-0064C00CEC89}" presName="FourNodes_2_text" presStyleLbl="node1" presStyleIdx="3" presStyleCnt="4">
        <dgm:presLayoutVars>
          <dgm:bulletEnabled val="1"/>
        </dgm:presLayoutVars>
      </dgm:prSet>
      <dgm:spPr/>
    </dgm:pt>
    <dgm:pt modelId="{9F7166F2-11BE-4012-81BF-60A5321FE38D}" type="pres">
      <dgm:prSet presAssocID="{511E973B-ED3D-417E-AA9B-0064C00CEC89}" presName="FourNodes_3_text" presStyleLbl="node1" presStyleIdx="3" presStyleCnt="4">
        <dgm:presLayoutVars>
          <dgm:bulletEnabled val="1"/>
        </dgm:presLayoutVars>
      </dgm:prSet>
      <dgm:spPr/>
    </dgm:pt>
    <dgm:pt modelId="{8AB2146D-208D-4759-8C25-6370BDDE0E96}" type="pres">
      <dgm:prSet presAssocID="{511E973B-ED3D-417E-AA9B-0064C00CEC89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7B789613-C0F9-6141-AFCD-9FF97C2FB56D}" type="presOf" srcId="{74116499-DD5F-482C-8AE2-D978D30F1BCE}" destId="{57683F68-A716-474E-8750-4A31A1191BDC}" srcOrd="1" destOrd="0" presId="urn:microsoft.com/office/officeart/2005/8/layout/vProcess5"/>
    <dgm:cxn modelId="{35FB971D-6FB4-274B-A0C4-CF10267C582C}" type="presOf" srcId="{171579A7-DF19-42A0-B008-A60F6A19E682}" destId="{8AB2146D-208D-4759-8C25-6370BDDE0E96}" srcOrd="1" destOrd="0" presId="urn:microsoft.com/office/officeart/2005/8/layout/vProcess5"/>
    <dgm:cxn modelId="{950E0920-2550-4C47-98B9-1802A7B0FA68}" type="presOf" srcId="{44DFFDDD-D7B7-421B-8D28-E420FC6F74BC}" destId="{E2AA1E3F-F23F-4F50-B381-81EC6D48281D}" srcOrd="0" destOrd="0" presId="urn:microsoft.com/office/officeart/2005/8/layout/vProcess5"/>
    <dgm:cxn modelId="{1BC6952E-8E5B-C54E-9CD5-8AB47C96D120}" type="presOf" srcId="{F8E7DB3E-9C0B-46B6-871B-E3B0F3564F26}" destId="{250A66D0-9475-4622-949C-54B6B869E3E5}" srcOrd="0" destOrd="0" presId="urn:microsoft.com/office/officeart/2005/8/layout/vProcess5"/>
    <dgm:cxn modelId="{E0AAAC4E-24E6-8541-86DC-5F28B3BAF339}" type="presOf" srcId="{171579A7-DF19-42A0-B008-A60F6A19E682}" destId="{48965726-B3F4-407F-9852-97AB8FB92546}" srcOrd="0" destOrd="0" presId="urn:microsoft.com/office/officeart/2005/8/layout/vProcess5"/>
    <dgm:cxn modelId="{C37F625E-1E37-A046-8150-19A3583C729E}" type="presOf" srcId="{74116499-DD5F-482C-8AE2-D978D30F1BCE}" destId="{9B096048-7FE5-4F12-B4B6-F342957A040C}" srcOrd="0" destOrd="0" presId="urn:microsoft.com/office/officeart/2005/8/layout/vProcess5"/>
    <dgm:cxn modelId="{B69A0F61-CFEE-4D64-88F8-87D3204E4154}" srcId="{511E973B-ED3D-417E-AA9B-0064C00CEC89}" destId="{171579A7-DF19-42A0-B008-A60F6A19E682}" srcOrd="3" destOrd="0" parTransId="{EB9190B5-6896-418E-929A-BFB83E8CD9BC}" sibTransId="{513A0D72-88D1-4F02-AC9F-57829B11790C}"/>
    <dgm:cxn modelId="{FF87147B-5EA2-4BB3-8E99-88AC3C030359}" srcId="{511E973B-ED3D-417E-AA9B-0064C00CEC89}" destId="{74116499-DD5F-482C-8AE2-D978D30F1BCE}" srcOrd="1" destOrd="0" parTransId="{E9FD5818-E08B-4CE6-9F3F-65C6D8759C32}" sibTransId="{ADC09182-FFE6-4B56-BDDE-1F60C7305A93}"/>
    <dgm:cxn modelId="{373C179C-F22A-0B4A-A611-B310C9E77007}" type="presOf" srcId="{ADC09182-FFE6-4B56-BDDE-1F60C7305A93}" destId="{62B885C7-6BD7-49B0-BAC2-FF962AFD24A5}" srcOrd="0" destOrd="0" presId="urn:microsoft.com/office/officeart/2005/8/layout/vProcess5"/>
    <dgm:cxn modelId="{275FC6A1-9A6C-4A30-A98D-0E0E914496AC}" srcId="{511E973B-ED3D-417E-AA9B-0064C00CEC89}" destId="{44DFFDDD-D7B7-421B-8D28-E420FC6F74BC}" srcOrd="0" destOrd="0" parTransId="{428B0D02-5276-4D85-8E10-2B5FB7B53C7B}" sibTransId="{3A202225-4F35-4D1C-87F3-8177128CA13F}"/>
    <dgm:cxn modelId="{DF3DB4B5-1B4F-428F-8ACA-81BA7D764739}" srcId="{511E973B-ED3D-417E-AA9B-0064C00CEC89}" destId="{8BEAD6E9-54A0-4821-8880-77E817D578C4}" srcOrd="2" destOrd="0" parTransId="{AB36DAAE-63DD-4EB4-A0D7-3083FDF30DD8}" sibTransId="{F8E7DB3E-9C0B-46B6-871B-E3B0F3564F26}"/>
    <dgm:cxn modelId="{F35DFDB5-2BC3-D448-82A3-CFA324729402}" type="presOf" srcId="{44DFFDDD-D7B7-421B-8D28-E420FC6F74BC}" destId="{1004D8A6-0AB5-44C0-937F-3F1A07F9E562}" srcOrd="1" destOrd="0" presId="urn:microsoft.com/office/officeart/2005/8/layout/vProcess5"/>
    <dgm:cxn modelId="{B3F3E3BD-4C0C-754B-8C74-EB627BA00AD2}" type="presOf" srcId="{3A202225-4F35-4D1C-87F3-8177128CA13F}" destId="{A6C32392-E260-4704-95F7-9934E0B91355}" srcOrd="0" destOrd="0" presId="urn:microsoft.com/office/officeart/2005/8/layout/vProcess5"/>
    <dgm:cxn modelId="{8721B5C0-8189-EE49-88F9-F36DFA477B29}" type="presOf" srcId="{511E973B-ED3D-417E-AA9B-0064C00CEC89}" destId="{E4815829-3BED-4139-BC95-079893F869DF}" srcOrd="0" destOrd="0" presId="urn:microsoft.com/office/officeart/2005/8/layout/vProcess5"/>
    <dgm:cxn modelId="{6020F7D1-8892-794D-9AC1-DC4A9E9F9C42}" type="presOf" srcId="{8BEAD6E9-54A0-4821-8880-77E817D578C4}" destId="{428AF617-F6FC-4D80-B675-37E4662E29CA}" srcOrd="0" destOrd="0" presId="urn:microsoft.com/office/officeart/2005/8/layout/vProcess5"/>
    <dgm:cxn modelId="{70B2DCDE-8ACE-3745-8373-CD77F9C5BF2F}" type="presOf" srcId="{8BEAD6E9-54A0-4821-8880-77E817D578C4}" destId="{9F7166F2-11BE-4012-81BF-60A5321FE38D}" srcOrd="1" destOrd="0" presId="urn:microsoft.com/office/officeart/2005/8/layout/vProcess5"/>
    <dgm:cxn modelId="{54733403-E3F1-E045-ADCC-F889B15B6A67}" type="presParOf" srcId="{E4815829-3BED-4139-BC95-079893F869DF}" destId="{8C80A56E-AD0B-42E8-A64A-7B06BD908CA3}" srcOrd="0" destOrd="0" presId="urn:microsoft.com/office/officeart/2005/8/layout/vProcess5"/>
    <dgm:cxn modelId="{8554E878-3484-FD45-8502-388D830EED82}" type="presParOf" srcId="{E4815829-3BED-4139-BC95-079893F869DF}" destId="{E2AA1E3F-F23F-4F50-B381-81EC6D48281D}" srcOrd="1" destOrd="0" presId="urn:microsoft.com/office/officeart/2005/8/layout/vProcess5"/>
    <dgm:cxn modelId="{8C887885-3837-2C4E-90DF-26A15CA62602}" type="presParOf" srcId="{E4815829-3BED-4139-BC95-079893F869DF}" destId="{9B096048-7FE5-4F12-B4B6-F342957A040C}" srcOrd="2" destOrd="0" presId="urn:microsoft.com/office/officeart/2005/8/layout/vProcess5"/>
    <dgm:cxn modelId="{782DEABF-8098-AC4B-B160-BE86DD65F014}" type="presParOf" srcId="{E4815829-3BED-4139-BC95-079893F869DF}" destId="{428AF617-F6FC-4D80-B675-37E4662E29CA}" srcOrd="3" destOrd="0" presId="urn:microsoft.com/office/officeart/2005/8/layout/vProcess5"/>
    <dgm:cxn modelId="{C6F32C0E-4CE0-F047-B5BE-A1ED4C7E135E}" type="presParOf" srcId="{E4815829-3BED-4139-BC95-079893F869DF}" destId="{48965726-B3F4-407F-9852-97AB8FB92546}" srcOrd="4" destOrd="0" presId="urn:microsoft.com/office/officeart/2005/8/layout/vProcess5"/>
    <dgm:cxn modelId="{0B7CF8FB-DE20-0A45-94C2-9515D54CF42B}" type="presParOf" srcId="{E4815829-3BED-4139-BC95-079893F869DF}" destId="{A6C32392-E260-4704-95F7-9934E0B91355}" srcOrd="5" destOrd="0" presId="urn:microsoft.com/office/officeart/2005/8/layout/vProcess5"/>
    <dgm:cxn modelId="{BBBEA3A3-376A-0F4B-BC1F-27D4B159DB9B}" type="presParOf" srcId="{E4815829-3BED-4139-BC95-079893F869DF}" destId="{62B885C7-6BD7-49B0-BAC2-FF962AFD24A5}" srcOrd="6" destOrd="0" presId="urn:microsoft.com/office/officeart/2005/8/layout/vProcess5"/>
    <dgm:cxn modelId="{85E33D39-D57D-CA4F-A213-E77E21B43DC6}" type="presParOf" srcId="{E4815829-3BED-4139-BC95-079893F869DF}" destId="{250A66D0-9475-4622-949C-54B6B869E3E5}" srcOrd="7" destOrd="0" presId="urn:microsoft.com/office/officeart/2005/8/layout/vProcess5"/>
    <dgm:cxn modelId="{0A7BF33A-2F16-564D-BB95-6A96211BC955}" type="presParOf" srcId="{E4815829-3BED-4139-BC95-079893F869DF}" destId="{1004D8A6-0AB5-44C0-937F-3F1A07F9E562}" srcOrd="8" destOrd="0" presId="urn:microsoft.com/office/officeart/2005/8/layout/vProcess5"/>
    <dgm:cxn modelId="{6BBFC43D-57DA-D646-B5DA-BDFA6AF54E29}" type="presParOf" srcId="{E4815829-3BED-4139-BC95-079893F869DF}" destId="{57683F68-A716-474E-8750-4A31A1191BDC}" srcOrd="9" destOrd="0" presId="urn:microsoft.com/office/officeart/2005/8/layout/vProcess5"/>
    <dgm:cxn modelId="{7E89EDFC-9CBF-5C4C-8F4D-D04FC4F368A5}" type="presParOf" srcId="{E4815829-3BED-4139-BC95-079893F869DF}" destId="{9F7166F2-11BE-4012-81BF-60A5321FE38D}" srcOrd="10" destOrd="0" presId="urn:microsoft.com/office/officeart/2005/8/layout/vProcess5"/>
    <dgm:cxn modelId="{DCC7EDA1-3603-3748-8B35-398C1142ED33}" type="presParOf" srcId="{E4815829-3BED-4139-BC95-079893F869DF}" destId="{8AB2146D-208D-4759-8C25-6370BDDE0E9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4A97EE-06D7-4E5D-A41C-68C1D1E78AB6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A78DB1F-0E4F-4C94-8647-3A0281523D0F}">
      <dgm:prSet/>
      <dgm:spPr/>
      <dgm:t>
        <a:bodyPr/>
        <a:lstStyle/>
        <a:p>
          <a:r>
            <a:rPr lang="en-US" b="1" i="1"/>
            <a:t>4) Chronic systemic disease and their treatments</a:t>
          </a:r>
          <a:endParaRPr lang="en-US"/>
        </a:p>
      </dgm:t>
    </dgm:pt>
    <dgm:pt modelId="{146680A5-8735-4B2C-BC52-B11D8F73A860}" type="parTrans" cxnId="{D78FD785-4064-4953-B76A-A6314C8347BD}">
      <dgm:prSet/>
      <dgm:spPr/>
      <dgm:t>
        <a:bodyPr/>
        <a:lstStyle/>
        <a:p>
          <a:endParaRPr lang="en-US"/>
        </a:p>
      </dgm:t>
    </dgm:pt>
    <dgm:pt modelId="{1B114086-EE39-428E-977F-A6B0CFE58854}" type="sibTrans" cxnId="{D78FD785-4064-4953-B76A-A6314C8347BD}">
      <dgm:prSet/>
      <dgm:spPr/>
      <dgm:t>
        <a:bodyPr/>
        <a:lstStyle/>
        <a:p>
          <a:endParaRPr lang="en-US"/>
        </a:p>
      </dgm:t>
    </dgm:pt>
    <dgm:pt modelId="{16AB55BC-F734-4E0E-AD2C-7B26C8A5A0F3}">
      <dgm:prSet/>
      <dgm:spPr/>
      <dgm:t>
        <a:bodyPr/>
        <a:lstStyle/>
        <a:p>
          <a:r>
            <a:rPr lang="en-US"/>
            <a:t>Supraphysiological insulin treatment in type 1 Dm or hyperinsulinemia 2</a:t>
          </a:r>
          <a:r>
            <a:rPr lang="en-US" baseline="30000"/>
            <a:t>nd</a:t>
          </a:r>
          <a:r>
            <a:rPr lang="en-US"/>
            <a:t> to ovarian insulin resistance in type 2 Dm (lead to hyperandrogenemia)</a:t>
          </a:r>
        </a:p>
      </dgm:t>
    </dgm:pt>
    <dgm:pt modelId="{7654EC79-298A-4B14-853F-96372EC41F2F}" type="parTrans" cxnId="{B6FEDA6D-E85F-4F22-AC7A-99DFEE9ADA9F}">
      <dgm:prSet/>
      <dgm:spPr/>
      <dgm:t>
        <a:bodyPr/>
        <a:lstStyle/>
        <a:p>
          <a:endParaRPr lang="en-US"/>
        </a:p>
      </dgm:t>
    </dgm:pt>
    <dgm:pt modelId="{050FAE8C-8F56-47B0-BC71-E1F68C676992}" type="sibTrans" cxnId="{B6FEDA6D-E85F-4F22-AC7A-99DFEE9ADA9F}">
      <dgm:prSet/>
      <dgm:spPr/>
      <dgm:t>
        <a:bodyPr/>
        <a:lstStyle/>
        <a:p>
          <a:endParaRPr lang="en-US"/>
        </a:p>
      </dgm:t>
    </dgm:pt>
    <dgm:pt modelId="{5F7EB84F-A348-4195-9836-21266393CE02}">
      <dgm:prSet/>
      <dgm:spPr/>
      <dgm:t>
        <a:bodyPr/>
        <a:lstStyle/>
        <a:p>
          <a:r>
            <a:rPr lang="en-US"/>
            <a:t>Drugs used for epilepsy and bipolar disorder</a:t>
          </a:r>
          <a:r>
            <a:rPr lang="en-US" u="sng"/>
            <a:t> as lamotrigine and carbamazepine </a:t>
          </a:r>
          <a:endParaRPr lang="en-US"/>
        </a:p>
      </dgm:t>
    </dgm:pt>
    <dgm:pt modelId="{54A99F07-4EE2-4532-84D5-D7DBE531BE6D}" type="parTrans" cxnId="{13EBE86A-42C8-43AB-A6A2-55C7E3713710}">
      <dgm:prSet/>
      <dgm:spPr/>
      <dgm:t>
        <a:bodyPr/>
        <a:lstStyle/>
        <a:p>
          <a:endParaRPr lang="en-US"/>
        </a:p>
      </dgm:t>
    </dgm:pt>
    <dgm:pt modelId="{31AE1CFA-D049-4CC4-AEDE-B66119925B14}" type="sibTrans" cxnId="{13EBE86A-42C8-43AB-A6A2-55C7E3713710}">
      <dgm:prSet/>
      <dgm:spPr/>
      <dgm:t>
        <a:bodyPr/>
        <a:lstStyle/>
        <a:p>
          <a:endParaRPr lang="en-US"/>
        </a:p>
      </dgm:t>
    </dgm:pt>
    <dgm:pt modelId="{FBDED1E5-5080-45EA-83C3-4837FF916427}">
      <dgm:prSet/>
      <dgm:spPr/>
      <dgm:t>
        <a:bodyPr/>
        <a:lstStyle/>
        <a:p>
          <a:r>
            <a:rPr lang="en-US"/>
            <a:t>Enzyme inducers  </a:t>
          </a:r>
          <a:r>
            <a:rPr lang="en-US" u="sng"/>
            <a:t>as phenytoin and phenobarbital </a:t>
          </a:r>
          <a:r>
            <a:rPr lang="en-US"/>
            <a:t>will reduce the efficacy CHC/oral progestogens ,therefore increasing likelihood of breakthrough bleeding and contraception failure (Tx with Mirena and DMPA if medically eligible)</a:t>
          </a:r>
        </a:p>
      </dgm:t>
    </dgm:pt>
    <dgm:pt modelId="{64D516A1-AEE6-40CF-B143-451AEEF99617}" type="parTrans" cxnId="{B67B39AF-35A1-4D1F-B486-AE58958CE5E9}">
      <dgm:prSet/>
      <dgm:spPr/>
      <dgm:t>
        <a:bodyPr/>
        <a:lstStyle/>
        <a:p>
          <a:endParaRPr lang="en-US"/>
        </a:p>
      </dgm:t>
    </dgm:pt>
    <dgm:pt modelId="{1AA57489-A491-4BD0-8F9E-50F9EFF13EFD}" type="sibTrans" cxnId="{B67B39AF-35A1-4D1F-B486-AE58958CE5E9}">
      <dgm:prSet/>
      <dgm:spPr/>
      <dgm:t>
        <a:bodyPr/>
        <a:lstStyle/>
        <a:p>
          <a:endParaRPr lang="en-US"/>
        </a:p>
      </dgm:t>
    </dgm:pt>
    <dgm:pt modelId="{F1F99F8D-5EC0-460E-9E1A-641D3E856B0E}" type="pres">
      <dgm:prSet presAssocID="{AF4A97EE-06D7-4E5D-A41C-68C1D1E78AB6}" presName="Name0" presStyleCnt="0">
        <dgm:presLayoutVars>
          <dgm:dir/>
          <dgm:animLvl val="lvl"/>
          <dgm:resizeHandles val="exact"/>
        </dgm:presLayoutVars>
      </dgm:prSet>
      <dgm:spPr/>
    </dgm:pt>
    <dgm:pt modelId="{E5828FDB-F8CA-4114-9079-FFAC5B4E9EC8}" type="pres">
      <dgm:prSet presAssocID="{7A78DB1F-0E4F-4C94-8647-3A0281523D0F}" presName="boxAndChildren" presStyleCnt="0"/>
      <dgm:spPr/>
    </dgm:pt>
    <dgm:pt modelId="{E6E44D32-3F32-42B5-AF8B-6A1913DBC8C9}" type="pres">
      <dgm:prSet presAssocID="{7A78DB1F-0E4F-4C94-8647-3A0281523D0F}" presName="parentTextBox" presStyleLbl="node1" presStyleIdx="0" presStyleCnt="1"/>
      <dgm:spPr/>
    </dgm:pt>
    <dgm:pt modelId="{E1212EC6-2C3A-4199-9B5B-A1276A9C905F}" type="pres">
      <dgm:prSet presAssocID="{7A78DB1F-0E4F-4C94-8647-3A0281523D0F}" presName="entireBox" presStyleLbl="node1" presStyleIdx="0" presStyleCnt="1"/>
      <dgm:spPr/>
    </dgm:pt>
    <dgm:pt modelId="{4EEC5494-FC49-4697-B026-08E040F27531}" type="pres">
      <dgm:prSet presAssocID="{7A78DB1F-0E4F-4C94-8647-3A0281523D0F}" presName="descendantBox" presStyleCnt="0"/>
      <dgm:spPr/>
    </dgm:pt>
    <dgm:pt modelId="{60A12E09-D637-4C03-B42E-A1B21DAEC7D3}" type="pres">
      <dgm:prSet presAssocID="{16AB55BC-F734-4E0E-AD2C-7B26C8A5A0F3}" presName="childTextBox" presStyleLbl="fgAccFollowNode1" presStyleIdx="0" presStyleCnt="3">
        <dgm:presLayoutVars>
          <dgm:bulletEnabled val="1"/>
        </dgm:presLayoutVars>
      </dgm:prSet>
      <dgm:spPr/>
    </dgm:pt>
    <dgm:pt modelId="{E771F10B-E672-47B1-8490-B9BB471EBBA9}" type="pres">
      <dgm:prSet presAssocID="{5F7EB84F-A348-4195-9836-21266393CE02}" presName="childTextBox" presStyleLbl="fgAccFollowNode1" presStyleIdx="1" presStyleCnt="3">
        <dgm:presLayoutVars>
          <dgm:bulletEnabled val="1"/>
        </dgm:presLayoutVars>
      </dgm:prSet>
      <dgm:spPr/>
    </dgm:pt>
    <dgm:pt modelId="{3CA0FDF0-B732-493B-BCFB-2357F197FB2D}" type="pres">
      <dgm:prSet presAssocID="{FBDED1E5-5080-45EA-83C3-4837FF916427}" presName="childTextBox" presStyleLbl="fgAccFollowNode1" presStyleIdx="2" presStyleCnt="3">
        <dgm:presLayoutVars>
          <dgm:bulletEnabled val="1"/>
        </dgm:presLayoutVars>
      </dgm:prSet>
      <dgm:spPr/>
    </dgm:pt>
  </dgm:ptLst>
  <dgm:cxnLst>
    <dgm:cxn modelId="{0994DE0D-18D1-4B88-9BA6-0C475ED0400D}" type="presOf" srcId="{5F7EB84F-A348-4195-9836-21266393CE02}" destId="{E771F10B-E672-47B1-8490-B9BB471EBBA9}" srcOrd="0" destOrd="0" presId="urn:microsoft.com/office/officeart/2005/8/layout/process4"/>
    <dgm:cxn modelId="{13102B34-8558-4556-8FAD-8F3D9EBEE5EB}" type="presOf" srcId="{AF4A97EE-06D7-4E5D-A41C-68C1D1E78AB6}" destId="{F1F99F8D-5EC0-460E-9E1A-641D3E856B0E}" srcOrd="0" destOrd="0" presId="urn:microsoft.com/office/officeart/2005/8/layout/process4"/>
    <dgm:cxn modelId="{2D846734-EEA5-4C8E-9663-0EEF288813C3}" type="presOf" srcId="{16AB55BC-F734-4E0E-AD2C-7B26C8A5A0F3}" destId="{60A12E09-D637-4C03-B42E-A1B21DAEC7D3}" srcOrd="0" destOrd="0" presId="urn:microsoft.com/office/officeart/2005/8/layout/process4"/>
    <dgm:cxn modelId="{82A4A748-A8BE-428C-A85A-3F321415E5EE}" type="presOf" srcId="{FBDED1E5-5080-45EA-83C3-4837FF916427}" destId="{3CA0FDF0-B732-493B-BCFB-2357F197FB2D}" srcOrd="0" destOrd="0" presId="urn:microsoft.com/office/officeart/2005/8/layout/process4"/>
    <dgm:cxn modelId="{13EBE86A-42C8-43AB-A6A2-55C7E3713710}" srcId="{7A78DB1F-0E4F-4C94-8647-3A0281523D0F}" destId="{5F7EB84F-A348-4195-9836-21266393CE02}" srcOrd="1" destOrd="0" parTransId="{54A99F07-4EE2-4532-84D5-D7DBE531BE6D}" sibTransId="{31AE1CFA-D049-4CC4-AEDE-B66119925B14}"/>
    <dgm:cxn modelId="{B6FEDA6D-E85F-4F22-AC7A-99DFEE9ADA9F}" srcId="{7A78DB1F-0E4F-4C94-8647-3A0281523D0F}" destId="{16AB55BC-F734-4E0E-AD2C-7B26C8A5A0F3}" srcOrd="0" destOrd="0" parTransId="{7654EC79-298A-4B14-853F-96372EC41F2F}" sibTransId="{050FAE8C-8F56-47B0-BC71-E1F68C676992}"/>
    <dgm:cxn modelId="{D78FD785-4064-4953-B76A-A6314C8347BD}" srcId="{AF4A97EE-06D7-4E5D-A41C-68C1D1E78AB6}" destId="{7A78DB1F-0E4F-4C94-8647-3A0281523D0F}" srcOrd="0" destOrd="0" parTransId="{146680A5-8735-4B2C-BC52-B11D8F73A860}" sibTransId="{1B114086-EE39-428E-977F-A6B0CFE58854}"/>
    <dgm:cxn modelId="{E0506EA6-CFB2-45F1-A746-9BC225F6874F}" type="presOf" srcId="{7A78DB1F-0E4F-4C94-8647-3A0281523D0F}" destId="{E1212EC6-2C3A-4199-9B5B-A1276A9C905F}" srcOrd="1" destOrd="0" presId="urn:microsoft.com/office/officeart/2005/8/layout/process4"/>
    <dgm:cxn modelId="{B67B39AF-35A1-4D1F-B486-AE58958CE5E9}" srcId="{7A78DB1F-0E4F-4C94-8647-3A0281523D0F}" destId="{FBDED1E5-5080-45EA-83C3-4837FF916427}" srcOrd="2" destOrd="0" parTransId="{64D516A1-AEE6-40CF-B143-451AEEF99617}" sibTransId="{1AA57489-A491-4BD0-8F9E-50F9EFF13EFD}"/>
    <dgm:cxn modelId="{C51862F9-A65E-484A-B70F-FEB82FC3BF58}" type="presOf" srcId="{7A78DB1F-0E4F-4C94-8647-3A0281523D0F}" destId="{E6E44D32-3F32-42B5-AF8B-6A1913DBC8C9}" srcOrd="0" destOrd="0" presId="urn:microsoft.com/office/officeart/2005/8/layout/process4"/>
    <dgm:cxn modelId="{29F467AE-36B0-4D09-BB5E-15CE73B31345}" type="presParOf" srcId="{F1F99F8D-5EC0-460E-9E1A-641D3E856B0E}" destId="{E5828FDB-F8CA-4114-9079-FFAC5B4E9EC8}" srcOrd="0" destOrd="0" presId="urn:microsoft.com/office/officeart/2005/8/layout/process4"/>
    <dgm:cxn modelId="{3C2885F6-12AD-4EFC-BAE8-7B9C95DB6044}" type="presParOf" srcId="{E5828FDB-F8CA-4114-9079-FFAC5B4E9EC8}" destId="{E6E44D32-3F32-42B5-AF8B-6A1913DBC8C9}" srcOrd="0" destOrd="0" presId="urn:microsoft.com/office/officeart/2005/8/layout/process4"/>
    <dgm:cxn modelId="{07863742-43F1-4AD2-886E-75AA2D1C11D6}" type="presParOf" srcId="{E5828FDB-F8CA-4114-9079-FFAC5B4E9EC8}" destId="{E1212EC6-2C3A-4199-9B5B-A1276A9C905F}" srcOrd="1" destOrd="0" presId="urn:microsoft.com/office/officeart/2005/8/layout/process4"/>
    <dgm:cxn modelId="{E5918547-77D0-4501-B4F2-1114C55E0319}" type="presParOf" srcId="{E5828FDB-F8CA-4114-9079-FFAC5B4E9EC8}" destId="{4EEC5494-FC49-4697-B026-08E040F27531}" srcOrd="2" destOrd="0" presId="urn:microsoft.com/office/officeart/2005/8/layout/process4"/>
    <dgm:cxn modelId="{E8BE5F0E-0FD8-4B7E-8DA1-09283EC83C91}" type="presParOf" srcId="{4EEC5494-FC49-4697-B026-08E040F27531}" destId="{60A12E09-D637-4C03-B42E-A1B21DAEC7D3}" srcOrd="0" destOrd="0" presId="urn:microsoft.com/office/officeart/2005/8/layout/process4"/>
    <dgm:cxn modelId="{981CB485-E9F6-49FE-8280-E9C9AC45999D}" type="presParOf" srcId="{4EEC5494-FC49-4697-B026-08E040F27531}" destId="{E771F10B-E672-47B1-8490-B9BB471EBBA9}" srcOrd="1" destOrd="0" presId="urn:microsoft.com/office/officeart/2005/8/layout/process4"/>
    <dgm:cxn modelId="{4D7ECCF5-A1CC-4292-8CC9-2CD076A35F4D}" type="presParOf" srcId="{4EEC5494-FC49-4697-B026-08E040F27531}" destId="{3CA0FDF0-B732-493B-BCFB-2357F197FB2D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263932-357F-4D5D-BC91-F7EAF6B1C1DA}" type="doc">
      <dgm:prSet loTypeId="urn:microsoft.com/office/officeart/2005/8/layout/vList2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AE465C93-D5D8-4DC4-8381-4D197BD5DA5D}">
      <dgm:prSet/>
      <dgm:spPr/>
      <dgm:t>
        <a:bodyPr/>
        <a:lstStyle/>
        <a:p>
          <a:r>
            <a:rPr lang="en-US"/>
            <a:t>Most adolescent can be managed in outpatients  care  which minimize schooling disruption </a:t>
          </a:r>
        </a:p>
      </dgm:t>
    </dgm:pt>
    <dgm:pt modelId="{15566FB3-E5BE-4563-A723-048C2B3402D0}" type="parTrans" cxnId="{987D6C3D-4990-4A1E-B6E7-0F904D373C77}">
      <dgm:prSet/>
      <dgm:spPr/>
      <dgm:t>
        <a:bodyPr/>
        <a:lstStyle/>
        <a:p>
          <a:endParaRPr lang="en-US"/>
        </a:p>
      </dgm:t>
    </dgm:pt>
    <dgm:pt modelId="{2668748E-3D8F-4BA2-BD26-F4B8C4AE66D2}" type="sibTrans" cxnId="{987D6C3D-4990-4A1E-B6E7-0F904D373C77}">
      <dgm:prSet/>
      <dgm:spPr/>
      <dgm:t>
        <a:bodyPr/>
        <a:lstStyle/>
        <a:p>
          <a:endParaRPr lang="en-US"/>
        </a:p>
      </dgm:t>
    </dgm:pt>
    <dgm:pt modelId="{DFCCEF1E-9EBF-434F-8190-FD8B74D345AA}">
      <dgm:prSet/>
      <dgm:spPr/>
      <dgm:t>
        <a:bodyPr/>
        <a:lstStyle/>
        <a:p>
          <a:r>
            <a:rPr lang="en-US"/>
            <a:t>Admission to an acute gynecology or children’s unit should be arranged if : </a:t>
          </a:r>
          <a:r>
            <a:rPr lang="en-US" u="sng"/>
            <a:t>bleeding heavily , hemodynamically compromised or significantly anemic</a:t>
          </a:r>
          <a:r>
            <a:rPr lang="en-US"/>
            <a:t> </a:t>
          </a:r>
        </a:p>
      </dgm:t>
    </dgm:pt>
    <dgm:pt modelId="{64873DE0-DB64-4819-8CAE-727C4994E839}" type="parTrans" cxnId="{B95324D8-7C95-48F8-9C92-8CD563B7AA95}">
      <dgm:prSet/>
      <dgm:spPr/>
      <dgm:t>
        <a:bodyPr/>
        <a:lstStyle/>
        <a:p>
          <a:endParaRPr lang="en-US"/>
        </a:p>
      </dgm:t>
    </dgm:pt>
    <dgm:pt modelId="{A0642B7B-4381-46A9-9AF9-29DF874BFDE1}" type="sibTrans" cxnId="{B95324D8-7C95-48F8-9C92-8CD563B7AA95}">
      <dgm:prSet/>
      <dgm:spPr/>
      <dgm:t>
        <a:bodyPr/>
        <a:lstStyle/>
        <a:p>
          <a:endParaRPr lang="en-US"/>
        </a:p>
      </dgm:t>
    </dgm:pt>
    <dgm:pt modelId="{DB9AEB79-FA35-4A64-A5F7-77C828E22FF4}">
      <dgm:prSet/>
      <dgm:spPr/>
      <dgm:t>
        <a:bodyPr/>
        <a:lstStyle/>
        <a:p>
          <a:r>
            <a:rPr lang="en-US"/>
            <a:t>By consultation we educate girls about their menstrual and sexual health </a:t>
          </a:r>
        </a:p>
      </dgm:t>
    </dgm:pt>
    <dgm:pt modelId="{EAB84BBD-80EE-460A-898B-B0C1B6C2600D}" type="parTrans" cxnId="{446F690A-2ABA-4C29-9B39-B656C0947030}">
      <dgm:prSet/>
      <dgm:spPr/>
      <dgm:t>
        <a:bodyPr/>
        <a:lstStyle/>
        <a:p>
          <a:endParaRPr lang="en-US"/>
        </a:p>
      </dgm:t>
    </dgm:pt>
    <dgm:pt modelId="{BF336A71-1D3C-4501-9B46-C2176E404D7C}" type="sibTrans" cxnId="{446F690A-2ABA-4C29-9B39-B656C0947030}">
      <dgm:prSet/>
      <dgm:spPr/>
      <dgm:t>
        <a:bodyPr/>
        <a:lstStyle/>
        <a:p>
          <a:endParaRPr lang="en-US"/>
        </a:p>
      </dgm:t>
    </dgm:pt>
    <dgm:pt modelId="{66AF7689-AC0A-4558-B177-8635DE34C69D}">
      <dgm:prSet/>
      <dgm:spPr/>
      <dgm:t>
        <a:bodyPr/>
        <a:lstStyle/>
        <a:p>
          <a:r>
            <a:rPr lang="en-US"/>
            <a:t>Management should consider their physical, psychological and social welllbeing  </a:t>
          </a:r>
        </a:p>
      </dgm:t>
    </dgm:pt>
    <dgm:pt modelId="{C1BAC365-9D21-4BC7-8172-D5908DC261CC}" type="parTrans" cxnId="{70C982E9-600E-4EEF-B6F3-A7D729740437}">
      <dgm:prSet/>
      <dgm:spPr/>
      <dgm:t>
        <a:bodyPr/>
        <a:lstStyle/>
        <a:p>
          <a:endParaRPr lang="en-US"/>
        </a:p>
      </dgm:t>
    </dgm:pt>
    <dgm:pt modelId="{06C3EF91-9D94-43F4-A911-06A1100C6EE6}" type="sibTrans" cxnId="{70C982E9-600E-4EEF-B6F3-A7D729740437}">
      <dgm:prSet/>
      <dgm:spPr/>
      <dgm:t>
        <a:bodyPr/>
        <a:lstStyle/>
        <a:p>
          <a:endParaRPr lang="en-US"/>
        </a:p>
      </dgm:t>
    </dgm:pt>
    <dgm:pt modelId="{10CBDCB3-C587-47A3-AB07-71708544C027}" type="pres">
      <dgm:prSet presAssocID="{42263932-357F-4D5D-BC91-F7EAF6B1C1DA}" presName="linear" presStyleCnt="0">
        <dgm:presLayoutVars>
          <dgm:animLvl val="lvl"/>
          <dgm:resizeHandles val="exact"/>
        </dgm:presLayoutVars>
      </dgm:prSet>
      <dgm:spPr/>
    </dgm:pt>
    <dgm:pt modelId="{EF6BCE8A-29C1-452A-899C-18B1CEF2376C}" type="pres">
      <dgm:prSet presAssocID="{AE465C93-D5D8-4DC4-8381-4D197BD5DA5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B396230-E147-4C0A-9BED-300C8DC393ED}" type="pres">
      <dgm:prSet presAssocID="{2668748E-3D8F-4BA2-BD26-F4B8C4AE66D2}" presName="spacer" presStyleCnt="0"/>
      <dgm:spPr/>
    </dgm:pt>
    <dgm:pt modelId="{6D4BB8D7-EEC5-4EAF-8233-8A6B0512B354}" type="pres">
      <dgm:prSet presAssocID="{DFCCEF1E-9EBF-434F-8190-FD8B74D345A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AFD48B1-7BB1-4ABE-BE30-4E72CFC5CD59}" type="pres">
      <dgm:prSet presAssocID="{A0642B7B-4381-46A9-9AF9-29DF874BFDE1}" presName="spacer" presStyleCnt="0"/>
      <dgm:spPr/>
    </dgm:pt>
    <dgm:pt modelId="{A24CB374-527C-414F-9A14-0141F7E5CC6C}" type="pres">
      <dgm:prSet presAssocID="{DB9AEB79-FA35-4A64-A5F7-77C828E22FF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9BF5FA8-85B3-4CBF-A895-692C78455957}" type="pres">
      <dgm:prSet presAssocID="{BF336A71-1D3C-4501-9B46-C2176E404D7C}" presName="spacer" presStyleCnt="0"/>
      <dgm:spPr/>
    </dgm:pt>
    <dgm:pt modelId="{62158665-B104-4928-8CDC-E05FCE55BBE7}" type="pres">
      <dgm:prSet presAssocID="{66AF7689-AC0A-4558-B177-8635DE34C69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46F690A-2ABA-4C29-9B39-B656C0947030}" srcId="{42263932-357F-4D5D-BC91-F7EAF6B1C1DA}" destId="{DB9AEB79-FA35-4A64-A5F7-77C828E22FF4}" srcOrd="2" destOrd="0" parTransId="{EAB84BBD-80EE-460A-898B-B0C1B6C2600D}" sibTransId="{BF336A71-1D3C-4501-9B46-C2176E404D7C}"/>
    <dgm:cxn modelId="{987D6C3D-4990-4A1E-B6E7-0F904D373C77}" srcId="{42263932-357F-4D5D-BC91-F7EAF6B1C1DA}" destId="{AE465C93-D5D8-4DC4-8381-4D197BD5DA5D}" srcOrd="0" destOrd="0" parTransId="{15566FB3-E5BE-4563-A723-048C2B3402D0}" sibTransId="{2668748E-3D8F-4BA2-BD26-F4B8C4AE66D2}"/>
    <dgm:cxn modelId="{2143D147-D1C9-4FD7-A7D1-F1F255A41440}" type="presOf" srcId="{DB9AEB79-FA35-4A64-A5F7-77C828E22FF4}" destId="{A24CB374-527C-414F-9A14-0141F7E5CC6C}" srcOrd="0" destOrd="0" presId="urn:microsoft.com/office/officeart/2005/8/layout/vList2"/>
    <dgm:cxn modelId="{4723D051-44AC-4845-B46E-4F5DAD9EBFD1}" type="presOf" srcId="{66AF7689-AC0A-4558-B177-8635DE34C69D}" destId="{62158665-B104-4928-8CDC-E05FCE55BBE7}" srcOrd="0" destOrd="0" presId="urn:microsoft.com/office/officeart/2005/8/layout/vList2"/>
    <dgm:cxn modelId="{0D34F95E-C7F0-4557-8471-2D14C400E992}" type="presOf" srcId="{42263932-357F-4D5D-BC91-F7EAF6B1C1DA}" destId="{10CBDCB3-C587-47A3-AB07-71708544C027}" srcOrd="0" destOrd="0" presId="urn:microsoft.com/office/officeart/2005/8/layout/vList2"/>
    <dgm:cxn modelId="{B95324D8-7C95-48F8-9C92-8CD563B7AA95}" srcId="{42263932-357F-4D5D-BC91-F7EAF6B1C1DA}" destId="{DFCCEF1E-9EBF-434F-8190-FD8B74D345AA}" srcOrd="1" destOrd="0" parTransId="{64873DE0-DB64-4819-8CAE-727C4994E839}" sibTransId="{A0642B7B-4381-46A9-9AF9-29DF874BFDE1}"/>
    <dgm:cxn modelId="{6BE918E4-DFC2-4E08-82DE-A2A4B727CA9F}" type="presOf" srcId="{DFCCEF1E-9EBF-434F-8190-FD8B74D345AA}" destId="{6D4BB8D7-EEC5-4EAF-8233-8A6B0512B354}" srcOrd="0" destOrd="0" presId="urn:microsoft.com/office/officeart/2005/8/layout/vList2"/>
    <dgm:cxn modelId="{3B522DE9-EED0-4248-893F-96951D12677E}" type="presOf" srcId="{AE465C93-D5D8-4DC4-8381-4D197BD5DA5D}" destId="{EF6BCE8A-29C1-452A-899C-18B1CEF2376C}" srcOrd="0" destOrd="0" presId="urn:microsoft.com/office/officeart/2005/8/layout/vList2"/>
    <dgm:cxn modelId="{70C982E9-600E-4EEF-B6F3-A7D729740437}" srcId="{42263932-357F-4D5D-BC91-F7EAF6B1C1DA}" destId="{66AF7689-AC0A-4558-B177-8635DE34C69D}" srcOrd="3" destOrd="0" parTransId="{C1BAC365-9D21-4BC7-8172-D5908DC261CC}" sibTransId="{06C3EF91-9D94-43F4-A911-06A1100C6EE6}"/>
    <dgm:cxn modelId="{4FC8FE8B-871A-4249-8217-A7EB116BBFC6}" type="presParOf" srcId="{10CBDCB3-C587-47A3-AB07-71708544C027}" destId="{EF6BCE8A-29C1-452A-899C-18B1CEF2376C}" srcOrd="0" destOrd="0" presId="urn:microsoft.com/office/officeart/2005/8/layout/vList2"/>
    <dgm:cxn modelId="{5AC90F13-73E2-462E-BF07-901BC5A537A1}" type="presParOf" srcId="{10CBDCB3-C587-47A3-AB07-71708544C027}" destId="{0B396230-E147-4C0A-9BED-300C8DC393ED}" srcOrd="1" destOrd="0" presId="urn:microsoft.com/office/officeart/2005/8/layout/vList2"/>
    <dgm:cxn modelId="{B24AC8C8-5F52-4E39-A1D9-0BAF1DFF16C3}" type="presParOf" srcId="{10CBDCB3-C587-47A3-AB07-71708544C027}" destId="{6D4BB8D7-EEC5-4EAF-8233-8A6B0512B354}" srcOrd="2" destOrd="0" presId="urn:microsoft.com/office/officeart/2005/8/layout/vList2"/>
    <dgm:cxn modelId="{D5E8D146-A6C2-4E29-B673-D783B676591A}" type="presParOf" srcId="{10CBDCB3-C587-47A3-AB07-71708544C027}" destId="{9AFD48B1-7BB1-4ABE-BE30-4E72CFC5CD59}" srcOrd="3" destOrd="0" presId="urn:microsoft.com/office/officeart/2005/8/layout/vList2"/>
    <dgm:cxn modelId="{278D9566-49C1-4340-B363-C1423FCF9C91}" type="presParOf" srcId="{10CBDCB3-C587-47A3-AB07-71708544C027}" destId="{A24CB374-527C-414F-9A14-0141F7E5CC6C}" srcOrd="4" destOrd="0" presId="urn:microsoft.com/office/officeart/2005/8/layout/vList2"/>
    <dgm:cxn modelId="{B3AD83EA-5070-4DAD-AEF5-4FE0CE12404F}" type="presParOf" srcId="{10CBDCB3-C587-47A3-AB07-71708544C027}" destId="{D9BF5FA8-85B3-4CBF-A895-692C78455957}" srcOrd="5" destOrd="0" presId="urn:microsoft.com/office/officeart/2005/8/layout/vList2"/>
    <dgm:cxn modelId="{34A43DEB-16E1-4CFA-B261-08D2BF89563B}" type="presParOf" srcId="{10CBDCB3-C587-47A3-AB07-71708544C027}" destId="{62158665-B104-4928-8CDC-E05FCE55BBE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2249AC1-E7FA-4003-B7FD-C9852E7ABDA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D6EFDE-5140-4472-A362-D6713639CA9E}">
      <dgm:prSet custT="1"/>
      <dgm:spPr/>
      <dgm:t>
        <a:bodyPr/>
        <a:lstStyle/>
        <a:p>
          <a:r>
            <a:rPr lang="en-US" sz="2300"/>
            <a:t>Stabilizing PTs hemodynamically </a:t>
          </a:r>
        </a:p>
      </dgm:t>
    </dgm:pt>
    <dgm:pt modelId="{7BC1CF2F-41D7-4900-9D64-D7E04185E38D}" type="parTrans" cxnId="{21C58D32-F441-4768-9EE2-D0F33D93A3F1}">
      <dgm:prSet/>
      <dgm:spPr/>
      <dgm:t>
        <a:bodyPr/>
        <a:lstStyle/>
        <a:p>
          <a:endParaRPr lang="en-US"/>
        </a:p>
      </dgm:t>
    </dgm:pt>
    <dgm:pt modelId="{A9F59D36-3348-478E-A6C4-B8088017C666}" type="sibTrans" cxnId="{21C58D32-F441-4768-9EE2-D0F33D93A3F1}">
      <dgm:prSet/>
      <dgm:spPr/>
      <dgm:t>
        <a:bodyPr/>
        <a:lstStyle/>
        <a:p>
          <a:endParaRPr lang="en-US"/>
        </a:p>
      </dgm:t>
    </dgm:pt>
    <dgm:pt modelId="{E3B3AA7D-B160-4DB1-AD3F-036241A3A6D0}">
      <dgm:prSet/>
      <dgm:spPr/>
      <dgm:t>
        <a:bodyPr/>
        <a:lstStyle/>
        <a:p>
          <a:r>
            <a:rPr lang="en-US"/>
            <a:t>Clinical Hx </a:t>
          </a:r>
        </a:p>
      </dgm:t>
    </dgm:pt>
    <dgm:pt modelId="{05320638-41FD-4446-8FB0-99FF2C59FA97}" type="parTrans" cxnId="{E086852F-BFEF-4C6E-A894-EB674E0331BE}">
      <dgm:prSet/>
      <dgm:spPr/>
      <dgm:t>
        <a:bodyPr/>
        <a:lstStyle/>
        <a:p>
          <a:endParaRPr lang="en-US"/>
        </a:p>
      </dgm:t>
    </dgm:pt>
    <dgm:pt modelId="{65E1DB82-9C42-4708-A562-796B008DC232}" type="sibTrans" cxnId="{E086852F-BFEF-4C6E-A894-EB674E0331BE}">
      <dgm:prSet/>
      <dgm:spPr/>
      <dgm:t>
        <a:bodyPr/>
        <a:lstStyle/>
        <a:p>
          <a:endParaRPr lang="en-US"/>
        </a:p>
      </dgm:t>
    </dgm:pt>
    <dgm:pt modelId="{B0B58A8F-6B97-4F9F-82DC-CA61A1795A4E}">
      <dgm:prSet/>
      <dgm:spPr/>
      <dgm:t>
        <a:bodyPr/>
        <a:lstStyle/>
        <a:p>
          <a:r>
            <a:rPr lang="en-US"/>
            <a:t>Clinical Ex</a:t>
          </a:r>
        </a:p>
      </dgm:t>
    </dgm:pt>
    <dgm:pt modelId="{7FA37A79-2B17-424D-A408-EB77405CD951}" type="parTrans" cxnId="{B13B52C8-6AAD-403A-8074-E348A6B6056C}">
      <dgm:prSet/>
      <dgm:spPr/>
      <dgm:t>
        <a:bodyPr/>
        <a:lstStyle/>
        <a:p>
          <a:endParaRPr lang="en-US"/>
        </a:p>
      </dgm:t>
    </dgm:pt>
    <dgm:pt modelId="{272F149E-1EE3-4A08-908C-32B98AFBFFFE}" type="sibTrans" cxnId="{B13B52C8-6AAD-403A-8074-E348A6B6056C}">
      <dgm:prSet/>
      <dgm:spPr/>
      <dgm:t>
        <a:bodyPr/>
        <a:lstStyle/>
        <a:p>
          <a:endParaRPr lang="en-US"/>
        </a:p>
      </dgm:t>
    </dgm:pt>
    <dgm:pt modelId="{B46EF4AC-9658-46B3-AE56-9AA75A804683}">
      <dgm:prSet/>
      <dgm:spPr/>
      <dgm:t>
        <a:bodyPr/>
        <a:lstStyle/>
        <a:p>
          <a:r>
            <a:rPr lang="en-US"/>
            <a:t>Treatment </a:t>
          </a:r>
        </a:p>
      </dgm:t>
    </dgm:pt>
    <dgm:pt modelId="{C5AF9217-C03C-4749-A1A6-4DF2C87048B9}" type="parTrans" cxnId="{F3B691B9-7A27-4AD8-A560-8A2166DD8321}">
      <dgm:prSet/>
      <dgm:spPr/>
      <dgm:t>
        <a:bodyPr/>
        <a:lstStyle/>
        <a:p>
          <a:endParaRPr lang="en-US"/>
        </a:p>
      </dgm:t>
    </dgm:pt>
    <dgm:pt modelId="{4D25DBF7-C70B-4838-A410-1DCC17A08685}" type="sibTrans" cxnId="{F3B691B9-7A27-4AD8-A560-8A2166DD8321}">
      <dgm:prSet/>
      <dgm:spPr/>
      <dgm:t>
        <a:bodyPr/>
        <a:lstStyle/>
        <a:p>
          <a:endParaRPr lang="en-US"/>
        </a:p>
      </dgm:t>
    </dgm:pt>
    <dgm:pt modelId="{AA7835BC-929E-4017-B344-4EBC0C4536BD}">
      <dgm:prSet/>
      <dgm:spPr/>
      <dgm:t>
        <a:bodyPr/>
        <a:lstStyle/>
        <a:p>
          <a:r>
            <a:rPr lang="en-US"/>
            <a:t>Discharge plane </a:t>
          </a:r>
        </a:p>
      </dgm:t>
    </dgm:pt>
    <dgm:pt modelId="{A331B494-D0B7-41FB-87C4-5E35B7F8BC46}" type="parTrans" cxnId="{16B53936-9723-48B3-BDFE-DC256D0DD980}">
      <dgm:prSet/>
      <dgm:spPr/>
      <dgm:t>
        <a:bodyPr/>
        <a:lstStyle/>
        <a:p>
          <a:endParaRPr lang="en-US"/>
        </a:p>
      </dgm:t>
    </dgm:pt>
    <dgm:pt modelId="{F7E8B6A9-3D3E-4A49-B0BF-53ED38205A75}" type="sibTrans" cxnId="{16B53936-9723-48B3-BDFE-DC256D0DD980}">
      <dgm:prSet/>
      <dgm:spPr/>
      <dgm:t>
        <a:bodyPr/>
        <a:lstStyle/>
        <a:p>
          <a:endParaRPr lang="en-US"/>
        </a:p>
      </dgm:t>
    </dgm:pt>
    <dgm:pt modelId="{4DDC7723-A817-400C-90E2-2B300A411392}" type="pres">
      <dgm:prSet presAssocID="{A2249AC1-E7FA-4003-B7FD-C9852E7ABDA2}" presName="Name0" presStyleCnt="0">
        <dgm:presLayoutVars>
          <dgm:dir/>
          <dgm:animLvl val="lvl"/>
          <dgm:resizeHandles val="exact"/>
        </dgm:presLayoutVars>
      </dgm:prSet>
      <dgm:spPr/>
    </dgm:pt>
    <dgm:pt modelId="{875375A0-B325-4C1C-9942-84686E6B2078}" type="pres">
      <dgm:prSet presAssocID="{0ED6EFDE-5140-4472-A362-D6713639CA9E}" presName="linNode" presStyleCnt="0"/>
      <dgm:spPr/>
    </dgm:pt>
    <dgm:pt modelId="{D622C76F-4266-4B0A-A9DC-460789E56A3A}" type="pres">
      <dgm:prSet presAssocID="{0ED6EFDE-5140-4472-A362-D6713639CA9E}" presName="parentText" presStyleLbl="node1" presStyleIdx="0" presStyleCnt="5" custScaleX="200148">
        <dgm:presLayoutVars>
          <dgm:chMax val="1"/>
          <dgm:bulletEnabled val="1"/>
        </dgm:presLayoutVars>
      </dgm:prSet>
      <dgm:spPr/>
    </dgm:pt>
    <dgm:pt modelId="{F236C531-E322-4A02-8C94-8DA0C1218867}" type="pres">
      <dgm:prSet presAssocID="{A9F59D36-3348-478E-A6C4-B8088017C666}" presName="sp" presStyleCnt="0"/>
      <dgm:spPr/>
    </dgm:pt>
    <dgm:pt modelId="{BEE033A0-4DEB-4A23-B125-168B7BEA3F47}" type="pres">
      <dgm:prSet presAssocID="{E3B3AA7D-B160-4DB1-AD3F-036241A3A6D0}" presName="linNode" presStyleCnt="0"/>
      <dgm:spPr/>
    </dgm:pt>
    <dgm:pt modelId="{AE22993B-1243-4429-9D3B-314E850FC65F}" type="pres">
      <dgm:prSet presAssocID="{E3B3AA7D-B160-4DB1-AD3F-036241A3A6D0}" presName="parentText" presStyleLbl="node1" presStyleIdx="1" presStyleCnt="5" custScaleX="202500">
        <dgm:presLayoutVars>
          <dgm:chMax val="1"/>
          <dgm:bulletEnabled val="1"/>
        </dgm:presLayoutVars>
      </dgm:prSet>
      <dgm:spPr/>
    </dgm:pt>
    <dgm:pt modelId="{7F6A53DF-FA62-4D83-9A30-72776E87D46F}" type="pres">
      <dgm:prSet presAssocID="{65E1DB82-9C42-4708-A562-796B008DC232}" presName="sp" presStyleCnt="0"/>
      <dgm:spPr/>
    </dgm:pt>
    <dgm:pt modelId="{1A3AB43A-C3B1-4814-BB1A-F48A71388AFE}" type="pres">
      <dgm:prSet presAssocID="{B0B58A8F-6B97-4F9F-82DC-CA61A1795A4E}" presName="linNode" presStyleCnt="0"/>
      <dgm:spPr/>
    </dgm:pt>
    <dgm:pt modelId="{D6729492-9580-4C8D-8B52-0BD0944E7992}" type="pres">
      <dgm:prSet presAssocID="{B0B58A8F-6B97-4F9F-82DC-CA61A1795A4E}" presName="parentText" presStyleLbl="node1" presStyleIdx="2" presStyleCnt="5" custScaleX="199764">
        <dgm:presLayoutVars>
          <dgm:chMax val="1"/>
          <dgm:bulletEnabled val="1"/>
        </dgm:presLayoutVars>
      </dgm:prSet>
      <dgm:spPr/>
    </dgm:pt>
    <dgm:pt modelId="{9B0EA67F-0D54-4749-916C-DB2AC6638BB1}" type="pres">
      <dgm:prSet presAssocID="{272F149E-1EE3-4A08-908C-32B98AFBFFFE}" presName="sp" presStyleCnt="0"/>
      <dgm:spPr/>
    </dgm:pt>
    <dgm:pt modelId="{6750C506-F9B7-4FAE-ACC1-C8D790B6CC99}" type="pres">
      <dgm:prSet presAssocID="{B46EF4AC-9658-46B3-AE56-9AA75A804683}" presName="linNode" presStyleCnt="0"/>
      <dgm:spPr/>
    </dgm:pt>
    <dgm:pt modelId="{3ED47300-8F59-4634-9C48-2BE0F4E505FB}" type="pres">
      <dgm:prSet presAssocID="{B46EF4AC-9658-46B3-AE56-9AA75A804683}" presName="parentText" presStyleLbl="node1" presStyleIdx="3" presStyleCnt="5" custScaleX="196236">
        <dgm:presLayoutVars>
          <dgm:chMax val="1"/>
          <dgm:bulletEnabled val="1"/>
        </dgm:presLayoutVars>
      </dgm:prSet>
      <dgm:spPr/>
    </dgm:pt>
    <dgm:pt modelId="{329E4F96-AE6F-4E71-89A4-291D68663919}" type="pres">
      <dgm:prSet presAssocID="{4D25DBF7-C70B-4838-A410-1DCC17A08685}" presName="sp" presStyleCnt="0"/>
      <dgm:spPr/>
    </dgm:pt>
    <dgm:pt modelId="{9CBB99FB-6C93-4156-AC29-CB349E6B3351}" type="pres">
      <dgm:prSet presAssocID="{AA7835BC-929E-4017-B344-4EBC0C4536BD}" presName="linNode" presStyleCnt="0"/>
      <dgm:spPr/>
    </dgm:pt>
    <dgm:pt modelId="{A1F7E5D9-A241-4162-A027-683802DB8767}" type="pres">
      <dgm:prSet presAssocID="{AA7835BC-929E-4017-B344-4EBC0C4536BD}" presName="parentText" presStyleLbl="node1" presStyleIdx="4" presStyleCnt="5" custScaleX="198971">
        <dgm:presLayoutVars>
          <dgm:chMax val="1"/>
          <dgm:bulletEnabled val="1"/>
        </dgm:presLayoutVars>
      </dgm:prSet>
      <dgm:spPr/>
    </dgm:pt>
  </dgm:ptLst>
  <dgm:cxnLst>
    <dgm:cxn modelId="{6DED861C-5A52-4ABF-82F6-44C3E5AC62FA}" type="presOf" srcId="{B0B58A8F-6B97-4F9F-82DC-CA61A1795A4E}" destId="{D6729492-9580-4C8D-8B52-0BD0944E7992}" srcOrd="0" destOrd="0" presId="urn:microsoft.com/office/officeart/2005/8/layout/vList5"/>
    <dgm:cxn modelId="{E086852F-BFEF-4C6E-A894-EB674E0331BE}" srcId="{A2249AC1-E7FA-4003-B7FD-C9852E7ABDA2}" destId="{E3B3AA7D-B160-4DB1-AD3F-036241A3A6D0}" srcOrd="1" destOrd="0" parTransId="{05320638-41FD-4446-8FB0-99FF2C59FA97}" sibTransId="{65E1DB82-9C42-4708-A562-796B008DC232}"/>
    <dgm:cxn modelId="{21C58D32-F441-4768-9EE2-D0F33D93A3F1}" srcId="{A2249AC1-E7FA-4003-B7FD-C9852E7ABDA2}" destId="{0ED6EFDE-5140-4472-A362-D6713639CA9E}" srcOrd="0" destOrd="0" parTransId="{7BC1CF2F-41D7-4900-9D64-D7E04185E38D}" sibTransId="{A9F59D36-3348-478E-A6C4-B8088017C666}"/>
    <dgm:cxn modelId="{16B53936-9723-48B3-BDFE-DC256D0DD980}" srcId="{A2249AC1-E7FA-4003-B7FD-C9852E7ABDA2}" destId="{AA7835BC-929E-4017-B344-4EBC0C4536BD}" srcOrd="4" destOrd="0" parTransId="{A331B494-D0B7-41FB-87C4-5E35B7F8BC46}" sibTransId="{F7E8B6A9-3D3E-4A49-B0BF-53ED38205A75}"/>
    <dgm:cxn modelId="{DE7CDA47-4CB5-4493-AFFE-F80044BAEFE1}" type="presOf" srcId="{AA7835BC-929E-4017-B344-4EBC0C4536BD}" destId="{A1F7E5D9-A241-4162-A027-683802DB8767}" srcOrd="0" destOrd="0" presId="urn:microsoft.com/office/officeart/2005/8/layout/vList5"/>
    <dgm:cxn modelId="{3AE62751-3718-417A-B7F2-90A73A0BE9B8}" type="presOf" srcId="{B46EF4AC-9658-46B3-AE56-9AA75A804683}" destId="{3ED47300-8F59-4634-9C48-2BE0F4E505FB}" srcOrd="0" destOrd="0" presId="urn:microsoft.com/office/officeart/2005/8/layout/vList5"/>
    <dgm:cxn modelId="{2457AA57-660E-4846-8AC0-9E12D10C4D60}" type="presOf" srcId="{0ED6EFDE-5140-4472-A362-D6713639CA9E}" destId="{D622C76F-4266-4B0A-A9DC-460789E56A3A}" srcOrd="0" destOrd="0" presId="urn:microsoft.com/office/officeart/2005/8/layout/vList5"/>
    <dgm:cxn modelId="{07A7355E-352D-40ED-B17A-78D8EE2F94EC}" type="presOf" srcId="{E3B3AA7D-B160-4DB1-AD3F-036241A3A6D0}" destId="{AE22993B-1243-4429-9D3B-314E850FC65F}" srcOrd="0" destOrd="0" presId="urn:microsoft.com/office/officeart/2005/8/layout/vList5"/>
    <dgm:cxn modelId="{46CCFDB4-1685-4F6F-BC03-1D3DCEBAD59A}" type="presOf" srcId="{A2249AC1-E7FA-4003-B7FD-C9852E7ABDA2}" destId="{4DDC7723-A817-400C-90E2-2B300A411392}" srcOrd="0" destOrd="0" presId="urn:microsoft.com/office/officeart/2005/8/layout/vList5"/>
    <dgm:cxn modelId="{F3B691B9-7A27-4AD8-A560-8A2166DD8321}" srcId="{A2249AC1-E7FA-4003-B7FD-C9852E7ABDA2}" destId="{B46EF4AC-9658-46B3-AE56-9AA75A804683}" srcOrd="3" destOrd="0" parTransId="{C5AF9217-C03C-4749-A1A6-4DF2C87048B9}" sibTransId="{4D25DBF7-C70B-4838-A410-1DCC17A08685}"/>
    <dgm:cxn modelId="{B13B52C8-6AAD-403A-8074-E348A6B6056C}" srcId="{A2249AC1-E7FA-4003-B7FD-C9852E7ABDA2}" destId="{B0B58A8F-6B97-4F9F-82DC-CA61A1795A4E}" srcOrd="2" destOrd="0" parTransId="{7FA37A79-2B17-424D-A408-EB77405CD951}" sibTransId="{272F149E-1EE3-4A08-908C-32B98AFBFFFE}"/>
    <dgm:cxn modelId="{216BCC83-ED29-4798-9A0B-6C0D8833A3FE}" type="presParOf" srcId="{4DDC7723-A817-400C-90E2-2B300A411392}" destId="{875375A0-B325-4C1C-9942-84686E6B2078}" srcOrd="0" destOrd="0" presId="urn:microsoft.com/office/officeart/2005/8/layout/vList5"/>
    <dgm:cxn modelId="{DBC87E85-B3B2-4DE8-AE1C-8F0091EB6331}" type="presParOf" srcId="{875375A0-B325-4C1C-9942-84686E6B2078}" destId="{D622C76F-4266-4B0A-A9DC-460789E56A3A}" srcOrd="0" destOrd="0" presId="urn:microsoft.com/office/officeart/2005/8/layout/vList5"/>
    <dgm:cxn modelId="{ECB80E9D-EBEC-4C7E-AFF0-9A5E4A3F7D7F}" type="presParOf" srcId="{4DDC7723-A817-400C-90E2-2B300A411392}" destId="{F236C531-E322-4A02-8C94-8DA0C1218867}" srcOrd="1" destOrd="0" presId="urn:microsoft.com/office/officeart/2005/8/layout/vList5"/>
    <dgm:cxn modelId="{176FEEC6-791A-442D-90BB-C92FAB0A8836}" type="presParOf" srcId="{4DDC7723-A817-400C-90E2-2B300A411392}" destId="{BEE033A0-4DEB-4A23-B125-168B7BEA3F47}" srcOrd="2" destOrd="0" presId="urn:microsoft.com/office/officeart/2005/8/layout/vList5"/>
    <dgm:cxn modelId="{5D2F0C7F-6B43-4DE2-A16F-0BDDAE8C288C}" type="presParOf" srcId="{BEE033A0-4DEB-4A23-B125-168B7BEA3F47}" destId="{AE22993B-1243-4429-9D3B-314E850FC65F}" srcOrd="0" destOrd="0" presId="urn:microsoft.com/office/officeart/2005/8/layout/vList5"/>
    <dgm:cxn modelId="{721DBC52-7772-4BCC-A897-E895059C8C67}" type="presParOf" srcId="{4DDC7723-A817-400C-90E2-2B300A411392}" destId="{7F6A53DF-FA62-4D83-9A30-72776E87D46F}" srcOrd="3" destOrd="0" presId="urn:microsoft.com/office/officeart/2005/8/layout/vList5"/>
    <dgm:cxn modelId="{C1484874-DC02-4FDF-8005-73DA7443FBCB}" type="presParOf" srcId="{4DDC7723-A817-400C-90E2-2B300A411392}" destId="{1A3AB43A-C3B1-4814-BB1A-F48A71388AFE}" srcOrd="4" destOrd="0" presId="urn:microsoft.com/office/officeart/2005/8/layout/vList5"/>
    <dgm:cxn modelId="{EFACD4CC-8540-4004-B77B-344839FFC62B}" type="presParOf" srcId="{1A3AB43A-C3B1-4814-BB1A-F48A71388AFE}" destId="{D6729492-9580-4C8D-8B52-0BD0944E7992}" srcOrd="0" destOrd="0" presId="urn:microsoft.com/office/officeart/2005/8/layout/vList5"/>
    <dgm:cxn modelId="{A063A7A9-EA0A-45A3-BC04-9F4E20F6E90F}" type="presParOf" srcId="{4DDC7723-A817-400C-90E2-2B300A411392}" destId="{9B0EA67F-0D54-4749-916C-DB2AC6638BB1}" srcOrd="5" destOrd="0" presId="urn:microsoft.com/office/officeart/2005/8/layout/vList5"/>
    <dgm:cxn modelId="{C480D55F-E407-47E5-8CA9-B5CD6138F377}" type="presParOf" srcId="{4DDC7723-A817-400C-90E2-2B300A411392}" destId="{6750C506-F9B7-4FAE-ACC1-C8D790B6CC99}" srcOrd="6" destOrd="0" presId="urn:microsoft.com/office/officeart/2005/8/layout/vList5"/>
    <dgm:cxn modelId="{1163051C-47A4-41AE-B5C3-0777ABDA0DAF}" type="presParOf" srcId="{6750C506-F9B7-4FAE-ACC1-C8D790B6CC99}" destId="{3ED47300-8F59-4634-9C48-2BE0F4E505FB}" srcOrd="0" destOrd="0" presId="urn:microsoft.com/office/officeart/2005/8/layout/vList5"/>
    <dgm:cxn modelId="{256F1394-B780-4755-93BE-CD203A3DD937}" type="presParOf" srcId="{4DDC7723-A817-400C-90E2-2B300A411392}" destId="{329E4F96-AE6F-4E71-89A4-291D68663919}" srcOrd="7" destOrd="0" presId="urn:microsoft.com/office/officeart/2005/8/layout/vList5"/>
    <dgm:cxn modelId="{D336EAF8-212B-4587-A435-19336DED7998}" type="presParOf" srcId="{4DDC7723-A817-400C-90E2-2B300A411392}" destId="{9CBB99FB-6C93-4156-AC29-CB349E6B3351}" srcOrd="8" destOrd="0" presId="urn:microsoft.com/office/officeart/2005/8/layout/vList5"/>
    <dgm:cxn modelId="{582EB46F-F80E-4D11-8A76-EDA370CCF732}" type="presParOf" srcId="{9CBB99FB-6C93-4156-AC29-CB349E6B3351}" destId="{A1F7E5D9-A241-4162-A027-683802DB876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AA1E3F-F23F-4F50-B381-81EC6D48281D}">
      <dsp:nvSpPr>
        <dsp:cNvPr id="0" name=""/>
        <dsp:cNvSpPr/>
      </dsp:nvSpPr>
      <dsp:spPr>
        <a:xfrm>
          <a:off x="0" y="0"/>
          <a:ext cx="6355080" cy="7699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Understand how to clinically evaluate adolescent  HMB</a:t>
          </a:r>
        </a:p>
      </dsp:txBody>
      <dsp:txXfrm>
        <a:off x="22550" y="22550"/>
        <a:ext cx="5459224" cy="724814"/>
      </dsp:txXfrm>
    </dsp:sp>
    <dsp:sp modelId="{9B096048-7FE5-4F12-B4B6-F342957A040C}">
      <dsp:nvSpPr>
        <dsp:cNvPr id="0" name=""/>
        <dsp:cNvSpPr/>
      </dsp:nvSpPr>
      <dsp:spPr>
        <a:xfrm>
          <a:off x="532237" y="909898"/>
          <a:ext cx="6355080" cy="7699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Understand when and how to investigate adolescent  HMB</a:t>
          </a:r>
        </a:p>
      </dsp:txBody>
      <dsp:txXfrm>
        <a:off x="554787" y="932448"/>
        <a:ext cx="5277297" cy="724814"/>
      </dsp:txXfrm>
    </dsp:sp>
    <dsp:sp modelId="{428AF617-F6FC-4D80-B675-37E4662E29CA}">
      <dsp:nvSpPr>
        <dsp:cNvPr id="0" name=""/>
        <dsp:cNvSpPr/>
      </dsp:nvSpPr>
      <dsp:spPr>
        <a:xfrm>
          <a:off x="1056532" y="1819797"/>
          <a:ext cx="6355080" cy="7699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The different medical treatment options for HMB ( their efficacy, risks and alternatives )</a:t>
          </a:r>
        </a:p>
      </dsp:txBody>
      <dsp:txXfrm>
        <a:off x="1079082" y="1842347"/>
        <a:ext cx="5285241" cy="724814"/>
      </dsp:txXfrm>
    </dsp:sp>
    <dsp:sp modelId="{48965726-B3F4-407F-9852-97AB8FB92546}">
      <dsp:nvSpPr>
        <dsp:cNvPr id="0" name=""/>
        <dsp:cNvSpPr/>
      </dsp:nvSpPr>
      <dsp:spPr>
        <a:xfrm>
          <a:off x="1897372" y="2729696"/>
          <a:ext cx="5737874" cy="7699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Understand</a:t>
          </a:r>
          <a:r>
            <a:rPr lang="en-US" sz="1900" u="sng" kern="1200"/>
            <a:t> </a:t>
          </a:r>
          <a:r>
            <a:rPr lang="en-US" sz="1900" kern="1200"/>
            <a:t>the</a:t>
          </a:r>
          <a:r>
            <a:rPr lang="en-US" sz="1900" u="sng" kern="1200"/>
            <a:t> </a:t>
          </a:r>
          <a:r>
            <a:rPr lang="en-US" sz="1900" kern="1200"/>
            <a:t>management</a:t>
          </a:r>
          <a:r>
            <a:rPr lang="en-US" sz="1900" u="sng" kern="1200"/>
            <a:t> </a:t>
          </a:r>
          <a:r>
            <a:rPr lang="en-US" sz="1900" kern="1200"/>
            <a:t>of</a:t>
          </a:r>
          <a:r>
            <a:rPr lang="en-US" sz="1900" u="sng" kern="1200"/>
            <a:t> acute adolescent HMB</a:t>
          </a:r>
          <a:endParaRPr lang="en-US" sz="1900" kern="1200"/>
        </a:p>
      </dsp:txBody>
      <dsp:txXfrm>
        <a:off x="1919922" y="2752246"/>
        <a:ext cx="4760386" cy="724814"/>
      </dsp:txXfrm>
    </dsp:sp>
    <dsp:sp modelId="{A6C32392-E260-4704-95F7-9934E0B91355}">
      <dsp:nvSpPr>
        <dsp:cNvPr id="0" name=""/>
        <dsp:cNvSpPr/>
      </dsp:nvSpPr>
      <dsp:spPr>
        <a:xfrm>
          <a:off x="5854635" y="589684"/>
          <a:ext cx="500444" cy="50044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5967235" y="589684"/>
        <a:ext cx="275244" cy="376584"/>
      </dsp:txXfrm>
    </dsp:sp>
    <dsp:sp modelId="{62B885C7-6BD7-49B0-BAC2-FF962AFD24A5}">
      <dsp:nvSpPr>
        <dsp:cNvPr id="0" name=""/>
        <dsp:cNvSpPr/>
      </dsp:nvSpPr>
      <dsp:spPr>
        <a:xfrm>
          <a:off x="6386873" y="1499583"/>
          <a:ext cx="500444" cy="50044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6499473" y="1499583"/>
        <a:ext cx="275244" cy="376584"/>
      </dsp:txXfrm>
    </dsp:sp>
    <dsp:sp modelId="{250A66D0-9475-4622-949C-54B6B869E3E5}">
      <dsp:nvSpPr>
        <dsp:cNvPr id="0" name=""/>
        <dsp:cNvSpPr/>
      </dsp:nvSpPr>
      <dsp:spPr>
        <a:xfrm>
          <a:off x="6911167" y="2409482"/>
          <a:ext cx="500444" cy="50044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7023767" y="2409482"/>
        <a:ext cx="275244" cy="3765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12EC6-2C3A-4199-9B5B-A1276A9C905F}">
      <dsp:nvSpPr>
        <dsp:cNvPr id="0" name=""/>
        <dsp:cNvSpPr/>
      </dsp:nvSpPr>
      <dsp:spPr>
        <a:xfrm>
          <a:off x="0" y="0"/>
          <a:ext cx="10096500" cy="44655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160" tIns="391160" rIns="391160" bIns="39116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500" b="1" i="1" kern="1200"/>
            <a:t>4) Chronic systemic disease and their treatments</a:t>
          </a:r>
          <a:endParaRPr lang="en-US" sz="5500" kern="1200"/>
        </a:p>
      </dsp:txBody>
      <dsp:txXfrm>
        <a:off x="0" y="0"/>
        <a:ext cx="10096500" cy="2411412"/>
      </dsp:txXfrm>
    </dsp:sp>
    <dsp:sp modelId="{60A12E09-D637-4C03-B42E-A1B21DAEC7D3}">
      <dsp:nvSpPr>
        <dsp:cNvPr id="0" name=""/>
        <dsp:cNvSpPr/>
      </dsp:nvSpPr>
      <dsp:spPr>
        <a:xfrm>
          <a:off x="4929" y="2322101"/>
          <a:ext cx="3362213" cy="205416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Supraphysiological insulin treatment in type 1 Dm or hyperinsulinemia 2</a:t>
          </a:r>
          <a:r>
            <a:rPr lang="en-US" sz="1600" kern="1200" baseline="30000"/>
            <a:t>nd</a:t>
          </a:r>
          <a:r>
            <a:rPr lang="en-US" sz="1600" kern="1200"/>
            <a:t> to ovarian insulin resistance in type 2 Dm (lead to hyperandrogenemia)</a:t>
          </a:r>
        </a:p>
      </dsp:txBody>
      <dsp:txXfrm>
        <a:off x="4929" y="2322101"/>
        <a:ext cx="3362213" cy="2054166"/>
      </dsp:txXfrm>
    </dsp:sp>
    <dsp:sp modelId="{E771F10B-E672-47B1-8490-B9BB471EBBA9}">
      <dsp:nvSpPr>
        <dsp:cNvPr id="0" name=""/>
        <dsp:cNvSpPr/>
      </dsp:nvSpPr>
      <dsp:spPr>
        <a:xfrm>
          <a:off x="3367143" y="2322101"/>
          <a:ext cx="3362213" cy="205416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Drugs used for epilepsy and bipolar disorder</a:t>
          </a:r>
          <a:r>
            <a:rPr lang="en-US" sz="1600" u="sng" kern="1200"/>
            <a:t> as lamotrigine and carbamazepine </a:t>
          </a:r>
          <a:endParaRPr lang="en-US" sz="1600" kern="1200"/>
        </a:p>
      </dsp:txBody>
      <dsp:txXfrm>
        <a:off x="3367143" y="2322101"/>
        <a:ext cx="3362213" cy="2054166"/>
      </dsp:txXfrm>
    </dsp:sp>
    <dsp:sp modelId="{3CA0FDF0-B732-493B-BCFB-2357F197FB2D}">
      <dsp:nvSpPr>
        <dsp:cNvPr id="0" name=""/>
        <dsp:cNvSpPr/>
      </dsp:nvSpPr>
      <dsp:spPr>
        <a:xfrm>
          <a:off x="6729356" y="2322101"/>
          <a:ext cx="3362213" cy="205416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Enzyme inducers  </a:t>
          </a:r>
          <a:r>
            <a:rPr lang="en-US" sz="1600" u="sng" kern="1200"/>
            <a:t>as phenytoin and phenobarbital </a:t>
          </a:r>
          <a:r>
            <a:rPr lang="en-US" sz="1600" kern="1200"/>
            <a:t>will reduce the efficacy CHC/oral progestogens ,therefore increasing likelihood of breakthrough bleeding and contraception failure (Tx with Mirena and DMPA if medically eligible)</a:t>
          </a:r>
        </a:p>
      </dsp:txBody>
      <dsp:txXfrm>
        <a:off x="6729356" y="2322101"/>
        <a:ext cx="3362213" cy="20541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6BCE8A-29C1-452A-899C-18B1CEF2376C}">
      <dsp:nvSpPr>
        <dsp:cNvPr id="0" name=""/>
        <dsp:cNvSpPr/>
      </dsp:nvSpPr>
      <dsp:spPr>
        <a:xfrm>
          <a:off x="0" y="38785"/>
          <a:ext cx="10033200" cy="675327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Most adolescent can be managed in outpatients  care  which minimize schooling disruption </a:t>
          </a:r>
        </a:p>
      </dsp:txBody>
      <dsp:txXfrm>
        <a:off x="32967" y="71752"/>
        <a:ext cx="9967266" cy="609393"/>
      </dsp:txXfrm>
    </dsp:sp>
    <dsp:sp modelId="{6D4BB8D7-EEC5-4EAF-8233-8A6B0512B354}">
      <dsp:nvSpPr>
        <dsp:cNvPr id="0" name=""/>
        <dsp:cNvSpPr/>
      </dsp:nvSpPr>
      <dsp:spPr>
        <a:xfrm>
          <a:off x="0" y="763073"/>
          <a:ext cx="10033200" cy="675327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Admission to an acute gynecology or children’s unit should be arranged if : </a:t>
          </a:r>
          <a:r>
            <a:rPr lang="en-US" sz="1700" u="sng" kern="1200"/>
            <a:t>bleeding heavily , hemodynamically compromised or significantly anemic</a:t>
          </a:r>
          <a:r>
            <a:rPr lang="en-US" sz="1700" kern="1200"/>
            <a:t> </a:t>
          </a:r>
        </a:p>
      </dsp:txBody>
      <dsp:txXfrm>
        <a:off x="32967" y="796040"/>
        <a:ext cx="9967266" cy="609393"/>
      </dsp:txXfrm>
    </dsp:sp>
    <dsp:sp modelId="{A24CB374-527C-414F-9A14-0141F7E5CC6C}">
      <dsp:nvSpPr>
        <dsp:cNvPr id="0" name=""/>
        <dsp:cNvSpPr/>
      </dsp:nvSpPr>
      <dsp:spPr>
        <a:xfrm>
          <a:off x="0" y="1487361"/>
          <a:ext cx="10033200" cy="675327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By consultation we educate girls about their menstrual and sexual health </a:t>
          </a:r>
        </a:p>
      </dsp:txBody>
      <dsp:txXfrm>
        <a:off x="32967" y="1520328"/>
        <a:ext cx="9967266" cy="609393"/>
      </dsp:txXfrm>
    </dsp:sp>
    <dsp:sp modelId="{62158665-B104-4928-8CDC-E05FCE55BBE7}">
      <dsp:nvSpPr>
        <dsp:cNvPr id="0" name=""/>
        <dsp:cNvSpPr/>
      </dsp:nvSpPr>
      <dsp:spPr>
        <a:xfrm>
          <a:off x="0" y="2211648"/>
          <a:ext cx="10033200" cy="675327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Management should consider their physical, psychological and social welllbeing  </a:t>
          </a:r>
        </a:p>
      </dsp:txBody>
      <dsp:txXfrm>
        <a:off x="32967" y="2244615"/>
        <a:ext cx="9967266" cy="6093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22C76F-4266-4B0A-A9DC-460789E56A3A}">
      <dsp:nvSpPr>
        <dsp:cNvPr id="0" name=""/>
        <dsp:cNvSpPr/>
      </dsp:nvSpPr>
      <dsp:spPr>
        <a:xfrm>
          <a:off x="731521" y="1859"/>
          <a:ext cx="3889930" cy="8131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Stabilizing PTs hemodynamically </a:t>
          </a:r>
        </a:p>
      </dsp:txBody>
      <dsp:txXfrm>
        <a:off x="771217" y="41555"/>
        <a:ext cx="3810538" cy="733780"/>
      </dsp:txXfrm>
    </dsp:sp>
    <dsp:sp modelId="{AE22993B-1243-4429-9D3B-314E850FC65F}">
      <dsp:nvSpPr>
        <dsp:cNvPr id="0" name=""/>
        <dsp:cNvSpPr/>
      </dsp:nvSpPr>
      <dsp:spPr>
        <a:xfrm>
          <a:off x="731521" y="855691"/>
          <a:ext cx="3935642" cy="8131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Clinical Hx </a:t>
          </a:r>
        </a:p>
      </dsp:txBody>
      <dsp:txXfrm>
        <a:off x="771217" y="895387"/>
        <a:ext cx="3856250" cy="733780"/>
      </dsp:txXfrm>
    </dsp:sp>
    <dsp:sp modelId="{D6729492-9580-4C8D-8B52-0BD0944E7992}">
      <dsp:nvSpPr>
        <dsp:cNvPr id="0" name=""/>
        <dsp:cNvSpPr/>
      </dsp:nvSpPr>
      <dsp:spPr>
        <a:xfrm>
          <a:off x="731521" y="1709522"/>
          <a:ext cx="3882467" cy="8131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Clinical Ex</a:t>
          </a:r>
        </a:p>
      </dsp:txBody>
      <dsp:txXfrm>
        <a:off x="771217" y="1749218"/>
        <a:ext cx="3803075" cy="733780"/>
      </dsp:txXfrm>
    </dsp:sp>
    <dsp:sp modelId="{3ED47300-8F59-4634-9C48-2BE0F4E505FB}">
      <dsp:nvSpPr>
        <dsp:cNvPr id="0" name=""/>
        <dsp:cNvSpPr/>
      </dsp:nvSpPr>
      <dsp:spPr>
        <a:xfrm>
          <a:off x="731521" y="2563354"/>
          <a:ext cx="3813899" cy="8131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Treatment </a:t>
          </a:r>
        </a:p>
      </dsp:txBody>
      <dsp:txXfrm>
        <a:off x="771217" y="2603050"/>
        <a:ext cx="3734507" cy="733780"/>
      </dsp:txXfrm>
    </dsp:sp>
    <dsp:sp modelId="{A1F7E5D9-A241-4162-A027-683802DB8767}">
      <dsp:nvSpPr>
        <dsp:cNvPr id="0" name=""/>
        <dsp:cNvSpPr/>
      </dsp:nvSpPr>
      <dsp:spPr>
        <a:xfrm>
          <a:off x="731521" y="3417185"/>
          <a:ext cx="3867055" cy="8131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Discharge plane </a:t>
          </a:r>
        </a:p>
      </dsp:txBody>
      <dsp:txXfrm>
        <a:off x="771217" y="3456881"/>
        <a:ext cx="3787663" cy="733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FE52182-8ED2-2CD9-1769-D9951A9939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873A34-C368-6B6E-8816-ABC664A857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FBC06-9676-42B7-A8B4-279236EF9829}" type="datetimeFigureOut">
              <a:rPr lang="en-US" smtClean="0"/>
              <a:t>11/5/24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355158-3742-8894-B074-C872916FE8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6B5579-9D25-81D6-8171-2F8C3F5377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3735C-CF2D-4272-874B-84D65FE3C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658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63451-F71A-45EA-8B10-04A09C28CC19}" type="datetimeFigureOut">
              <a:rPr lang="en-US" smtClean="0"/>
              <a:t>11/5/24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B270D-091D-4ED2-8C85-0898DD7D9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118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1412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230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6140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9406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49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32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65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12FDEA-03A1-4F6D-A72C-F016AC56B4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27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12FDEA-03A1-4F6D-A72C-F016AC56B4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75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98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12FDEA-03A1-4F6D-A72C-F016AC56B4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4425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220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790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918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200" y="1096965"/>
            <a:ext cx="7977600" cy="2085696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6000" y="3945771"/>
            <a:ext cx="5760000" cy="1832730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0CA85-BF38-4762-934C-D00F2047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CA3C9-6579-49D9-A5FD-20231FB4B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B94FE-6287-4D49-B0E5-FE9A9BA7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0C0B2A-3FD1-4235-A16E-0ED1E028A93E}"/>
              </a:ext>
            </a:extLst>
          </p:cNvPr>
          <p:cNvCxnSpPr>
            <a:cxnSpLocks/>
          </p:cNvCxnSpPr>
          <p:nvPr/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9494E066-0146-46E9-BAF1-C33240ABA294}"/>
              </a:ext>
            </a:extLst>
          </p:cNvPr>
          <p:cNvGrpSpPr/>
          <p:nvPr/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</a:extLst>
            </p:cNvPr>
            <p:cNvGrpSpPr/>
            <p:nvPr/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7852517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FB6D0-92CA-4910-AE77-E238F4C8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913172-A138-4DD4-A5B1-58BA62507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897B9-E4AD-469B-A60D-9A1A4BD19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5E1B0-48D6-4F99-9955-39958BA9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F49DA-55D4-4E36-AEB9-A0E99E31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3816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EBC7C-C5C1-4A79-A195-B35701C289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34A74-3328-469B-ABCA-96F2FE368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E19AB-5637-455E-89C3-B41702C20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4F2A3-EBEE-4F42-BAC2-A482F00E6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E1C27-1A43-4B0B-88D0-0C5FE1DBE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18446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ubtitl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F9E50B4-1616-9029-9FC0-901DDF9BF6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49680" y="0"/>
            <a:ext cx="774232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307" y="430521"/>
            <a:ext cx="3389065" cy="1847528"/>
          </a:xfrm>
        </p:spPr>
        <p:txBody>
          <a:bodyPr>
            <a:noAutofit/>
          </a:bodyPr>
          <a:lstStyle>
            <a:lvl1pPr algn="ctr"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54839" y="2511829"/>
            <a:ext cx="5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74FFBCF-911F-5818-60FE-B018CA67735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30307" y="2745610"/>
            <a:ext cx="3389065" cy="3499611"/>
          </a:xfrm>
        </p:spPr>
        <p:txBody>
          <a:bodyPr>
            <a:normAutofit/>
          </a:bodyPr>
          <a:lstStyle>
            <a:lvl1pPr marL="0" indent="0" algn="ctr">
              <a:buNone/>
              <a:defRPr lang="en-US" sz="2000" kern="1200" spc="50" dirty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>
              <a:buNone/>
              <a:defRPr/>
            </a:lvl2pPr>
            <a:lvl3pPr marL="720000" indent="0">
              <a:buNone/>
              <a:defRPr/>
            </a:lvl3pPr>
            <a:lvl4pPr marL="1080000" indent="0">
              <a:buNone/>
              <a:defRPr/>
            </a:lvl4pPr>
            <a:lvl5pPr marL="1440000" indent="0">
              <a:buNone/>
              <a:defRPr/>
            </a:lvl5pPr>
          </a:lstStyle>
          <a:p>
            <a:pPr marL="0" indent="0" algn="ctr">
              <a:buNone/>
            </a:pPr>
            <a:r>
              <a:rPr lang="en-US"/>
              <a:t>Click to add text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F1A84F6-2D30-446A-9D91-44FBCB82567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79988" y="430521"/>
            <a:ext cx="6681704" cy="6019264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0523768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7C0FA93-7C0D-4CC0-BB42-DF569688ED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643" y="995760"/>
            <a:ext cx="5170860" cy="4869882"/>
          </a:xfrm>
        </p:spPr>
        <p:txBody>
          <a:bodyPr anchor="ctr">
            <a:noAutofit/>
          </a:bodyPr>
          <a:lstStyle>
            <a:lvl1pPr algn="ctr">
              <a:defRPr sz="48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C9D32952-2D0C-4A3E-9354-E014C717894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654800" y="430213"/>
            <a:ext cx="4995863" cy="5997574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to add picture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6D3DA45-FD99-405B-8BF9-260DD97C0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39998" y="5634038"/>
            <a:ext cx="2216150" cy="1177924"/>
            <a:chOff x="4987925" y="2840038"/>
            <a:chExt cx="2216150" cy="117792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5C2A03C-F372-4C6D-929D-FD97AD439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8FEDBB3-0BD6-41BC-BB57-9FEC2E96C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7D12B81D-3F14-4DA1-BECA-669824832A0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4" name="Freeform 68">
                  <a:extLst>
                    <a:ext uri="{FF2B5EF4-FFF2-40B4-BE49-F238E27FC236}">
                      <a16:creationId xmlns:a16="http://schemas.microsoft.com/office/drawing/2014/main" id="{EA11E57D-88DD-4899-907A-2A5772002FE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" name="Freeform 69">
                  <a:extLst>
                    <a:ext uri="{FF2B5EF4-FFF2-40B4-BE49-F238E27FC236}">
                      <a16:creationId xmlns:a16="http://schemas.microsoft.com/office/drawing/2014/main" id="{7A5AEE18-30A4-4777-975F-02D107A171B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" name="Line 70">
                  <a:extLst>
                    <a:ext uri="{FF2B5EF4-FFF2-40B4-BE49-F238E27FC236}">
                      <a16:creationId xmlns:a16="http://schemas.microsoft.com/office/drawing/2014/main" id="{39EA21FB-AE36-478E-9770-CB842814390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BC45D5C4-2D3A-4F84-BED1-D9B75234B0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1" name="Freeform 68">
                  <a:extLst>
                    <a:ext uri="{FF2B5EF4-FFF2-40B4-BE49-F238E27FC236}">
                      <a16:creationId xmlns:a16="http://schemas.microsoft.com/office/drawing/2014/main" id="{259762E8-7432-4501-9FE5-92B04D37C76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" name="Freeform 69">
                  <a:extLst>
                    <a:ext uri="{FF2B5EF4-FFF2-40B4-BE49-F238E27FC236}">
                      <a16:creationId xmlns:a16="http://schemas.microsoft.com/office/drawing/2014/main" id="{FF91FD3E-0148-4B50-8906-7D9CD382A3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" name="Line 70">
                  <a:extLst>
                    <a:ext uri="{FF2B5EF4-FFF2-40B4-BE49-F238E27FC236}">
                      <a16:creationId xmlns:a16="http://schemas.microsoft.com/office/drawing/2014/main" id="{506FA1AD-488A-4FD4-A79F-4343698EA73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E79776F-EEB5-464D-19DD-92EC7B3B3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1939998" y="49440"/>
            <a:ext cx="2216150" cy="1177924"/>
            <a:chOff x="4987925" y="2840038"/>
            <a:chExt cx="2216150" cy="117792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09A16CC-7006-C92A-F15C-618A3235AF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35D8D8D-001E-352F-FE03-CC3EE1D7CF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51CE1C6F-D1A5-FD45-5120-8F87F05DCFD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29" name="Freeform 68">
                  <a:extLst>
                    <a:ext uri="{FF2B5EF4-FFF2-40B4-BE49-F238E27FC236}">
                      <a16:creationId xmlns:a16="http://schemas.microsoft.com/office/drawing/2014/main" id="{FE946A41-95B9-A9F4-17ED-A0113124469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" name="Freeform 69">
                  <a:extLst>
                    <a:ext uri="{FF2B5EF4-FFF2-40B4-BE49-F238E27FC236}">
                      <a16:creationId xmlns:a16="http://schemas.microsoft.com/office/drawing/2014/main" id="{FDFB515A-8805-F10C-2933-35BDDF1DD3E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" name="Line 70">
                  <a:extLst>
                    <a:ext uri="{FF2B5EF4-FFF2-40B4-BE49-F238E27FC236}">
                      <a16:creationId xmlns:a16="http://schemas.microsoft.com/office/drawing/2014/main" id="{F63B17C2-189B-28FA-8876-976CC481C7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613E90FB-54AC-A2FC-9D01-C95ACC91FC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25" name="Freeform 68">
                  <a:extLst>
                    <a:ext uri="{FF2B5EF4-FFF2-40B4-BE49-F238E27FC236}">
                      <a16:creationId xmlns:a16="http://schemas.microsoft.com/office/drawing/2014/main" id="{58A6A556-AB2C-1636-63D4-9E2806E3671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" name="Freeform 69">
                  <a:extLst>
                    <a:ext uri="{FF2B5EF4-FFF2-40B4-BE49-F238E27FC236}">
                      <a16:creationId xmlns:a16="http://schemas.microsoft.com/office/drawing/2014/main" id="{A43047F1-413F-99DB-01CC-293FC1813A5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Line 70">
                  <a:extLst>
                    <a:ext uri="{FF2B5EF4-FFF2-40B4-BE49-F238E27FC236}">
                      <a16:creationId xmlns:a16="http://schemas.microsoft.com/office/drawing/2014/main" id="{47C2B72F-C97F-770D-5F99-50DD97EB279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472699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7C0FA93-7C0D-4CC0-BB42-DF569688ED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643" y="995761"/>
            <a:ext cx="5160757" cy="2972990"/>
          </a:xfrm>
        </p:spPr>
        <p:txBody>
          <a:bodyPr>
            <a:noAutofit/>
          </a:bodyPr>
          <a:lstStyle>
            <a:lvl1pPr algn="ctr">
              <a:defRPr sz="48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20" name="Subtitle 7">
            <a:extLst>
              <a:ext uri="{FF2B5EF4-FFF2-40B4-BE49-F238E27FC236}">
                <a16:creationId xmlns:a16="http://schemas.microsoft.com/office/drawing/2014/main" id="{C2777538-58E6-494C-A27B-B70346B0F3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2643" y="4081727"/>
            <a:ext cx="5160757" cy="1780513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lang="en-US" sz="1800" kern="1200" cap="all" spc="300" dirty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>
                <a:cs typeface="Calibri"/>
              </a:rPr>
              <a:t>Click to add subtitle</a:t>
            </a:r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41D5DFE-8F3F-B784-41B0-31F1C534B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39998" y="5634038"/>
            <a:ext cx="2216150" cy="1177924"/>
            <a:chOff x="4987925" y="2840038"/>
            <a:chExt cx="2216150" cy="117792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78FF8C9-13C5-56E2-15F0-726312FF5E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14867E99-B662-B6E9-E6E5-C3407AF41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17278895-DA26-C127-87C0-697FD9488C9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27" name="Freeform 68">
                  <a:extLst>
                    <a:ext uri="{FF2B5EF4-FFF2-40B4-BE49-F238E27FC236}">
                      <a16:creationId xmlns:a16="http://schemas.microsoft.com/office/drawing/2014/main" id="{830A98F7-AE8F-57AF-4A98-D9FDD5E348E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69">
                  <a:extLst>
                    <a:ext uri="{FF2B5EF4-FFF2-40B4-BE49-F238E27FC236}">
                      <a16:creationId xmlns:a16="http://schemas.microsoft.com/office/drawing/2014/main" id="{04E85AAB-DBFC-9EFB-0839-BD3BF907CB4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Line 70">
                  <a:extLst>
                    <a:ext uri="{FF2B5EF4-FFF2-40B4-BE49-F238E27FC236}">
                      <a16:creationId xmlns:a16="http://schemas.microsoft.com/office/drawing/2014/main" id="{FB82D752-7675-919F-1F4E-A662D638CA2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2315DAC7-8F1F-7516-6093-EF240456E26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22" name="Freeform 68">
                  <a:extLst>
                    <a:ext uri="{FF2B5EF4-FFF2-40B4-BE49-F238E27FC236}">
                      <a16:creationId xmlns:a16="http://schemas.microsoft.com/office/drawing/2014/main" id="{8784DA3A-66FB-8A56-0830-9C7BAE1BDF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" name="Freeform 69">
                  <a:extLst>
                    <a:ext uri="{FF2B5EF4-FFF2-40B4-BE49-F238E27FC236}">
                      <a16:creationId xmlns:a16="http://schemas.microsoft.com/office/drawing/2014/main" id="{17465245-FA5B-23A6-733F-92E4C7D22BD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" name="Line 70">
                  <a:extLst>
                    <a:ext uri="{FF2B5EF4-FFF2-40B4-BE49-F238E27FC236}">
                      <a16:creationId xmlns:a16="http://schemas.microsoft.com/office/drawing/2014/main" id="{E5934380-F9D4-5C01-360B-793C27BC6B1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DCD2A0D6-CCC5-0E52-3DEA-FC7EDC9C4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1939998" y="49440"/>
            <a:ext cx="2216150" cy="1177924"/>
            <a:chOff x="4987925" y="2840038"/>
            <a:chExt cx="2216150" cy="1177924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952F4BA-7236-1B1C-5216-B9BE515C7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4555DC04-CCBE-6784-2184-F53E6BB5E1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0B9A340D-1663-7DA9-73AE-9B675EF502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38" name="Freeform 68">
                  <a:extLst>
                    <a:ext uri="{FF2B5EF4-FFF2-40B4-BE49-F238E27FC236}">
                      <a16:creationId xmlns:a16="http://schemas.microsoft.com/office/drawing/2014/main" id="{79252168-D1D9-C3CD-EFC8-41C970A058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Freeform 69">
                  <a:extLst>
                    <a:ext uri="{FF2B5EF4-FFF2-40B4-BE49-F238E27FC236}">
                      <a16:creationId xmlns:a16="http://schemas.microsoft.com/office/drawing/2014/main" id="{BD3D9A06-E42E-5D13-8785-3C0D11DE16C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Line 70">
                  <a:extLst>
                    <a:ext uri="{FF2B5EF4-FFF2-40B4-BE49-F238E27FC236}">
                      <a16:creationId xmlns:a16="http://schemas.microsoft.com/office/drawing/2014/main" id="{21834AF8-71F0-5841-4EC6-634FD9FE38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2D1C1DDF-35C6-613D-DA7C-81FC3E0E96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35" name="Freeform 68">
                  <a:extLst>
                    <a:ext uri="{FF2B5EF4-FFF2-40B4-BE49-F238E27FC236}">
                      <a16:creationId xmlns:a16="http://schemas.microsoft.com/office/drawing/2014/main" id="{F63E067E-30E2-CF93-0F3E-7766C716D43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Freeform 69">
                  <a:extLst>
                    <a:ext uri="{FF2B5EF4-FFF2-40B4-BE49-F238E27FC236}">
                      <a16:creationId xmlns:a16="http://schemas.microsoft.com/office/drawing/2014/main" id="{E1121437-B5EB-87F8-77CC-3B28244521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" name="Line 70">
                  <a:extLst>
                    <a:ext uri="{FF2B5EF4-FFF2-40B4-BE49-F238E27FC236}">
                      <a16:creationId xmlns:a16="http://schemas.microsoft.com/office/drawing/2014/main" id="{0FC3E6C1-F30C-BEBC-7EBD-1D93DCD05B8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C9D32952-2D0C-4A3E-9354-E014C717894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654800" y="430213"/>
            <a:ext cx="4995863" cy="5997574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24389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77D905AD-2C09-A80F-FBF0-4F45A7A148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8163" y="400049"/>
            <a:ext cx="8647721" cy="118504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6F87AC4-493F-1EB8-D127-C21530FA824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68163" y="1997132"/>
            <a:ext cx="8652793" cy="4232218"/>
          </a:xfrm>
        </p:spPr>
        <p:txBody>
          <a:bodyPr lIns="0">
            <a:normAutofit/>
          </a:bodyPr>
          <a:lstStyle>
            <a:lvl1pPr marL="285750" indent="-285750">
              <a:lnSpc>
                <a:spcPct val="130000"/>
              </a:lnSpc>
              <a:buFont typeface="Arial" panose="020B0604020202020204" pitchFamily="34" charset="0"/>
              <a:buChar char="•"/>
              <a:defRPr sz="1800"/>
            </a:lvl1pPr>
            <a:lvl2pPr marL="645750" indent="-285750">
              <a:lnSpc>
                <a:spcPct val="130000"/>
              </a:lnSpc>
              <a:buFont typeface="Arial" panose="020B0604020202020204" pitchFamily="34" charset="0"/>
              <a:buChar char="•"/>
              <a:defRPr sz="1800"/>
            </a:lvl2pPr>
            <a:lvl3pPr marL="1005750" indent="-285750">
              <a:lnSpc>
                <a:spcPct val="130000"/>
              </a:lnSpc>
              <a:buFont typeface="Arial" panose="020B0604020202020204" pitchFamily="34" charset="0"/>
              <a:buChar char="•"/>
              <a:defRPr sz="1800"/>
            </a:lvl3pPr>
            <a:lvl4pPr marL="1365750" indent="-285750">
              <a:lnSpc>
                <a:spcPct val="130000"/>
              </a:lnSpc>
              <a:buFont typeface="Arial" panose="020B0604020202020204" pitchFamily="34" charset="0"/>
              <a:buChar char="•"/>
              <a:defRPr sz="1800"/>
            </a:lvl4pPr>
            <a:lvl5pPr marL="1725750" indent="-285750">
              <a:lnSpc>
                <a:spcPct val="130000"/>
              </a:lnSpc>
              <a:buFont typeface="Arial" panose="020B0604020202020204" pitchFamily="34" charset="0"/>
              <a:buChar char="•"/>
              <a:defRPr sz="1800"/>
            </a:lvl5pPr>
          </a:lstStyle>
          <a:p>
            <a:r>
              <a:rPr lang="en-US">
                <a:cs typeface="Calibri"/>
              </a:rPr>
              <a:t>Click to add text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BBE6897-C551-2BCB-F552-C4B761D2C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57063" y="457964"/>
            <a:ext cx="2211229" cy="2707415"/>
            <a:chOff x="9728105" y="457964"/>
            <a:chExt cx="2211229" cy="2707415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C8215B7C-A98D-6F6C-9039-6F2AAEEFDD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9940728" y="245341"/>
              <a:ext cx="1785984" cy="2211229"/>
              <a:chOff x="3125006" y="3171595"/>
              <a:chExt cx="1785984" cy="2211229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184D4E7B-7775-1603-2C3F-5C265357728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6F97B093-B348-8A25-789A-743A43E9038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0732DEA9-6233-9CDE-64C6-744FC6CD6E4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2" name="Rectangle 30">
                  <a:extLst>
                    <a:ext uri="{FF2B5EF4-FFF2-40B4-BE49-F238E27FC236}">
                      <a16:creationId xmlns:a16="http://schemas.microsoft.com/office/drawing/2014/main" id="{9274C521-E533-D3E5-CE64-E3A3AEC0FE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Rectangle 30">
                  <a:extLst>
                    <a:ext uri="{FF2B5EF4-FFF2-40B4-BE49-F238E27FC236}">
                      <a16:creationId xmlns:a16="http://schemas.microsoft.com/office/drawing/2014/main" id="{2C69CF99-91AA-9E24-24AE-5A89748B46E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A35D6C12-B227-D277-0499-FA2765DB20A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58" name="Freeform: Shape 57">
                  <a:extLst>
                    <a:ext uri="{FF2B5EF4-FFF2-40B4-BE49-F238E27FC236}">
                      <a16:creationId xmlns:a16="http://schemas.microsoft.com/office/drawing/2014/main" id="{01FCD87F-4621-47F3-CC5C-A1A8F673324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9" name="Freeform: Shape 58">
                  <a:extLst>
                    <a:ext uri="{FF2B5EF4-FFF2-40B4-BE49-F238E27FC236}">
                      <a16:creationId xmlns:a16="http://schemas.microsoft.com/office/drawing/2014/main" id="{CA7C3364-8305-C08F-4132-18DA2D39BFA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8093390-6F0E-5ED5-5DAF-40FF115489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 userDrawn="1"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5400000">
              <a:off x="10400269" y="1917604"/>
              <a:ext cx="633413" cy="1862138"/>
              <a:chOff x="5959193" y="333389"/>
              <a:chExt cx="633413" cy="1862138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CEAA9FA7-0165-F161-72DC-F2E001FCF3A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959192" y="333389"/>
                <a:ext cx="633413" cy="1419225"/>
                <a:chOff x="5959192" y="333389"/>
                <a:chExt cx="633413" cy="1419225"/>
              </a:xfrm>
            </p:grpSpPr>
            <p:sp>
              <p:nvSpPr>
                <p:cNvPr id="54" name="Freeform 68">
                  <a:extLst>
                    <a:ext uri="{FF2B5EF4-FFF2-40B4-BE49-F238E27FC236}">
                      <a16:creationId xmlns:a16="http://schemas.microsoft.com/office/drawing/2014/main" id="{9F185D91-004D-5474-3DD0-9153A2AEA29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959192" y="333389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Freeform 69">
                  <a:extLst>
                    <a:ext uri="{FF2B5EF4-FFF2-40B4-BE49-F238E27FC236}">
                      <a16:creationId xmlns:a16="http://schemas.microsoft.com/office/drawing/2014/main" id="{D995CD54-9374-D2B3-957D-6925B750A69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278280" y="333389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53" name="Line 70">
                <a:extLst>
                  <a:ext uri="{FF2B5EF4-FFF2-40B4-BE49-F238E27FC236}">
                    <a16:creationId xmlns:a16="http://schemas.microsoft.com/office/drawing/2014/main" id="{EDCD4830-6A47-A59E-6569-B352E6D6617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 userDrawn="1"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278281" y="333389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000E8D63-E827-790A-519A-B36BFBDEB4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8163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A908D1ED-4589-9577-8D42-858F2E005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9740417" y="3721100"/>
            <a:ext cx="2211229" cy="2707415"/>
            <a:chOff x="9728105" y="457964"/>
            <a:chExt cx="2211229" cy="2707415"/>
          </a:xfrm>
        </p:grpSpPr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2657C24A-988F-290D-0D82-858C3E574A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9940728" y="245341"/>
              <a:ext cx="1785984" cy="2211229"/>
              <a:chOff x="3125006" y="3171595"/>
              <a:chExt cx="1785984" cy="2211229"/>
            </a:xfrm>
          </p:grpSpPr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3AB3F4C6-5635-3075-CCEA-4675932DD47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02F5D12D-62A1-0F12-12B0-572BA5657E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E47EADA3-585F-FC49-7481-AF5B4DA0939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6" name="Rectangle 30">
                  <a:extLst>
                    <a:ext uri="{FF2B5EF4-FFF2-40B4-BE49-F238E27FC236}">
                      <a16:creationId xmlns:a16="http://schemas.microsoft.com/office/drawing/2014/main" id="{DFB52899-BBD4-527C-5990-88BF84565D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Rectangle 30">
                  <a:extLst>
                    <a:ext uri="{FF2B5EF4-FFF2-40B4-BE49-F238E27FC236}">
                      <a16:creationId xmlns:a16="http://schemas.microsoft.com/office/drawing/2014/main" id="{653A3527-A6E3-89A6-71ED-9A7D8EBA4C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CD03B7A9-CD70-40B9-650E-43C78D4F16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id="{451CBB11-40F3-F130-BA91-6311C58CB1B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3" name="Freeform: Shape 142">
                  <a:extLst>
                    <a:ext uri="{FF2B5EF4-FFF2-40B4-BE49-F238E27FC236}">
                      <a16:creationId xmlns:a16="http://schemas.microsoft.com/office/drawing/2014/main" id="{2CCB9535-280C-59F1-2408-AFAD8D1BE2E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44493786-0B0A-24D5-26A9-8E820E6AB8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 userDrawn="1"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5400000">
              <a:off x="10400269" y="1917604"/>
              <a:ext cx="633413" cy="1862138"/>
              <a:chOff x="5959193" y="333389"/>
              <a:chExt cx="633413" cy="1862138"/>
            </a:xfrm>
          </p:grpSpPr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id="{F66FA07F-4726-2875-B812-6BCC5ABCC25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959192" y="333389"/>
                <a:ext cx="633413" cy="1419225"/>
                <a:chOff x="5959192" y="333389"/>
                <a:chExt cx="633413" cy="1419225"/>
              </a:xfrm>
            </p:grpSpPr>
            <p:sp>
              <p:nvSpPr>
                <p:cNvPr id="138" name="Freeform 68">
                  <a:extLst>
                    <a:ext uri="{FF2B5EF4-FFF2-40B4-BE49-F238E27FC236}">
                      <a16:creationId xmlns:a16="http://schemas.microsoft.com/office/drawing/2014/main" id="{A3457F2F-D92C-2F19-7ECB-5110F6A2BB3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959192" y="333389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9" name="Freeform 69">
                  <a:extLst>
                    <a:ext uri="{FF2B5EF4-FFF2-40B4-BE49-F238E27FC236}">
                      <a16:creationId xmlns:a16="http://schemas.microsoft.com/office/drawing/2014/main" id="{6ABA0333-6EC3-6BEF-E476-C0072364AAE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278280" y="333389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37" name="Line 70">
                <a:extLst>
                  <a:ext uri="{FF2B5EF4-FFF2-40B4-BE49-F238E27FC236}">
                    <a16:creationId xmlns:a16="http://schemas.microsoft.com/office/drawing/2014/main" id="{D9E689F1-3CC0-2CE6-27B1-34AA1949B9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 userDrawn="1"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278281" y="333389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811096D-7051-CD8E-3C9B-63077216B6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816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3375748-D6D7-A497-C19F-581BC09345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1AC1AD6-D101-6CA6-45FC-DC48C0F32D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45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68408" y="1187450"/>
            <a:ext cx="6255903" cy="2996901"/>
          </a:xfrm>
        </p:spPr>
        <p:txBody>
          <a:bodyPr>
            <a:noAutofit/>
          </a:bodyPr>
          <a:lstStyle>
            <a:lvl1pPr algn="ctr">
              <a:defRPr sz="48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C6B76DB-2767-87C4-10EE-4BBBF284112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286000" y="4557712"/>
            <a:ext cx="7659688" cy="1639275"/>
          </a:xfrm>
        </p:spPr>
        <p:txBody>
          <a:bodyPr/>
          <a:lstStyle>
            <a:lvl1pPr marL="0" indent="0" algn="ctr" defTabSz="914400" rtl="0" eaLnBrk="1" latinLnBrk="0" hangingPunct="1">
              <a:lnSpc>
                <a:spcPct val="130000"/>
              </a:lnSpc>
              <a:spcBef>
                <a:spcPts val="1000"/>
              </a:spcBef>
              <a:buClr>
                <a:schemeClr val="accent3"/>
              </a:buClr>
              <a:buFont typeface="Arial" panose="020B0604020202020204" pitchFamily="34" charset="0"/>
              <a:buNone/>
              <a:defRPr lang="en-US" sz="1800" kern="1200" cap="all" spc="30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ctr">
              <a:buFont typeface="Arial" panose="020B0604020202020204" pitchFamily="34" charset="0"/>
              <a:buNone/>
              <a:defRPr/>
            </a:lvl2pPr>
          </a:lstStyle>
          <a:p>
            <a:pPr lvl="0"/>
            <a:r>
              <a:rPr lang="en-US"/>
              <a:t>Click to add text</a:t>
            </a:r>
          </a:p>
          <a:p>
            <a:pPr lvl="1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9F4A9DA-0E0F-BB15-37FE-7C47230AF4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153659" y="716800"/>
            <a:ext cx="3838575" cy="5583025"/>
            <a:chOff x="199766" y="716800"/>
            <a:chExt cx="3838575" cy="558302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6D7EE9A-A325-1078-BB60-9FC75CAEB6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38" name="Freeform 64">
                <a:extLst>
                  <a:ext uri="{FF2B5EF4-FFF2-40B4-BE49-F238E27FC236}">
                    <a16:creationId xmlns:a16="http://schemas.microsoft.com/office/drawing/2014/main" id="{E3B36E34-9750-EC15-036F-4B675C295AB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Freeform 81">
                <a:extLst>
                  <a:ext uri="{FF2B5EF4-FFF2-40B4-BE49-F238E27FC236}">
                    <a16:creationId xmlns:a16="http://schemas.microsoft.com/office/drawing/2014/main" id="{06586384-27A4-246C-E62A-33558F884F5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61">
                <a:extLst>
                  <a:ext uri="{FF2B5EF4-FFF2-40B4-BE49-F238E27FC236}">
                    <a16:creationId xmlns:a16="http://schemas.microsoft.com/office/drawing/2014/main" id="{5AA0A056-987B-0766-D8E8-C8D89A7EC71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78">
                <a:extLst>
                  <a:ext uri="{FF2B5EF4-FFF2-40B4-BE49-F238E27FC236}">
                    <a16:creationId xmlns:a16="http://schemas.microsoft.com/office/drawing/2014/main" id="{B8359D64-1AAE-C3D6-1AEB-701A9026861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Freeform 84">
                <a:extLst>
                  <a:ext uri="{FF2B5EF4-FFF2-40B4-BE49-F238E27FC236}">
                    <a16:creationId xmlns:a16="http://schemas.microsoft.com/office/drawing/2014/main" id="{40C577F2-9B8C-9987-0FDA-0B46E995AE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Freeform 87">
                <a:extLst>
                  <a:ext uri="{FF2B5EF4-FFF2-40B4-BE49-F238E27FC236}">
                    <a16:creationId xmlns:a16="http://schemas.microsoft.com/office/drawing/2014/main" id="{E4A8A441-14F2-1181-7C03-9AF4D75DE01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Freeform 60">
                <a:extLst>
                  <a:ext uri="{FF2B5EF4-FFF2-40B4-BE49-F238E27FC236}">
                    <a16:creationId xmlns:a16="http://schemas.microsoft.com/office/drawing/2014/main" id="{3A0F5B06-DAD1-414A-4045-AC17788009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Freeform 59">
                <a:extLst>
                  <a:ext uri="{FF2B5EF4-FFF2-40B4-BE49-F238E27FC236}">
                    <a16:creationId xmlns:a16="http://schemas.microsoft.com/office/drawing/2014/main" id="{6EAB1EB7-4688-82CC-051F-DB66DE38B8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Freeform 62">
                <a:extLst>
                  <a:ext uri="{FF2B5EF4-FFF2-40B4-BE49-F238E27FC236}">
                    <a16:creationId xmlns:a16="http://schemas.microsoft.com/office/drawing/2014/main" id="{A9AB2401-8BD6-D082-7D34-198A6545D12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Freeform 65">
                <a:extLst>
                  <a:ext uri="{FF2B5EF4-FFF2-40B4-BE49-F238E27FC236}">
                    <a16:creationId xmlns:a16="http://schemas.microsoft.com/office/drawing/2014/main" id="{3A90FDBC-4B7A-EDE5-0D04-338D0D4465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Freeform 79">
                <a:extLst>
                  <a:ext uri="{FF2B5EF4-FFF2-40B4-BE49-F238E27FC236}">
                    <a16:creationId xmlns:a16="http://schemas.microsoft.com/office/drawing/2014/main" id="{A8D3C6B9-6FD6-25DA-E318-38517D1729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Freeform 82">
                <a:extLst>
                  <a:ext uri="{FF2B5EF4-FFF2-40B4-BE49-F238E27FC236}">
                    <a16:creationId xmlns:a16="http://schemas.microsoft.com/office/drawing/2014/main" id="{7B45605F-50DD-B936-79D0-4D5D3DCCF6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85">
                <a:extLst>
                  <a:ext uri="{FF2B5EF4-FFF2-40B4-BE49-F238E27FC236}">
                    <a16:creationId xmlns:a16="http://schemas.microsoft.com/office/drawing/2014/main" id="{AA2CCC3A-D444-734A-6925-5778565003F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88">
                <a:extLst>
                  <a:ext uri="{FF2B5EF4-FFF2-40B4-BE49-F238E27FC236}">
                    <a16:creationId xmlns:a16="http://schemas.microsoft.com/office/drawing/2014/main" id="{A2BD9A0D-1346-B3F5-7383-79EB805ABD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16EB22E5-C3DE-A015-B732-9C99977BB7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53" name="Line 63">
                  <a:extLst>
                    <a:ext uri="{FF2B5EF4-FFF2-40B4-BE49-F238E27FC236}">
                      <a16:creationId xmlns:a16="http://schemas.microsoft.com/office/drawing/2014/main" id="{93CF15FE-A466-3FBE-1E87-307BF004FC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Line 66">
                  <a:extLst>
                    <a:ext uri="{FF2B5EF4-FFF2-40B4-BE49-F238E27FC236}">
                      <a16:creationId xmlns:a16="http://schemas.microsoft.com/office/drawing/2014/main" id="{3C84471E-53D8-C7CA-359C-EA3D084335B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Line 67">
                  <a:extLst>
                    <a:ext uri="{FF2B5EF4-FFF2-40B4-BE49-F238E27FC236}">
                      <a16:creationId xmlns:a16="http://schemas.microsoft.com/office/drawing/2014/main" id="{BC3DC9EB-7ADF-8A40-A0B1-806A49FDD16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6" name="Line 80">
                  <a:extLst>
                    <a:ext uri="{FF2B5EF4-FFF2-40B4-BE49-F238E27FC236}">
                      <a16:creationId xmlns:a16="http://schemas.microsoft.com/office/drawing/2014/main" id="{A9814A17-E78A-F4E9-E11C-91D474D977B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Line 83">
                  <a:extLst>
                    <a:ext uri="{FF2B5EF4-FFF2-40B4-BE49-F238E27FC236}">
                      <a16:creationId xmlns:a16="http://schemas.microsoft.com/office/drawing/2014/main" id="{317CBEE3-C973-721D-F6E1-B01AB38460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Line 86">
                  <a:extLst>
                    <a:ext uri="{FF2B5EF4-FFF2-40B4-BE49-F238E27FC236}">
                      <a16:creationId xmlns:a16="http://schemas.microsoft.com/office/drawing/2014/main" id="{B94FEC87-B417-D6A3-C64B-28FBFF77E6B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Line 89">
                  <a:extLst>
                    <a:ext uri="{FF2B5EF4-FFF2-40B4-BE49-F238E27FC236}">
                      <a16:creationId xmlns:a16="http://schemas.microsoft.com/office/drawing/2014/main" id="{E06EF271-57E5-EEF4-D040-2024C9C5E22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B6F3B2D-71C3-22D2-3FE7-AEB56473B0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97575CCE-8AB7-7F62-6647-54A79E708F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B17ABC5D-B6B9-F1AF-A5E6-4E86BF39735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D90BB42-FD51-C2C9-345D-87DED4AC79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Rectangle 30">
                  <a:extLst>
                    <a:ext uri="{FF2B5EF4-FFF2-40B4-BE49-F238E27FC236}">
                      <a16:creationId xmlns:a16="http://schemas.microsoft.com/office/drawing/2014/main" id="{385D3C2A-6509-6882-27B6-96C8742214B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Rectangle 30">
                  <a:extLst>
                    <a:ext uri="{FF2B5EF4-FFF2-40B4-BE49-F238E27FC236}">
                      <a16:creationId xmlns:a16="http://schemas.microsoft.com/office/drawing/2014/main" id="{4BF0830E-092E-8582-FD37-25EBB95D93E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C380A303-EA12-90C6-733E-C85628E6E95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641257D7-35B4-17E4-164F-621D979A03D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id="{6F3910AB-8CA8-F456-4738-9F48854BD06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B586CB42-F5B6-83EC-94BC-143860A11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635060AB-ED2F-208F-81B5-BEB45F802F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27" name="Freeform 68">
                  <a:extLst>
                    <a:ext uri="{FF2B5EF4-FFF2-40B4-BE49-F238E27FC236}">
                      <a16:creationId xmlns:a16="http://schemas.microsoft.com/office/drawing/2014/main" id="{6E687AEB-A199-BAD0-2E9A-3ACBFE28411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69">
                  <a:extLst>
                    <a:ext uri="{FF2B5EF4-FFF2-40B4-BE49-F238E27FC236}">
                      <a16:creationId xmlns:a16="http://schemas.microsoft.com/office/drawing/2014/main" id="{DAFE85D5-581E-A320-6774-95E0233C56C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Line 70">
                  <a:extLst>
                    <a:ext uri="{FF2B5EF4-FFF2-40B4-BE49-F238E27FC236}">
                      <a16:creationId xmlns:a16="http://schemas.microsoft.com/office/drawing/2014/main" id="{7270347A-DB8B-CFEA-D5B1-DBC3659BBEA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21965131-3F3E-E213-B710-81D71722A9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22" name="Freeform 68">
                  <a:extLst>
                    <a:ext uri="{FF2B5EF4-FFF2-40B4-BE49-F238E27FC236}">
                      <a16:creationId xmlns:a16="http://schemas.microsoft.com/office/drawing/2014/main" id="{A3D07104-0A30-F679-34AF-C21FD6FACE8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" name="Freeform 69">
                  <a:extLst>
                    <a:ext uri="{FF2B5EF4-FFF2-40B4-BE49-F238E27FC236}">
                      <a16:creationId xmlns:a16="http://schemas.microsoft.com/office/drawing/2014/main" id="{B13E5798-2DCB-9131-C54F-6F0D08D86F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" name="Line 70">
                  <a:extLst>
                    <a:ext uri="{FF2B5EF4-FFF2-40B4-BE49-F238E27FC236}">
                      <a16:creationId xmlns:a16="http://schemas.microsoft.com/office/drawing/2014/main" id="{2F125324-9871-5BDF-13D3-6E4113AFD0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E0CCD1F-2B54-D361-E053-5FF87DD5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2855" y="716800"/>
            <a:ext cx="3838575" cy="5583025"/>
            <a:chOff x="199766" y="716800"/>
            <a:chExt cx="3838575" cy="5583025"/>
          </a:xfrm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B3F3EEBC-EBC4-0038-38A9-A494FED7A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80" name="Freeform 64">
                <a:extLst>
                  <a:ext uri="{FF2B5EF4-FFF2-40B4-BE49-F238E27FC236}">
                    <a16:creationId xmlns:a16="http://schemas.microsoft.com/office/drawing/2014/main" id="{581DA3CF-C0A0-8E1A-B2CA-B465ACA6C8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81">
                <a:extLst>
                  <a:ext uri="{FF2B5EF4-FFF2-40B4-BE49-F238E27FC236}">
                    <a16:creationId xmlns:a16="http://schemas.microsoft.com/office/drawing/2014/main" id="{DB32943F-D66E-F068-1ECE-FF375616F2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61">
                <a:extLst>
                  <a:ext uri="{FF2B5EF4-FFF2-40B4-BE49-F238E27FC236}">
                    <a16:creationId xmlns:a16="http://schemas.microsoft.com/office/drawing/2014/main" id="{3B13BE8F-A9CD-C462-43E9-D182FCF05E2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78">
                <a:extLst>
                  <a:ext uri="{FF2B5EF4-FFF2-40B4-BE49-F238E27FC236}">
                    <a16:creationId xmlns:a16="http://schemas.microsoft.com/office/drawing/2014/main" id="{F75852E9-400B-CA0A-4A1A-0B754AE008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84">
                <a:extLst>
                  <a:ext uri="{FF2B5EF4-FFF2-40B4-BE49-F238E27FC236}">
                    <a16:creationId xmlns:a16="http://schemas.microsoft.com/office/drawing/2014/main" id="{1D8ECB49-B6E6-DA8C-61EE-CB6BB20FF4A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87">
                <a:extLst>
                  <a:ext uri="{FF2B5EF4-FFF2-40B4-BE49-F238E27FC236}">
                    <a16:creationId xmlns:a16="http://schemas.microsoft.com/office/drawing/2014/main" id="{53A3DB70-240A-ADEB-E7B2-84B3837F44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60">
                <a:extLst>
                  <a:ext uri="{FF2B5EF4-FFF2-40B4-BE49-F238E27FC236}">
                    <a16:creationId xmlns:a16="http://schemas.microsoft.com/office/drawing/2014/main" id="{9B713D37-E240-145B-9C3E-F8D262CF7B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59">
                <a:extLst>
                  <a:ext uri="{FF2B5EF4-FFF2-40B4-BE49-F238E27FC236}">
                    <a16:creationId xmlns:a16="http://schemas.microsoft.com/office/drawing/2014/main" id="{17B81BF5-2C3A-46BE-E721-022FD3C1F46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62">
                <a:extLst>
                  <a:ext uri="{FF2B5EF4-FFF2-40B4-BE49-F238E27FC236}">
                    <a16:creationId xmlns:a16="http://schemas.microsoft.com/office/drawing/2014/main" id="{2885C111-E5DD-8443-FE17-0569B46EC8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65">
                <a:extLst>
                  <a:ext uri="{FF2B5EF4-FFF2-40B4-BE49-F238E27FC236}">
                    <a16:creationId xmlns:a16="http://schemas.microsoft.com/office/drawing/2014/main" id="{029DD684-1B88-2889-DA3A-5870D67614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79">
                <a:extLst>
                  <a:ext uri="{FF2B5EF4-FFF2-40B4-BE49-F238E27FC236}">
                    <a16:creationId xmlns:a16="http://schemas.microsoft.com/office/drawing/2014/main" id="{3C566D20-0174-75CC-D855-AB274699D8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82">
                <a:extLst>
                  <a:ext uri="{FF2B5EF4-FFF2-40B4-BE49-F238E27FC236}">
                    <a16:creationId xmlns:a16="http://schemas.microsoft.com/office/drawing/2014/main" id="{36A8E32A-151B-A3D3-49DE-6008D6C45F3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85">
                <a:extLst>
                  <a:ext uri="{FF2B5EF4-FFF2-40B4-BE49-F238E27FC236}">
                    <a16:creationId xmlns:a16="http://schemas.microsoft.com/office/drawing/2014/main" id="{76E7A491-283C-6A17-EB8C-B02383E9A2C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88">
                <a:extLst>
                  <a:ext uri="{FF2B5EF4-FFF2-40B4-BE49-F238E27FC236}">
                    <a16:creationId xmlns:a16="http://schemas.microsoft.com/office/drawing/2014/main" id="{E91E0A05-94DE-D7F7-3A60-DEA330713B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FF3DE174-682A-6361-8639-CDA2D81AA07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95" name="Line 63">
                  <a:extLst>
                    <a:ext uri="{FF2B5EF4-FFF2-40B4-BE49-F238E27FC236}">
                      <a16:creationId xmlns:a16="http://schemas.microsoft.com/office/drawing/2014/main" id="{2234DE9F-CB30-6186-5B72-493836DF141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" name="Line 66">
                  <a:extLst>
                    <a:ext uri="{FF2B5EF4-FFF2-40B4-BE49-F238E27FC236}">
                      <a16:creationId xmlns:a16="http://schemas.microsoft.com/office/drawing/2014/main" id="{DAF283E5-22FA-93DD-FB58-AA9A0424C93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" name="Line 67">
                  <a:extLst>
                    <a:ext uri="{FF2B5EF4-FFF2-40B4-BE49-F238E27FC236}">
                      <a16:creationId xmlns:a16="http://schemas.microsoft.com/office/drawing/2014/main" id="{CE496269-4163-B3BB-A9E1-56F00C65A09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" name="Line 80">
                  <a:extLst>
                    <a:ext uri="{FF2B5EF4-FFF2-40B4-BE49-F238E27FC236}">
                      <a16:creationId xmlns:a16="http://schemas.microsoft.com/office/drawing/2014/main" id="{90179A3F-210B-6566-A4A2-F50DAB4E89D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" name="Line 83">
                  <a:extLst>
                    <a:ext uri="{FF2B5EF4-FFF2-40B4-BE49-F238E27FC236}">
                      <a16:creationId xmlns:a16="http://schemas.microsoft.com/office/drawing/2014/main" id="{772AEF66-4E36-6C46-BEE9-2E18CDC2AE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0" name="Line 86">
                  <a:extLst>
                    <a:ext uri="{FF2B5EF4-FFF2-40B4-BE49-F238E27FC236}">
                      <a16:creationId xmlns:a16="http://schemas.microsoft.com/office/drawing/2014/main" id="{258703F6-E13A-5C69-B4D3-DE791D24F11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1" name="Line 89">
                  <a:extLst>
                    <a:ext uri="{FF2B5EF4-FFF2-40B4-BE49-F238E27FC236}">
                      <a16:creationId xmlns:a16="http://schemas.microsoft.com/office/drawing/2014/main" id="{EEC221A3-F3A0-F165-B37C-BF65A34237A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E1BE042E-E49B-4A5F-357E-8DB2C56DD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C166BC29-F4E6-A651-BD21-70A8B85B4D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6002A7A7-B4BB-9C4C-3948-E72F7F44D1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CF73A36C-4216-A151-D845-77BCCDC9E71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" name="Rectangle 30">
                  <a:extLst>
                    <a:ext uri="{FF2B5EF4-FFF2-40B4-BE49-F238E27FC236}">
                      <a16:creationId xmlns:a16="http://schemas.microsoft.com/office/drawing/2014/main" id="{5BBF4110-E046-056F-4D58-8896610108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30">
                  <a:extLst>
                    <a:ext uri="{FF2B5EF4-FFF2-40B4-BE49-F238E27FC236}">
                      <a16:creationId xmlns:a16="http://schemas.microsoft.com/office/drawing/2014/main" id="{809EE42A-5648-154F-432A-D9F3570862D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A783DC31-F0EF-CF42-ED90-75B1ABD16C4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798C938D-4846-6187-1846-8DF73B4DD1D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E52F3A13-6583-B19D-8326-EDCA4E9994D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0AC02D64-2157-DCA3-9D5E-57703AAB7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7EDD009B-AFCE-7C90-EDC0-4823F23EA1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69" name="Freeform 68">
                  <a:extLst>
                    <a:ext uri="{FF2B5EF4-FFF2-40B4-BE49-F238E27FC236}">
                      <a16:creationId xmlns:a16="http://schemas.microsoft.com/office/drawing/2014/main" id="{8DCD1D20-6F7B-2005-233C-448F7276964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" name="Freeform 69">
                  <a:extLst>
                    <a:ext uri="{FF2B5EF4-FFF2-40B4-BE49-F238E27FC236}">
                      <a16:creationId xmlns:a16="http://schemas.microsoft.com/office/drawing/2014/main" id="{C701A3C9-3B53-4238-2638-1B8BA0EC5F5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" name="Line 70">
                  <a:extLst>
                    <a:ext uri="{FF2B5EF4-FFF2-40B4-BE49-F238E27FC236}">
                      <a16:creationId xmlns:a16="http://schemas.microsoft.com/office/drawing/2014/main" id="{36AC7693-785F-3C83-9A64-E6039FA0E04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CF359D63-C81D-206A-44F3-F1273C0708F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66" name="Freeform 68">
                  <a:extLst>
                    <a:ext uri="{FF2B5EF4-FFF2-40B4-BE49-F238E27FC236}">
                      <a16:creationId xmlns:a16="http://schemas.microsoft.com/office/drawing/2014/main" id="{220AC73E-818C-B36C-CBD0-B0B58029810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" name="Freeform 69">
                  <a:extLst>
                    <a:ext uri="{FF2B5EF4-FFF2-40B4-BE49-F238E27FC236}">
                      <a16:creationId xmlns:a16="http://schemas.microsoft.com/office/drawing/2014/main" id="{E5255418-4DCC-DA3A-8A94-1E4253DD4C9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" name="Line 70">
                  <a:extLst>
                    <a:ext uri="{FF2B5EF4-FFF2-40B4-BE49-F238E27FC236}">
                      <a16:creationId xmlns:a16="http://schemas.microsoft.com/office/drawing/2014/main" id="{81D8F951-4C97-BFA4-4434-DCEC72D59E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3784D93E-84DF-A671-0102-F4445B9DB2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43775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0303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0">
            <a:extLst>
              <a:ext uri="{FF2B5EF4-FFF2-40B4-BE49-F238E27FC236}">
                <a16:creationId xmlns:a16="http://schemas.microsoft.com/office/drawing/2014/main" id="{6F8AB8B9-9DB5-3592-13B2-C6EAC9964C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8164" y="400049"/>
            <a:ext cx="11104724" cy="118504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96B6B9D5-CD1B-A940-279D-F71F01ADB003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568164" y="1997132"/>
            <a:ext cx="5398686" cy="4232218"/>
          </a:xfrm>
        </p:spPr>
        <p:txBody>
          <a:bodyPr lIns="0">
            <a:normAutofit/>
          </a:bodyPr>
          <a:lstStyle>
            <a:lvl1pPr marL="0" indent="0">
              <a:lnSpc>
                <a:spcPct val="130000"/>
              </a:lnSpc>
              <a:spcBef>
                <a:spcPts val="1000"/>
              </a:spcBef>
              <a:buNone/>
              <a:defRPr sz="1800"/>
            </a:lvl1pPr>
            <a:lvl2pPr marL="283464" indent="-283464">
              <a:lnSpc>
                <a:spcPct val="130000"/>
              </a:lnSpc>
              <a:spcBef>
                <a:spcPts val="1000"/>
              </a:spcBef>
              <a:defRPr sz="1800"/>
            </a:lvl2pPr>
            <a:lvl3pPr marL="566928" indent="-283464">
              <a:lnSpc>
                <a:spcPct val="130000"/>
              </a:lnSpc>
              <a:spcBef>
                <a:spcPts val="1000"/>
              </a:spcBef>
              <a:defRPr sz="1800"/>
            </a:lvl3pPr>
            <a:lvl4pPr marL="850392" indent="-283464">
              <a:lnSpc>
                <a:spcPct val="130000"/>
              </a:lnSpc>
              <a:spcBef>
                <a:spcPts val="1000"/>
              </a:spcBef>
              <a:defRPr sz="1800"/>
            </a:lvl4pPr>
            <a:lvl5pPr marL="1371600" indent="-283464">
              <a:lnSpc>
                <a:spcPct val="130000"/>
              </a:lnSpc>
              <a:spcBef>
                <a:spcPts val="1000"/>
              </a:spcBef>
              <a:defRPr sz="1800"/>
            </a:lvl5pPr>
          </a:lstStyle>
          <a:p>
            <a:r>
              <a:rPr lang="en-US">
                <a:cs typeface="Calibri"/>
              </a:rPr>
              <a:t>Click to add text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3269BDF9-7C8E-6E41-2B0A-E6156A56F0E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74202" y="1997132"/>
            <a:ext cx="5398686" cy="4232218"/>
          </a:xfrm>
        </p:spPr>
        <p:txBody>
          <a:bodyPr lIns="0">
            <a:normAutofit/>
          </a:bodyPr>
          <a:lstStyle>
            <a:lvl1pPr marL="0" indent="0">
              <a:lnSpc>
                <a:spcPct val="130000"/>
              </a:lnSpc>
              <a:spcBef>
                <a:spcPts val="1000"/>
              </a:spcBef>
              <a:buNone/>
              <a:defRPr sz="1800"/>
            </a:lvl1pPr>
            <a:lvl2pPr marL="283464" indent="-283464">
              <a:lnSpc>
                <a:spcPct val="130000"/>
              </a:lnSpc>
              <a:spcBef>
                <a:spcPts val="1000"/>
              </a:spcBef>
              <a:defRPr sz="1800"/>
            </a:lvl2pPr>
            <a:lvl3pPr marL="566928" indent="-283464">
              <a:lnSpc>
                <a:spcPct val="130000"/>
              </a:lnSpc>
              <a:spcBef>
                <a:spcPts val="1000"/>
              </a:spcBef>
              <a:defRPr sz="1800"/>
            </a:lvl3pPr>
            <a:lvl4pPr marL="850392" indent="-283464">
              <a:lnSpc>
                <a:spcPct val="130000"/>
              </a:lnSpc>
              <a:spcBef>
                <a:spcPts val="1000"/>
              </a:spcBef>
              <a:defRPr sz="1800"/>
            </a:lvl4pPr>
            <a:lvl5pPr marL="1371600" indent="-283464">
              <a:lnSpc>
                <a:spcPct val="130000"/>
              </a:lnSpc>
              <a:spcBef>
                <a:spcPts val="1000"/>
              </a:spcBef>
              <a:defRPr sz="1800"/>
            </a:lvl5pPr>
          </a:lstStyle>
          <a:p>
            <a:r>
              <a:rPr lang="en-US">
                <a:cs typeface="Calibri"/>
              </a:rPr>
              <a:t>Click to add text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B8ED33-4EE7-7B50-3C8D-2D43FCEE2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8164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C8F833A-02FB-E36B-45C9-0645070F68FD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56816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3" name="Footer Placeholder 6">
            <a:extLst>
              <a:ext uri="{FF2B5EF4-FFF2-40B4-BE49-F238E27FC236}">
                <a16:creationId xmlns:a16="http://schemas.microsoft.com/office/drawing/2014/main" id="{7BDAEEC9-E6ED-C61A-85C7-C1E0B67B16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71492A7-053E-DE52-D433-9715A1632B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267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0507" y="395289"/>
            <a:ext cx="7733329" cy="1189806"/>
          </a:xfrm>
        </p:spPr>
        <p:txBody>
          <a:bodyPr lIns="0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90507" y="1997132"/>
            <a:ext cx="2765356" cy="4465579"/>
          </a:xfrm>
        </p:spPr>
        <p:txBody>
          <a:bodyPr lIns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</a:lstStyle>
          <a:p>
            <a:r>
              <a:rPr lang="en-US">
                <a:cs typeface="Calibri"/>
              </a:rPr>
              <a:t>Click to add text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8C1FBAB-005F-F0AD-1BEA-D659045F89F3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815634" y="1997132"/>
            <a:ext cx="4808202" cy="4232218"/>
          </a:xfrm>
        </p:spPr>
        <p:txBody>
          <a:bodyPr lIns="91440">
            <a:normAutofit/>
          </a:bodyPr>
          <a:lstStyle>
            <a:lvl1pPr marL="0" indent="0">
              <a:lnSpc>
                <a:spcPct val="130000"/>
              </a:lnSpc>
              <a:spcBef>
                <a:spcPts val="1000"/>
              </a:spcBef>
              <a:buNone/>
              <a:defRPr sz="1800"/>
            </a:lvl1pPr>
            <a:lvl2pPr marL="283464" indent="-283464">
              <a:lnSpc>
                <a:spcPct val="130000"/>
              </a:lnSpc>
              <a:spcBef>
                <a:spcPts val="1000"/>
              </a:spcBef>
              <a:defRPr sz="1800"/>
            </a:lvl2pPr>
            <a:lvl3pPr marL="566928" indent="-283464">
              <a:lnSpc>
                <a:spcPct val="130000"/>
              </a:lnSpc>
              <a:spcBef>
                <a:spcPts val="1000"/>
              </a:spcBef>
              <a:defRPr sz="1800"/>
            </a:lvl3pPr>
            <a:lvl4pPr marL="850392" indent="-283464">
              <a:lnSpc>
                <a:spcPct val="130000"/>
              </a:lnSpc>
              <a:spcBef>
                <a:spcPts val="1000"/>
              </a:spcBef>
              <a:defRPr sz="1800"/>
            </a:lvl4pPr>
            <a:lvl5pPr marL="1371600" indent="-283464">
              <a:lnSpc>
                <a:spcPct val="130000"/>
              </a:lnSpc>
              <a:spcBef>
                <a:spcPts val="1000"/>
              </a:spcBef>
              <a:defRPr sz="1800"/>
            </a:lvl5pPr>
          </a:lstStyle>
          <a:p>
            <a:r>
              <a:rPr lang="en-US">
                <a:cs typeface="Calibri"/>
              </a:rPr>
              <a:t>Click to add text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0CF0BDF-4C70-3A21-D896-DAC13562A2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90509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Group 74">
            <a:extLst>
              <a:ext uri="{FF2B5EF4-FFF2-40B4-BE49-F238E27FC236}">
                <a16:creationId xmlns:a16="http://schemas.microsoft.com/office/drawing/2014/main" id="{A735428F-DCEA-E8DB-1A53-7A9E8B6BD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2700000">
            <a:off x="883418" y="-158956"/>
            <a:ext cx="2457450" cy="3838575"/>
            <a:chOff x="587376" y="280988"/>
            <a:chExt cx="2457450" cy="3838575"/>
          </a:xfrm>
        </p:grpSpPr>
        <p:sp>
          <p:nvSpPr>
            <p:cNvPr id="76" name="Freeform 64">
              <a:extLst>
                <a:ext uri="{FF2B5EF4-FFF2-40B4-BE49-F238E27FC236}">
                  <a16:creationId xmlns:a16="http://schemas.microsoft.com/office/drawing/2014/main" id="{B08950FF-1512-B7DF-BED3-12DAB240CE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1443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81">
              <a:extLst>
                <a:ext uri="{FF2B5EF4-FFF2-40B4-BE49-F238E27FC236}">
                  <a16:creationId xmlns:a16="http://schemas.microsoft.com/office/drawing/2014/main" id="{FED46019-50FE-56DC-07AE-3140B62D99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205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61">
              <a:extLst>
                <a:ext uri="{FF2B5EF4-FFF2-40B4-BE49-F238E27FC236}">
                  <a16:creationId xmlns:a16="http://schemas.microsoft.com/office/drawing/2014/main" id="{F8344F6F-7BFF-A0C1-6A5C-7C26859CE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1443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B351AD35-F328-430C-AC8C-9C2FCC751B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205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84">
              <a:extLst>
                <a:ext uri="{FF2B5EF4-FFF2-40B4-BE49-F238E27FC236}">
                  <a16:creationId xmlns:a16="http://schemas.microsoft.com/office/drawing/2014/main" id="{26C9E2DF-5528-DC17-0E3E-5CAB02313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967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87">
              <a:extLst>
                <a:ext uri="{FF2B5EF4-FFF2-40B4-BE49-F238E27FC236}">
                  <a16:creationId xmlns:a16="http://schemas.microsoft.com/office/drawing/2014/main" id="{C6D0E3D9-FDBB-F24B-58B3-5D64BA3AD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967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60">
              <a:extLst>
                <a:ext uri="{FF2B5EF4-FFF2-40B4-BE49-F238E27FC236}">
                  <a16:creationId xmlns:a16="http://schemas.microsoft.com/office/drawing/2014/main" id="{7CEB91EF-B50A-86E9-6E90-5306CC452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80988"/>
              <a:ext cx="319088" cy="1419225"/>
            </a:xfrm>
            <a:custGeom>
              <a:avLst/>
              <a:gdLst>
                <a:gd name="T0" fmla="*/ 0 w 67"/>
                <a:gd name="T1" fmla="*/ 0 h 298"/>
                <a:gd name="T2" fmla="*/ 0 w 67"/>
                <a:gd name="T3" fmla="*/ 298 h 298"/>
                <a:gd name="T4" fmla="*/ 67 w 67"/>
                <a:gd name="T5" fmla="*/ 149 h 298"/>
                <a:gd name="T6" fmla="*/ 0 w 67"/>
                <a:gd name="T7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298">
                  <a:moveTo>
                    <a:pt x="0" y="0"/>
                  </a:moveTo>
                  <a:cubicBezTo>
                    <a:pt x="0" y="298"/>
                    <a:pt x="0" y="298"/>
                    <a:pt x="0" y="298"/>
                  </a:cubicBezTo>
                  <a:cubicBezTo>
                    <a:pt x="41" y="261"/>
                    <a:pt x="67" y="208"/>
                    <a:pt x="67" y="149"/>
                  </a:cubicBezTo>
                  <a:cubicBezTo>
                    <a:pt x="67" y="89"/>
                    <a:pt x="41" y="36"/>
                    <a:pt x="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27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59">
              <a:extLst>
                <a:ext uri="{FF2B5EF4-FFF2-40B4-BE49-F238E27FC236}">
                  <a16:creationId xmlns:a16="http://schemas.microsoft.com/office/drawing/2014/main" id="{9F658E30-2295-292A-732D-35D6A2A3A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97013" y="280988"/>
              <a:ext cx="319088" cy="1419225"/>
            </a:xfrm>
            <a:custGeom>
              <a:avLst/>
              <a:gdLst>
                <a:gd name="T0" fmla="*/ 0 w 67"/>
                <a:gd name="T1" fmla="*/ 149 h 298"/>
                <a:gd name="T2" fmla="*/ 67 w 67"/>
                <a:gd name="T3" fmla="*/ 298 h 298"/>
                <a:gd name="T4" fmla="*/ 67 w 67"/>
                <a:gd name="T5" fmla="*/ 0 h 298"/>
                <a:gd name="T6" fmla="*/ 0 w 67"/>
                <a:gd name="T7" fmla="*/ 149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298">
                  <a:moveTo>
                    <a:pt x="0" y="149"/>
                  </a:moveTo>
                  <a:cubicBezTo>
                    <a:pt x="0" y="208"/>
                    <a:pt x="26" y="261"/>
                    <a:pt x="67" y="298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26" y="36"/>
                    <a:pt x="0" y="89"/>
                    <a:pt x="0" y="14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89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62">
              <a:extLst>
                <a:ext uri="{FF2B5EF4-FFF2-40B4-BE49-F238E27FC236}">
                  <a16:creationId xmlns:a16="http://schemas.microsoft.com/office/drawing/2014/main" id="{46653527-5E94-B1BE-2530-38683A6E58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1390651"/>
              <a:ext cx="1228725" cy="761999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65">
              <a:extLst>
                <a:ext uri="{FF2B5EF4-FFF2-40B4-BE49-F238E27FC236}">
                  <a16:creationId xmlns:a16="http://schemas.microsoft.com/office/drawing/2014/main" id="{746ECD9D-C4C1-ABBF-B385-62CE709171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1362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0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79">
              <a:extLst>
                <a:ext uri="{FF2B5EF4-FFF2-40B4-BE49-F238E27FC236}">
                  <a16:creationId xmlns:a16="http://schemas.microsoft.com/office/drawing/2014/main" id="{F12FD0B4-D775-8778-B4AB-2812881251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124075"/>
              <a:ext cx="1228725" cy="790575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82">
              <a:extLst>
                <a:ext uri="{FF2B5EF4-FFF2-40B4-BE49-F238E27FC236}">
                  <a16:creationId xmlns:a16="http://schemas.microsoft.com/office/drawing/2014/main" id="{9060E759-708B-81DA-7D61-A5E4FD15AF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124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85">
              <a:extLst>
                <a:ext uri="{FF2B5EF4-FFF2-40B4-BE49-F238E27FC236}">
                  <a16:creationId xmlns:a16="http://schemas.microsoft.com/office/drawing/2014/main" id="{C1BC18FF-D435-8372-8D36-F0A2E2FF12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886075"/>
              <a:ext cx="1228725" cy="790575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88">
              <a:extLst>
                <a:ext uri="{FF2B5EF4-FFF2-40B4-BE49-F238E27FC236}">
                  <a16:creationId xmlns:a16="http://schemas.microsoft.com/office/drawing/2014/main" id="{D7BE903D-C298-1952-7991-8E31C2AF26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886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B607DCA6-6024-D362-9330-8AFFBBB8A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87376" y="280988"/>
              <a:ext cx="2457450" cy="3838575"/>
              <a:chOff x="587376" y="280988"/>
              <a:chExt cx="2457450" cy="3838575"/>
            </a:xfrm>
          </p:grpSpPr>
          <p:sp>
            <p:nvSpPr>
              <p:cNvPr id="91" name="Line 63">
                <a:extLst>
                  <a:ext uri="{FF2B5EF4-FFF2-40B4-BE49-F238E27FC236}">
                    <a16:creationId xmlns:a16="http://schemas.microsoft.com/office/drawing/2014/main" id="{3B80B578-9153-AA37-CCF4-1C530CE74F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Line 66">
                <a:extLst>
                  <a:ext uri="{FF2B5EF4-FFF2-40B4-BE49-F238E27FC236}">
                    <a16:creationId xmlns:a16="http://schemas.microsoft.com/office/drawing/2014/main" id="{70FF2BF6-5E2B-13B9-B292-51297D0F078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1443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Line 67">
                <a:extLst>
                  <a:ext uri="{FF2B5EF4-FFF2-40B4-BE49-F238E27FC236}">
                    <a16:creationId xmlns:a16="http://schemas.microsoft.com/office/drawing/2014/main" id="{10EEC0DE-2FA0-2991-F09B-FDB7F90BCF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80988"/>
                <a:ext cx="0" cy="3838575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Line 80">
                <a:extLst>
                  <a:ext uri="{FF2B5EF4-FFF2-40B4-BE49-F238E27FC236}">
                    <a16:creationId xmlns:a16="http://schemas.microsoft.com/office/drawing/2014/main" id="{FD5727E7-2D7B-1745-2AFE-EE92B123D0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Line 83">
                <a:extLst>
                  <a:ext uri="{FF2B5EF4-FFF2-40B4-BE49-F238E27FC236}">
                    <a16:creationId xmlns:a16="http://schemas.microsoft.com/office/drawing/2014/main" id="{7E599577-4F0E-E46B-8F38-5DE84B9EB3E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205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Line 86">
                <a:extLst>
                  <a:ext uri="{FF2B5EF4-FFF2-40B4-BE49-F238E27FC236}">
                    <a16:creationId xmlns:a16="http://schemas.microsoft.com/office/drawing/2014/main" id="{EBC3501F-ACA9-9716-54B2-308F761A35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Line 89">
                <a:extLst>
                  <a:ext uri="{FF2B5EF4-FFF2-40B4-BE49-F238E27FC236}">
                    <a16:creationId xmlns:a16="http://schemas.microsoft.com/office/drawing/2014/main" id="{8F837063-D92B-EA3A-1299-475B6632C00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967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D1A340BC-A6D3-539D-CB1E-965CF9C5D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8900000" flipV="1">
            <a:off x="917093" y="3213810"/>
            <a:ext cx="2457450" cy="3838575"/>
            <a:chOff x="587376" y="280988"/>
            <a:chExt cx="2457450" cy="3838575"/>
          </a:xfrm>
        </p:grpSpPr>
        <p:sp>
          <p:nvSpPr>
            <p:cNvPr id="99" name="Freeform 64">
              <a:extLst>
                <a:ext uri="{FF2B5EF4-FFF2-40B4-BE49-F238E27FC236}">
                  <a16:creationId xmlns:a16="http://schemas.microsoft.com/office/drawing/2014/main" id="{7AC7CD44-8A4B-F8A7-C900-0DD35E0EB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1443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81">
              <a:extLst>
                <a:ext uri="{FF2B5EF4-FFF2-40B4-BE49-F238E27FC236}">
                  <a16:creationId xmlns:a16="http://schemas.microsoft.com/office/drawing/2014/main" id="{11D7F6C7-DB52-EF70-52AC-898829F0A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205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61">
              <a:extLst>
                <a:ext uri="{FF2B5EF4-FFF2-40B4-BE49-F238E27FC236}">
                  <a16:creationId xmlns:a16="http://schemas.microsoft.com/office/drawing/2014/main" id="{198FB818-8D72-83A8-92A1-DBF9598518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1443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78">
              <a:extLst>
                <a:ext uri="{FF2B5EF4-FFF2-40B4-BE49-F238E27FC236}">
                  <a16:creationId xmlns:a16="http://schemas.microsoft.com/office/drawing/2014/main" id="{3D0C3C81-7CE0-2D78-D02F-F9DCF05011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205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84">
              <a:extLst>
                <a:ext uri="{FF2B5EF4-FFF2-40B4-BE49-F238E27FC236}">
                  <a16:creationId xmlns:a16="http://schemas.microsoft.com/office/drawing/2014/main" id="{0C7ED120-F30B-14AB-5B2F-B022C86689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967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87">
              <a:extLst>
                <a:ext uri="{FF2B5EF4-FFF2-40B4-BE49-F238E27FC236}">
                  <a16:creationId xmlns:a16="http://schemas.microsoft.com/office/drawing/2014/main" id="{60788874-2352-19A7-D664-0106854D90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967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60">
              <a:extLst>
                <a:ext uri="{FF2B5EF4-FFF2-40B4-BE49-F238E27FC236}">
                  <a16:creationId xmlns:a16="http://schemas.microsoft.com/office/drawing/2014/main" id="{88B03378-17C4-9F0A-14DE-B0D14C3A5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80988"/>
              <a:ext cx="319088" cy="1419225"/>
            </a:xfrm>
            <a:custGeom>
              <a:avLst/>
              <a:gdLst>
                <a:gd name="T0" fmla="*/ 0 w 67"/>
                <a:gd name="T1" fmla="*/ 0 h 298"/>
                <a:gd name="T2" fmla="*/ 0 w 67"/>
                <a:gd name="T3" fmla="*/ 298 h 298"/>
                <a:gd name="T4" fmla="*/ 67 w 67"/>
                <a:gd name="T5" fmla="*/ 149 h 298"/>
                <a:gd name="T6" fmla="*/ 0 w 67"/>
                <a:gd name="T7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298">
                  <a:moveTo>
                    <a:pt x="0" y="0"/>
                  </a:moveTo>
                  <a:cubicBezTo>
                    <a:pt x="0" y="298"/>
                    <a:pt x="0" y="298"/>
                    <a:pt x="0" y="298"/>
                  </a:cubicBezTo>
                  <a:cubicBezTo>
                    <a:pt x="41" y="261"/>
                    <a:pt x="67" y="208"/>
                    <a:pt x="67" y="149"/>
                  </a:cubicBezTo>
                  <a:cubicBezTo>
                    <a:pt x="67" y="89"/>
                    <a:pt x="41" y="36"/>
                    <a:pt x="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27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59">
              <a:extLst>
                <a:ext uri="{FF2B5EF4-FFF2-40B4-BE49-F238E27FC236}">
                  <a16:creationId xmlns:a16="http://schemas.microsoft.com/office/drawing/2014/main" id="{AF0D137B-1827-9F4C-03BB-6D7F26FF5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97013" y="280988"/>
              <a:ext cx="319088" cy="1419225"/>
            </a:xfrm>
            <a:custGeom>
              <a:avLst/>
              <a:gdLst>
                <a:gd name="T0" fmla="*/ 0 w 67"/>
                <a:gd name="T1" fmla="*/ 149 h 298"/>
                <a:gd name="T2" fmla="*/ 67 w 67"/>
                <a:gd name="T3" fmla="*/ 298 h 298"/>
                <a:gd name="T4" fmla="*/ 67 w 67"/>
                <a:gd name="T5" fmla="*/ 0 h 298"/>
                <a:gd name="T6" fmla="*/ 0 w 67"/>
                <a:gd name="T7" fmla="*/ 149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298">
                  <a:moveTo>
                    <a:pt x="0" y="149"/>
                  </a:moveTo>
                  <a:cubicBezTo>
                    <a:pt x="0" y="208"/>
                    <a:pt x="26" y="261"/>
                    <a:pt x="67" y="298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26" y="36"/>
                    <a:pt x="0" y="89"/>
                    <a:pt x="0" y="14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89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62">
              <a:extLst>
                <a:ext uri="{FF2B5EF4-FFF2-40B4-BE49-F238E27FC236}">
                  <a16:creationId xmlns:a16="http://schemas.microsoft.com/office/drawing/2014/main" id="{F0D58801-920F-64E9-DD6A-9E41DB9CE1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1390651"/>
              <a:ext cx="1228725" cy="761999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65">
              <a:extLst>
                <a:ext uri="{FF2B5EF4-FFF2-40B4-BE49-F238E27FC236}">
                  <a16:creationId xmlns:a16="http://schemas.microsoft.com/office/drawing/2014/main" id="{1196BF7F-0B7D-24CC-1BF8-28DE94B28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1362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0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79">
              <a:extLst>
                <a:ext uri="{FF2B5EF4-FFF2-40B4-BE49-F238E27FC236}">
                  <a16:creationId xmlns:a16="http://schemas.microsoft.com/office/drawing/2014/main" id="{0055D8F4-D194-4E40-FA91-94F7A1AEC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124075"/>
              <a:ext cx="1228725" cy="790575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82">
              <a:extLst>
                <a:ext uri="{FF2B5EF4-FFF2-40B4-BE49-F238E27FC236}">
                  <a16:creationId xmlns:a16="http://schemas.microsoft.com/office/drawing/2014/main" id="{CBF5427B-8B0F-8276-A243-4B27DA41C3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124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85">
              <a:extLst>
                <a:ext uri="{FF2B5EF4-FFF2-40B4-BE49-F238E27FC236}">
                  <a16:creationId xmlns:a16="http://schemas.microsoft.com/office/drawing/2014/main" id="{200EE055-2A12-AA92-46E4-2FA8D7BA3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886075"/>
              <a:ext cx="1228725" cy="790575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88">
              <a:extLst>
                <a:ext uri="{FF2B5EF4-FFF2-40B4-BE49-F238E27FC236}">
                  <a16:creationId xmlns:a16="http://schemas.microsoft.com/office/drawing/2014/main" id="{3C38B1EC-E4D2-BF06-976B-C14979A121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886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5BCF6A29-31B0-2441-356B-86247D86DC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87376" y="280988"/>
              <a:ext cx="2457450" cy="3838575"/>
              <a:chOff x="587376" y="280988"/>
              <a:chExt cx="2457450" cy="3838575"/>
            </a:xfrm>
          </p:grpSpPr>
          <p:sp>
            <p:nvSpPr>
              <p:cNvPr id="114" name="Line 63">
                <a:extLst>
                  <a:ext uri="{FF2B5EF4-FFF2-40B4-BE49-F238E27FC236}">
                    <a16:creationId xmlns:a16="http://schemas.microsoft.com/office/drawing/2014/main" id="{6EB6905C-ACF6-9AF1-664F-5C0FED8A667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" name="Line 66">
                <a:extLst>
                  <a:ext uri="{FF2B5EF4-FFF2-40B4-BE49-F238E27FC236}">
                    <a16:creationId xmlns:a16="http://schemas.microsoft.com/office/drawing/2014/main" id="{0E262CE0-BAF1-8146-35BB-AC059F7292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1443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" name="Line 67">
                <a:extLst>
                  <a:ext uri="{FF2B5EF4-FFF2-40B4-BE49-F238E27FC236}">
                    <a16:creationId xmlns:a16="http://schemas.microsoft.com/office/drawing/2014/main" id="{191EBC3F-760E-86C1-8B21-A117912C6C2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80988"/>
                <a:ext cx="0" cy="3838575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Line 80">
                <a:extLst>
                  <a:ext uri="{FF2B5EF4-FFF2-40B4-BE49-F238E27FC236}">
                    <a16:creationId xmlns:a16="http://schemas.microsoft.com/office/drawing/2014/main" id="{53EAD6B4-1599-2782-D593-2D6148973A1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" name="Line 83">
                <a:extLst>
                  <a:ext uri="{FF2B5EF4-FFF2-40B4-BE49-F238E27FC236}">
                    <a16:creationId xmlns:a16="http://schemas.microsoft.com/office/drawing/2014/main" id="{809484DC-53A9-6DF0-B3E7-61C4BBC6D22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205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" name="Line 86">
                <a:extLst>
                  <a:ext uri="{FF2B5EF4-FFF2-40B4-BE49-F238E27FC236}">
                    <a16:creationId xmlns:a16="http://schemas.microsoft.com/office/drawing/2014/main" id="{631B2D90-841F-130E-48D8-D77FD39A800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" name="Line 89">
                <a:extLst>
                  <a:ext uri="{FF2B5EF4-FFF2-40B4-BE49-F238E27FC236}">
                    <a16:creationId xmlns:a16="http://schemas.microsoft.com/office/drawing/2014/main" id="{54CE9CB3-DC61-CF9B-41AF-A855A9A7FE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967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1B2F52A-503B-3D02-DD9B-CD13E1192E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816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6" name="Footer Placeholder 6">
            <a:extLst>
              <a:ext uri="{FF2B5EF4-FFF2-40B4-BE49-F238E27FC236}">
                <a16:creationId xmlns:a16="http://schemas.microsoft.com/office/drawing/2014/main" id="{EA1EAF5E-FFB3-BD50-2D80-15B1A519FC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86D9679-CDB7-1A17-8236-8B08D90E8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6116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4910FDC-FCA3-4F39-AC3F-821172639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37" y="0"/>
            <a:ext cx="386715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4" name="Title 10">
            <a:extLst>
              <a:ext uri="{FF2B5EF4-FFF2-40B4-BE49-F238E27FC236}">
                <a16:creationId xmlns:a16="http://schemas.microsoft.com/office/drawing/2014/main" id="{4C136262-2D92-08CC-8364-8E00D9FE63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3685" y="400049"/>
            <a:ext cx="7310152" cy="118504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F0F278F-99B1-49C2-968B-C983DF8121A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50810" y="430212"/>
            <a:ext cx="2989063" cy="5997575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/>
              <a:t>Click to add picture</a:t>
            </a:r>
          </a:p>
          <a:p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DF82769-951B-3DA0-5C05-D7354E00A372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313685" y="1997132"/>
            <a:ext cx="7314440" cy="4232218"/>
          </a:xfrm>
        </p:spPr>
        <p:txBody>
          <a:bodyPr lIns="0">
            <a:normAutofit/>
          </a:bodyPr>
          <a:lstStyle>
            <a:lvl1pPr marL="0" indent="0">
              <a:lnSpc>
                <a:spcPct val="130000"/>
              </a:lnSpc>
              <a:buNone/>
              <a:defRPr sz="1800"/>
            </a:lvl1pPr>
            <a:lvl2pPr marL="360000" indent="0">
              <a:lnSpc>
                <a:spcPct val="130000"/>
              </a:lnSpc>
              <a:buNone/>
              <a:defRPr sz="1800"/>
            </a:lvl2pPr>
            <a:lvl3pPr marL="720000" indent="0">
              <a:lnSpc>
                <a:spcPct val="130000"/>
              </a:lnSpc>
              <a:buNone/>
              <a:defRPr sz="1800"/>
            </a:lvl3pPr>
            <a:lvl4pPr marL="1080000" indent="0">
              <a:lnSpc>
                <a:spcPct val="130000"/>
              </a:lnSpc>
              <a:buNone/>
              <a:defRPr sz="1800"/>
            </a:lvl4pPr>
            <a:lvl5pPr marL="1440000" indent="0">
              <a:lnSpc>
                <a:spcPct val="130000"/>
              </a:lnSpc>
              <a:buNone/>
              <a:defRPr sz="1800"/>
            </a:lvl5pPr>
          </a:lstStyle>
          <a:p>
            <a:r>
              <a:rPr lang="en-US">
                <a:cs typeface="Calibri"/>
              </a:rPr>
              <a:t>Click to add text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BE138E9-0025-C4F7-43CB-C242E93B3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13684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3412D6E-AE2E-B8C7-3247-1E771842C8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31368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DA960C8-4CEC-FD5C-58B1-0A33E80158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61392" y="6356350"/>
            <a:ext cx="3614737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6500073-CE8C-BD5A-D965-BBB31877F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45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449438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0">
            <a:extLst>
              <a:ext uri="{FF2B5EF4-FFF2-40B4-BE49-F238E27FC236}">
                <a16:creationId xmlns:a16="http://schemas.microsoft.com/office/drawing/2014/main" id="{08188DE9-5A5D-940E-A9B9-5CFB3A7C1A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8164" y="400049"/>
            <a:ext cx="11047042" cy="118504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134A48A-4B33-4D5B-B419-07841EB58903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68164" y="1997132"/>
            <a:ext cx="4105436" cy="4232218"/>
          </a:xfrm>
        </p:spPr>
        <p:txBody>
          <a:bodyPr lIns="0">
            <a:normAutofit/>
          </a:bodyPr>
          <a:lstStyle>
            <a:lvl1pPr marL="0" indent="0">
              <a:lnSpc>
                <a:spcPct val="130000"/>
              </a:lnSpc>
              <a:buNone/>
              <a:defRPr sz="1800"/>
            </a:lvl1pPr>
            <a:lvl2pPr marL="360000" indent="0">
              <a:lnSpc>
                <a:spcPct val="130000"/>
              </a:lnSpc>
              <a:buNone/>
              <a:defRPr sz="1800"/>
            </a:lvl2pPr>
            <a:lvl3pPr marL="720000" indent="0">
              <a:lnSpc>
                <a:spcPct val="130000"/>
              </a:lnSpc>
              <a:buNone/>
              <a:defRPr sz="1800"/>
            </a:lvl3pPr>
            <a:lvl4pPr marL="1080000" indent="0">
              <a:lnSpc>
                <a:spcPct val="130000"/>
              </a:lnSpc>
              <a:buNone/>
              <a:defRPr sz="1800"/>
            </a:lvl4pPr>
            <a:lvl5pPr marL="1440000" indent="0">
              <a:lnSpc>
                <a:spcPct val="130000"/>
              </a:lnSpc>
              <a:buNone/>
              <a:defRPr sz="1800"/>
            </a:lvl5pPr>
          </a:lstStyle>
          <a:p>
            <a:r>
              <a:rPr lang="en-US">
                <a:cs typeface="Calibri"/>
              </a:rPr>
              <a:t>Click to add text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4167E6-4D04-7A2D-23CD-96BBAF8BB0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8164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C648438-1E2A-193E-BB18-7CBA2B4929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816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04BF0ED-9E99-363F-C319-90444F339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5F4DA9D-3116-000E-0A7B-D7B93F3248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able Placeholder 9">
            <a:extLst>
              <a:ext uri="{FF2B5EF4-FFF2-40B4-BE49-F238E27FC236}">
                <a16:creationId xmlns:a16="http://schemas.microsoft.com/office/drawing/2014/main" id="{98CFB27C-609E-49B0-CA37-A6CCB5E9DC5C}"/>
              </a:ext>
            </a:extLst>
          </p:cNvPr>
          <p:cNvSpPr>
            <a:spLocks noGrp="1"/>
          </p:cNvSpPr>
          <p:nvPr>
            <p:ph type="tbl" sz="quarter" idx="11" hasCustomPrompt="1"/>
          </p:nvPr>
        </p:nvSpPr>
        <p:spPr>
          <a:xfrm>
            <a:off x="4833938" y="1997075"/>
            <a:ext cx="6781268" cy="423221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table</a:t>
            </a:r>
          </a:p>
        </p:txBody>
      </p:sp>
    </p:spTree>
    <p:extLst>
      <p:ext uri="{BB962C8B-B14F-4D97-AF65-F5344CB8AC3E}">
        <p14:creationId xmlns:p14="http://schemas.microsoft.com/office/powerpoint/2010/main" val="38267402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0">
            <a:extLst>
              <a:ext uri="{FF2B5EF4-FFF2-40B4-BE49-F238E27FC236}">
                <a16:creationId xmlns:a16="http://schemas.microsoft.com/office/drawing/2014/main" id="{120C2CE9-09D7-C315-9A26-E750905F8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57636" y="400049"/>
            <a:ext cx="8467760" cy="118504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B5F0A77-8ECB-36B0-0483-E734AB12FD75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157636" y="1997132"/>
            <a:ext cx="5597686" cy="4356056"/>
          </a:xfrm>
        </p:spPr>
        <p:txBody>
          <a:bodyPr lIns="0">
            <a:normAutofit/>
          </a:bodyPr>
          <a:lstStyle>
            <a:lvl1pPr marL="0" indent="0">
              <a:lnSpc>
                <a:spcPct val="130000"/>
              </a:lnSpc>
              <a:buNone/>
              <a:defRPr sz="1800"/>
            </a:lvl1pPr>
            <a:lvl2pPr marL="645750" indent="-285750">
              <a:lnSpc>
                <a:spcPct val="130000"/>
              </a:lnSpc>
              <a:buFont typeface="Arial" panose="020B0604020202020204" pitchFamily="34" charset="0"/>
              <a:buChar char="•"/>
              <a:defRPr sz="1800"/>
            </a:lvl2pPr>
            <a:lvl3pPr marL="720000" indent="0">
              <a:lnSpc>
                <a:spcPct val="130000"/>
              </a:lnSpc>
              <a:buNone/>
              <a:defRPr sz="1800"/>
            </a:lvl3pPr>
            <a:lvl4pPr marL="1080000" indent="0">
              <a:lnSpc>
                <a:spcPct val="130000"/>
              </a:lnSpc>
              <a:buNone/>
              <a:defRPr sz="1800"/>
            </a:lvl4pPr>
            <a:lvl5pPr marL="1440000" indent="0">
              <a:lnSpc>
                <a:spcPct val="130000"/>
              </a:lnSpc>
              <a:buNone/>
              <a:defRPr sz="1800"/>
            </a:lvl5pPr>
          </a:lstStyle>
          <a:p>
            <a:r>
              <a:rPr lang="en-US">
                <a:cs typeface="Calibri"/>
              </a:rPr>
              <a:t>Click to add text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CB4063C8-82E1-0B52-0D41-B642726AD1E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945821" y="1997134"/>
            <a:ext cx="2679575" cy="435605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</a:lstStyle>
          <a:p>
            <a:r>
              <a:rPr lang="en-US">
                <a:cs typeface="Calibri"/>
              </a:rPr>
              <a:t>Click to add text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0374DF95-81A4-1CFF-D87E-1DBCA565C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85095" y="457964"/>
            <a:ext cx="2211229" cy="2707415"/>
            <a:chOff x="9728105" y="457964"/>
            <a:chExt cx="2211229" cy="2707415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15172FB-4F23-B7CE-4A45-A96A16F64C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9940728" y="245341"/>
              <a:ext cx="1785984" cy="2211229"/>
              <a:chOff x="3125006" y="3171595"/>
              <a:chExt cx="1785984" cy="2211229"/>
            </a:xfrm>
          </p:grpSpPr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78A1988F-4EE5-01C8-E1E2-EE21A6AF800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59707535-B3AB-7212-B069-A366ABAFE26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E14A54E3-A9EA-3476-B996-946D455F356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6" name="Rectangle 30">
                  <a:extLst>
                    <a:ext uri="{FF2B5EF4-FFF2-40B4-BE49-F238E27FC236}">
                      <a16:creationId xmlns:a16="http://schemas.microsoft.com/office/drawing/2014/main" id="{8096AB25-3A2B-B9B7-A68E-1974E3ED87A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Rectangle 30">
                  <a:extLst>
                    <a:ext uri="{FF2B5EF4-FFF2-40B4-BE49-F238E27FC236}">
                      <a16:creationId xmlns:a16="http://schemas.microsoft.com/office/drawing/2014/main" id="{2085403A-97EF-4203-C58B-E41070E516F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B2F8BD77-64E1-4FBD-81A4-E43A307C934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102" name="Freeform: Shape 101">
                  <a:extLst>
                    <a:ext uri="{FF2B5EF4-FFF2-40B4-BE49-F238E27FC236}">
                      <a16:creationId xmlns:a16="http://schemas.microsoft.com/office/drawing/2014/main" id="{323A0F3A-5730-3AFC-409F-6A67460C5A7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3" name="Freeform: Shape 102">
                  <a:extLst>
                    <a:ext uri="{FF2B5EF4-FFF2-40B4-BE49-F238E27FC236}">
                      <a16:creationId xmlns:a16="http://schemas.microsoft.com/office/drawing/2014/main" id="{70681FEE-64CB-7074-366C-42CED63713A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08813273-0B3B-17D4-89E5-22B5D64078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 userDrawn="1"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5400000">
              <a:off x="10400269" y="1917604"/>
              <a:ext cx="633413" cy="1862138"/>
              <a:chOff x="5959193" y="333389"/>
              <a:chExt cx="633413" cy="1862138"/>
            </a:xfrm>
          </p:grpSpPr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8DEE50A8-DEB8-82E4-6939-22346B41BF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959192" y="333389"/>
                <a:ext cx="633413" cy="1419225"/>
                <a:chOff x="5959192" y="333389"/>
                <a:chExt cx="633413" cy="1419225"/>
              </a:xfrm>
            </p:grpSpPr>
            <p:sp>
              <p:nvSpPr>
                <p:cNvPr id="98" name="Freeform 68">
                  <a:extLst>
                    <a:ext uri="{FF2B5EF4-FFF2-40B4-BE49-F238E27FC236}">
                      <a16:creationId xmlns:a16="http://schemas.microsoft.com/office/drawing/2014/main" id="{7C268328-6EF0-F968-28D1-9F0E5B0177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959192" y="333389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" name="Freeform 69">
                  <a:extLst>
                    <a:ext uri="{FF2B5EF4-FFF2-40B4-BE49-F238E27FC236}">
                      <a16:creationId xmlns:a16="http://schemas.microsoft.com/office/drawing/2014/main" id="{37BFDF79-1029-8C4B-621E-4A6C9DFB6D8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278280" y="333389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97" name="Line 70">
                <a:extLst>
                  <a:ext uri="{FF2B5EF4-FFF2-40B4-BE49-F238E27FC236}">
                    <a16:creationId xmlns:a16="http://schemas.microsoft.com/office/drawing/2014/main" id="{20958208-D7CF-3479-7930-E3FB39DAA4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 userDrawn="1"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278281" y="333389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A5445BB5-50E8-C707-7C74-32796AC986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 flipV="1">
            <a:off x="268449" y="3721100"/>
            <a:ext cx="2211229" cy="2707415"/>
            <a:chOff x="9728105" y="457964"/>
            <a:chExt cx="2211229" cy="2707415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60348311-F256-5764-CF61-E4D36CE7B8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9940728" y="245341"/>
              <a:ext cx="1785984" cy="2211229"/>
              <a:chOff x="3125006" y="3171595"/>
              <a:chExt cx="1785984" cy="2211229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965C0C66-56A0-6241-4611-3A2493CC25B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EACD9C93-31AC-1752-5BBC-966E9B2DBF9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AD9C47F5-E53F-7F26-B78D-C86305CF012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Rectangle 30">
                  <a:extLst>
                    <a:ext uri="{FF2B5EF4-FFF2-40B4-BE49-F238E27FC236}">
                      <a16:creationId xmlns:a16="http://schemas.microsoft.com/office/drawing/2014/main" id="{83DE65FD-926B-50A2-C5CD-C1ED2C6BFDB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Rectangle 30">
                  <a:extLst>
                    <a:ext uri="{FF2B5EF4-FFF2-40B4-BE49-F238E27FC236}">
                      <a16:creationId xmlns:a16="http://schemas.microsoft.com/office/drawing/2014/main" id="{B2D4F39F-E241-2969-4965-6940516FC55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38E667E2-23D6-06EC-B435-059EACC048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117" name="Freeform: Shape 116">
                  <a:extLst>
                    <a:ext uri="{FF2B5EF4-FFF2-40B4-BE49-F238E27FC236}">
                      <a16:creationId xmlns:a16="http://schemas.microsoft.com/office/drawing/2014/main" id="{76B00091-7194-5945-8734-F08C954FA76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8" name="Freeform: Shape 117">
                  <a:extLst>
                    <a:ext uri="{FF2B5EF4-FFF2-40B4-BE49-F238E27FC236}">
                      <a16:creationId xmlns:a16="http://schemas.microsoft.com/office/drawing/2014/main" id="{BBC29BA4-16A3-1452-4146-20264C0146C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6DEF5151-E1C8-79DA-AA94-F406CE561B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 userDrawn="1"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5400000">
              <a:off x="10400269" y="1917604"/>
              <a:ext cx="633413" cy="1862138"/>
              <a:chOff x="5959193" y="333389"/>
              <a:chExt cx="633413" cy="1862138"/>
            </a:xfrm>
          </p:grpSpPr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A63FFA48-1F7E-5963-4AAD-A6E2C1D4B1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959192" y="333389"/>
                <a:ext cx="633413" cy="1419225"/>
                <a:chOff x="5959192" y="333389"/>
                <a:chExt cx="633413" cy="1419225"/>
              </a:xfrm>
            </p:grpSpPr>
            <p:sp>
              <p:nvSpPr>
                <p:cNvPr id="113" name="Freeform 68">
                  <a:extLst>
                    <a:ext uri="{FF2B5EF4-FFF2-40B4-BE49-F238E27FC236}">
                      <a16:creationId xmlns:a16="http://schemas.microsoft.com/office/drawing/2014/main" id="{9B0AC0F7-48CE-DBC4-877B-C36BD9A0E2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959192" y="333389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" name="Freeform 69">
                  <a:extLst>
                    <a:ext uri="{FF2B5EF4-FFF2-40B4-BE49-F238E27FC236}">
                      <a16:creationId xmlns:a16="http://schemas.microsoft.com/office/drawing/2014/main" id="{9CE55AA7-08FE-768A-DFEA-13EE468895E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278280" y="333389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12" name="Line 70">
                <a:extLst>
                  <a:ext uri="{FF2B5EF4-FFF2-40B4-BE49-F238E27FC236}">
                    <a16:creationId xmlns:a16="http://schemas.microsoft.com/office/drawing/2014/main" id="{EE9CD552-7569-2A39-A082-9790C85B6A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 userDrawn="1"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278281" y="333389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F9AEDFC-F371-37C8-E0DA-7AAFA49CB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157636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FD4A2EC-3D37-5ED6-3C9F-0CE19E6E5B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816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4" name="Footer Placeholder 6">
            <a:extLst>
              <a:ext uri="{FF2B5EF4-FFF2-40B4-BE49-F238E27FC236}">
                <a16:creationId xmlns:a16="http://schemas.microsoft.com/office/drawing/2014/main" id="{F4A13167-ABFC-A428-5DDD-7F6BAA8E98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CEF8E96-D06F-D077-7044-401B18EE50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641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0">
            <a:extLst>
              <a:ext uri="{FF2B5EF4-FFF2-40B4-BE49-F238E27FC236}">
                <a16:creationId xmlns:a16="http://schemas.microsoft.com/office/drawing/2014/main" id="{15290885-2BB2-6DEC-1F8F-AA5FF9F3F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8164" y="400049"/>
            <a:ext cx="11047042" cy="118504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06F9AAF-6332-F1FC-4AAC-EF9A6B867C25}"/>
              </a:ext>
            </a:extLst>
          </p:cNvPr>
          <p:cNvSpPr>
            <a:spLocks noGrp="1"/>
          </p:cNvSpPr>
          <p:nvPr>
            <p:ph type="tbl" sz="quarter" idx="10" hasCustomPrompt="1"/>
          </p:nvPr>
        </p:nvSpPr>
        <p:spPr>
          <a:xfrm>
            <a:off x="568324" y="2082801"/>
            <a:ext cx="11055511" cy="385609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table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9F8C9F9-EE8B-8F0D-2DF6-5E4D272BD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8164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4BD84-5B1C-458E-6F04-4D0EB689EF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816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5" name="Footer Placeholder 6">
            <a:extLst>
              <a:ext uri="{FF2B5EF4-FFF2-40B4-BE49-F238E27FC236}">
                <a16:creationId xmlns:a16="http://schemas.microsoft.com/office/drawing/2014/main" id="{379A34A7-6D50-3F63-9153-F866AF62D8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24B4E-13D0-A782-7ECD-A34870A984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280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30301" y="533292"/>
            <a:ext cx="4132469" cy="2213542"/>
          </a:xfrm>
        </p:spPr>
        <p:txBody>
          <a:bodyPr>
            <a:noAutofit/>
          </a:bodyPr>
          <a:lstStyle>
            <a:lvl1pPr algn="ctr"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43525" y="2980612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91">
            <a:extLst>
              <a:ext uri="{FF2B5EF4-FFF2-40B4-BE49-F238E27FC236}">
                <a16:creationId xmlns:a16="http://schemas.microsoft.com/office/drawing/2014/main" id="{6CA9855B-4072-4D45-821E-549FDF548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8958" y="457964"/>
            <a:ext cx="7681842" cy="5937065"/>
            <a:chOff x="28958" y="457964"/>
            <a:chExt cx="7681842" cy="5937065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D707C0C-4086-4F35-A8FC-A45D727AA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8900000" flipH="1">
              <a:off x="3417239" y="1865958"/>
              <a:ext cx="1270000" cy="3384002"/>
              <a:chOff x="7920038" y="61913"/>
              <a:chExt cx="1270000" cy="3384002"/>
            </a:xfrm>
          </p:grpSpPr>
          <p:sp>
            <p:nvSpPr>
              <p:cNvPr id="195" name="Freeform 76">
                <a:extLst>
                  <a:ext uri="{FF2B5EF4-FFF2-40B4-BE49-F238E27FC236}">
                    <a16:creationId xmlns:a16="http://schemas.microsoft.com/office/drawing/2014/main" id="{3D21528F-9013-4CD7-9F7C-D3F3624881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7920038" y="61913"/>
                <a:ext cx="638175" cy="2843213"/>
              </a:xfrm>
              <a:custGeom>
                <a:avLst/>
                <a:gdLst>
                  <a:gd name="T0" fmla="*/ 0 w 134"/>
                  <a:gd name="T1" fmla="*/ 298 h 597"/>
                  <a:gd name="T2" fmla="*/ 134 w 134"/>
                  <a:gd name="T3" fmla="*/ 597 h 597"/>
                  <a:gd name="T4" fmla="*/ 134 w 134"/>
                  <a:gd name="T5" fmla="*/ 0 h 597"/>
                  <a:gd name="T6" fmla="*/ 0 w 134"/>
                  <a:gd name="T7" fmla="*/ 298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4" h="597">
                    <a:moveTo>
                      <a:pt x="0" y="298"/>
                    </a:moveTo>
                    <a:cubicBezTo>
                      <a:pt x="0" y="417"/>
                      <a:pt x="52" y="523"/>
                      <a:pt x="134" y="597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52" y="74"/>
                      <a:pt x="0" y="180"/>
                      <a:pt x="0" y="2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" name="Freeform 77">
                <a:extLst>
                  <a:ext uri="{FF2B5EF4-FFF2-40B4-BE49-F238E27FC236}">
                    <a16:creationId xmlns:a16="http://schemas.microsoft.com/office/drawing/2014/main" id="{06A8F5A2-62EC-4CDC-945A-E6C50C86CA2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8558213" y="61913"/>
                <a:ext cx="631825" cy="2843213"/>
              </a:xfrm>
              <a:custGeom>
                <a:avLst/>
                <a:gdLst>
                  <a:gd name="T0" fmla="*/ 0 w 133"/>
                  <a:gd name="T1" fmla="*/ 0 h 597"/>
                  <a:gd name="T2" fmla="*/ 0 w 133"/>
                  <a:gd name="T3" fmla="*/ 597 h 597"/>
                  <a:gd name="T4" fmla="*/ 133 w 133"/>
                  <a:gd name="T5" fmla="*/ 298 h 597"/>
                  <a:gd name="T6" fmla="*/ 0 w 133"/>
                  <a:gd name="T7" fmla="*/ 0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3" h="597">
                    <a:moveTo>
                      <a:pt x="0" y="0"/>
                    </a:moveTo>
                    <a:cubicBezTo>
                      <a:pt x="0" y="597"/>
                      <a:pt x="0" y="597"/>
                      <a:pt x="0" y="597"/>
                    </a:cubicBezTo>
                    <a:cubicBezTo>
                      <a:pt x="82" y="523"/>
                      <a:pt x="133" y="417"/>
                      <a:pt x="133" y="298"/>
                    </a:cubicBezTo>
                    <a:cubicBezTo>
                      <a:pt x="133" y="180"/>
                      <a:pt x="82" y="74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id="{9625C8AA-1597-4CED-8301-18D382EF0D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7934326" y="61915"/>
                <a:ext cx="1241425" cy="3384000"/>
                <a:chOff x="7934326" y="61915"/>
                <a:chExt cx="1241425" cy="3384000"/>
              </a:xfrm>
            </p:grpSpPr>
            <p:sp>
              <p:nvSpPr>
                <p:cNvPr id="198" name="Line 90">
                  <a:extLst>
                    <a:ext uri="{FF2B5EF4-FFF2-40B4-BE49-F238E27FC236}">
                      <a16:creationId xmlns:a16="http://schemas.microsoft.com/office/drawing/2014/main" id="{5DF95B35-23E9-4724-A4F8-8ED718B5DE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8558213" y="61915"/>
                  <a:ext cx="0" cy="3384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91">
                  <a:extLst>
                    <a:ext uri="{FF2B5EF4-FFF2-40B4-BE49-F238E27FC236}">
                      <a16:creationId xmlns:a16="http://schemas.microsoft.com/office/drawing/2014/main" id="{26C6754B-5776-451D-95ED-62AA4D0BAEF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8181976" y="523875"/>
                  <a:ext cx="747713" cy="376238"/>
                </a:xfrm>
                <a:custGeom>
                  <a:avLst/>
                  <a:gdLst>
                    <a:gd name="T0" fmla="*/ 471 w 471"/>
                    <a:gd name="T1" fmla="*/ 0 h 237"/>
                    <a:gd name="T2" fmla="*/ 237 w 471"/>
                    <a:gd name="T3" fmla="*/ 237 h 237"/>
                    <a:gd name="T4" fmla="*/ 0 w 471"/>
                    <a:gd name="T5" fmla="*/ 0 h 2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1" h="237">
                      <a:moveTo>
                        <a:pt x="471" y="0"/>
                      </a:moveTo>
                      <a:lnTo>
                        <a:pt x="237" y="237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0" name="Freeform 92">
                  <a:extLst>
                    <a:ext uri="{FF2B5EF4-FFF2-40B4-BE49-F238E27FC236}">
                      <a16:creationId xmlns:a16="http://schemas.microsoft.com/office/drawing/2014/main" id="{A345A289-8D6C-4886-B54C-3E0D26D176E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77188" y="1028700"/>
                  <a:ext cx="1157288" cy="581025"/>
                </a:xfrm>
                <a:custGeom>
                  <a:avLst/>
                  <a:gdLst>
                    <a:gd name="T0" fmla="*/ 729 w 729"/>
                    <a:gd name="T1" fmla="*/ 0 h 366"/>
                    <a:gd name="T2" fmla="*/ 366 w 729"/>
                    <a:gd name="T3" fmla="*/ 366 h 366"/>
                    <a:gd name="T4" fmla="*/ 0 w 729"/>
                    <a:gd name="T5" fmla="*/ 0 h 3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9" h="366">
                      <a:moveTo>
                        <a:pt x="729" y="0"/>
                      </a:moveTo>
                      <a:lnTo>
                        <a:pt x="366" y="36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93">
                  <a:extLst>
                    <a:ext uri="{FF2B5EF4-FFF2-40B4-BE49-F238E27FC236}">
                      <a16:creationId xmlns:a16="http://schemas.microsoft.com/office/drawing/2014/main" id="{5690D981-545B-4A73-A22E-6E701024A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34326" y="1700213"/>
                  <a:ext cx="1241425" cy="619125"/>
                </a:xfrm>
                <a:custGeom>
                  <a:avLst/>
                  <a:gdLst>
                    <a:gd name="T0" fmla="*/ 782 w 782"/>
                    <a:gd name="T1" fmla="*/ 0 h 390"/>
                    <a:gd name="T2" fmla="*/ 393 w 782"/>
                    <a:gd name="T3" fmla="*/ 390 h 390"/>
                    <a:gd name="T4" fmla="*/ 0 w 782"/>
                    <a:gd name="T5" fmla="*/ 0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82" h="390">
                      <a:moveTo>
                        <a:pt x="782" y="0"/>
                      </a:moveTo>
                      <a:lnTo>
                        <a:pt x="393" y="39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FCB89D53-605D-4497-A82E-C5CB7B9AB1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flipH="1">
              <a:off x="28958" y="457964"/>
              <a:ext cx="5539609" cy="5682348"/>
              <a:chOff x="6623433" y="457964"/>
              <a:chExt cx="5539609" cy="5682348"/>
            </a:xfrm>
          </p:grpSpPr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4200751B-2483-40F5-8C14-EF64034D45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73" name="Freeform 64">
                  <a:extLst>
                    <a:ext uri="{FF2B5EF4-FFF2-40B4-BE49-F238E27FC236}">
                      <a16:creationId xmlns:a16="http://schemas.microsoft.com/office/drawing/2014/main" id="{A9677C6B-C435-43E3-BF18-DC35709C97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1">
                  <a:extLst>
                    <a:ext uri="{FF2B5EF4-FFF2-40B4-BE49-F238E27FC236}">
                      <a16:creationId xmlns:a16="http://schemas.microsoft.com/office/drawing/2014/main" id="{56E374F1-3376-4D82-B66C-A0588A30F0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5" name="Freeform 61">
                  <a:extLst>
                    <a:ext uri="{FF2B5EF4-FFF2-40B4-BE49-F238E27FC236}">
                      <a16:creationId xmlns:a16="http://schemas.microsoft.com/office/drawing/2014/main" id="{979B4E97-34CE-4034-8523-F1584A0344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78">
                  <a:extLst>
                    <a:ext uri="{FF2B5EF4-FFF2-40B4-BE49-F238E27FC236}">
                      <a16:creationId xmlns:a16="http://schemas.microsoft.com/office/drawing/2014/main" id="{F4C4EFFF-E30B-4F0B-9ED4-FF63047DCBD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4">
                  <a:extLst>
                    <a:ext uri="{FF2B5EF4-FFF2-40B4-BE49-F238E27FC236}">
                      <a16:creationId xmlns:a16="http://schemas.microsoft.com/office/drawing/2014/main" id="{173FDB7E-F5CA-497D-95CF-7A00D6789C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7">
                  <a:extLst>
                    <a:ext uri="{FF2B5EF4-FFF2-40B4-BE49-F238E27FC236}">
                      <a16:creationId xmlns:a16="http://schemas.microsoft.com/office/drawing/2014/main" id="{42266BB1-5605-4F64-B071-80A97BAD9C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9" name="Freeform 60">
                  <a:extLst>
                    <a:ext uri="{FF2B5EF4-FFF2-40B4-BE49-F238E27FC236}">
                      <a16:creationId xmlns:a16="http://schemas.microsoft.com/office/drawing/2014/main" id="{90D15A2A-0F2D-4AB8-8252-303BA5DB3B0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0" name="Freeform 59">
                  <a:extLst>
                    <a:ext uri="{FF2B5EF4-FFF2-40B4-BE49-F238E27FC236}">
                      <a16:creationId xmlns:a16="http://schemas.microsoft.com/office/drawing/2014/main" id="{E676282C-5FCF-4E29-AE15-2545F1A685E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1" name="Freeform 62">
                  <a:extLst>
                    <a:ext uri="{FF2B5EF4-FFF2-40B4-BE49-F238E27FC236}">
                      <a16:creationId xmlns:a16="http://schemas.microsoft.com/office/drawing/2014/main" id="{AF7EC2A1-EAFC-4851-A4E3-47811C4456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2" name="Freeform 65">
                  <a:extLst>
                    <a:ext uri="{FF2B5EF4-FFF2-40B4-BE49-F238E27FC236}">
                      <a16:creationId xmlns:a16="http://schemas.microsoft.com/office/drawing/2014/main" id="{6F9BD94B-F299-45D3-B66E-F20FBC9246D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3" name="Freeform 79">
                  <a:extLst>
                    <a:ext uri="{FF2B5EF4-FFF2-40B4-BE49-F238E27FC236}">
                      <a16:creationId xmlns:a16="http://schemas.microsoft.com/office/drawing/2014/main" id="{50E616C9-EAB1-4990-B569-17C6CB08891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" name="Freeform 82">
                  <a:extLst>
                    <a:ext uri="{FF2B5EF4-FFF2-40B4-BE49-F238E27FC236}">
                      <a16:creationId xmlns:a16="http://schemas.microsoft.com/office/drawing/2014/main" id="{2F983FB0-2CC2-4D5F-A331-4130F138E9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" name="Freeform 85">
                  <a:extLst>
                    <a:ext uri="{FF2B5EF4-FFF2-40B4-BE49-F238E27FC236}">
                      <a16:creationId xmlns:a16="http://schemas.microsoft.com/office/drawing/2014/main" id="{B1ABC269-0802-4C4A-9E57-6F876F122C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6" name="Freeform 88">
                  <a:extLst>
                    <a:ext uri="{FF2B5EF4-FFF2-40B4-BE49-F238E27FC236}">
                      <a16:creationId xmlns:a16="http://schemas.microsoft.com/office/drawing/2014/main" id="{233153AF-C5CF-40DD-9E5E-9B84272F46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95E220B7-17F2-4748-A337-3B8D5886038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88" name="Line 63">
                    <a:extLst>
                      <a:ext uri="{FF2B5EF4-FFF2-40B4-BE49-F238E27FC236}">
                        <a16:creationId xmlns:a16="http://schemas.microsoft.com/office/drawing/2014/main" id="{63DC02CB-E162-45FD-AF68-0A1DB537F40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89" name="Line 66">
                    <a:extLst>
                      <a:ext uri="{FF2B5EF4-FFF2-40B4-BE49-F238E27FC236}">
                        <a16:creationId xmlns:a16="http://schemas.microsoft.com/office/drawing/2014/main" id="{4D9CBADA-7016-4987-B723-F7AE8E2E57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0" name="Line 67">
                    <a:extLst>
                      <a:ext uri="{FF2B5EF4-FFF2-40B4-BE49-F238E27FC236}">
                        <a16:creationId xmlns:a16="http://schemas.microsoft.com/office/drawing/2014/main" id="{1DCEDCA0-F979-4B3C-A0CA-F98F2DEE892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1" name="Line 80">
                    <a:extLst>
                      <a:ext uri="{FF2B5EF4-FFF2-40B4-BE49-F238E27FC236}">
                        <a16:creationId xmlns:a16="http://schemas.microsoft.com/office/drawing/2014/main" id="{1B701ADB-B6EB-4BED-8D15-F358A67EC9F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2" name="Line 83">
                    <a:extLst>
                      <a:ext uri="{FF2B5EF4-FFF2-40B4-BE49-F238E27FC236}">
                        <a16:creationId xmlns:a16="http://schemas.microsoft.com/office/drawing/2014/main" id="{239EB39D-EF7A-4284-83B8-904957045D8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3" name="Line 86">
                    <a:extLst>
                      <a:ext uri="{FF2B5EF4-FFF2-40B4-BE49-F238E27FC236}">
                        <a16:creationId xmlns:a16="http://schemas.microsoft.com/office/drawing/2014/main" id="{59413AC3-6F9D-431E-8136-F15C0FCA62A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4" name="Line 89">
                    <a:extLst>
                      <a:ext uri="{FF2B5EF4-FFF2-40B4-BE49-F238E27FC236}">
                        <a16:creationId xmlns:a16="http://schemas.microsoft.com/office/drawing/2014/main" id="{987DF8D6-E53D-4C41-B339-1E5094638FA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66036562-1199-405F-B95A-C3A543B5DB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C4C4997E-6944-4940-8B33-92DB90BCE3A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0A44DA53-5DA1-44E2-8EB4-F53CC84C9F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F072B3FF-FEA5-46BC-8627-9B46C5F3967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1" name="Rectangle 30">
                    <a:extLst>
                      <a:ext uri="{FF2B5EF4-FFF2-40B4-BE49-F238E27FC236}">
                        <a16:creationId xmlns:a16="http://schemas.microsoft.com/office/drawing/2014/main" id="{FB18587D-1BDA-4D28-9B48-3C37C764B66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2" name="Rectangle 30">
                    <a:extLst>
                      <a:ext uri="{FF2B5EF4-FFF2-40B4-BE49-F238E27FC236}">
                        <a16:creationId xmlns:a16="http://schemas.microsoft.com/office/drawing/2014/main" id="{8CFE033B-F34F-4836-B6F3-93E6C7D9C5C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07F79761-CFAA-4330-8067-31EC1DC3E1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67" name="Freeform: Shape 166">
                    <a:extLst>
                      <a:ext uri="{FF2B5EF4-FFF2-40B4-BE49-F238E27FC236}">
                        <a16:creationId xmlns:a16="http://schemas.microsoft.com/office/drawing/2014/main" id="{8A0BC496-427B-4836-B989-97B0673D8F5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68" name="Freeform: Shape 167">
                    <a:extLst>
                      <a:ext uri="{FF2B5EF4-FFF2-40B4-BE49-F238E27FC236}">
                        <a16:creationId xmlns:a16="http://schemas.microsoft.com/office/drawing/2014/main" id="{A0D554E1-33ED-415C-BF15-FC38D2E33C7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D1F1EE7D-C5FF-46EA-AB9C-94E1F2D9B7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61" name="Group 160">
                  <a:extLst>
                    <a:ext uri="{FF2B5EF4-FFF2-40B4-BE49-F238E27FC236}">
                      <a16:creationId xmlns:a16="http://schemas.microsoft.com/office/drawing/2014/main" id="{2AC2FE37-AED7-4C81-A52E-FD105C1BDA8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3" name="Freeform 68">
                    <a:extLst>
                      <a:ext uri="{FF2B5EF4-FFF2-40B4-BE49-F238E27FC236}">
                        <a16:creationId xmlns:a16="http://schemas.microsoft.com/office/drawing/2014/main" id="{AB34FC05-3259-4BE2-8DA9-91435FAFCE7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4" name="Freeform 69">
                    <a:extLst>
                      <a:ext uri="{FF2B5EF4-FFF2-40B4-BE49-F238E27FC236}">
                        <a16:creationId xmlns:a16="http://schemas.microsoft.com/office/drawing/2014/main" id="{AC11598E-3FD2-47F3-8E57-D5D6130DBC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62" name="Line 70">
                  <a:extLst>
                    <a:ext uri="{FF2B5EF4-FFF2-40B4-BE49-F238E27FC236}">
                      <a16:creationId xmlns:a16="http://schemas.microsoft.com/office/drawing/2014/main" id="{37D098FA-73CF-44E6-B612-7DE664E5DE0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id="{66672930-1A30-4508-A9D2-FA4271C6B1E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58" name="Freeform 68">
                  <a:extLst>
                    <a:ext uri="{FF2B5EF4-FFF2-40B4-BE49-F238E27FC236}">
                      <a16:creationId xmlns:a16="http://schemas.microsoft.com/office/drawing/2014/main" id="{174F3D5B-9943-4A8B-8699-ABB2B7991B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9" name="Freeform 69">
                  <a:extLst>
                    <a:ext uri="{FF2B5EF4-FFF2-40B4-BE49-F238E27FC236}">
                      <a16:creationId xmlns:a16="http://schemas.microsoft.com/office/drawing/2014/main" id="{6834DCA2-951C-4A9B-8490-5C7BD0FFBB9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Line 70">
                  <a:extLst>
                    <a:ext uri="{FF2B5EF4-FFF2-40B4-BE49-F238E27FC236}">
                      <a16:creationId xmlns:a16="http://schemas.microsoft.com/office/drawing/2014/main" id="{316B6CF4-BCF3-4765-B744-A1EB5A76D33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BAD99054-FC47-4391-9369-B309A0AA25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1A1CDB94-FE6F-4AAC-94D9-DDCEC703B12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56" name="Freeform: Shape 155">
                    <a:extLst>
                      <a:ext uri="{FF2B5EF4-FFF2-40B4-BE49-F238E27FC236}">
                        <a16:creationId xmlns:a16="http://schemas.microsoft.com/office/drawing/2014/main" id="{99B22DCB-54E6-4769-9DD7-3736B4041B2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57" name="Freeform: Shape 156">
                    <a:extLst>
                      <a:ext uri="{FF2B5EF4-FFF2-40B4-BE49-F238E27FC236}">
                        <a16:creationId xmlns:a16="http://schemas.microsoft.com/office/drawing/2014/main" id="{67DA3C33-5733-4571-AD7C-F9D7447D184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DEACDE3F-3571-479B-8545-A0EB157DFB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0EBC688C-242B-4AF8-9A28-74C5D3A7DD7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4" name="Rectangle 5">
                    <a:extLst>
                      <a:ext uri="{FF2B5EF4-FFF2-40B4-BE49-F238E27FC236}">
                        <a16:creationId xmlns:a16="http://schemas.microsoft.com/office/drawing/2014/main" id="{C4C8C45C-CEB8-4DEA-A7C9-8028747D4C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5" name="Rectangle 5">
                    <a:extLst>
                      <a:ext uri="{FF2B5EF4-FFF2-40B4-BE49-F238E27FC236}">
                        <a16:creationId xmlns:a16="http://schemas.microsoft.com/office/drawing/2014/main" id="{7FC624AF-D992-41C1-A403-A0A4731BE06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F63171A4-E846-4A64-8292-3ED3583B6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 flipH="1">
              <a:off x="2171191" y="712681"/>
              <a:ext cx="5539609" cy="5682348"/>
              <a:chOff x="6623433" y="457964"/>
              <a:chExt cx="5539609" cy="5682348"/>
            </a:xfrm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E59C66F3-BAB8-46AB-849B-0BC14A74B8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24" name="Freeform 64">
                  <a:extLst>
                    <a:ext uri="{FF2B5EF4-FFF2-40B4-BE49-F238E27FC236}">
                      <a16:creationId xmlns:a16="http://schemas.microsoft.com/office/drawing/2014/main" id="{68CD087B-52FF-4F11-A251-6F6A6B9093A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5" name="Freeform 81">
                  <a:extLst>
                    <a:ext uri="{FF2B5EF4-FFF2-40B4-BE49-F238E27FC236}">
                      <a16:creationId xmlns:a16="http://schemas.microsoft.com/office/drawing/2014/main" id="{7FD7CD23-A1FC-41E8-A563-0B0A87A8FC8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61">
                  <a:extLst>
                    <a:ext uri="{FF2B5EF4-FFF2-40B4-BE49-F238E27FC236}">
                      <a16:creationId xmlns:a16="http://schemas.microsoft.com/office/drawing/2014/main" id="{A3A34481-695D-470B-9A01-A047EAA615B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7" name="Freeform 78">
                  <a:extLst>
                    <a:ext uri="{FF2B5EF4-FFF2-40B4-BE49-F238E27FC236}">
                      <a16:creationId xmlns:a16="http://schemas.microsoft.com/office/drawing/2014/main" id="{5B26EEFA-6CAA-4BF6-B4BD-7C083D59BF3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" name="Freeform 84">
                  <a:extLst>
                    <a:ext uri="{FF2B5EF4-FFF2-40B4-BE49-F238E27FC236}">
                      <a16:creationId xmlns:a16="http://schemas.microsoft.com/office/drawing/2014/main" id="{61976329-310A-4F70-B22C-F032D4BF7E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" name="Freeform 87">
                  <a:extLst>
                    <a:ext uri="{FF2B5EF4-FFF2-40B4-BE49-F238E27FC236}">
                      <a16:creationId xmlns:a16="http://schemas.microsoft.com/office/drawing/2014/main" id="{0A0DA1ED-70C5-4D8F-B61F-F6E9E07D59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" name="Freeform 60">
                  <a:extLst>
                    <a:ext uri="{FF2B5EF4-FFF2-40B4-BE49-F238E27FC236}">
                      <a16:creationId xmlns:a16="http://schemas.microsoft.com/office/drawing/2014/main" id="{EDF58541-8ECC-487F-96C7-3267D0F9C8C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1" name="Freeform 59">
                  <a:extLst>
                    <a:ext uri="{FF2B5EF4-FFF2-40B4-BE49-F238E27FC236}">
                      <a16:creationId xmlns:a16="http://schemas.microsoft.com/office/drawing/2014/main" id="{D1DAAA62-5552-4436-97D9-353F629E8AB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2" name="Freeform 62">
                  <a:extLst>
                    <a:ext uri="{FF2B5EF4-FFF2-40B4-BE49-F238E27FC236}">
                      <a16:creationId xmlns:a16="http://schemas.microsoft.com/office/drawing/2014/main" id="{EBA1BB6B-72EF-4525-89A1-FC5BE70D71B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3" name="Freeform 65">
                  <a:extLst>
                    <a:ext uri="{FF2B5EF4-FFF2-40B4-BE49-F238E27FC236}">
                      <a16:creationId xmlns:a16="http://schemas.microsoft.com/office/drawing/2014/main" id="{D3BD4012-93F7-424A-9146-8E7E831D9E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4" name="Freeform 79">
                  <a:extLst>
                    <a:ext uri="{FF2B5EF4-FFF2-40B4-BE49-F238E27FC236}">
                      <a16:creationId xmlns:a16="http://schemas.microsoft.com/office/drawing/2014/main" id="{A2E36983-6A8E-4C78-AA27-363C0D676C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5" name="Freeform 82">
                  <a:extLst>
                    <a:ext uri="{FF2B5EF4-FFF2-40B4-BE49-F238E27FC236}">
                      <a16:creationId xmlns:a16="http://schemas.microsoft.com/office/drawing/2014/main" id="{AB2380FC-F201-44F0-A531-1402201E4E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6" name="Freeform 85">
                  <a:extLst>
                    <a:ext uri="{FF2B5EF4-FFF2-40B4-BE49-F238E27FC236}">
                      <a16:creationId xmlns:a16="http://schemas.microsoft.com/office/drawing/2014/main" id="{737C3A27-BD47-4E93-A1E3-33B902DD068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7" name="Freeform 88">
                  <a:extLst>
                    <a:ext uri="{FF2B5EF4-FFF2-40B4-BE49-F238E27FC236}">
                      <a16:creationId xmlns:a16="http://schemas.microsoft.com/office/drawing/2014/main" id="{C257BCC6-B88D-4C3B-BEFD-25D320F39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0519964D-597A-4E0C-B66C-89D30B8582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39" name="Line 63">
                    <a:extLst>
                      <a:ext uri="{FF2B5EF4-FFF2-40B4-BE49-F238E27FC236}">
                        <a16:creationId xmlns:a16="http://schemas.microsoft.com/office/drawing/2014/main" id="{A31BADE6-3732-4787-8841-96E8F05C0A9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0" name="Line 66">
                    <a:extLst>
                      <a:ext uri="{FF2B5EF4-FFF2-40B4-BE49-F238E27FC236}">
                        <a16:creationId xmlns:a16="http://schemas.microsoft.com/office/drawing/2014/main" id="{447ED593-61E3-4BD7-8984-7FE5621549D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1" name="Line 67">
                    <a:extLst>
                      <a:ext uri="{FF2B5EF4-FFF2-40B4-BE49-F238E27FC236}">
                        <a16:creationId xmlns:a16="http://schemas.microsoft.com/office/drawing/2014/main" id="{6AD98272-0FC0-49AC-9877-8D2BAA5148B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2" name="Line 80">
                    <a:extLst>
                      <a:ext uri="{FF2B5EF4-FFF2-40B4-BE49-F238E27FC236}">
                        <a16:creationId xmlns:a16="http://schemas.microsoft.com/office/drawing/2014/main" id="{D54770D9-48C7-4C76-9F40-65C9B9C05CE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3" name="Line 83">
                    <a:extLst>
                      <a:ext uri="{FF2B5EF4-FFF2-40B4-BE49-F238E27FC236}">
                        <a16:creationId xmlns:a16="http://schemas.microsoft.com/office/drawing/2014/main" id="{4B9C1A3A-3DED-4CC1-820C-16B358DF9EC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4" name="Line 86">
                    <a:extLst>
                      <a:ext uri="{FF2B5EF4-FFF2-40B4-BE49-F238E27FC236}">
                        <a16:creationId xmlns:a16="http://schemas.microsoft.com/office/drawing/2014/main" id="{2404A56E-8A81-48CB-9AC4-2CB6EA55DD7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5" name="Line 89">
                    <a:extLst>
                      <a:ext uri="{FF2B5EF4-FFF2-40B4-BE49-F238E27FC236}">
                        <a16:creationId xmlns:a16="http://schemas.microsoft.com/office/drawing/2014/main" id="{6D6A743B-85A5-41A8-9664-D654620D25D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23DAD9FD-AF99-4D89-9BC8-E6739BD17AC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16" name="Group 115">
                  <a:extLst>
                    <a:ext uri="{FF2B5EF4-FFF2-40B4-BE49-F238E27FC236}">
                      <a16:creationId xmlns:a16="http://schemas.microsoft.com/office/drawing/2014/main" id="{D7170781-0173-4FAB-8358-42C469FC51A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03C55E22-B879-4AE0-BC46-BA8A4E950C5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AA07E073-1978-4DCC-9E5C-FF89EF524BF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2" name="Rectangle 30">
                    <a:extLst>
                      <a:ext uri="{FF2B5EF4-FFF2-40B4-BE49-F238E27FC236}">
                        <a16:creationId xmlns:a16="http://schemas.microsoft.com/office/drawing/2014/main" id="{5691F80E-D2E0-4E78-AA76-8D827AE4101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" name="Rectangle 30">
                    <a:extLst>
                      <a:ext uri="{FF2B5EF4-FFF2-40B4-BE49-F238E27FC236}">
                        <a16:creationId xmlns:a16="http://schemas.microsoft.com/office/drawing/2014/main" id="{E34C55D1-5C55-44D3-9C26-E1951DA3937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4C9CB0E6-07EF-4140-926D-D380C1A88EB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18" name="Freeform: Shape 117">
                    <a:extLst>
                      <a:ext uri="{FF2B5EF4-FFF2-40B4-BE49-F238E27FC236}">
                        <a16:creationId xmlns:a16="http://schemas.microsoft.com/office/drawing/2014/main" id="{263BBD78-504D-435B-8933-2C460DC38E7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9" name="Freeform: Shape 118">
                    <a:extLst>
                      <a:ext uri="{FF2B5EF4-FFF2-40B4-BE49-F238E27FC236}">
                        <a16:creationId xmlns:a16="http://schemas.microsoft.com/office/drawing/2014/main" id="{1AD78D29-1FCF-4E88-A958-924F701D5E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EA551A3F-69EF-45CC-87F7-867808A3FA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12724B09-E74E-49FA-BB5D-583BB89B798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14" name="Freeform 68">
                    <a:extLst>
                      <a:ext uri="{FF2B5EF4-FFF2-40B4-BE49-F238E27FC236}">
                        <a16:creationId xmlns:a16="http://schemas.microsoft.com/office/drawing/2014/main" id="{DA2788BF-64AD-4328-8CB9-8C2C98CF54E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15" name="Freeform 69">
                    <a:extLst>
                      <a:ext uri="{FF2B5EF4-FFF2-40B4-BE49-F238E27FC236}">
                        <a16:creationId xmlns:a16="http://schemas.microsoft.com/office/drawing/2014/main" id="{D9591CB5-16C9-44FC-B125-529D33F91BF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3" name="Line 70">
                  <a:extLst>
                    <a:ext uri="{FF2B5EF4-FFF2-40B4-BE49-F238E27FC236}">
                      <a16:creationId xmlns:a16="http://schemas.microsoft.com/office/drawing/2014/main" id="{4F82A945-38F0-45AF-A28A-C6A0E6A2E7F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80FA6744-F48F-4652-86E5-BA3ABEF3227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09" name="Freeform 68">
                  <a:extLst>
                    <a:ext uri="{FF2B5EF4-FFF2-40B4-BE49-F238E27FC236}">
                      <a16:creationId xmlns:a16="http://schemas.microsoft.com/office/drawing/2014/main" id="{FAC3DEAD-5797-4CA1-A8F2-3F487AAC6B1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0" name="Freeform 69">
                  <a:extLst>
                    <a:ext uri="{FF2B5EF4-FFF2-40B4-BE49-F238E27FC236}">
                      <a16:creationId xmlns:a16="http://schemas.microsoft.com/office/drawing/2014/main" id="{F9AF9D64-C9FB-4D32-993D-3423A2E55EE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1" name="Line 70">
                  <a:extLst>
                    <a:ext uri="{FF2B5EF4-FFF2-40B4-BE49-F238E27FC236}">
                      <a16:creationId xmlns:a16="http://schemas.microsoft.com/office/drawing/2014/main" id="{9097AC72-422F-4CE0-A772-A63E2294ACD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1A6B3F4D-48A0-4FC2-8720-2606D6AA04C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67E4FA26-563D-4D19-BAEB-A370818E51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07" name="Freeform: Shape 106">
                    <a:extLst>
                      <a:ext uri="{FF2B5EF4-FFF2-40B4-BE49-F238E27FC236}">
                        <a16:creationId xmlns:a16="http://schemas.microsoft.com/office/drawing/2014/main" id="{03B51AAC-6B1D-43D1-8885-402653BA90F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8" name="Freeform: Shape 107">
                    <a:extLst>
                      <a:ext uri="{FF2B5EF4-FFF2-40B4-BE49-F238E27FC236}">
                        <a16:creationId xmlns:a16="http://schemas.microsoft.com/office/drawing/2014/main" id="{CF4180FB-7FBD-421F-A284-4C2CC61B384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id="{28E615C5-6A2E-4BF3-A3A8-9061C5B1B84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04" name="Straight Connector 103">
                    <a:extLst>
                      <a:ext uri="{FF2B5EF4-FFF2-40B4-BE49-F238E27FC236}">
                        <a16:creationId xmlns:a16="http://schemas.microsoft.com/office/drawing/2014/main" id="{B15A4CEB-6B8D-48C3-8484-3EC282A34A1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5" name="Rectangle 5">
                    <a:extLst>
                      <a:ext uri="{FF2B5EF4-FFF2-40B4-BE49-F238E27FC236}">
                        <a16:creationId xmlns:a16="http://schemas.microsoft.com/office/drawing/2014/main" id="{38F7FD7D-E582-4214-B1B3-D289130553F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6" name="Rectangle 5">
                    <a:extLst>
                      <a:ext uri="{FF2B5EF4-FFF2-40B4-BE49-F238E27FC236}">
                        <a16:creationId xmlns:a16="http://schemas.microsoft.com/office/drawing/2014/main" id="{B74D1DAC-C0D4-447E-8665-EAFF34F4E32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8E5FA1-697B-6FB5-4F63-346DF5F1703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630067" y="3219450"/>
            <a:ext cx="4128934" cy="3092780"/>
          </a:xfrm>
        </p:spPr>
        <p:txBody>
          <a:bodyPr/>
          <a:lstStyle>
            <a:lvl1pPr marL="0" indent="0" algn="ctr">
              <a:buNone/>
              <a:defRPr lang="en-US" sz="2000" kern="1200" spc="5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1pPr>
            <a:lvl2pPr marL="360000" indent="0">
              <a:buNone/>
              <a:defRPr lang="en-US" sz="2000" kern="1200" spc="5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2pPr>
            <a:lvl3pPr marL="720000" indent="0">
              <a:buNone/>
              <a:defRPr lang="en-US" sz="2000" kern="1200" spc="5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3pPr>
            <a:lvl4pPr marL="1080000" indent="0">
              <a:buNone/>
              <a:defRPr lang="en-US" sz="2000" kern="1200" spc="5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4pPr>
            <a:lvl5pPr marL="1440000" indent="0">
              <a:buNone/>
              <a:defRPr lang="en-US" sz="2000" kern="1200" spc="50" dirty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1894668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4522" y="298564"/>
            <a:ext cx="4650901" cy="6260873"/>
          </a:xfrm>
        </p:spPr>
        <p:txBody>
          <a:bodyPr anchor="ctr">
            <a:noAutofit/>
          </a:bodyPr>
          <a:lstStyle>
            <a:lvl1pPr algn="ctr">
              <a:defRPr sz="6000"/>
            </a:lvl1pPr>
          </a:lstStyle>
          <a:p>
            <a:r>
              <a:rPr lang="en-US"/>
              <a:t>Click to add title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44A4473-D4D4-4E24-B542-C5D63C28D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53976" y="457964"/>
            <a:ext cx="6009066" cy="5914582"/>
            <a:chOff x="6153976" y="457964"/>
            <a:chExt cx="6009066" cy="5914582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4CA4A32-A016-460F-8B99-22A5D265B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9012621" y="2980002"/>
              <a:ext cx="317159" cy="932400"/>
              <a:chOff x="6376988" y="280988"/>
              <a:chExt cx="633413" cy="1862138"/>
            </a:xfrm>
          </p:grpSpPr>
          <p:sp>
            <p:nvSpPr>
              <p:cNvPr id="86" name="Freeform 68">
                <a:extLst>
                  <a:ext uri="{FF2B5EF4-FFF2-40B4-BE49-F238E27FC236}">
                    <a16:creationId xmlns:a16="http://schemas.microsoft.com/office/drawing/2014/main" id="{84DB1BC2-B158-4DA5-9164-843E6B566CE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376988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69">
                <a:extLst>
                  <a:ext uri="{FF2B5EF4-FFF2-40B4-BE49-F238E27FC236}">
                    <a16:creationId xmlns:a16="http://schemas.microsoft.com/office/drawing/2014/main" id="{751FDE2E-D749-401E-B3BA-66B2F523182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6076" y="280988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Line 70">
                <a:extLst>
                  <a:ext uri="{FF2B5EF4-FFF2-40B4-BE49-F238E27FC236}">
                    <a16:creationId xmlns:a16="http://schemas.microsoft.com/office/drawing/2014/main" id="{49546377-E2EE-4854-AA84-5575789BAFD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696076" y="280988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4FCC465-42B8-456F-951F-8C51A42F9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324466" y="457964"/>
              <a:ext cx="3838576" cy="5838297"/>
              <a:chOff x="8324466" y="457964"/>
              <a:chExt cx="3838576" cy="5838297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3D7F8A9A-8A53-4FD3-855C-C49B035CE8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AC347F99-AC7C-4DB2-8AAF-9E2A7AE629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64" name="Freeform 64">
                  <a:extLst>
                    <a:ext uri="{FF2B5EF4-FFF2-40B4-BE49-F238E27FC236}">
                      <a16:creationId xmlns:a16="http://schemas.microsoft.com/office/drawing/2014/main" id="{89B06C37-E219-479D-B324-0DC7D056517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Freeform 81">
                  <a:extLst>
                    <a:ext uri="{FF2B5EF4-FFF2-40B4-BE49-F238E27FC236}">
                      <a16:creationId xmlns:a16="http://schemas.microsoft.com/office/drawing/2014/main" id="{29A1D878-CEA2-41DC-8638-A852316726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Freeform 61">
                  <a:extLst>
                    <a:ext uri="{FF2B5EF4-FFF2-40B4-BE49-F238E27FC236}">
                      <a16:creationId xmlns:a16="http://schemas.microsoft.com/office/drawing/2014/main" id="{99394209-57ED-4126-A8DC-0862D1FA11E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" name="Freeform 78">
                  <a:extLst>
                    <a:ext uri="{FF2B5EF4-FFF2-40B4-BE49-F238E27FC236}">
                      <a16:creationId xmlns:a16="http://schemas.microsoft.com/office/drawing/2014/main" id="{A48B0004-4618-4D71-88D1-A2FEE4F0ADE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" name="Freeform 84">
                  <a:extLst>
                    <a:ext uri="{FF2B5EF4-FFF2-40B4-BE49-F238E27FC236}">
                      <a16:creationId xmlns:a16="http://schemas.microsoft.com/office/drawing/2014/main" id="{4D1C172B-2446-428A-A518-FE1B5FCE0D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" name="Freeform 87">
                  <a:extLst>
                    <a:ext uri="{FF2B5EF4-FFF2-40B4-BE49-F238E27FC236}">
                      <a16:creationId xmlns:a16="http://schemas.microsoft.com/office/drawing/2014/main" id="{E359C795-FCC1-401F-B0B6-F722AE632A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" name="Freeform 60">
                  <a:extLst>
                    <a:ext uri="{FF2B5EF4-FFF2-40B4-BE49-F238E27FC236}">
                      <a16:creationId xmlns:a16="http://schemas.microsoft.com/office/drawing/2014/main" id="{8260D102-71BB-497E-A5CF-743FB59874D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" name="Freeform 59">
                  <a:extLst>
                    <a:ext uri="{FF2B5EF4-FFF2-40B4-BE49-F238E27FC236}">
                      <a16:creationId xmlns:a16="http://schemas.microsoft.com/office/drawing/2014/main" id="{811E3D98-A5FB-4BDE-A07D-A03EB898C67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" name="Freeform 62">
                  <a:extLst>
                    <a:ext uri="{FF2B5EF4-FFF2-40B4-BE49-F238E27FC236}">
                      <a16:creationId xmlns:a16="http://schemas.microsoft.com/office/drawing/2014/main" id="{9E48CE7F-B4EF-4629-8706-6838C171EF0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" name="Freeform 65">
                  <a:extLst>
                    <a:ext uri="{FF2B5EF4-FFF2-40B4-BE49-F238E27FC236}">
                      <a16:creationId xmlns:a16="http://schemas.microsoft.com/office/drawing/2014/main" id="{C8EBC77A-0887-4128-A73B-2C0165C6F94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Freeform 79">
                  <a:extLst>
                    <a:ext uri="{FF2B5EF4-FFF2-40B4-BE49-F238E27FC236}">
                      <a16:creationId xmlns:a16="http://schemas.microsoft.com/office/drawing/2014/main" id="{7AF3D400-AAAA-47BD-922E-AA3A2AFA30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Freeform 82">
                  <a:extLst>
                    <a:ext uri="{FF2B5EF4-FFF2-40B4-BE49-F238E27FC236}">
                      <a16:creationId xmlns:a16="http://schemas.microsoft.com/office/drawing/2014/main" id="{B0A3E6A0-609D-427D-9D34-E7CF184B453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" name="Freeform 85">
                  <a:extLst>
                    <a:ext uri="{FF2B5EF4-FFF2-40B4-BE49-F238E27FC236}">
                      <a16:creationId xmlns:a16="http://schemas.microsoft.com/office/drawing/2014/main" id="{DDE08965-A3F4-426A-924B-102A6F6FE2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" name="Freeform 88">
                  <a:extLst>
                    <a:ext uri="{FF2B5EF4-FFF2-40B4-BE49-F238E27FC236}">
                      <a16:creationId xmlns:a16="http://schemas.microsoft.com/office/drawing/2014/main" id="{13FA8E6E-7F53-47E9-9BF8-1CD3130F42B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78" name="Group 77">
                  <a:extLst>
                    <a:ext uri="{FF2B5EF4-FFF2-40B4-BE49-F238E27FC236}">
                      <a16:creationId xmlns:a16="http://schemas.microsoft.com/office/drawing/2014/main" id="{7A8A9991-EF8F-4128-9DB7-A2FA8CF2F6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79" name="Line 63">
                    <a:extLst>
                      <a:ext uri="{FF2B5EF4-FFF2-40B4-BE49-F238E27FC236}">
                        <a16:creationId xmlns:a16="http://schemas.microsoft.com/office/drawing/2014/main" id="{41E966B6-186E-4D17-B570-969B6951AC0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0" name="Line 66">
                    <a:extLst>
                      <a:ext uri="{FF2B5EF4-FFF2-40B4-BE49-F238E27FC236}">
                        <a16:creationId xmlns:a16="http://schemas.microsoft.com/office/drawing/2014/main" id="{918B08AD-5F3C-4FC5-8998-8524763C750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1" name="Line 67">
                    <a:extLst>
                      <a:ext uri="{FF2B5EF4-FFF2-40B4-BE49-F238E27FC236}">
                        <a16:creationId xmlns:a16="http://schemas.microsoft.com/office/drawing/2014/main" id="{EDF72260-B0A1-47A1-9459-FDF4600ACA6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2" name="Line 80">
                    <a:extLst>
                      <a:ext uri="{FF2B5EF4-FFF2-40B4-BE49-F238E27FC236}">
                        <a16:creationId xmlns:a16="http://schemas.microsoft.com/office/drawing/2014/main" id="{C6A7FA58-53F7-4C2F-96D5-E97BB3CC679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3" name="Line 83">
                    <a:extLst>
                      <a:ext uri="{FF2B5EF4-FFF2-40B4-BE49-F238E27FC236}">
                        <a16:creationId xmlns:a16="http://schemas.microsoft.com/office/drawing/2014/main" id="{1B986617-481E-450F-8FAD-CA3086A3E0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4" name="Line 86">
                    <a:extLst>
                      <a:ext uri="{FF2B5EF4-FFF2-40B4-BE49-F238E27FC236}">
                        <a16:creationId xmlns:a16="http://schemas.microsoft.com/office/drawing/2014/main" id="{4D24CAEB-B2FE-4796-8E6E-DB5148C380F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5" name="Line 89">
                    <a:extLst>
                      <a:ext uri="{FF2B5EF4-FFF2-40B4-BE49-F238E27FC236}">
                        <a16:creationId xmlns:a16="http://schemas.microsoft.com/office/drawing/2014/main" id="{3D577B03-E6D9-4FFA-A799-E504CBF8D71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43509C13-FDEE-45B0-B954-D80D6F38F0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21FF647D-8D8A-43E8-A2E2-46D1117839F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87B8728B-0A45-4551-99F0-CF33B850DA5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CCFAA15D-9EFC-4A70-AC98-CB3EF00C3A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2" name="Rectangle 30">
                    <a:extLst>
                      <a:ext uri="{FF2B5EF4-FFF2-40B4-BE49-F238E27FC236}">
                        <a16:creationId xmlns:a16="http://schemas.microsoft.com/office/drawing/2014/main" id="{AD80CCBD-3F02-48A0-A24E-5971D229517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" name="Rectangle 30">
                    <a:extLst>
                      <a:ext uri="{FF2B5EF4-FFF2-40B4-BE49-F238E27FC236}">
                        <a16:creationId xmlns:a16="http://schemas.microsoft.com/office/drawing/2014/main" id="{AB5B7D34-5A4E-48DE-8893-0F022E4CC95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2341ADC6-0CC2-46C0-BA6F-9D99136698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id="{A93316DB-546B-41BA-AD1B-94D5C46702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id="{35105C82-44C4-41C2-96AE-ADE6DD1D712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A7A634F2-054C-4614-9ECB-96BE809893D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1764AB7F-1912-4909-A04A-C8D125467E1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54" name="Freeform 68">
                    <a:extLst>
                      <a:ext uri="{FF2B5EF4-FFF2-40B4-BE49-F238E27FC236}">
                        <a16:creationId xmlns:a16="http://schemas.microsoft.com/office/drawing/2014/main" id="{6B93639B-DE1C-4A46-A4B5-B88FD6FC201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5" name="Freeform 69">
                    <a:extLst>
                      <a:ext uri="{FF2B5EF4-FFF2-40B4-BE49-F238E27FC236}">
                        <a16:creationId xmlns:a16="http://schemas.microsoft.com/office/drawing/2014/main" id="{A6C5D17F-13E7-4861-A839-3C56ABD56C4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53" name="Line 70">
                  <a:extLst>
                    <a:ext uri="{FF2B5EF4-FFF2-40B4-BE49-F238E27FC236}">
                      <a16:creationId xmlns:a16="http://schemas.microsoft.com/office/drawing/2014/main" id="{1C343C91-0F9E-4530-939D-2D9F15DF4A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2109E9F-E572-4202-B7A6-630155DD5B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6153976" y="534249"/>
              <a:ext cx="3838576" cy="5838297"/>
              <a:chOff x="8324466" y="457964"/>
              <a:chExt cx="3838576" cy="5838297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4FF54B2-44F5-42F7-8353-111D80A8D2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19A2BBF4-4F54-4179-B672-AD4C8D58A30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26" name="Freeform 64">
                  <a:extLst>
                    <a:ext uri="{FF2B5EF4-FFF2-40B4-BE49-F238E27FC236}">
                      <a16:creationId xmlns:a16="http://schemas.microsoft.com/office/drawing/2014/main" id="{2F2D95CF-DAE2-4601-B9A6-233F4F2F30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" name="Freeform 81">
                  <a:extLst>
                    <a:ext uri="{FF2B5EF4-FFF2-40B4-BE49-F238E27FC236}">
                      <a16:creationId xmlns:a16="http://schemas.microsoft.com/office/drawing/2014/main" id="{3CD52B72-C30B-4570-A8AB-78CB884F8D0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61">
                  <a:extLst>
                    <a:ext uri="{FF2B5EF4-FFF2-40B4-BE49-F238E27FC236}">
                      <a16:creationId xmlns:a16="http://schemas.microsoft.com/office/drawing/2014/main" id="{696A9FBF-C89D-4CF9-A1DC-C0275A3B326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78">
                  <a:extLst>
                    <a:ext uri="{FF2B5EF4-FFF2-40B4-BE49-F238E27FC236}">
                      <a16:creationId xmlns:a16="http://schemas.microsoft.com/office/drawing/2014/main" id="{C50B0ACE-17B4-4F11-BA43-0159796B83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" name="Freeform 84">
                  <a:extLst>
                    <a:ext uri="{FF2B5EF4-FFF2-40B4-BE49-F238E27FC236}">
                      <a16:creationId xmlns:a16="http://schemas.microsoft.com/office/drawing/2014/main" id="{F0346B01-7019-48B2-9BE7-3E90F590FD6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" name="Freeform 87">
                  <a:extLst>
                    <a:ext uri="{FF2B5EF4-FFF2-40B4-BE49-F238E27FC236}">
                      <a16:creationId xmlns:a16="http://schemas.microsoft.com/office/drawing/2014/main" id="{5C186E4B-7559-4E95-9BDD-7DA75E0873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Freeform 60">
                  <a:extLst>
                    <a:ext uri="{FF2B5EF4-FFF2-40B4-BE49-F238E27FC236}">
                      <a16:creationId xmlns:a16="http://schemas.microsoft.com/office/drawing/2014/main" id="{4FFE117A-211E-4BD5-AB76-05026DEC6B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" name="Freeform 59">
                  <a:extLst>
                    <a:ext uri="{FF2B5EF4-FFF2-40B4-BE49-F238E27FC236}">
                      <a16:creationId xmlns:a16="http://schemas.microsoft.com/office/drawing/2014/main" id="{5CC0C412-2859-4E97-924F-291318E6AD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Freeform 62">
                  <a:extLst>
                    <a:ext uri="{FF2B5EF4-FFF2-40B4-BE49-F238E27FC236}">
                      <a16:creationId xmlns:a16="http://schemas.microsoft.com/office/drawing/2014/main" id="{AECE441C-0FBF-4F02-9781-35F2487E3C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Freeform 65">
                  <a:extLst>
                    <a:ext uri="{FF2B5EF4-FFF2-40B4-BE49-F238E27FC236}">
                      <a16:creationId xmlns:a16="http://schemas.microsoft.com/office/drawing/2014/main" id="{951A4317-3E34-41B4-BCD9-E6E0627C18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Freeform 79">
                  <a:extLst>
                    <a:ext uri="{FF2B5EF4-FFF2-40B4-BE49-F238E27FC236}">
                      <a16:creationId xmlns:a16="http://schemas.microsoft.com/office/drawing/2014/main" id="{CE2D40E4-274B-4D43-801B-7B3BAF03E45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" name="Freeform 82">
                  <a:extLst>
                    <a:ext uri="{FF2B5EF4-FFF2-40B4-BE49-F238E27FC236}">
                      <a16:creationId xmlns:a16="http://schemas.microsoft.com/office/drawing/2014/main" id="{2D939FC8-6395-4DCB-B28C-2342BFB72F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Freeform 85">
                  <a:extLst>
                    <a:ext uri="{FF2B5EF4-FFF2-40B4-BE49-F238E27FC236}">
                      <a16:creationId xmlns:a16="http://schemas.microsoft.com/office/drawing/2014/main" id="{620FEEF2-AE91-48CA-8FE7-B50F83E1CF2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Freeform 88">
                  <a:extLst>
                    <a:ext uri="{FF2B5EF4-FFF2-40B4-BE49-F238E27FC236}">
                      <a16:creationId xmlns:a16="http://schemas.microsoft.com/office/drawing/2014/main" id="{27050D75-D26B-4BD3-A4A5-68DF13E9C1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37668160-F5BE-4756-B84F-C68992BC7A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41" name="Line 63">
                    <a:extLst>
                      <a:ext uri="{FF2B5EF4-FFF2-40B4-BE49-F238E27FC236}">
                        <a16:creationId xmlns:a16="http://schemas.microsoft.com/office/drawing/2014/main" id="{E7F90261-4A5A-4C39-B4B3-FEBED04E345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2" name="Line 66">
                    <a:extLst>
                      <a:ext uri="{FF2B5EF4-FFF2-40B4-BE49-F238E27FC236}">
                        <a16:creationId xmlns:a16="http://schemas.microsoft.com/office/drawing/2014/main" id="{71681E7C-A7E8-4F01-9001-3FD1105E1B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3" name="Line 67">
                    <a:extLst>
                      <a:ext uri="{FF2B5EF4-FFF2-40B4-BE49-F238E27FC236}">
                        <a16:creationId xmlns:a16="http://schemas.microsoft.com/office/drawing/2014/main" id="{901B0597-C838-4481-A49D-E8D85B631C7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4" name="Line 80">
                    <a:extLst>
                      <a:ext uri="{FF2B5EF4-FFF2-40B4-BE49-F238E27FC236}">
                        <a16:creationId xmlns:a16="http://schemas.microsoft.com/office/drawing/2014/main" id="{23C2B0BF-A329-4A97-B3D5-545BC6813E2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5" name="Line 83">
                    <a:extLst>
                      <a:ext uri="{FF2B5EF4-FFF2-40B4-BE49-F238E27FC236}">
                        <a16:creationId xmlns:a16="http://schemas.microsoft.com/office/drawing/2014/main" id="{DBCCCA80-4FEE-4C79-8AF3-66B97054C84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6" name="Line 86">
                    <a:extLst>
                      <a:ext uri="{FF2B5EF4-FFF2-40B4-BE49-F238E27FC236}">
                        <a16:creationId xmlns:a16="http://schemas.microsoft.com/office/drawing/2014/main" id="{4B9AD13F-808D-4464-989B-F40B3E77B7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" name="Line 89">
                    <a:extLst>
                      <a:ext uri="{FF2B5EF4-FFF2-40B4-BE49-F238E27FC236}">
                        <a16:creationId xmlns:a16="http://schemas.microsoft.com/office/drawing/2014/main" id="{076473B5-E30F-4635-8789-51368A971BD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EF568995-35CF-4C80-A63C-82B47F1BA1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99432608-19E2-4A3E-A68B-45C8E5DD47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22" name="Straight Connector 21">
                    <a:extLst>
                      <a:ext uri="{FF2B5EF4-FFF2-40B4-BE49-F238E27FC236}">
                        <a16:creationId xmlns:a16="http://schemas.microsoft.com/office/drawing/2014/main" id="{127A2810-84DE-450A-986B-DE8AF8AE6F1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1A56ED6A-BBD4-4005-A99D-65BCF8047CC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" name="Rectangle 30">
                    <a:extLst>
                      <a:ext uri="{FF2B5EF4-FFF2-40B4-BE49-F238E27FC236}">
                        <a16:creationId xmlns:a16="http://schemas.microsoft.com/office/drawing/2014/main" id="{CFC0629C-AFCE-4D39-87D5-36EF1FE5CF8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" name="Rectangle 30">
                    <a:extLst>
                      <a:ext uri="{FF2B5EF4-FFF2-40B4-BE49-F238E27FC236}">
                        <a16:creationId xmlns:a16="http://schemas.microsoft.com/office/drawing/2014/main" id="{81F3517A-93AD-4DF3-BEC7-E607A73E5E2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4CBBC251-E8DD-438C-8733-7D65F461A44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6A94A4D4-EFFA-4AE2-B533-75F01F0F006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1F4B0E1D-2F9C-444A-ADBA-BDE9F01D8DD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5F5ACA0E-A5DF-4015-8FD4-FA7A53E9D1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5A4DCFFD-FD3C-42EA-862E-5B792D9020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" name="Freeform 68">
                    <a:extLst>
                      <a:ext uri="{FF2B5EF4-FFF2-40B4-BE49-F238E27FC236}">
                        <a16:creationId xmlns:a16="http://schemas.microsoft.com/office/drawing/2014/main" id="{0089A8F3-7530-4C17-848C-580015C3EDC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" name="Freeform 69">
                    <a:extLst>
                      <a:ext uri="{FF2B5EF4-FFF2-40B4-BE49-F238E27FC236}">
                        <a16:creationId xmlns:a16="http://schemas.microsoft.com/office/drawing/2014/main" id="{61D8EA0C-1521-4C6D-8C09-DD6D8F1F221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5" name="Line 70">
                  <a:extLst>
                    <a:ext uri="{FF2B5EF4-FFF2-40B4-BE49-F238E27FC236}">
                      <a16:creationId xmlns:a16="http://schemas.microsoft.com/office/drawing/2014/main" id="{517033B6-6B8A-4BD6-9A52-BF9E9EFBD48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229122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45267-19A7-4A3D-9658-AD3F78DD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2305800"/>
            <a:ext cx="4636800" cy="2246400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7554-5672-499F-BEB9-AB069E6D1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65250" y="2305800"/>
            <a:ext cx="4636800" cy="2246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1">
                <a:solidFill>
                  <a:schemeClr val="tx1"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BA3C6-C279-46AA-B4EE-5F861D83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C125B-DDB9-4F4E-B9E9-A747E648F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D465E-E86B-42A8-B18A-9046E40D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681007E-0E57-40DB-9A98-D04E0A05937B}"/>
              </a:ext>
            </a:extLst>
          </p:cNvPr>
          <p:cNvSpPr/>
          <p:nvPr/>
        </p:nvSpPr>
        <p:spPr>
          <a:xfrm>
            <a:off x="1437136" y="649304"/>
            <a:ext cx="340415" cy="340415"/>
          </a:xfrm>
          <a:prstGeom prst="ellipse">
            <a:avLst/>
          </a:prstGeom>
          <a:gradFill flip="none" rotWithShape="1"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10000"/>
                </a:srgbClr>
              </a:gs>
            </a:gsLst>
            <a:lin ang="27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C2D7ED2-BAE3-470E-9EFF-F2A49EDD9767}"/>
              </a:ext>
            </a:extLst>
          </p:cNvPr>
          <p:cNvGrpSpPr/>
          <p:nvPr/>
        </p:nvGrpSpPr>
        <p:grpSpPr>
          <a:xfrm rot="10800000">
            <a:off x="1079500" y="952167"/>
            <a:ext cx="641184" cy="1069728"/>
            <a:chOff x="6484111" y="2967038"/>
            <a:chExt cx="641184" cy="106972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5B14D1A-9E1B-41C3-96AA-A5C40C4F9B3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14" name="Freeform 68">
                <a:extLst>
                  <a:ext uri="{FF2B5EF4-FFF2-40B4-BE49-F238E27FC236}">
                    <a16:creationId xmlns:a16="http://schemas.microsoft.com/office/drawing/2014/main" id="{00EC83EC-04A6-4533-80A5-B1817F1FB3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69">
                <a:extLst>
                  <a:ext uri="{FF2B5EF4-FFF2-40B4-BE49-F238E27FC236}">
                    <a16:creationId xmlns:a16="http://schemas.microsoft.com/office/drawing/2014/main" id="{BF61FF24-9074-4265-ACF4-1AEC3621B7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70">
                <a:extLst>
                  <a:ext uri="{FF2B5EF4-FFF2-40B4-BE49-F238E27FC236}">
                    <a16:creationId xmlns:a16="http://schemas.microsoft.com/office/drawing/2014/main" id="{8D31D9FF-672B-4C5E-B4B2-DD86A12441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991EBFD-EBD5-48CE-9178-AF5B6F50D416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1B45F046-3129-4A30-9402-44BA590CD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24589F32-BB2E-46B1-BAB5-75EA779C7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70">
                <a:extLst>
                  <a:ext uri="{FF2B5EF4-FFF2-40B4-BE49-F238E27FC236}">
                    <a16:creationId xmlns:a16="http://schemas.microsoft.com/office/drawing/2014/main" id="{0BD46CA5-AE89-4413-AB8D-347179D88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043A360-3214-4DB8-BD85-C6AE48D02D3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04504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52712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3027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11/5/24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7004688-7200-27A0-AED2-FDEA0C50E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53976" y="457964"/>
            <a:ext cx="6009066" cy="5914582"/>
            <a:chOff x="6153976" y="457964"/>
            <a:chExt cx="6009066" cy="5914582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962AE0E-CD08-E4A3-B4FB-58E3FB6095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9012621" y="2980002"/>
              <a:ext cx="317159" cy="932400"/>
              <a:chOff x="6376988" y="280988"/>
              <a:chExt cx="633413" cy="1862138"/>
            </a:xfrm>
          </p:grpSpPr>
          <p:sp>
            <p:nvSpPr>
              <p:cNvPr id="86" name="Freeform 68">
                <a:extLst>
                  <a:ext uri="{FF2B5EF4-FFF2-40B4-BE49-F238E27FC236}">
                    <a16:creationId xmlns:a16="http://schemas.microsoft.com/office/drawing/2014/main" id="{942343E8-72A7-5457-2C99-D033A36FF01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376988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69">
                <a:extLst>
                  <a:ext uri="{FF2B5EF4-FFF2-40B4-BE49-F238E27FC236}">
                    <a16:creationId xmlns:a16="http://schemas.microsoft.com/office/drawing/2014/main" id="{1C19E638-91EB-75DC-9458-EA0229C044E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6076" y="280988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Line 70">
                <a:extLst>
                  <a:ext uri="{FF2B5EF4-FFF2-40B4-BE49-F238E27FC236}">
                    <a16:creationId xmlns:a16="http://schemas.microsoft.com/office/drawing/2014/main" id="{6E02EB3D-A45E-B4B7-9E49-65E6921C6DE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696076" y="280988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6ED0F2C-33C6-33F8-D25A-653073FA8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324466" y="457964"/>
              <a:ext cx="3838576" cy="5838297"/>
              <a:chOff x="8324466" y="457964"/>
              <a:chExt cx="3838576" cy="5838297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76C992DF-7C76-80E6-220E-5545B437E80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1532E4B2-6FAE-2363-8842-E08A265B0FB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64" name="Freeform 64">
                  <a:extLst>
                    <a:ext uri="{FF2B5EF4-FFF2-40B4-BE49-F238E27FC236}">
                      <a16:creationId xmlns:a16="http://schemas.microsoft.com/office/drawing/2014/main" id="{D7AE19E9-E19F-29AF-639C-44EB5FB5E3E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Freeform 81">
                  <a:extLst>
                    <a:ext uri="{FF2B5EF4-FFF2-40B4-BE49-F238E27FC236}">
                      <a16:creationId xmlns:a16="http://schemas.microsoft.com/office/drawing/2014/main" id="{FC6B75DA-401A-8C4D-421A-4A0230030C8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Freeform 61">
                  <a:extLst>
                    <a:ext uri="{FF2B5EF4-FFF2-40B4-BE49-F238E27FC236}">
                      <a16:creationId xmlns:a16="http://schemas.microsoft.com/office/drawing/2014/main" id="{83B7B7D8-FAE1-EF25-3177-C597CA2855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" name="Freeform 78">
                  <a:extLst>
                    <a:ext uri="{FF2B5EF4-FFF2-40B4-BE49-F238E27FC236}">
                      <a16:creationId xmlns:a16="http://schemas.microsoft.com/office/drawing/2014/main" id="{D8189C2B-39BF-F3AD-761F-3EC5A413936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" name="Freeform 84">
                  <a:extLst>
                    <a:ext uri="{FF2B5EF4-FFF2-40B4-BE49-F238E27FC236}">
                      <a16:creationId xmlns:a16="http://schemas.microsoft.com/office/drawing/2014/main" id="{9B3C11E0-E220-6347-106F-7361EEF4B71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" name="Freeform 87">
                  <a:extLst>
                    <a:ext uri="{FF2B5EF4-FFF2-40B4-BE49-F238E27FC236}">
                      <a16:creationId xmlns:a16="http://schemas.microsoft.com/office/drawing/2014/main" id="{79AAD932-DEE5-826A-1B8E-BF1B2B2BB3D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" name="Freeform 60">
                  <a:extLst>
                    <a:ext uri="{FF2B5EF4-FFF2-40B4-BE49-F238E27FC236}">
                      <a16:creationId xmlns:a16="http://schemas.microsoft.com/office/drawing/2014/main" id="{A9BA9C23-F16A-423E-DB70-2BBBE58B0C8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" name="Freeform 59">
                  <a:extLst>
                    <a:ext uri="{FF2B5EF4-FFF2-40B4-BE49-F238E27FC236}">
                      <a16:creationId xmlns:a16="http://schemas.microsoft.com/office/drawing/2014/main" id="{237FA726-DD02-A25D-C698-4FB16B377C4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" name="Freeform 62">
                  <a:extLst>
                    <a:ext uri="{FF2B5EF4-FFF2-40B4-BE49-F238E27FC236}">
                      <a16:creationId xmlns:a16="http://schemas.microsoft.com/office/drawing/2014/main" id="{A0991B4B-EDB7-1AEE-679D-75A7958333D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" name="Freeform 65">
                  <a:extLst>
                    <a:ext uri="{FF2B5EF4-FFF2-40B4-BE49-F238E27FC236}">
                      <a16:creationId xmlns:a16="http://schemas.microsoft.com/office/drawing/2014/main" id="{198D13E0-51CA-CC43-BFAD-752CD4E5ED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Freeform 79">
                  <a:extLst>
                    <a:ext uri="{FF2B5EF4-FFF2-40B4-BE49-F238E27FC236}">
                      <a16:creationId xmlns:a16="http://schemas.microsoft.com/office/drawing/2014/main" id="{979DDC47-298E-AFD7-CE86-9F24018FCB5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Freeform 82">
                  <a:extLst>
                    <a:ext uri="{FF2B5EF4-FFF2-40B4-BE49-F238E27FC236}">
                      <a16:creationId xmlns:a16="http://schemas.microsoft.com/office/drawing/2014/main" id="{FDF6497C-C9D8-77C1-9EC1-AA3DC693FD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" name="Freeform 85">
                  <a:extLst>
                    <a:ext uri="{FF2B5EF4-FFF2-40B4-BE49-F238E27FC236}">
                      <a16:creationId xmlns:a16="http://schemas.microsoft.com/office/drawing/2014/main" id="{F94954A5-B504-9802-E8A3-D92A434B215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" name="Freeform 88">
                  <a:extLst>
                    <a:ext uri="{FF2B5EF4-FFF2-40B4-BE49-F238E27FC236}">
                      <a16:creationId xmlns:a16="http://schemas.microsoft.com/office/drawing/2014/main" id="{26CA4C70-E5AD-FFC4-4F64-9029A88E16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78" name="Group 77">
                  <a:extLst>
                    <a:ext uri="{FF2B5EF4-FFF2-40B4-BE49-F238E27FC236}">
                      <a16:creationId xmlns:a16="http://schemas.microsoft.com/office/drawing/2014/main" id="{C2F66C97-233E-069E-842E-FC7DD613F3E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79" name="Line 63">
                    <a:extLst>
                      <a:ext uri="{FF2B5EF4-FFF2-40B4-BE49-F238E27FC236}">
                        <a16:creationId xmlns:a16="http://schemas.microsoft.com/office/drawing/2014/main" id="{AA0F3696-6B0D-543A-4D40-8B145249CBF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0" name="Line 66">
                    <a:extLst>
                      <a:ext uri="{FF2B5EF4-FFF2-40B4-BE49-F238E27FC236}">
                        <a16:creationId xmlns:a16="http://schemas.microsoft.com/office/drawing/2014/main" id="{29D21825-8498-CADF-8EB5-D08C5C4348E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1" name="Line 67">
                    <a:extLst>
                      <a:ext uri="{FF2B5EF4-FFF2-40B4-BE49-F238E27FC236}">
                        <a16:creationId xmlns:a16="http://schemas.microsoft.com/office/drawing/2014/main" id="{D1EBC7BA-66A7-56E5-19F7-65B9A2BE6EB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2" name="Line 80">
                    <a:extLst>
                      <a:ext uri="{FF2B5EF4-FFF2-40B4-BE49-F238E27FC236}">
                        <a16:creationId xmlns:a16="http://schemas.microsoft.com/office/drawing/2014/main" id="{41A6EA28-930F-EBBA-43EE-6CB627294AC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3" name="Line 83">
                    <a:extLst>
                      <a:ext uri="{FF2B5EF4-FFF2-40B4-BE49-F238E27FC236}">
                        <a16:creationId xmlns:a16="http://schemas.microsoft.com/office/drawing/2014/main" id="{5297B34D-B81D-6350-4194-484D7EC282F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4" name="Line 86">
                    <a:extLst>
                      <a:ext uri="{FF2B5EF4-FFF2-40B4-BE49-F238E27FC236}">
                        <a16:creationId xmlns:a16="http://schemas.microsoft.com/office/drawing/2014/main" id="{DD7C599E-910F-8D88-3AA0-B24C9A79E13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5" name="Line 89">
                    <a:extLst>
                      <a:ext uri="{FF2B5EF4-FFF2-40B4-BE49-F238E27FC236}">
                        <a16:creationId xmlns:a16="http://schemas.microsoft.com/office/drawing/2014/main" id="{E663B789-16D2-7968-1AB9-E036E4D4285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EBE4D28C-9D5D-2CDF-4E98-5D046F140CB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19D439ED-096C-BC38-ECCB-78B2B5178F8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8E820AB2-DB7A-A79D-FAE4-35AC3D677C8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C88E5C4B-5B7B-FDA4-A576-7854A9D1598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2" name="Rectangle 30">
                    <a:extLst>
                      <a:ext uri="{FF2B5EF4-FFF2-40B4-BE49-F238E27FC236}">
                        <a16:creationId xmlns:a16="http://schemas.microsoft.com/office/drawing/2014/main" id="{E3C02BC9-4E4F-3743-8563-808D6A0B437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" name="Rectangle 30">
                    <a:extLst>
                      <a:ext uri="{FF2B5EF4-FFF2-40B4-BE49-F238E27FC236}">
                        <a16:creationId xmlns:a16="http://schemas.microsoft.com/office/drawing/2014/main" id="{D0EF96EA-252F-062A-E566-42ABC6B9036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58DCE928-965C-EA85-F5C1-24E19E45854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id="{B5B70EF0-D01D-E5DD-0234-6B93EE439E1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id="{CA0351E2-397A-7FC9-6BE5-A3018AAB2BD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9EE4DD70-FCD0-DFFE-52A6-0DE9BC23311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1466F87F-6F35-E28C-1556-6383A82F7F8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54" name="Freeform 68">
                    <a:extLst>
                      <a:ext uri="{FF2B5EF4-FFF2-40B4-BE49-F238E27FC236}">
                        <a16:creationId xmlns:a16="http://schemas.microsoft.com/office/drawing/2014/main" id="{D4FD8A8E-2B46-F940-BD0E-086FCF76665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5" name="Freeform 69">
                    <a:extLst>
                      <a:ext uri="{FF2B5EF4-FFF2-40B4-BE49-F238E27FC236}">
                        <a16:creationId xmlns:a16="http://schemas.microsoft.com/office/drawing/2014/main" id="{7532BE26-5B7C-EE9E-4191-8A54CDBBD66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53" name="Line 70">
                  <a:extLst>
                    <a:ext uri="{FF2B5EF4-FFF2-40B4-BE49-F238E27FC236}">
                      <a16:creationId xmlns:a16="http://schemas.microsoft.com/office/drawing/2014/main" id="{BFC8ECE6-D59A-9EE4-CB81-D6162F00D8E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5080BC2-EE72-5D70-6666-DEBC491653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6153976" y="534249"/>
              <a:ext cx="3838576" cy="5838297"/>
              <a:chOff x="8324466" y="457964"/>
              <a:chExt cx="3838576" cy="5838297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393AA0A3-2A8A-2332-F348-F88D6E1F3B3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54355255-9D4E-147B-DA9E-4FFB14E7C1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26" name="Freeform 64">
                  <a:extLst>
                    <a:ext uri="{FF2B5EF4-FFF2-40B4-BE49-F238E27FC236}">
                      <a16:creationId xmlns:a16="http://schemas.microsoft.com/office/drawing/2014/main" id="{0C229BCD-A083-BC81-2151-41E4947E04A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" name="Freeform 81">
                  <a:extLst>
                    <a:ext uri="{FF2B5EF4-FFF2-40B4-BE49-F238E27FC236}">
                      <a16:creationId xmlns:a16="http://schemas.microsoft.com/office/drawing/2014/main" id="{F138DCEE-5B8D-D5E5-54B6-6B0BA01F6ED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61">
                  <a:extLst>
                    <a:ext uri="{FF2B5EF4-FFF2-40B4-BE49-F238E27FC236}">
                      <a16:creationId xmlns:a16="http://schemas.microsoft.com/office/drawing/2014/main" id="{F00BD61F-0747-E748-6BFB-CB875F4942D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78">
                  <a:extLst>
                    <a:ext uri="{FF2B5EF4-FFF2-40B4-BE49-F238E27FC236}">
                      <a16:creationId xmlns:a16="http://schemas.microsoft.com/office/drawing/2014/main" id="{07C45B1B-92EA-5E82-24D1-931DB8AF99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" name="Freeform 84">
                  <a:extLst>
                    <a:ext uri="{FF2B5EF4-FFF2-40B4-BE49-F238E27FC236}">
                      <a16:creationId xmlns:a16="http://schemas.microsoft.com/office/drawing/2014/main" id="{F11B1265-0119-731D-E758-7C0BAFE4B5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" name="Freeform 87">
                  <a:extLst>
                    <a:ext uri="{FF2B5EF4-FFF2-40B4-BE49-F238E27FC236}">
                      <a16:creationId xmlns:a16="http://schemas.microsoft.com/office/drawing/2014/main" id="{35056C9E-95B1-E743-9A73-5A39803B74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Freeform 60">
                  <a:extLst>
                    <a:ext uri="{FF2B5EF4-FFF2-40B4-BE49-F238E27FC236}">
                      <a16:creationId xmlns:a16="http://schemas.microsoft.com/office/drawing/2014/main" id="{873B7450-9F65-5384-2976-127FD87757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" name="Freeform 59">
                  <a:extLst>
                    <a:ext uri="{FF2B5EF4-FFF2-40B4-BE49-F238E27FC236}">
                      <a16:creationId xmlns:a16="http://schemas.microsoft.com/office/drawing/2014/main" id="{93FE1A96-9FB8-DD4B-5EB8-26A91007B6E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Freeform 62">
                  <a:extLst>
                    <a:ext uri="{FF2B5EF4-FFF2-40B4-BE49-F238E27FC236}">
                      <a16:creationId xmlns:a16="http://schemas.microsoft.com/office/drawing/2014/main" id="{07C997E7-D2EC-2533-34E1-ADA752DD0A5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Freeform 65">
                  <a:extLst>
                    <a:ext uri="{FF2B5EF4-FFF2-40B4-BE49-F238E27FC236}">
                      <a16:creationId xmlns:a16="http://schemas.microsoft.com/office/drawing/2014/main" id="{CDFD69D0-D4F6-6990-4E0A-C6FEB0CE49B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Freeform 79">
                  <a:extLst>
                    <a:ext uri="{FF2B5EF4-FFF2-40B4-BE49-F238E27FC236}">
                      <a16:creationId xmlns:a16="http://schemas.microsoft.com/office/drawing/2014/main" id="{825CB36E-9726-A54C-5717-F6A428FED5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" name="Freeform 82">
                  <a:extLst>
                    <a:ext uri="{FF2B5EF4-FFF2-40B4-BE49-F238E27FC236}">
                      <a16:creationId xmlns:a16="http://schemas.microsoft.com/office/drawing/2014/main" id="{F8184497-7251-D4E9-F39C-EE556E4B108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Freeform 85">
                  <a:extLst>
                    <a:ext uri="{FF2B5EF4-FFF2-40B4-BE49-F238E27FC236}">
                      <a16:creationId xmlns:a16="http://schemas.microsoft.com/office/drawing/2014/main" id="{835D68A6-6C40-806B-C58A-25B22D6BC62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Freeform 88">
                  <a:extLst>
                    <a:ext uri="{FF2B5EF4-FFF2-40B4-BE49-F238E27FC236}">
                      <a16:creationId xmlns:a16="http://schemas.microsoft.com/office/drawing/2014/main" id="{E36097E1-57E6-7188-7C0D-36C56EF55F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9C1BAB2A-BA9C-8C5A-13B8-CE9C056AE6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41" name="Line 63">
                    <a:extLst>
                      <a:ext uri="{FF2B5EF4-FFF2-40B4-BE49-F238E27FC236}">
                        <a16:creationId xmlns:a16="http://schemas.microsoft.com/office/drawing/2014/main" id="{4F8DCA4A-A0D6-514F-47BB-541F133C696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2" name="Line 66">
                    <a:extLst>
                      <a:ext uri="{FF2B5EF4-FFF2-40B4-BE49-F238E27FC236}">
                        <a16:creationId xmlns:a16="http://schemas.microsoft.com/office/drawing/2014/main" id="{0BEDD737-7AD9-32AF-DA50-AE940D883A1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3" name="Line 67">
                    <a:extLst>
                      <a:ext uri="{FF2B5EF4-FFF2-40B4-BE49-F238E27FC236}">
                        <a16:creationId xmlns:a16="http://schemas.microsoft.com/office/drawing/2014/main" id="{9361792E-BF11-44DD-3900-9EE92815F3E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4" name="Line 80">
                    <a:extLst>
                      <a:ext uri="{FF2B5EF4-FFF2-40B4-BE49-F238E27FC236}">
                        <a16:creationId xmlns:a16="http://schemas.microsoft.com/office/drawing/2014/main" id="{EF08723B-66BF-73AE-106A-58DBBBABFA3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5" name="Line 83">
                    <a:extLst>
                      <a:ext uri="{FF2B5EF4-FFF2-40B4-BE49-F238E27FC236}">
                        <a16:creationId xmlns:a16="http://schemas.microsoft.com/office/drawing/2014/main" id="{866A6C7D-739E-6ED2-8DC9-F62F9697723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6" name="Line 86">
                    <a:extLst>
                      <a:ext uri="{FF2B5EF4-FFF2-40B4-BE49-F238E27FC236}">
                        <a16:creationId xmlns:a16="http://schemas.microsoft.com/office/drawing/2014/main" id="{3CAE0274-E38E-54A4-13C4-FFD1A9DDC6C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" name="Line 89">
                    <a:extLst>
                      <a:ext uri="{FF2B5EF4-FFF2-40B4-BE49-F238E27FC236}">
                        <a16:creationId xmlns:a16="http://schemas.microsoft.com/office/drawing/2014/main" id="{7561DEAF-B810-94D1-71BB-2116BFFFA77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323C31A5-9409-F839-90BA-3883DC53230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42742EC4-5A1C-631E-398C-F3C5A9C4A2E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22" name="Straight Connector 21">
                    <a:extLst>
                      <a:ext uri="{FF2B5EF4-FFF2-40B4-BE49-F238E27FC236}">
                        <a16:creationId xmlns:a16="http://schemas.microsoft.com/office/drawing/2014/main" id="{D2C0A335-0DBB-9CDA-7CB6-64689BB782A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C21B6FD8-0F3F-70F9-2457-87BB8AAB793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" name="Rectangle 30">
                    <a:extLst>
                      <a:ext uri="{FF2B5EF4-FFF2-40B4-BE49-F238E27FC236}">
                        <a16:creationId xmlns:a16="http://schemas.microsoft.com/office/drawing/2014/main" id="{44ACA065-23B9-0399-85C9-8821480A7DD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" name="Rectangle 30">
                    <a:extLst>
                      <a:ext uri="{FF2B5EF4-FFF2-40B4-BE49-F238E27FC236}">
                        <a16:creationId xmlns:a16="http://schemas.microsoft.com/office/drawing/2014/main" id="{360F78FE-550E-F182-27C9-8D0D0411F4D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82BEC42F-0A94-4DB3-9210-90D9BA7610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4639297D-A086-3111-DE35-3ADFC63EC52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0A57F373-E650-007D-EF3A-125835724B3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3F7AA1C2-3BC9-2CC2-246C-891EEAAAAAD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8095730D-9E3D-CB3A-4FF1-D9B51A162A3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" name="Freeform 68">
                    <a:extLst>
                      <a:ext uri="{FF2B5EF4-FFF2-40B4-BE49-F238E27FC236}">
                        <a16:creationId xmlns:a16="http://schemas.microsoft.com/office/drawing/2014/main" id="{0FDC9A03-E7DE-3D3E-74F8-C2990A5082F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" name="Freeform 69">
                    <a:extLst>
                      <a:ext uri="{FF2B5EF4-FFF2-40B4-BE49-F238E27FC236}">
                        <a16:creationId xmlns:a16="http://schemas.microsoft.com/office/drawing/2014/main" id="{3B430687-A11D-CFC5-B7C6-AF9A479146F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5" name="Line 70">
                  <a:extLst>
                    <a:ext uri="{FF2B5EF4-FFF2-40B4-BE49-F238E27FC236}">
                      <a16:creationId xmlns:a16="http://schemas.microsoft.com/office/drawing/2014/main" id="{F9EEDCBB-CCC4-61BB-3480-8D21A3D2F1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900389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46A27C-9BDA-43B3-96EA-C145EA7F0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1FBD5E-AA17-42F1-8615-49F2664D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7A2D5-EBE5-43DD-8CF2-8B90801A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5187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51E1-40E1-4ED2-A9E3-6376E774A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1" y="955674"/>
            <a:ext cx="3531600" cy="138499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AAE5E-AD83-40D4-8BDB-6B252502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4850" y="882651"/>
            <a:ext cx="5760000" cy="48958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DF8E2-A28B-4889-AD9E-1D733FEA2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89401" y="2584759"/>
            <a:ext cx="3531600" cy="319374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EF812-B775-468C-84D9-4394CC19F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E1DEB3-5237-467C-A5B6-EDA7F366E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877A6B-440F-4D7B-92DA-1B964D02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89B2F1-1E32-44DB-B50E-BEA1896CAD8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640213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6B204-119E-45DB-A177-995FF5D9B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55456"/>
            <a:ext cx="3531600" cy="1384995"/>
          </a:xfrm>
        </p:spPr>
        <p:txBody>
          <a:bodyPr anchor="b" anchorCtr="0">
            <a:normAutofit/>
          </a:bodyPr>
          <a:lstStyle>
            <a:lvl1pPr>
              <a:defRPr sz="28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CD3036-53A8-4361-AAAC-D8072EB47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40001"/>
            <a:ext cx="6115050" cy="523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FCFCD5-820E-47D9-9A60-57680C4C9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90000" y="2584758"/>
            <a:ext cx="3531600" cy="328422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446C3-A62E-4690-9098-53D59C4C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6C8B8-EA3D-45E5-950A-B6F1EA0B4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ACAB7-ADBF-42E5-A214-232BA9EF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0E80DA6-B971-46B7-B0D3-8581AE0B6AC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280890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99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  <p:sldLayoutId id="2147483712" r:id="rId18"/>
    <p:sldLayoutId id="2147483713" r:id="rId19"/>
    <p:sldLayoutId id="2147483714" r:id="rId20"/>
    <p:sldLayoutId id="2147483715" r:id="rId21"/>
    <p:sldLayoutId id="2147483716" r:id="rId22"/>
    <p:sldLayoutId id="2147483717" r:id="rId23"/>
    <p:sldLayoutId id="2147483672" r:id="rId24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37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680">
          <p15:clr>
            <a:srgbClr val="F26B43"/>
          </p15:clr>
        </p15:guide>
        <p15:guide id="4" pos="7000">
          <p15:clr>
            <a:srgbClr val="F26B43"/>
          </p15:clr>
        </p15:guide>
        <p15:guide id="5" orient="horz" pos="679">
          <p15:clr>
            <a:srgbClr val="F26B43"/>
          </p15:clr>
        </p15:guide>
        <p15:guide id="6" orient="horz" pos="3640">
          <p15:clr>
            <a:srgbClr val="F26B43"/>
          </p15:clr>
        </p15:guide>
        <p15:guide id="7" pos="6644">
          <p15:clr>
            <a:srgbClr val="F26B43"/>
          </p15:clr>
        </p15:guide>
        <p15:guide id="8" pos="6289">
          <p15:clr>
            <a:srgbClr val="F26B43"/>
          </p15:clr>
        </p15:guide>
        <p15:guide id="9" pos="5945">
          <p15:clr>
            <a:srgbClr val="F26B43"/>
          </p15:clr>
        </p15:guide>
        <p15:guide id="10" pos="1391">
          <p15:clr>
            <a:srgbClr val="F26B43"/>
          </p15:clr>
        </p15:guide>
        <p15:guide id="11" pos="1032">
          <p15:clr>
            <a:srgbClr val="F26B43"/>
          </p15:clr>
        </p15:guide>
        <p15:guide id="12" pos="1732">
          <p15:clr>
            <a:srgbClr val="F26B43"/>
          </p15:clr>
        </p15:guide>
        <p15:guide id="13" pos="2084">
          <p15:clr>
            <a:srgbClr val="F26B43"/>
          </p15:clr>
        </p15:guide>
        <p15:guide id="14" pos="5596">
          <p15:clr>
            <a:srgbClr val="F26B43"/>
          </p15:clr>
        </p15:guide>
        <p15:guide id="15" pos="2436">
          <p15:clr>
            <a:srgbClr val="F26B43"/>
          </p15:clr>
        </p15:guide>
        <p15:guide id="16" pos="5244">
          <p15:clr>
            <a:srgbClr val="F26B43"/>
          </p15:clr>
        </p15:guide>
        <p15:guide id="17" pos="2792">
          <p15:clr>
            <a:srgbClr val="F26B43"/>
          </p15:clr>
        </p15:guide>
        <p15:guide id="18" pos="4892">
          <p15:clr>
            <a:srgbClr val="F26B43"/>
          </p15:clr>
        </p15:guide>
        <p15:guide id="19" pos="4543">
          <p15:clr>
            <a:srgbClr val="F26B43"/>
          </p15:clr>
        </p15:guide>
        <p15:guide id="20" pos="3488">
          <p15:clr>
            <a:srgbClr val="F26B43"/>
          </p15:clr>
        </p15:guide>
        <p15:guide id="21" pos="4192">
          <p15:clr>
            <a:srgbClr val="F26B43"/>
          </p15:clr>
        </p15:guide>
        <p15:guide id="22" pos="3840">
          <p15:clr>
            <a:srgbClr val="F26B43"/>
          </p15:clr>
        </p15:guide>
        <p15:guide id="23" pos="340">
          <p15:clr>
            <a:srgbClr val="A4A3A4"/>
          </p15:clr>
        </p15:guide>
        <p15:guide id="24" pos="7340">
          <p15:clr>
            <a:srgbClr val="A4A3A4"/>
          </p15:clr>
        </p15:guide>
        <p15:guide id="25" orient="horz" pos="1062">
          <p15:clr>
            <a:srgbClr val="5ACBF0"/>
          </p15:clr>
        </p15:guide>
        <p15:guide id="26" orient="horz" pos="3982">
          <p15:clr>
            <a:srgbClr val="A4A3A4"/>
          </p15:clr>
        </p15:guide>
        <p15:guide id="27" orient="horz" pos="338">
          <p15:clr>
            <a:srgbClr val="A4A3A4"/>
          </p15:clr>
        </p15:guide>
        <p15:guide id="28" orient="horz" pos="950">
          <p15:clr>
            <a:srgbClr val="5ACBF0"/>
          </p15:clr>
        </p15:guide>
        <p15:guide id="29" orient="horz" pos="249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klM4AZKsrmXx1DEdQYFPAyT3q7zTqauM/view?usp=drivesdk" TargetMode="External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0C0B2A-3FD1-4235-A16E-0ED1E028A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9494E066-0146-46E9-BAF1-C33240ABA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2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9757E9E-CCD5-49A5-A016-FC18317317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8263" y="2314227"/>
            <a:ext cx="4636800" cy="2138400"/>
          </a:xfrm>
        </p:spPr>
        <p:txBody>
          <a:bodyPr vert="horz" lIns="91440" tIns="45720" rIns="91440" bIns="45720" rtlCol="0" anchor="b" anchorCtr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800"/>
              <a:t>Heavy menstrual bleeding in adolescence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781FF6F-5DEF-409F-A063-7955827239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3168" y="602681"/>
            <a:ext cx="3615648" cy="5932335"/>
            <a:chOff x="402434" y="602681"/>
            <a:chExt cx="3615648" cy="5932335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54A341EC-5CF3-4B87-BAC5-B44C2A265B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710054" y="399231"/>
              <a:ext cx="317159" cy="932400"/>
              <a:chOff x="6376988" y="280988"/>
              <a:chExt cx="633413" cy="1862138"/>
            </a:xfrm>
          </p:grpSpPr>
          <p:sp>
            <p:nvSpPr>
              <p:cNvPr id="75" name="Freeform 68">
                <a:extLst>
                  <a:ext uri="{FF2B5EF4-FFF2-40B4-BE49-F238E27FC236}">
                    <a16:creationId xmlns:a16="http://schemas.microsoft.com/office/drawing/2014/main" id="{395C89A6-4089-43C1-88F7-C89EAAB5A09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376988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69">
                <a:extLst>
                  <a:ext uri="{FF2B5EF4-FFF2-40B4-BE49-F238E27FC236}">
                    <a16:creationId xmlns:a16="http://schemas.microsoft.com/office/drawing/2014/main" id="{B6C04A07-DB49-4407-A323-BFFAAAAA40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6076" y="280988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Line 70">
                <a:extLst>
                  <a:ext uri="{FF2B5EF4-FFF2-40B4-BE49-F238E27FC236}">
                    <a16:creationId xmlns:a16="http://schemas.microsoft.com/office/drawing/2014/main" id="{59A51CDF-9F3E-4400-A6E3-AF309DF9C95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696076" y="280988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3E04776-E965-42A8-AB14-90BD8B646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1333586" y="839438"/>
              <a:ext cx="340415" cy="340415"/>
            </a:xfrm>
            <a:prstGeom prst="ellipse">
              <a:avLst/>
            </a:pr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89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471644CC-C24B-48BC-8EE3-D72786B68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1732866" y="390058"/>
              <a:ext cx="1785984" cy="2211229"/>
              <a:chOff x="3125006" y="3171595"/>
              <a:chExt cx="1785984" cy="2211229"/>
            </a:xfrm>
          </p:grpSpPr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ADDDB28D-DEEE-460F-98F5-0E2EC1F599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1397A7CF-F6A8-48D5-98AF-B68FC71E00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2F863A81-6184-41EB-94AF-C6096CD64A8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" name="Rectangle 30">
                  <a:extLst>
                    <a:ext uri="{FF2B5EF4-FFF2-40B4-BE49-F238E27FC236}">
                      <a16:creationId xmlns:a16="http://schemas.microsoft.com/office/drawing/2014/main" id="{EF436F3D-9653-4DF8-832B-580539C5639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Rectangle 30">
                  <a:extLst>
                    <a:ext uri="{FF2B5EF4-FFF2-40B4-BE49-F238E27FC236}">
                      <a16:creationId xmlns:a16="http://schemas.microsoft.com/office/drawing/2014/main" id="{0154A205-573A-4A5C-A3DF-B4DC24A2FF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C2543A46-110B-4E4B-92BD-F8B8E21CD60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45471145-1F29-4FC3-8B75-277BD8E2281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0" name="Freeform: Shape 69">
                  <a:extLst>
                    <a:ext uri="{FF2B5EF4-FFF2-40B4-BE49-F238E27FC236}">
                      <a16:creationId xmlns:a16="http://schemas.microsoft.com/office/drawing/2014/main" id="{79DA4A81-8892-4F1C-9311-7AEAE2C8D53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E4C401AA-847D-4D5A-9199-3B368AD88A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0000" y="2480400"/>
              <a:ext cx="2457450" cy="3838575"/>
              <a:chOff x="587376" y="280988"/>
              <a:chExt cx="2457450" cy="3838575"/>
            </a:xfrm>
          </p:grpSpPr>
          <p:sp>
            <p:nvSpPr>
              <p:cNvPr id="45" name="Freeform 64">
                <a:extLst>
                  <a:ext uri="{FF2B5EF4-FFF2-40B4-BE49-F238E27FC236}">
                    <a16:creationId xmlns:a16="http://schemas.microsoft.com/office/drawing/2014/main" id="{BCD66427-9375-44C7-B176-87D1E5D9017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Freeform 81">
                <a:extLst>
                  <a:ext uri="{FF2B5EF4-FFF2-40B4-BE49-F238E27FC236}">
                    <a16:creationId xmlns:a16="http://schemas.microsoft.com/office/drawing/2014/main" id="{DBDB153C-43F9-4C36-8330-E06BE08B31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Freeform 61">
                <a:extLst>
                  <a:ext uri="{FF2B5EF4-FFF2-40B4-BE49-F238E27FC236}">
                    <a16:creationId xmlns:a16="http://schemas.microsoft.com/office/drawing/2014/main" id="{DBD793DD-531D-4E1E-B992-5E5891F600F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Freeform 78">
                <a:extLst>
                  <a:ext uri="{FF2B5EF4-FFF2-40B4-BE49-F238E27FC236}">
                    <a16:creationId xmlns:a16="http://schemas.microsoft.com/office/drawing/2014/main" id="{CEFB136B-DC35-4F4A-83C4-01135B4EF8B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Freeform 84">
                <a:extLst>
                  <a:ext uri="{FF2B5EF4-FFF2-40B4-BE49-F238E27FC236}">
                    <a16:creationId xmlns:a16="http://schemas.microsoft.com/office/drawing/2014/main" id="{9FB85D2A-279F-4702-B280-612D11B5479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87">
                <a:extLst>
                  <a:ext uri="{FF2B5EF4-FFF2-40B4-BE49-F238E27FC236}">
                    <a16:creationId xmlns:a16="http://schemas.microsoft.com/office/drawing/2014/main" id="{63C22ADC-4205-46D4-93EB-95498051360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60">
                <a:extLst>
                  <a:ext uri="{FF2B5EF4-FFF2-40B4-BE49-F238E27FC236}">
                    <a16:creationId xmlns:a16="http://schemas.microsoft.com/office/drawing/2014/main" id="{B2FA1D0B-0861-4557-88CC-99D3B909F81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 59">
                <a:extLst>
                  <a:ext uri="{FF2B5EF4-FFF2-40B4-BE49-F238E27FC236}">
                    <a16:creationId xmlns:a16="http://schemas.microsoft.com/office/drawing/2014/main" id="{4D751BD9-53BA-45A5-81A1-AACC0A176C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Freeform 62">
                <a:extLst>
                  <a:ext uri="{FF2B5EF4-FFF2-40B4-BE49-F238E27FC236}">
                    <a16:creationId xmlns:a16="http://schemas.microsoft.com/office/drawing/2014/main" id="{1FDA24E2-9B8A-4508-833C-3E2C2894CDB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Freeform 65">
                <a:extLst>
                  <a:ext uri="{FF2B5EF4-FFF2-40B4-BE49-F238E27FC236}">
                    <a16:creationId xmlns:a16="http://schemas.microsoft.com/office/drawing/2014/main" id="{D2CCA503-DC38-4E11-B299-7DB76F5FAB1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Freeform 79">
                <a:extLst>
                  <a:ext uri="{FF2B5EF4-FFF2-40B4-BE49-F238E27FC236}">
                    <a16:creationId xmlns:a16="http://schemas.microsoft.com/office/drawing/2014/main" id="{D21F0F68-198F-481C-9DF7-93EB338D67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Freeform 82">
                <a:extLst>
                  <a:ext uri="{FF2B5EF4-FFF2-40B4-BE49-F238E27FC236}">
                    <a16:creationId xmlns:a16="http://schemas.microsoft.com/office/drawing/2014/main" id="{A0B2B8C2-FDD5-497A-9CFD-2981549022E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85">
                <a:extLst>
                  <a:ext uri="{FF2B5EF4-FFF2-40B4-BE49-F238E27FC236}">
                    <a16:creationId xmlns:a16="http://schemas.microsoft.com/office/drawing/2014/main" id="{C9A20254-ABE1-475B-9CA8-97E7369F4EE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88">
                <a:extLst>
                  <a:ext uri="{FF2B5EF4-FFF2-40B4-BE49-F238E27FC236}">
                    <a16:creationId xmlns:a16="http://schemas.microsoft.com/office/drawing/2014/main" id="{23E12738-13DA-4FBC-9E2B-569CE16058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A8F1C84D-36A7-432E-8525-755B1F33F7E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60" name="Line 63">
                  <a:extLst>
                    <a:ext uri="{FF2B5EF4-FFF2-40B4-BE49-F238E27FC236}">
                      <a16:creationId xmlns:a16="http://schemas.microsoft.com/office/drawing/2014/main" id="{D43B981D-1875-4E2D-B4B5-431D2CE842E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Line 66">
                  <a:extLst>
                    <a:ext uri="{FF2B5EF4-FFF2-40B4-BE49-F238E27FC236}">
                      <a16:creationId xmlns:a16="http://schemas.microsoft.com/office/drawing/2014/main" id="{07489979-9C7D-4844-B0BB-74A5CDBCDAA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" name="Line 67">
                  <a:extLst>
                    <a:ext uri="{FF2B5EF4-FFF2-40B4-BE49-F238E27FC236}">
                      <a16:creationId xmlns:a16="http://schemas.microsoft.com/office/drawing/2014/main" id="{A778F9B4-BB14-484F-A573-172579C39CF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Line 80">
                  <a:extLst>
                    <a:ext uri="{FF2B5EF4-FFF2-40B4-BE49-F238E27FC236}">
                      <a16:creationId xmlns:a16="http://schemas.microsoft.com/office/drawing/2014/main" id="{26AC9EC4-C293-47D1-AA7B-DE4475793AB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" name="Line 83">
                  <a:extLst>
                    <a:ext uri="{FF2B5EF4-FFF2-40B4-BE49-F238E27FC236}">
                      <a16:creationId xmlns:a16="http://schemas.microsoft.com/office/drawing/2014/main" id="{BACE1CFF-F0A6-4D1D-AC73-0D9D9A5971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Line 86">
                  <a:extLst>
                    <a:ext uri="{FF2B5EF4-FFF2-40B4-BE49-F238E27FC236}">
                      <a16:creationId xmlns:a16="http://schemas.microsoft.com/office/drawing/2014/main" id="{20D155F1-00FF-4612-BB74-15FEDECA9C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Line 89">
                  <a:extLst>
                    <a:ext uri="{FF2B5EF4-FFF2-40B4-BE49-F238E27FC236}">
                      <a16:creationId xmlns:a16="http://schemas.microsoft.com/office/drawing/2014/main" id="{C076FA74-5BAE-496C-8F4F-3F5B4F290E5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AC60A04-8CF1-45F0-A385-1EBAD71D70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742320" y="5778888"/>
              <a:ext cx="340415" cy="340415"/>
            </a:xfrm>
            <a:prstGeom prst="ellipse">
              <a:avLst/>
            </a:pr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89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A41600F8-1DCA-4819-8C06-BAA0C569A2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2305927" y="2362458"/>
              <a:ext cx="641183" cy="1069728"/>
              <a:chOff x="6484112" y="2967038"/>
              <a:chExt cx="641183" cy="1069728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D9AA2C22-184F-48CD-AE38-7835B029DD8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42" name="Freeform 68">
                  <a:extLst>
                    <a:ext uri="{FF2B5EF4-FFF2-40B4-BE49-F238E27FC236}">
                      <a16:creationId xmlns:a16="http://schemas.microsoft.com/office/drawing/2014/main" id="{2BE92945-1DB1-4026-BFF0-E56E756FC24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" name="Freeform 69">
                  <a:extLst>
                    <a:ext uri="{FF2B5EF4-FFF2-40B4-BE49-F238E27FC236}">
                      <a16:creationId xmlns:a16="http://schemas.microsoft.com/office/drawing/2014/main" id="{D969EC21-F259-4572-8C92-93CBAFD9CF9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Line 70">
                  <a:extLst>
                    <a:ext uri="{FF2B5EF4-FFF2-40B4-BE49-F238E27FC236}">
                      <a16:creationId xmlns:a16="http://schemas.microsoft.com/office/drawing/2014/main" id="{ADE098B8-3E34-4B77-9834-950B20E8CEB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C838B054-D982-4E4A-810E-B5916C8BB8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39" name="Freeform 68">
                  <a:extLst>
                    <a:ext uri="{FF2B5EF4-FFF2-40B4-BE49-F238E27FC236}">
                      <a16:creationId xmlns:a16="http://schemas.microsoft.com/office/drawing/2014/main" id="{120EE44F-3465-4168-9CC6-960CDC23DC1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Freeform 69">
                  <a:extLst>
                    <a:ext uri="{FF2B5EF4-FFF2-40B4-BE49-F238E27FC236}">
                      <a16:creationId xmlns:a16="http://schemas.microsoft.com/office/drawing/2014/main" id="{1F16E21E-6FF7-4D92-B5AB-F1B210E8D4F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" name="Line 70">
                  <a:extLst>
                    <a:ext uri="{FF2B5EF4-FFF2-40B4-BE49-F238E27FC236}">
                      <a16:creationId xmlns:a16="http://schemas.microsoft.com/office/drawing/2014/main" id="{E6D26AF0-8B26-4B76-B520-39507E6418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46550D95-D676-4064-9B82-6BE9520096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384669" y="4915016"/>
              <a:ext cx="633413" cy="1620000"/>
              <a:chOff x="3384669" y="4915016"/>
              <a:chExt cx="633413" cy="1620000"/>
            </a:xfrm>
          </p:grpSpPr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E3F10329-29C7-42E4-BA22-CD1201CEF79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>
                <a:off x="3384669" y="4946104"/>
                <a:ext cx="633413" cy="1419225"/>
                <a:chOff x="5959192" y="333389"/>
                <a:chExt cx="633413" cy="1419225"/>
              </a:xfrm>
            </p:grpSpPr>
            <p:sp>
              <p:nvSpPr>
                <p:cNvPr id="35" name="Freeform 68">
                  <a:extLst>
                    <a:ext uri="{FF2B5EF4-FFF2-40B4-BE49-F238E27FC236}">
                      <a16:creationId xmlns:a16="http://schemas.microsoft.com/office/drawing/2014/main" id="{39A5C44A-06A4-43BE-A666-08E17199C85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959192" y="333389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Freeform 69">
                  <a:extLst>
                    <a:ext uri="{FF2B5EF4-FFF2-40B4-BE49-F238E27FC236}">
                      <a16:creationId xmlns:a16="http://schemas.microsoft.com/office/drawing/2014/main" id="{4FFD648A-4214-47DB-B980-6A315E26553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278280" y="333389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34" name="Line 70">
                <a:extLst>
                  <a:ext uri="{FF2B5EF4-FFF2-40B4-BE49-F238E27FC236}">
                    <a16:creationId xmlns:a16="http://schemas.microsoft.com/office/drawing/2014/main" id="{C810BE59-2768-4B0E-A3FD-A6784A2C840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8900000" flipV="1">
                <a:off x="3774042" y="4915016"/>
                <a:ext cx="0" cy="16200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11652DC8-2B9B-409D-8B87-E8D97CBF00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40013" y="1046180"/>
              <a:ext cx="903599" cy="2160000"/>
              <a:chOff x="9057947" y="3423463"/>
              <a:chExt cx="903599" cy="2160000"/>
            </a:xfrm>
          </p:grpSpPr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403350CC-3DBE-4071-8279-74DBDD4F9D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9057947" y="3432856"/>
                <a:ext cx="903599" cy="1872461"/>
                <a:chOff x="10538626" y="3165838"/>
                <a:chExt cx="936000" cy="1939601"/>
              </a:xfrm>
            </p:grpSpPr>
            <p:sp>
              <p:nvSpPr>
                <p:cNvPr id="31" name="Freeform: Shape 30">
                  <a:extLst>
                    <a:ext uri="{FF2B5EF4-FFF2-40B4-BE49-F238E27FC236}">
                      <a16:creationId xmlns:a16="http://schemas.microsoft.com/office/drawing/2014/main" id="{38432FD0-1F86-419C-BE0D-605DEBE1056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10538626" y="3183996"/>
                  <a:ext cx="453600" cy="1920288"/>
                </a:xfrm>
                <a:custGeom>
                  <a:avLst/>
                  <a:gdLst>
                    <a:gd name="connsiteX0" fmla="*/ 453600 w 453600"/>
                    <a:gd name="connsiteY0" fmla="*/ 0 h 1920288"/>
                    <a:gd name="connsiteX1" fmla="*/ 453600 w 453600"/>
                    <a:gd name="connsiteY1" fmla="*/ 1920288 h 1920288"/>
                    <a:gd name="connsiteX2" fmla="*/ 384059 w 453600"/>
                    <a:gd name="connsiteY2" fmla="*/ 1914152 h 1920288"/>
                    <a:gd name="connsiteX3" fmla="*/ 9354 w 453600"/>
                    <a:gd name="connsiteY3" fmla="*/ 1548700 h 1920288"/>
                    <a:gd name="connsiteX4" fmla="*/ 0 w 453600"/>
                    <a:gd name="connsiteY4" fmla="*/ 1455902 h 1920288"/>
                    <a:gd name="connsiteX5" fmla="*/ 146 w 453600"/>
                    <a:gd name="connsiteY5" fmla="*/ 1451885 h 1920288"/>
                    <a:gd name="connsiteX6" fmla="*/ 145 w 453600"/>
                    <a:gd name="connsiteY6" fmla="*/ 1451885 h 1920288"/>
                    <a:gd name="connsiteX7" fmla="*/ 7358 w 453600"/>
                    <a:gd name="connsiteY7" fmla="*/ 1253678 h 1920288"/>
                    <a:gd name="connsiteX8" fmla="*/ 424671 w 453600"/>
                    <a:gd name="connsiteY8" fmla="*/ 36480 h 1920288"/>
                    <a:gd name="connsiteX9" fmla="*/ 453600 w 453600"/>
                    <a:gd name="connsiteY9" fmla="*/ 0 h 19202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53600" h="1920288">
                      <a:moveTo>
                        <a:pt x="453600" y="0"/>
                      </a:moveTo>
                      <a:lnTo>
                        <a:pt x="453600" y="1920288"/>
                      </a:lnTo>
                      <a:lnTo>
                        <a:pt x="384059" y="1914152"/>
                      </a:lnTo>
                      <a:cubicBezTo>
                        <a:pt x="196308" y="1880615"/>
                        <a:pt x="47443" y="1734834"/>
                        <a:pt x="9354" y="1548700"/>
                      </a:cubicBezTo>
                      <a:lnTo>
                        <a:pt x="0" y="1455902"/>
                      </a:lnTo>
                      <a:lnTo>
                        <a:pt x="146" y="1451885"/>
                      </a:lnTo>
                      <a:lnTo>
                        <a:pt x="145" y="1451885"/>
                      </a:lnTo>
                      <a:lnTo>
                        <a:pt x="7358" y="1253678"/>
                      </a:lnTo>
                      <a:cubicBezTo>
                        <a:pt x="42019" y="780132"/>
                        <a:pt x="195015" y="355125"/>
                        <a:pt x="424671" y="36480"/>
                      </a:cubicBezTo>
                      <a:lnTo>
                        <a:pt x="45360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8F4BCABC-4173-4006-9B50-22E0BE31D94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10992226" y="3165838"/>
                  <a:ext cx="482400" cy="1939601"/>
                </a:xfrm>
                <a:custGeom>
                  <a:avLst/>
                  <a:gdLst>
                    <a:gd name="connsiteX0" fmla="*/ 14399 w 482400"/>
                    <a:gd name="connsiteY0" fmla="*/ 0 h 1939601"/>
                    <a:gd name="connsiteX1" fmla="*/ 14399 w 482400"/>
                    <a:gd name="connsiteY1" fmla="*/ 689615 h 1939601"/>
                    <a:gd name="connsiteX2" fmla="*/ 14400 w 482400"/>
                    <a:gd name="connsiteY2" fmla="*/ 689615 h 1939601"/>
                    <a:gd name="connsiteX3" fmla="*/ 14401 w 482400"/>
                    <a:gd name="connsiteY3" fmla="*/ 689615 h 1939601"/>
                    <a:gd name="connsiteX4" fmla="*/ 14401 w 482400"/>
                    <a:gd name="connsiteY4" fmla="*/ 0 h 1939601"/>
                    <a:gd name="connsiteX5" fmla="*/ 57729 w 482400"/>
                    <a:gd name="connsiteY5" fmla="*/ 54638 h 1939601"/>
                    <a:gd name="connsiteX6" fmla="*/ 475042 w 482400"/>
                    <a:gd name="connsiteY6" fmla="*/ 1271836 h 1939601"/>
                    <a:gd name="connsiteX7" fmla="*/ 482255 w 482400"/>
                    <a:gd name="connsiteY7" fmla="*/ 1470043 h 1939601"/>
                    <a:gd name="connsiteX8" fmla="*/ 482254 w 482400"/>
                    <a:gd name="connsiteY8" fmla="*/ 1470043 h 1939601"/>
                    <a:gd name="connsiteX9" fmla="*/ 482400 w 482400"/>
                    <a:gd name="connsiteY9" fmla="*/ 1474060 h 1939601"/>
                    <a:gd name="connsiteX10" fmla="*/ 473046 w 482400"/>
                    <a:gd name="connsiteY10" fmla="*/ 1566858 h 1939601"/>
                    <a:gd name="connsiteX11" fmla="*/ 15706 w 482400"/>
                    <a:gd name="connsiteY11" fmla="*/ 1939601 h 1939601"/>
                    <a:gd name="connsiteX12" fmla="*/ 14400 w 482400"/>
                    <a:gd name="connsiteY12" fmla="*/ 1939469 h 1939601"/>
                    <a:gd name="connsiteX13" fmla="*/ 13094 w 482400"/>
                    <a:gd name="connsiteY13" fmla="*/ 1939601 h 1939601"/>
                    <a:gd name="connsiteX14" fmla="*/ 0 w 482400"/>
                    <a:gd name="connsiteY14" fmla="*/ 1938446 h 1939601"/>
                    <a:gd name="connsiteX15" fmla="*/ 0 w 482400"/>
                    <a:gd name="connsiteY15" fmla="*/ 18158 h 1939601"/>
                    <a:gd name="connsiteX16" fmla="*/ 14399 w 482400"/>
                    <a:gd name="connsiteY16" fmla="*/ 0 h 19396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482400" h="1939601">
                      <a:moveTo>
                        <a:pt x="14399" y="0"/>
                      </a:moveTo>
                      <a:lnTo>
                        <a:pt x="14399" y="689615"/>
                      </a:lnTo>
                      <a:lnTo>
                        <a:pt x="14400" y="689615"/>
                      </a:lnTo>
                      <a:lnTo>
                        <a:pt x="14401" y="689615"/>
                      </a:lnTo>
                      <a:lnTo>
                        <a:pt x="14401" y="0"/>
                      </a:lnTo>
                      <a:lnTo>
                        <a:pt x="57729" y="54638"/>
                      </a:lnTo>
                      <a:cubicBezTo>
                        <a:pt x="287385" y="373283"/>
                        <a:pt x="440381" y="798290"/>
                        <a:pt x="475042" y="1271836"/>
                      </a:cubicBezTo>
                      <a:lnTo>
                        <a:pt x="482255" y="1470043"/>
                      </a:lnTo>
                      <a:lnTo>
                        <a:pt x="482254" y="1470043"/>
                      </a:lnTo>
                      <a:lnTo>
                        <a:pt x="482400" y="1474060"/>
                      </a:lnTo>
                      <a:lnTo>
                        <a:pt x="473046" y="1566858"/>
                      </a:lnTo>
                      <a:cubicBezTo>
                        <a:pt x="429516" y="1779582"/>
                        <a:pt x="241298" y="1939601"/>
                        <a:pt x="15706" y="1939601"/>
                      </a:cubicBezTo>
                      <a:lnTo>
                        <a:pt x="14400" y="1939469"/>
                      </a:lnTo>
                      <a:lnTo>
                        <a:pt x="13094" y="1939601"/>
                      </a:lnTo>
                      <a:lnTo>
                        <a:pt x="0" y="1938446"/>
                      </a:lnTo>
                      <a:lnTo>
                        <a:pt x="0" y="18158"/>
                      </a:lnTo>
                      <a:lnTo>
                        <a:pt x="1439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8E6DD52D-5C11-4364-A277-0BC6C05CACB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9210264" y="3423463"/>
                <a:ext cx="597126" cy="2160000"/>
                <a:chOff x="9210264" y="3423463"/>
                <a:chExt cx="597126" cy="2160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A2C9CE77-5338-4C9B-BCB7-1D6A7A2C726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>
                  <a:off x="9508827" y="3423463"/>
                  <a:ext cx="0" cy="216000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Rectangle 5">
                  <a:extLst>
                    <a:ext uri="{FF2B5EF4-FFF2-40B4-BE49-F238E27FC236}">
                      <a16:creationId xmlns:a16="http://schemas.microsoft.com/office/drawing/2014/main" id="{DD8C86C1-51BA-4CB2-918E-99A73E2EC3E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2700000">
                  <a:off x="9210264" y="4162845"/>
                  <a:ext cx="597126" cy="597126"/>
                </a:xfrm>
                <a:custGeom>
                  <a:avLst/>
                  <a:gdLst>
                    <a:gd name="connsiteX0" fmla="*/ 0 w 1239398"/>
                    <a:gd name="connsiteY0" fmla="*/ 0 h 1239398"/>
                    <a:gd name="connsiteX1" fmla="*/ 1239398 w 1239398"/>
                    <a:gd name="connsiteY1" fmla="*/ 0 h 1239398"/>
                    <a:gd name="connsiteX2" fmla="*/ 1239398 w 1239398"/>
                    <a:gd name="connsiteY2" fmla="*/ 1239398 h 1239398"/>
                    <a:gd name="connsiteX3" fmla="*/ 0 w 1239398"/>
                    <a:gd name="connsiteY3" fmla="*/ 1239398 h 1239398"/>
                    <a:gd name="connsiteX4" fmla="*/ 0 w 1239398"/>
                    <a:gd name="connsiteY4" fmla="*/ 0 h 1239398"/>
                    <a:gd name="connsiteX0" fmla="*/ 0 w 1239398"/>
                    <a:gd name="connsiteY0" fmla="*/ 0 h 1239398"/>
                    <a:gd name="connsiteX1" fmla="*/ 1239398 w 1239398"/>
                    <a:gd name="connsiteY1" fmla="*/ 0 h 1239398"/>
                    <a:gd name="connsiteX2" fmla="*/ 1239398 w 1239398"/>
                    <a:gd name="connsiteY2" fmla="*/ 1239398 h 1239398"/>
                    <a:gd name="connsiteX3" fmla="*/ 0 w 1239398"/>
                    <a:gd name="connsiteY3" fmla="*/ 1239398 h 1239398"/>
                    <a:gd name="connsiteX4" fmla="*/ 91440 w 1239398"/>
                    <a:gd name="connsiteY4" fmla="*/ 91440 h 1239398"/>
                    <a:gd name="connsiteX0" fmla="*/ 1239398 w 1239398"/>
                    <a:gd name="connsiteY0" fmla="*/ 0 h 1239398"/>
                    <a:gd name="connsiteX1" fmla="*/ 1239398 w 1239398"/>
                    <a:gd name="connsiteY1" fmla="*/ 1239398 h 1239398"/>
                    <a:gd name="connsiteX2" fmla="*/ 0 w 1239398"/>
                    <a:gd name="connsiteY2" fmla="*/ 1239398 h 1239398"/>
                    <a:gd name="connsiteX3" fmla="*/ 91440 w 1239398"/>
                    <a:gd name="connsiteY3" fmla="*/ 91440 h 1239398"/>
                    <a:gd name="connsiteX0" fmla="*/ 1239398 w 1239398"/>
                    <a:gd name="connsiteY0" fmla="*/ 0 h 1239398"/>
                    <a:gd name="connsiteX1" fmla="*/ 1239398 w 1239398"/>
                    <a:gd name="connsiteY1" fmla="*/ 1239398 h 1239398"/>
                    <a:gd name="connsiteX2" fmla="*/ 0 w 1239398"/>
                    <a:gd name="connsiteY2" fmla="*/ 1239398 h 12393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39398" h="1239398">
                      <a:moveTo>
                        <a:pt x="1239398" y="0"/>
                      </a:moveTo>
                      <a:lnTo>
                        <a:pt x="1239398" y="1239398"/>
                      </a:lnTo>
                      <a:lnTo>
                        <a:pt x="0" y="1239398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ectangle 5">
                  <a:extLst>
                    <a:ext uri="{FF2B5EF4-FFF2-40B4-BE49-F238E27FC236}">
                      <a16:creationId xmlns:a16="http://schemas.microsoft.com/office/drawing/2014/main" id="{713D5C9F-7DFE-4DDD-A89E-55BCBDFEC0D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2700000">
                  <a:off x="9297710" y="3747070"/>
                  <a:ext cx="422234" cy="422234"/>
                </a:xfrm>
                <a:custGeom>
                  <a:avLst/>
                  <a:gdLst>
                    <a:gd name="connsiteX0" fmla="*/ 0 w 1239398"/>
                    <a:gd name="connsiteY0" fmla="*/ 0 h 1239398"/>
                    <a:gd name="connsiteX1" fmla="*/ 1239398 w 1239398"/>
                    <a:gd name="connsiteY1" fmla="*/ 0 h 1239398"/>
                    <a:gd name="connsiteX2" fmla="*/ 1239398 w 1239398"/>
                    <a:gd name="connsiteY2" fmla="*/ 1239398 h 1239398"/>
                    <a:gd name="connsiteX3" fmla="*/ 0 w 1239398"/>
                    <a:gd name="connsiteY3" fmla="*/ 1239398 h 1239398"/>
                    <a:gd name="connsiteX4" fmla="*/ 0 w 1239398"/>
                    <a:gd name="connsiteY4" fmla="*/ 0 h 1239398"/>
                    <a:gd name="connsiteX0" fmla="*/ 0 w 1239398"/>
                    <a:gd name="connsiteY0" fmla="*/ 0 h 1239398"/>
                    <a:gd name="connsiteX1" fmla="*/ 1239398 w 1239398"/>
                    <a:gd name="connsiteY1" fmla="*/ 0 h 1239398"/>
                    <a:gd name="connsiteX2" fmla="*/ 1239398 w 1239398"/>
                    <a:gd name="connsiteY2" fmla="*/ 1239398 h 1239398"/>
                    <a:gd name="connsiteX3" fmla="*/ 0 w 1239398"/>
                    <a:gd name="connsiteY3" fmla="*/ 1239398 h 1239398"/>
                    <a:gd name="connsiteX4" fmla="*/ 91440 w 1239398"/>
                    <a:gd name="connsiteY4" fmla="*/ 91440 h 1239398"/>
                    <a:gd name="connsiteX0" fmla="*/ 1239398 w 1239398"/>
                    <a:gd name="connsiteY0" fmla="*/ 0 h 1239398"/>
                    <a:gd name="connsiteX1" fmla="*/ 1239398 w 1239398"/>
                    <a:gd name="connsiteY1" fmla="*/ 1239398 h 1239398"/>
                    <a:gd name="connsiteX2" fmla="*/ 0 w 1239398"/>
                    <a:gd name="connsiteY2" fmla="*/ 1239398 h 1239398"/>
                    <a:gd name="connsiteX3" fmla="*/ 91440 w 1239398"/>
                    <a:gd name="connsiteY3" fmla="*/ 91440 h 1239398"/>
                    <a:gd name="connsiteX0" fmla="*/ 1239398 w 1239398"/>
                    <a:gd name="connsiteY0" fmla="*/ 0 h 1239398"/>
                    <a:gd name="connsiteX1" fmla="*/ 1239398 w 1239398"/>
                    <a:gd name="connsiteY1" fmla="*/ 1239398 h 1239398"/>
                    <a:gd name="connsiteX2" fmla="*/ 0 w 1239398"/>
                    <a:gd name="connsiteY2" fmla="*/ 1239398 h 12393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39398" h="1239398">
                      <a:moveTo>
                        <a:pt x="1239398" y="0"/>
                      </a:moveTo>
                      <a:lnTo>
                        <a:pt x="1239398" y="1239398"/>
                      </a:lnTo>
                      <a:lnTo>
                        <a:pt x="0" y="1239398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D56ACE5F-BE95-4218-ADF7-6F1DEF6A94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Group 80">
            <a:extLst>
              <a:ext uri="{FF2B5EF4-FFF2-40B4-BE49-F238E27FC236}">
                <a16:creationId xmlns:a16="http://schemas.microsoft.com/office/drawing/2014/main" id="{801DF50F-B47F-405F-BDF3-73DAC01BB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173184" y="602681"/>
            <a:ext cx="3615648" cy="5932335"/>
            <a:chOff x="402434" y="602681"/>
            <a:chExt cx="3615648" cy="5932335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2457533F-CAD7-46C2-9CB3-8505B2DFAB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710054" y="399231"/>
              <a:ext cx="317159" cy="932400"/>
              <a:chOff x="6376988" y="280988"/>
              <a:chExt cx="633413" cy="1862138"/>
            </a:xfrm>
          </p:grpSpPr>
          <p:sp>
            <p:nvSpPr>
              <p:cNvPr id="139" name="Freeform 68">
                <a:extLst>
                  <a:ext uri="{FF2B5EF4-FFF2-40B4-BE49-F238E27FC236}">
                    <a16:creationId xmlns:a16="http://schemas.microsoft.com/office/drawing/2014/main" id="{66E9686F-CED0-475E-A28A-D8CDBCCDD1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376988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" name="Freeform 69">
                <a:extLst>
                  <a:ext uri="{FF2B5EF4-FFF2-40B4-BE49-F238E27FC236}">
                    <a16:creationId xmlns:a16="http://schemas.microsoft.com/office/drawing/2014/main" id="{254AFE2B-C030-4DF5-B113-1A9ECB6A65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6076" y="280988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" name="Line 70">
                <a:extLst>
                  <a:ext uri="{FF2B5EF4-FFF2-40B4-BE49-F238E27FC236}">
                    <a16:creationId xmlns:a16="http://schemas.microsoft.com/office/drawing/2014/main" id="{02E0618D-FC2B-49B2-B15F-0EA6139909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696076" y="280988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3BC4DEAB-C1FD-4FA7-9417-3E053D540E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1333586" y="839438"/>
              <a:ext cx="340415" cy="340415"/>
            </a:xfrm>
            <a:prstGeom prst="ellipse">
              <a:avLst/>
            </a:pr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89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77615B8B-540B-420B-87F1-5F51415E7F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1732866" y="390058"/>
              <a:ext cx="1785984" cy="2211229"/>
              <a:chOff x="3125006" y="3171595"/>
              <a:chExt cx="1785984" cy="2211229"/>
            </a:xfrm>
          </p:grpSpPr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82E16796-0833-4B54-AED9-A3611C9BD19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F1E2155D-D771-4139-BC04-B5F026AEBB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746D84B4-B9EF-417C-A565-F9B86978EC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7" name="Rectangle 30">
                  <a:extLst>
                    <a:ext uri="{FF2B5EF4-FFF2-40B4-BE49-F238E27FC236}">
                      <a16:creationId xmlns:a16="http://schemas.microsoft.com/office/drawing/2014/main" id="{66FFC568-D3F5-4FA6-B28A-516DE623F58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Rectangle 30">
                  <a:extLst>
                    <a:ext uri="{FF2B5EF4-FFF2-40B4-BE49-F238E27FC236}">
                      <a16:creationId xmlns:a16="http://schemas.microsoft.com/office/drawing/2014/main" id="{2C3FB912-25F7-4822-B327-DA1E9B335B9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4FC8FB21-D7E1-4978-AD20-5E68B4C580E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133" name="Freeform: Shape 132">
                  <a:extLst>
                    <a:ext uri="{FF2B5EF4-FFF2-40B4-BE49-F238E27FC236}">
                      <a16:creationId xmlns:a16="http://schemas.microsoft.com/office/drawing/2014/main" id="{51BBD3DF-C644-4E9C-A11C-B6336B8890E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0B53158D-9F0C-4064-B804-2C1F8AEBEA0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9D93B3C-5026-425E-9179-CBB944A909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0000" y="2480400"/>
              <a:ext cx="2457450" cy="3838575"/>
              <a:chOff x="587376" y="280988"/>
              <a:chExt cx="2457450" cy="3838575"/>
            </a:xfrm>
          </p:grpSpPr>
          <p:sp>
            <p:nvSpPr>
              <p:cNvPr id="109" name="Freeform 64">
                <a:extLst>
                  <a:ext uri="{FF2B5EF4-FFF2-40B4-BE49-F238E27FC236}">
                    <a16:creationId xmlns:a16="http://schemas.microsoft.com/office/drawing/2014/main" id="{5C84A49A-BD66-4BEA-A06B-2FA89468BB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Freeform 81">
                <a:extLst>
                  <a:ext uri="{FF2B5EF4-FFF2-40B4-BE49-F238E27FC236}">
                    <a16:creationId xmlns:a16="http://schemas.microsoft.com/office/drawing/2014/main" id="{EB8895A6-E32C-4B09-B9E0-314C000A282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" name="Freeform 61">
                <a:extLst>
                  <a:ext uri="{FF2B5EF4-FFF2-40B4-BE49-F238E27FC236}">
                    <a16:creationId xmlns:a16="http://schemas.microsoft.com/office/drawing/2014/main" id="{6ABA4FEE-5223-4565-9B11-5E7CD13236D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Freeform 78">
                <a:extLst>
                  <a:ext uri="{FF2B5EF4-FFF2-40B4-BE49-F238E27FC236}">
                    <a16:creationId xmlns:a16="http://schemas.microsoft.com/office/drawing/2014/main" id="{38C78FAF-A05E-4962-8571-B6C83FB4EF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" name="Freeform 84">
                <a:extLst>
                  <a:ext uri="{FF2B5EF4-FFF2-40B4-BE49-F238E27FC236}">
                    <a16:creationId xmlns:a16="http://schemas.microsoft.com/office/drawing/2014/main" id="{B94F41EA-CB57-4E1D-9C7F-6E482F0EB6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Freeform 87">
                <a:extLst>
                  <a:ext uri="{FF2B5EF4-FFF2-40B4-BE49-F238E27FC236}">
                    <a16:creationId xmlns:a16="http://schemas.microsoft.com/office/drawing/2014/main" id="{36E5C22C-6491-4028-8C8F-2BBA91B692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" name="Freeform 60">
                <a:extLst>
                  <a:ext uri="{FF2B5EF4-FFF2-40B4-BE49-F238E27FC236}">
                    <a16:creationId xmlns:a16="http://schemas.microsoft.com/office/drawing/2014/main" id="{C68EAD32-DAD2-4E24-A17D-9EF57C0FA5B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" name="Freeform 59">
                <a:extLst>
                  <a:ext uri="{FF2B5EF4-FFF2-40B4-BE49-F238E27FC236}">
                    <a16:creationId xmlns:a16="http://schemas.microsoft.com/office/drawing/2014/main" id="{0C6E1ABE-BB08-4327-9CDD-11A5D0130E4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Freeform 62">
                <a:extLst>
                  <a:ext uri="{FF2B5EF4-FFF2-40B4-BE49-F238E27FC236}">
                    <a16:creationId xmlns:a16="http://schemas.microsoft.com/office/drawing/2014/main" id="{88D096DA-BFC9-44D7-8441-490FA2D404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" name="Freeform 65">
                <a:extLst>
                  <a:ext uri="{FF2B5EF4-FFF2-40B4-BE49-F238E27FC236}">
                    <a16:creationId xmlns:a16="http://schemas.microsoft.com/office/drawing/2014/main" id="{152CB9CF-F70A-46B0-AB37-7922D326BD0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" name="Freeform 79">
                <a:extLst>
                  <a:ext uri="{FF2B5EF4-FFF2-40B4-BE49-F238E27FC236}">
                    <a16:creationId xmlns:a16="http://schemas.microsoft.com/office/drawing/2014/main" id="{28240976-82E5-4A37-8E2B-A07CCFD13D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" name="Freeform 82">
                <a:extLst>
                  <a:ext uri="{FF2B5EF4-FFF2-40B4-BE49-F238E27FC236}">
                    <a16:creationId xmlns:a16="http://schemas.microsoft.com/office/drawing/2014/main" id="{0C25B6B7-4317-4482-A474-2830FA6E593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" name="Freeform 85">
                <a:extLst>
                  <a:ext uri="{FF2B5EF4-FFF2-40B4-BE49-F238E27FC236}">
                    <a16:creationId xmlns:a16="http://schemas.microsoft.com/office/drawing/2014/main" id="{5C0EDF04-E84E-457D-A5F9-7746545AB23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" name="Freeform 88">
                <a:extLst>
                  <a:ext uri="{FF2B5EF4-FFF2-40B4-BE49-F238E27FC236}">
                    <a16:creationId xmlns:a16="http://schemas.microsoft.com/office/drawing/2014/main" id="{566313AB-A9AB-4B84-8C23-50E72591718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2F31BFB5-317D-4135-930A-240F7A56EA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124" name="Line 63">
                  <a:extLst>
                    <a:ext uri="{FF2B5EF4-FFF2-40B4-BE49-F238E27FC236}">
                      <a16:creationId xmlns:a16="http://schemas.microsoft.com/office/drawing/2014/main" id="{9102C0AC-7FF7-4F4B-B7C1-C8CE4846A1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5" name="Line 66">
                  <a:extLst>
                    <a:ext uri="{FF2B5EF4-FFF2-40B4-BE49-F238E27FC236}">
                      <a16:creationId xmlns:a16="http://schemas.microsoft.com/office/drawing/2014/main" id="{64BAC77C-E14F-4FA8-9D0A-55B646EEA46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Line 67">
                  <a:extLst>
                    <a:ext uri="{FF2B5EF4-FFF2-40B4-BE49-F238E27FC236}">
                      <a16:creationId xmlns:a16="http://schemas.microsoft.com/office/drawing/2014/main" id="{0B88DC73-9AC3-42F8-8C9E-94EE9B61AE4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7" name="Line 80">
                  <a:extLst>
                    <a:ext uri="{FF2B5EF4-FFF2-40B4-BE49-F238E27FC236}">
                      <a16:creationId xmlns:a16="http://schemas.microsoft.com/office/drawing/2014/main" id="{26BBA2D9-E4D0-424E-9825-61A9B3C0A37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" name="Line 83">
                  <a:extLst>
                    <a:ext uri="{FF2B5EF4-FFF2-40B4-BE49-F238E27FC236}">
                      <a16:creationId xmlns:a16="http://schemas.microsoft.com/office/drawing/2014/main" id="{F6D4FA39-E0CC-4991-83D0-606E03CF1D3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" name="Line 86">
                  <a:extLst>
                    <a:ext uri="{FF2B5EF4-FFF2-40B4-BE49-F238E27FC236}">
                      <a16:creationId xmlns:a16="http://schemas.microsoft.com/office/drawing/2014/main" id="{3819BE2B-7D47-443C-B1DF-2EA57679D17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" name="Line 89">
                  <a:extLst>
                    <a:ext uri="{FF2B5EF4-FFF2-40B4-BE49-F238E27FC236}">
                      <a16:creationId xmlns:a16="http://schemas.microsoft.com/office/drawing/2014/main" id="{86B1E78E-D338-4BAE-9FB1-1A9118AD3DD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4EC68A1A-796C-4F5F-8F41-0124729201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742320" y="5778888"/>
              <a:ext cx="340415" cy="340415"/>
            </a:xfrm>
            <a:prstGeom prst="ellipse">
              <a:avLst/>
            </a:pr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89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272E52F1-29AD-47C2-904E-60B72D4A91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2305927" y="2362458"/>
              <a:ext cx="641183" cy="1069728"/>
              <a:chOff x="6484112" y="2967038"/>
              <a:chExt cx="641183" cy="1069728"/>
            </a:xfrm>
          </p:grpSpPr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B3F829B9-B86F-47B0-A187-2202CCB861B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106" name="Freeform 68">
                  <a:extLst>
                    <a:ext uri="{FF2B5EF4-FFF2-40B4-BE49-F238E27FC236}">
                      <a16:creationId xmlns:a16="http://schemas.microsoft.com/office/drawing/2014/main" id="{ED1B3641-1CFF-46F3-873A-3B6AA5D79E5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7" name="Freeform 69">
                  <a:extLst>
                    <a:ext uri="{FF2B5EF4-FFF2-40B4-BE49-F238E27FC236}">
                      <a16:creationId xmlns:a16="http://schemas.microsoft.com/office/drawing/2014/main" id="{2C8E8742-B905-4C81-9553-19C64E8F3FA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8" name="Line 70">
                  <a:extLst>
                    <a:ext uri="{FF2B5EF4-FFF2-40B4-BE49-F238E27FC236}">
                      <a16:creationId xmlns:a16="http://schemas.microsoft.com/office/drawing/2014/main" id="{E10BE229-40F6-4A15-9282-BD78053FB5E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543B3E07-5E30-43C1-9169-90E713C2729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103" name="Freeform 68">
                  <a:extLst>
                    <a:ext uri="{FF2B5EF4-FFF2-40B4-BE49-F238E27FC236}">
                      <a16:creationId xmlns:a16="http://schemas.microsoft.com/office/drawing/2014/main" id="{03FCAAE2-5982-4748-8355-1245B745230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" name="Freeform 69">
                  <a:extLst>
                    <a:ext uri="{FF2B5EF4-FFF2-40B4-BE49-F238E27FC236}">
                      <a16:creationId xmlns:a16="http://schemas.microsoft.com/office/drawing/2014/main" id="{3B21621D-2AAA-4224-B85E-F14F1587A1D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5" name="Line 70">
                  <a:extLst>
                    <a:ext uri="{FF2B5EF4-FFF2-40B4-BE49-F238E27FC236}">
                      <a16:creationId xmlns:a16="http://schemas.microsoft.com/office/drawing/2014/main" id="{B69DCE92-933C-4180-9ECE-C159FF0ED2B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3774B519-16FD-45D1-81B3-F10B796BD1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384669" y="4915016"/>
              <a:ext cx="633413" cy="1620000"/>
              <a:chOff x="3384669" y="4915016"/>
              <a:chExt cx="633413" cy="1620000"/>
            </a:xfrm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E1718837-BAB1-4751-8766-2CD3B309475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>
                <a:off x="3384669" y="4946104"/>
                <a:ext cx="633413" cy="1419225"/>
                <a:chOff x="5959192" y="333389"/>
                <a:chExt cx="633413" cy="1419225"/>
              </a:xfrm>
            </p:grpSpPr>
            <p:sp>
              <p:nvSpPr>
                <p:cNvPr id="99" name="Freeform 68">
                  <a:extLst>
                    <a:ext uri="{FF2B5EF4-FFF2-40B4-BE49-F238E27FC236}">
                      <a16:creationId xmlns:a16="http://schemas.microsoft.com/office/drawing/2014/main" id="{85774601-5D43-405D-B593-93550F4C578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959192" y="333389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0" name="Freeform 69">
                  <a:extLst>
                    <a:ext uri="{FF2B5EF4-FFF2-40B4-BE49-F238E27FC236}">
                      <a16:creationId xmlns:a16="http://schemas.microsoft.com/office/drawing/2014/main" id="{3E1DA161-17EA-4A32-A428-C2368EBACBA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278280" y="333389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98" name="Line 70">
                <a:extLst>
                  <a:ext uri="{FF2B5EF4-FFF2-40B4-BE49-F238E27FC236}">
                    <a16:creationId xmlns:a16="http://schemas.microsoft.com/office/drawing/2014/main" id="{C5270C31-E701-47DC-BAC5-DE712455395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8900000" flipV="1">
                <a:off x="3774042" y="4915016"/>
                <a:ext cx="0" cy="16200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9B78A593-AB03-4D7B-8996-22F603566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40013" y="1046180"/>
              <a:ext cx="903599" cy="2160000"/>
              <a:chOff x="9057947" y="3423463"/>
              <a:chExt cx="903599" cy="2160000"/>
            </a:xfrm>
          </p:grpSpPr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C4C08476-8891-498B-95DD-3D4BB02B4E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9057947" y="3432856"/>
                <a:ext cx="903599" cy="1872461"/>
                <a:chOff x="10538626" y="3165838"/>
                <a:chExt cx="936000" cy="1939601"/>
              </a:xfrm>
            </p:grpSpPr>
            <p:sp>
              <p:nvSpPr>
                <p:cNvPr id="95" name="Freeform: Shape 94">
                  <a:extLst>
                    <a:ext uri="{FF2B5EF4-FFF2-40B4-BE49-F238E27FC236}">
                      <a16:creationId xmlns:a16="http://schemas.microsoft.com/office/drawing/2014/main" id="{C9C077B4-3B4E-4043-BAF4-65306ADBE2C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10538626" y="3183996"/>
                  <a:ext cx="453600" cy="1920288"/>
                </a:xfrm>
                <a:custGeom>
                  <a:avLst/>
                  <a:gdLst>
                    <a:gd name="connsiteX0" fmla="*/ 453600 w 453600"/>
                    <a:gd name="connsiteY0" fmla="*/ 0 h 1920288"/>
                    <a:gd name="connsiteX1" fmla="*/ 453600 w 453600"/>
                    <a:gd name="connsiteY1" fmla="*/ 1920288 h 1920288"/>
                    <a:gd name="connsiteX2" fmla="*/ 384059 w 453600"/>
                    <a:gd name="connsiteY2" fmla="*/ 1914152 h 1920288"/>
                    <a:gd name="connsiteX3" fmla="*/ 9354 w 453600"/>
                    <a:gd name="connsiteY3" fmla="*/ 1548700 h 1920288"/>
                    <a:gd name="connsiteX4" fmla="*/ 0 w 453600"/>
                    <a:gd name="connsiteY4" fmla="*/ 1455902 h 1920288"/>
                    <a:gd name="connsiteX5" fmla="*/ 146 w 453600"/>
                    <a:gd name="connsiteY5" fmla="*/ 1451885 h 1920288"/>
                    <a:gd name="connsiteX6" fmla="*/ 145 w 453600"/>
                    <a:gd name="connsiteY6" fmla="*/ 1451885 h 1920288"/>
                    <a:gd name="connsiteX7" fmla="*/ 7358 w 453600"/>
                    <a:gd name="connsiteY7" fmla="*/ 1253678 h 1920288"/>
                    <a:gd name="connsiteX8" fmla="*/ 424671 w 453600"/>
                    <a:gd name="connsiteY8" fmla="*/ 36480 h 1920288"/>
                    <a:gd name="connsiteX9" fmla="*/ 453600 w 453600"/>
                    <a:gd name="connsiteY9" fmla="*/ 0 h 19202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53600" h="1920288">
                      <a:moveTo>
                        <a:pt x="453600" y="0"/>
                      </a:moveTo>
                      <a:lnTo>
                        <a:pt x="453600" y="1920288"/>
                      </a:lnTo>
                      <a:lnTo>
                        <a:pt x="384059" y="1914152"/>
                      </a:lnTo>
                      <a:cubicBezTo>
                        <a:pt x="196308" y="1880615"/>
                        <a:pt x="47443" y="1734834"/>
                        <a:pt x="9354" y="1548700"/>
                      </a:cubicBezTo>
                      <a:lnTo>
                        <a:pt x="0" y="1455902"/>
                      </a:lnTo>
                      <a:lnTo>
                        <a:pt x="146" y="1451885"/>
                      </a:lnTo>
                      <a:lnTo>
                        <a:pt x="145" y="1451885"/>
                      </a:lnTo>
                      <a:lnTo>
                        <a:pt x="7358" y="1253678"/>
                      </a:lnTo>
                      <a:cubicBezTo>
                        <a:pt x="42019" y="780132"/>
                        <a:pt x="195015" y="355125"/>
                        <a:pt x="424671" y="36480"/>
                      </a:cubicBezTo>
                      <a:lnTo>
                        <a:pt x="45360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6" name="Freeform: Shape 95">
                  <a:extLst>
                    <a:ext uri="{FF2B5EF4-FFF2-40B4-BE49-F238E27FC236}">
                      <a16:creationId xmlns:a16="http://schemas.microsoft.com/office/drawing/2014/main" id="{0CCC2DDE-715C-4561-A70C-60428A65CA0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10992226" y="3165838"/>
                  <a:ext cx="482400" cy="1939601"/>
                </a:xfrm>
                <a:custGeom>
                  <a:avLst/>
                  <a:gdLst>
                    <a:gd name="connsiteX0" fmla="*/ 14399 w 482400"/>
                    <a:gd name="connsiteY0" fmla="*/ 0 h 1939601"/>
                    <a:gd name="connsiteX1" fmla="*/ 14399 w 482400"/>
                    <a:gd name="connsiteY1" fmla="*/ 689615 h 1939601"/>
                    <a:gd name="connsiteX2" fmla="*/ 14400 w 482400"/>
                    <a:gd name="connsiteY2" fmla="*/ 689615 h 1939601"/>
                    <a:gd name="connsiteX3" fmla="*/ 14401 w 482400"/>
                    <a:gd name="connsiteY3" fmla="*/ 689615 h 1939601"/>
                    <a:gd name="connsiteX4" fmla="*/ 14401 w 482400"/>
                    <a:gd name="connsiteY4" fmla="*/ 0 h 1939601"/>
                    <a:gd name="connsiteX5" fmla="*/ 57729 w 482400"/>
                    <a:gd name="connsiteY5" fmla="*/ 54638 h 1939601"/>
                    <a:gd name="connsiteX6" fmla="*/ 475042 w 482400"/>
                    <a:gd name="connsiteY6" fmla="*/ 1271836 h 1939601"/>
                    <a:gd name="connsiteX7" fmla="*/ 482255 w 482400"/>
                    <a:gd name="connsiteY7" fmla="*/ 1470043 h 1939601"/>
                    <a:gd name="connsiteX8" fmla="*/ 482254 w 482400"/>
                    <a:gd name="connsiteY8" fmla="*/ 1470043 h 1939601"/>
                    <a:gd name="connsiteX9" fmla="*/ 482400 w 482400"/>
                    <a:gd name="connsiteY9" fmla="*/ 1474060 h 1939601"/>
                    <a:gd name="connsiteX10" fmla="*/ 473046 w 482400"/>
                    <a:gd name="connsiteY10" fmla="*/ 1566858 h 1939601"/>
                    <a:gd name="connsiteX11" fmla="*/ 15706 w 482400"/>
                    <a:gd name="connsiteY11" fmla="*/ 1939601 h 1939601"/>
                    <a:gd name="connsiteX12" fmla="*/ 14400 w 482400"/>
                    <a:gd name="connsiteY12" fmla="*/ 1939469 h 1939601"/>
                    <a:gd name="connsiteX13" fmla="*/ 13094 w 482400"/>
                    <a:gd name="connsiteY13" fmla="*/ 1939601 h 1939601"/>
                    <a:gd name="connsiteX14" fmla="*/ 0 w 482400"/>
                    <a:gd name="connsiteY14" fmla="*/ 1938446 h 1939601"/>
                    <a:gd name="connsiteX15" fmla="*/ 0 w 482400"/>
                    <a:gd name="connsiteY15" fmla="*/ 18158 h 1939601"/>
                    <a:gd name="connsiteX16" fmla="*/ 14399 w 482400"/>
                    <a:gd name="connsiteY16" fmla="*/ 0 h 19396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482400" h="1939601">
                      <a:moveTo>
                        <a:pt x="14399" y="0"/>
                      </a:moveTo>
                      <a:lnTo>
                        <a:pt x="14399" y="689615"/>
                      </a:lnTo>
                      <a:lnTo>
                        <a:pt x="14400" y="689615"/>
                      </a:lnTo>
                      <a:lnTo>
                        <a:pt x="14401" y="689615"/>
                      </a:lnTo>
                      <a:lnTo>
                        <a:pt x="14401" y="0"/>
                      </a:lnTo>
                      <a:lnTo>
                        <a:pt x="57729" y="54638"/>
                      </a:lnTo>
                      <a:cubicBezTo>
                        <a:pt x="287385" y="373283"/>
                        <a:pt x="440381" y="798290"/>
                        <a:pt x="475042" y="1271836"/>
                      </a:cubicBezTo>
                      <a:lnTo>
                        <a:pt x="482255" y="1470043"/>
                      </a:lnTo>
                      <a:lnTo>
                        <a:pt x="482254" y="1470043"/>
                      </a:lnTo>
                      <a:lnTo>
                        <a:pt x="482400" y="1474060"/>
                      </a:lnTo>
                      <a:lnTo>
                        <a:pt x="473046" y="1566858"/>
                      </a:lnTo>
                      <a:cubicBezTo>
                        <a:pt x="429516" y="1779582"/>
                        <a:pt x="241298" y="1939601"/>
                        <a:pt x="15706" y="1939601"/>
                      </a:cubicBezTo>
                      <a:lnTo>
                        <a:pt x="14400" y="1939469"/>
                      </a:lnTo>
                      <a:lnTo>
                        <a:pt x="13094" y="1939601"/>
                      </a:lnTo>
                      <a:lnTo>
                        <a:pt x="0" y="1938446"/>
                      </a:lnTo>
                      <a:lnTo>
                        <a:pt x="0" y="18158"/>
                      </a:lnTo>
                      <a:lnTo>
                        <a:pt x="1439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4E49FC98-B2F5-43E4-A679-8E5570FB84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9210264" y="3423463"/>
                <a:ext cx="597126" cy="2160000"/>
                <a:chOff x="9210264" y="3423463"/>
                <a:chExt cx="597126" cy="2160000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AA01852B-2060-4247-9EE9-0E6754450B5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>
                  <a:off x="9508827" y="3423463"/>
                  <a:ext cx="0" cy="216000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3" name="Rectangle 5">
                  <a:extLst>
                    <a:ext uri="{FF2B5EF4-FFF2-40B4-BE49-F238E27FC236}">
                      <a16:creationId xmlns:a16="http://schemas.microsoft.com/office/drawing/2014/main" id="{13822ECB-A528-476C-B4CB-4A3F54A8297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2700000">
                  <a:off x="9210264" y="4162845"/>
                  <a:ext cx="597126" cy="597126"/>
                </a:xfrm>
                <a:custGeom>
                  <a:avLst/>
                  <a:gdLst>
                    <a:gd name="connsiteX0" fmla="*/ 0 w 1239398"/>
                    <a:gd name="connsiteY0" fmla="*/ 0 h 1239398"/>
                    <a:gd name="connsiteX1" fmla="*/ 1239398 w 1239398"/>
                    <a:gd name="connsiteY1" fmla="*/ 0 h 1239398"/>
                    <a:gd name="connsiteX2" fmla="*/ 1239398 w 1239398"/>
                    <a:gd name="connsiteY2" fmla="*/ 1239398 h 1239398"/>
                    <a:gd name="connsiteX3" fmla="*/ 0 w 1239398"/>
                    <a:gd name="connsiteY3" fmla="*/ 1239398 h 1239398"/>
                    <a:gd name="connsiteX4" fmla="*/ 0 w 1239398"/>
                    <a:gd name="connsiteY4" fmla="*/ 0 h 1239398"/>
                    <a:gd name="connsiteX0" fmla="*/ 0 w 1239398"/>
                    <a:gd name="connsiteY0" fmla="*/ 0 h 1239398"/>
                    <a:gd name="connsiteX1" fmla="*/ 1239398 w 1239398"/>
                    <a:gd name="connsiteY1" fmla="*/ 0 h 1239398"/>
                    <a:gd name="connsiteX2" fmla="*/ 1239398 w 1239398"/>
                    <a:gd name="connsiteY2" fmla="*/ 1239398 h 1239398"/>
                    <a:gd name="connsiteX3" fmla="*/ 0 w 1239398"/>
                    <a:gd name="connsiteY3" fmla="*/ 1239398 h 1239398"/>
                    <a:gd name="connsiteX4" fmla="*/ 91440 w 1239398"/>
                    <a:gd name="connsiteY4" fmla="*/ 91440 h 1239398"/>
                    <a:gd name="connsiteX0" fmla="*/ 1239398 w 1239398"/>
                    <a:gd name="connsiteY0" fmla="*/ 0 h 1239398"/>
                    <a:gd name="connsiteX1" fmla="*/ 1239398 w 1239398"/>
                    <a:gd name="connsiteY1" fmla="*/ 1239398 h 1239398"/>
                    <a:gd name="connsiteX2" fmla="*/ 0 w 1239398"/>
                    <a:gd name="connsiteY2" fmla="*/ 1239398 h 1239398"/>
                    <a:gd name="connsiteX3" fmla="*/ 91440 w 1239398"/>
                    <a:gd name="connsiteY3" fmla="*/ 91440 h 1239398"/>
                    <a:gd name="connsiteX0" fmla="*/ 1239398 w 1239398"/>
                    <a:gd name="connsiteY0" fmla="*/ 0 h 1239398"/>
                    <a:gd name="connsiteX1" fmla="*/ 1239398 w 1239398"/>
                    <a:gd name="connsiteY1" fmla="*/ 1239398 h 1239398"/>
                    <a:gd name="connsiteX2" fmla="*/ 0 w 1239398"/>
                    <a:gd name="connsiteY2" fmla="*/ 1239398 h 12393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39398" h="1239398">
                      <a:moveTo>
                        <a:pt x="1239398" y="0"/>
                      </a:moveTo>
                      <a:lnTo>
                        <a:pt x="1239398" y="1239398"/>
                      </a:lnTo>
                      <a:lnTo>
                        <a:pt x="0" y="1239398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Rectangle 5">
                  <a:extLst>
                    <a:ext uri="{FF2B5EF4-FFF2-40B4-BE49-F238E27FC236}">
                      <a16:creationId xmlns:a16="http://schemas.microsoft.com/office/drawing/2014/main" id="{FCD6DA27-598F-4F38-A652-5C6F6F2B94F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2700000">
                  <a:off x="9297710" y="3747070"/>
                  <a:ext cx="422234" cy="422234"/>
                </a:xfrm>
                <a:custGeom>
                  <a:avLst/>
                  <a:gdLst>
                    <a:gd name="connsiteX0" fmla="*/ 0 w 1239398"/>
                    <a:gd name="connsiteY0" fmla="*/ 0 h 1239398"/>
                    <a:gd name="connsiteX1" fmla="*/ 1239398 w 1239398"/>
                    <a:gd name="connsiteY1" fmla="*/ 0 h 1239398"/>
                    <a:gd name="connsiteX2" fmla="*/ 1239398 w 1239398"/>
                    <a:gd name="connsiteY2" fmla="*/ 1239398 h 1239398"/>
                    <a:gd name="connsiteX3" fmla="*/ 0 w 1239398"/>
                    <a:gd name="connsiteY3" fmla="*/ 1239398 h 1239398"/>
                    <a:gd name="connsiteX4" fmla="*/ 0 w 1239398"/>
                    <a:gd name="connsiteY4" fmla="*/ 0 h 1239398"/>
                    <a:gd name="connsiteX0" fmla="*/ 0 w 1239398"/>
                    <a:gd name="connsiteY0" fmla="*/ 0 h 1239398"/>
                    <a:gd name="connsiteX1" fmla="*/ 1239398 w 1239398"/>
                    <a:gd name="connsiteY1" fmla="*/ 0 h 1239398"/>
                    <a:gd name="connsiteX2" fmla="*/ 1239398 w 1239398"/>
                    <a:gd name="connsiteY2" fmla="*/ 1239398 h 1239398"/>
                    <a:gd name="connsiteX3" fmla="*/ 0 w 1239398"/>
                    <a:gd name="connsiteY3" fmla="*/ 1239398 h 1239398"/>
                    <a:gd name="connsiteX4" fmla="*/ 91440 w 1239398"/>
                    <a:gd name="connsiteY4" fmla="*/ 91440 h 1239398"/>
                    <a:gd name="connsiteX0" fmla="*/ 1239398 w 1239398"/>
                    <a:gd name="connsiteY0" fmla="*/ 0 h 1239398"/>
                    <a:gd name="connsiteX1" fmla="*/ 1239398 w 1239398"/>
                    <a:gd name="connsiteY1" fmla="*/ 1239398 h 1239398"/>
                    <a:gd name="connsiteX2" fmla="*/ 0 w 1239398"/>
                    <a:gd name="connsiteY2" fmla="*/ 1239398 h 1239398"/>
                    <a:gd name="connsiteX3" fmla="*/ 91440 w 1239398"/>
                    <a:gd name="connsiteY3" fmla="*/ 91440 h 1239398"/>
                    <a:gd name="connsiteX0" fmla="*/ 1239398 w 1239398"/>
                    <a:gd name="connsiteY0" fmla="*/ 0 h 1239398"/>
                    <a:gd name="connsiteX1" fmla="*/ 1239398 w 1239398"/>
                    <a:gd name="connsiteY1" fmla="*/ 1239398 h 1239398"/>
                    <a:gd name="connsiteX2" fmla="*/ 0 w 1239398"/>
                    <a:gd name="connsiteY2" fmla="*/ 1239398 h 12393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39398" h="1239398">
                      <a:moveTo>
                        <a:pt x="1239398" y="0"/>
                      </a:moveTo>
                      <a:lnTo>
                        <a:pt x="1239398" y="1239398"/>
                      </a:lnTo>
                      <a:lnTo>
                        <a:pt x="0" y="1239398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F75DE-8A44-4EC5-83C6-95BDDF10D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6148" y="-223714"/>
            <a:ext cx="6819534" cy="858488"/>
          </a:xfrm>
        </p:spPr>
        <p:txBody>
          <a:bodyPr/>
          <a:lstStyle/>
          <a:p>
            <a:r>
              <a:rPr lang="en-US"/>
              <a:t>Pharmacological therapy 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08DF4CB2-7AB3-953E-F85E-DE00812781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716632"/>
              </p:ext>
            </p:extLst>
          </p:nvPr>
        </p:nvGraphicFramePr>
        <p:xfrm>
          <a:off x="323160" y="1184279"/>
          <a:ext cx="6231786" cy="546819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6231786">
                  <a:extLst>
                    <a:ext uri="{9D8B030D-6E8A-4147-A177-3AD203B41FA5}">
                      <a16:colId xmlns:a16="http://schemas.microsoft.com/office/drawing/2014/main" val="1263053064"/>
                    </a:ext>
                  </a:extLst>
                </a:gridCol>
              </a:tblGrid>
              <a:tr h="2250661">
                <a:tc>
                  <a:txBody>
                    <a:bodyPr/>
                    <a:lstStyle/>
                    <a:p>
                      <a:r>
                        <a:rPr lang="en-US"/>
                        <a:t>1-Tranexamic acid (500-1000 mg three times a day )</a:t>
                      </a:r>
                    </a:p>
                    <a:p>
                      <a:r>
                        <a:rPr lang="en-US" i="1" u="sng"/>
                        <a:t>IMP</a:t>
                      </a:r>
                      <a:r>
                        <a:rPr lang="en-US"/>
                        <a:t>: </a:t>
                      </a:r>
                      <a:r>
                        <a:rPr lang="en-US" b="0"/>
                        <a:t>prevent excessive fibrin dissolution and reduce mean menstrual blood loss in idiopathic HMB</a:t>
                      </a:r>
                      <a:r>
                        <a:rPr lang="en-US"/>
                        <a:t> </a:t>
                      </a:r>
                    </a:p>
                    <a:p>
                      <a:r>
                        <a:rPr lang="en-US" b="1" i="1" u="sng"/>
                        <a:t>Side effects </a:t>
                      </a:r>
                      <a:r>
                        <a:rPr lang="en-US" b="1" i="0" u="none"/>
                        <a:t>:</a:t>
                      </a:r>
                      <a:r>
                        <a:rPr lang="en-US" b="1" i="1" u="sng"/>
                        <a:t> </a:t>
                      </a:r>
                      <a:r>
                        <a:rPr lang="en-US" b="0" i="1" u="none"/>
                        <a:t>gastrointestinal disturbance and it</a:t>
                      </a:r>
                      <a:r>
                        <a:rPr lang="en-US" sz="1800" b="0" u="none"/>
                        <a:t>’s CI in fibrinolytic conditions, convulsions or thromboembolic disorder </a:t>
                      </a:r>
                      <a:endParaRPr lang="en-US" b="0" i="1" u="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8152002"/>
                  </a:ext>
                </a:extLst>
              </a:tr>
              <a:tr h="1904253">
                <a:tc>
                  <a:txBody>
                    <a:bodyPr/>
                    <a:lstStyle/>
                    <a:p>
                      <a:r>
                        <a:rPr lang="en-US" sz="2000" b="1"/>
                        <a:t>2-NSAID </a:t>
                      </a:r>
                      <a:r>
                        <a:rPr lang="en-US"/>
                        <a:t>no evidence of any particular NSAID being superior over another </a:t>
                      </a:r>
                    </a:p>
                    <a:p>
                      <a:r>
                        <a:rPr lang="en-US"/>
                        <a:t>*Ibuprofen : readily and cheaply available over the counter</a:t>
                      </a:r>
                    </a:p>
                    <a:p>
                      <a:r>
                        <a:rPr lang="en-US"/>
                        <a:t>*Mefenamic acid is generally avoided owing to dose related increase in seizure risk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006674"/>
                  </a:ext>
                </a:extLst>
              </a:tr>
              <a:tr h="1313278">
                <a:tc>
                  <a:txBody>
                    <a:bodyPr/>
                    <a:lstStyle/>
                    <a:p>
                      <a:r>
                        <a:rPr lang="en-US" sz="2000" b="1"/>
                        <a:t>3)Iron replacement and dietary modification </a:t>
                      </a:r>
                      <a:r>
                        <a:rPr lang="en-US"/>
                        <a:t>for anemic adolescent </a:t>
                      </a:r>
                    </a:p>
                    <a:p>
                      <a:r>
                        <a:rPr lang="en-US"/>
                        <a:t>*replaced orally with a dose of 3-6mg/kg daily given in 2-3 divided doses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852352"/>
                  </a:ext>
                </a:extLst>
              </a:tr>
            </a:tbl>
          </a:graphicData>
        </a:graphic>
      </p:graphicFrame>
      <p:sp>
        <p:nvSpPr>
          <p:cNvPr id="7" name="Tabellenplatzhalter 6">
            <a:extLst>
              <a:ext uri="{FF2B5EF4-FFF2-40B4-BE49-F238E27FC236}">
                <a16:creationId xmlns:a16="http://schemas.microsoft.com/office/drawing/2014/main" id="{E9E3983D-13C0-0B4C-528D-2D192165D31C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313963" y="527054"/>
            <a:ext cx="6319306" cy="657225"/>
          </a:xfrm>
        </p:spPr>
        <p:txBody>
          <a:bodyPr/>
          <a:lstStyle/>
          <a:p>
            <a:r>
              <a:rPr lang="en-US" sz="2400">
                <a:highlight>
                  <a:srgbClr val="FFFF00"/>
                </a:highlight>
              </a:rPr>
              <a:t>1)Non hormonal therapy </a:t>
            </a:r>
          </a:p>
          <a:p>
            <a:endParaRPr lang="en-US"/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2CA5B105-39C1-B0AB-98B4-08B476B6AD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139681"/>
              </p:ext>
            </p:extLst>
          </p:nvPr>
        </p:nvGraphicFramePr>
        <p:xfrm>
          <a:off x="6730205" y="1184279"/>
          <a:ext cx="5192554" cy="587811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192554">
                  <a:extLst>
                    <a:ext uri="{9D8B030D-6E8A-4147-A177-3AD203B41FA5}">
                      <a16:colId xmlns:a16="http://schemas.microsoft.com/office/drawing/2014/main" val="999302163"/>
                    </a:ext>
                  </a:extLst>
                </a:gridCol>
              </a:tblGrid>
              <a:tr h="3951402">
                <a:tc>
                  <a:txBody>
                    <a:bodyPr/>
                    <a:lstStyle/>
                    <a:p>
                      <a:r>
                        <a:rPr lang="en-US" sz="2000" dirty="0"/>
                        <a:t>1-CHC</a:t>
                      </a:r>
                      <a:r>
                        <a:rPr lang="en-US" dirty="0"/>
                        <a:t> </a:t>
                      </a:r>
                      <a:r>
                        <a:rPr lang="en-US" b="0" dirty="0"/>
                        <a:t>is the 1</a:t>
                      </a:r>
                      <a:r>
                        <a:rPr lang="en-US" b="0" baseline="30000" dirty="0"/>
                        <a:t>st</a:t>
                      </a:r>
                      <a:r>
                        <a:rPr lang="en-US" b="0" dirty="0"/>
                        <a:t> line Tx without CI </a:t>
                      </a:r>
                    </a:p>
                    <a:p>
                      <a:r>
                        <a:rPr lang="en-US" b="0" dirty="0"/>
                        <a:t>*can be taken continuously in PTs with bleeding disorder who present with anemia or acute heavy bleeding .Also, can be taken cyclically </a:t>
                      </a:r>
                    </a:p>
                    <a:p>
                      <a:r>
                        <a:rPr lang="en-US" b="0" dirty="0"/>
                        <a:t>*Taken as </a:t>
                      </a:r>
                      <a:r>
                        <a:rPr lang="en-US" b="1" dirty="0">
                          <a:highlight>
                            <a:srgbClr val="C0C0C0"/>
                          </a:highlight>
                        </a:rPr>
                        <a:t>oral tablet</a:t>
                      </a:r>
                      <a:r>
                        <a:rPr lang="en-US" b="0" dirty="0"/>
                        <a:t>(20-35 mcg) at 1</a:t>
                      </a:r>
                      <a:r>
                        <a:rPr lang="en-US" b="0" baseline="30000" dirty="0"/>
                        <a:t>st</a:t>
                      </a:r>
                      <a:r>
                        <a:rPr lang="en-US" b="0" dirty="0"/>
                        <a:t> and if the Pts develop </a:t>
                      </a:r>
                      <a:r>
                        <a:rPr lang="en-US" b="0" u="sng" dirty="0">
                          <a:highlight>
                            <a:srgbClr val="00FFFF"/>
                          </a:highlight>
                        </a:rPr>
                        <a:t>S/E related to excess estrogen </a:t>
                      </a:r>
                      <a:r>
                        <a:rPr lang="en-US" b="0" dirty="0"/>
                        <a:t>reduce the dose and moving to </a:t>
                      </a:r>
                      <a:r>
                        <a:rPr lang="en-US" b="0" dirty="0">
                          <a:highlight>
                            <a:srgbClr val="00FFFF"/>
                          </a:highlight>
                        </a:rPr>
                        <a:t>transdermal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>
                          <a:highlight>
                            <a:srgbClr val="00FFFF"/>
                          </a:highlight>
                        </a:rPr>
                        <a:t>atches</a:t>
                      </a:r>
                      <a:r>
                        <a:rPr lang="en-US" b="0" dirty="0"/>
                        <a:t> .If develop </a:t>
                      </a:r>
                      <a:r>
                        <a:rPr lang="en-US" b="0" u="sng" dirty="0">
                          <a:highlight>
                            <a:srgbClr val="00FF00"/>
                          </a:highlight>
                        </a:rPr>
                        <a:t>S/E related to progestogen  </a:t>
                      </a:r>
                      <a:r>
                        <a:rPr lang="en-US" b="0" dirty="0"/>
                        <a:t>switching to a </a:t>
                      </a:r>
                      <a:r>
                        <a:rPr lang="en-US" b="0" dirty="0">
                          <a:highlight>
                            <a:srgbClr val="00FF00"/>
                          </a:highlight>
                        </a:rPr>
                        <a:t>non androgenic progestogen</a:t>
                      </a:r>
                      <a:r>
                        <a:rPr lang="en-US" b="0" dirty="0">
                          <a:highlight>
                            <a:srgbClr val="FF00FF"/>
                          </a:highlight>
                        </a:rPr>
                        <a:t> </a:t>
                      </a:r>
                    </a:p>
                    <a:p>
                      <a:r>
                        <a:rPr lang="en-US" b="0" dirty="0"/>
                        <a:t>*Vaginal ring consider with nausea or significant mood changes associated with COCP </a:t>
                      </a:r>
                    </a:p>
                    <a:p>
                      <a:r>
                        <a:rPr lang="en-US" b="0" dirty="0"/>
                        <a:t>*1</a:t>
                      </a:r>
                      <a:r>
                        <a:rPr lang="en-US" b="0" baseline="30000" dirty="0"/>
                        <a:t>st</a:t>
                      </a:r>
                      <a:r>
                        <a:rPr lang="en-US" b="0" dirty="0"/>
                        <a:t>  line Tx in SLE patients in the absence of </a:t>
                      </a:r>
                      <a:r>
                        <a:rPr lang="en-US" b="0" dirty="0" err="1"/>
                        <a:t>antiphospholipid</a:t>
                      </a:r>
                      <a:r>
                        <a:rPr lang="en-US" b="0" dirty="0"/>
                        <a:t> antibodies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4252764"/>
                  </a:ext>
                </a:extLst>
              </a:tr>
              <a:tr h="1926716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/>
                        <a:t>2) Progestogen only preparation</a:t>
                      </a:r>
                      <a:r>
                        <a:rPr lang="en-US" sz="1600" b="0" dirty="0"/>
                        <a:t>( for PTs with CI to CHC or seeking LARC)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 err="1"/>
                        <a:t>Desogestrel</a:t>
                      </a:r>
                      <a:r>
                        <a:rPr lang="en-US" dirty="0"/>
                        <a:t>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 err="1"/>
                        <a:t>Norethisterone</a:t>
                      </a:r>
                      <a:r>
                        <a:rPr lang="en-US" dirty="0"/>
                        <a:t>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 err="1"/>
                        <a:t>Medroxyprogesterone</a:t>
                      </a:r>
                      <a:r>
                        <a:rPr lang="en-US" dirty="0"/>
                        <a:t> acetate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LNG-IUS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337025"/>
                  </a:ext>
                </a:extLst>
              </a:tr>
            </a:tbl>
          </a:graphicData>
        </a:graphic>
      </p:graphicFrame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663B2E3D-9ADA-8D68-7B38-92F78A1A520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273764" y="572160"/>
            <a:ext cx="4105436" cy="961968"/>
          </a:xfrm>
        </p:spPr>
        <p:txBody>
          <a:bodyPr>
            <a:normAutofit/>
          </a:bodyPr>
          <a:lstStyle/>
          <a:p>
            <a:r>
              <a:rPr lang="en-US" sz="2400">
                <a:highlight>
                  <a:srgbClr val="FFFF00"/>
                </a:highlight>
              </a:rPr>
              <a:t>2)Hormonal therapy </a:t>
            </a:r>
          </a:p>
        </p:txBody>
      </p:sp>
    </p:spTree>
    <p:extLst>
      <p:ext uri="{BB962C8B-B14F-4D97-AF65-F5344CB8AC3E}">
        <p14:creationId xmlns:p14="http://schemas.microsoft.com/office/powerpoint/2010/main" val="4212917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7EB986-6E29-83D5-0A65-967F65613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2100" y="-196851"/>
            <a:ext cx="8198906" cy="825501"/>
          </a:xfrm>
        </p:spPr>
        <p:txBody>
          <a:bodyPr/>
          <a:lstStyle/>
          <a:p>
            <a:r>
              <a:rPr lang="en-US" sz="3600" b="1">
                <a:highlight>
                  <a:srgbClr val="00FF00"/>
                </a:highlight>
              </a:rPr>
              <a:t>Progestogen only preparation</a:t>
            </a:r>
            <a:endParaRPr lang="en-US">
              <a:highlight>
                <a:srgbClr val="00FF00"/>
              </a:highlight>
            </a:endParaRP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E3939FE9-22DB-0FBF-5ED9-1954465296E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3" name="Tabellenplatzhalter 12">
            <a:extLst>
              <a:ext uri="{FF2B5EF4-FFF2-40B4-BE49-F238E27FC236}">
                <a16:creationId xmlns:a16="http://schemas.microsoft.com/office/drawing/2014/main" id="{2FA87613-9127-3392-2FC8-626B3E4436A4}"/>
              </a:ext>
            </a:extLst>
          </p:cNvPr>
          <p:cNvGraphicFramePr>
            <a:graphicFrameLocks noGrp="1"/>
          </p:cNvGraphicFramePr>
          <p:nvPr>
            <p:ph type="tbl" sz="quarter" idx="11"/>
            <p:extLst>
              <p:ext uri="{D42A27DB-BD31-4B8C-83A1-F6EECF244321}">
                <p14:modId xmlns:p14="http://schemas.microsoft.com/office/powerpoint/2010/main" val="3703431980"/>
              </p:ext>
            </p:extLst>
          </p:nvPr>
        </p:nvGraphicFramePr>
        <p:xfrm>
          <a:off x="2" y="892416"/>
          <a:ext cx="12191998" cy="655649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012164">
                  <a:extLst>
                    <a:ext uri="{9D8B030D-6E8A-4147-A177-3AD203B41FA5}">
                      <a16:colId xmlns:a16="http://schemas.microsoft.com/office/drawing/2014/main" val="3791085964"/>
                    </a:ext>
                  </a:extLst>
                </a:gridCol>
                <a:gridCol w="1950236">
                  <a:extLst>
                    <a:ext uri="{9D8B030D-6E8A-4147-A177-3AD203B41FA5}">
                      <a16:colId xmlns:a16="http://schemas.microsoft.com/office/drawing/2014/main" val="1194869529"/>
                    </a:ext>
                  </a:extLst>
                </a:gridCol>
                <a:gridCol w="4089399">
                  <a:extLst>
                    <a:ext uri="{9D8B030D-6E8A-4147-A177-3AD203B41FA5}">
                      <a16:colId xmlns:a16="http://schemas.microsoft.com/office/drawing/2014/main" val="2389193539"/>
                    </a:ext>
                  </a:extLst>
                </a:gridCol>
                <a:gridCol w="4140199">
                  <a:extLst>
                    <a:ext uri="{9D8B030D-6E8A-4147-A177-3AD203B41FA5}">
                      <a16:colId xmlns:a16="http://schemas.microsoft.com/office/drawing/2014/main" val="3650616872"/>
                    </a:ext>
                  </a:extLst>
                </a:gridCol>
              </a:tblGrid>
              <a:tr h="528143">
                <a:tc>
                  <a:txBody>
                    <a:bodyPr/>
                    <a:lstStyle/>
                    <a:p>
                      <a:r>
                        <a:rPr lang="en-US"/>
                        <a:t>Drugs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Dose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Side Effects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Additional information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071651"/>
                  </a:ext>
                </a:extLst>
              </a:tr>
              <a:tr h="989790">
                <a:tc>
                  <a:txBody>
                    <a:bodyPr/>
                    <a:lstStyle/>
                    <a:p>
                      <a:r>
                        <a:rPr lang="en-US" err="1"/>
                        <a:t>Desogestrel</a:t>
                      </a:r>
                      <a:r>
                        <a:rPr lang="en-US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75mg once daily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Breast tenderness/enlargement, low mood, reduce libido, acne, weight gain, headache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One third of PTs get amenorrhea after 9-12 months and after 3 months if we double dose (150mg)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4491245"/>
                  </a:ext>
                </a:extLst>
              </a:tr>
              <a:tr h="2056311">
                <a:tc>
                  <a:txBody>
                    <a:bodyPr/>
                    <a:lstStyle/>
                    <a:p>
                      <a:r>
                        <a:rPr lang="en-US"/>
                        <a:t>Norethisterone</a:t>
                      </a:r>
                    </a:p>
                    <a:p>
                      <a:endParaRPr lang="en-US"/>
                    </a:p>
                    <a:p>
                      <a:endParaRPr lang="en-US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Medroxyprogesterone acetate </a:t>
                      </a:r>
                    </a:p>
                    <a:p>
                      <a:endParaRPr lang="en-US"/>
                    </a:p>
                    <a:p>
                      <a:r>
                        <a:rPr lang="en-US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5mg </a:t>
                      </a:r>
                    </a:p>
                    <a:p>
                      <a:r>
                        <a:rPr lang="en-US"/>
                        <a:t>twice a day</a:t>
                      </a:r>
                    </a:p>
                    <a:p>
                      <a:endParaRPr lang="en-US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5-10 mg twice a day </a:t>
                      </a:r>
                    </a:p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Increase the risk of VTE ,weight gain headache and menstrual irregularities  </a:t>
                      </a:r>
                    </a:p>
                    <a:p>
                      <a:endParaRPr lang="en-US"/>
                    </a:p>
                    <a:p>
                      <a:r>
                        <a:rPr lang="en-US"/>
                        <a:t>Breast abnormalities ,mood changes fluid retention, skin reaction ,risk of osteoporosis should be consider &gt;5years uses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/>
                        <a:t>Started from the 5</a:t>
                      </a:r>
                      <a:r>
                        <a:rPr lang="en-US" baseline="30000"/>
                        <a:t>th</a:t>
                      </a:r>
                      <a:r>
                        <a:rPr lang="en-US"/>
                        <a:t> day until 26 day of menstrual cycle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/>
                        <a:t>Can be used cyclically to promote a monthly withdrawal bleed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/>
                        <a:t>MPA preferred to norethisterone </a:t>
                      </a:r>
                      <a:r>
                        <a:rPr lang="en-US" sz="1600"/>
                        <a:t>(VTE)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9757408"/>
                  </a:ext>
                </a:extLst>
              </a:tr>
              <a:tr h="1316039">
                <a:tc>
                  <a:txBody>
                    <a:bodyPr/>
                    <a:lstStyle/>
                    <a:p>
                      <a:r>
                        <a:rPr lang="en-US"/>
                        <a:t>LNG-IUS ,Mirena ,Levosert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 mcg/24h levonorgestrel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Ovarian cysts, device expulsion, ectopic pregnancy ,weight changes</a:t>
                      </a:r>
                    </a:p>
                    <a:p>
                      <a:endParaRPr lang="en-US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 Placed under general anesthesia </a:t>
                      </a:r>
                    </a:p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Most effective in reducing excessive menstrual loss </a:t>
                      </a:r>
                    </a:p>
                    <a:p>
                      <a:r>
                        <a:rPr lang="en-US" dirty="0"/>
                        <a:t>Irregular bleeding up to 6 months and reduce blood loss or amenorrhea by 12 months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488699"/>
                  </a:ext>
                </a:extLst>
              </a:tr>
              <a:tr h="761376">
                <a:tc>
                  <a:txBody>
                    <a:bodyPr/>
                    <a:lstStyle/>
                    <a:p>
                      <a:r>
                        <a:rPr lang="en-US"/>
                        <a:t>Depot injection (Sayana Press)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104mg</a:t>
                      </a:r>
                    </a:p>
                    <a:p>
                      <a:r>
                        <a:rPr lang="en-US"/>
                        <a:t>Every 12 weeks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GI discomfort, vulvovaginal infection, anxiety, fluid retention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Long term use &gt;5 years associated with osteopenia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842049"/>
                  </a:ext>
                </a:extLst>
              </a:tr>
              <a:tr h="52814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320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2282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2" name="Rectangle 311">
            <a:extLst>
              <a:ext uri="{FF2B5EF4-FFF2-40B4-BE49-F238E27FC236}">
                <a16:creationId xmlns:a16="http://schemas.microsoft.com/office/drawing/2014/main" id="{3D2EE047-566C-48D4-9F44-4BB3B58F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8602311-9AB9-2D00-2CFC-9C37AF067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86" y="1351572"/>
            <a:ext cx="3531600" cy="2483074"/>
          </a:xfr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z="3200" kern="1200" cap="none" spc="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Follow up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C08FEF7-AB04-222F-3720-77734F55E98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552389" y="935999"/>
            <a:ext cx="6114543" cy="544130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/>
              <a:t>Following their outpatient appointment patients should be provided with a written copy of their treatment plan and point of contact. BritSPAG recommends that adolescents should have a medical review 6 months after starting hormonal therapy. The review should focus on their current symptoms and change over the past 6 months, compliance to therapy, acceptability of treatment and the impact of their symptoms of their quality of life.</a:t>
            </a:r>
          </a:p>
          <a:p>
            <a:pPr>
              <a:lnSpc>
                <a:spcPct val="150000"/>
              </a:lnSpc>
            </a:pPr>
            <a:endParaRPr lang="en-US" sz="2000"/>
          </a:p>
        </p:txBody>
      </p:sp>
      <p:grpSp>
        <p:nvGrpSpPr>
          <p:cNvPr id="313" name="Group 312">
            <a:extLst>
              <a:ext uri="{FF2B5EF4-FFF2-40B4-BE49-F238E27FC236}">
                <a16:creationId xmlns:a16="http://schemas.microsoft.com/office/drawing/2014/main" id="{B48EE24C-0DEE-4852-98D1-766934BDAA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8100000" flipH="1">
            <a:off x="1119768" y="3861832"/>
            <a:ext cx="1785984" cy="2211229"/>
            <a:chOff x="3125006" y="3171595"/>
            <a:chExt cx="1785984" cy="2211229"/>
          </a:xfrm>
        </p:grpSpPr>
        <p:grpSp>
          <p:nvGrpSpPr>
            <p:cNvPr id="225" name="Group 224">
              <a:extLst>
                <a:ext uri="{FF2B5EF4-FFF2-40B4-BE49-F238E27FC236}">
                  <a16:creationId xmlns:a16="http://schemas.microsoft.com/office/drawing/2014/main" id="{C6CBEAFE-2CF0-4684-B451-EB4CC26C1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136819" y="3174345"/>
              <a:ext cx="1760933" cy="2208479"/>
              <a:chOff x="4749017" y="2998646"/>
              <a:chExt cx="1760933" cy="2208479"/>
            </a:xfrm>
          </p:grpSpPr>
          <p:cxnSp>
            <p:nvCxnSpPr>
              <p:cNvPr id="229" name="Straight Connector 228">
                <a:extLst>
                  <a:ext uri="{FF2B5EF4-FFF2-40B4-BE49-F238E27FC236}">
                    <a16:creationId xmlns:a16="http://schemas.microsoft.com/office/drawing/2014/main" id="{8829D087-6E8C-49B4-8B14-A7322D6C927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flipH="1">
                <a:off x="5630197" y="2998646"/>
                <a:ext cx="0" cy="2208479"/>
              </a:xfrm>
              <a:prstGeom prst="line">
                <a:avLst/>
              </a:prstGeom>
              <a:ln w="12700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>
                <a:extLst>
                  <a:ext uri="{FF2B5EF4-FFF2-40B4-BE49-F238E27FC236}">
                    <a16:creationId xmlns:a16="http://schemas.microsoft.com/office/drawing/2014/main" id="{806AD7EE-911D-452D-BB96-558319A672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0800000" flipH="1">
                <a:off x="4749017" y="4416771"/>
                <a:ext cx="1760933" cy="0"/>
              </a:xfrm>
              <a:prstGeom prst="line">
                <a:avLst/>
              </a:prstGeom>
              <a:ln w="12700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1" name="Rectangle 30">
                <a:extLst>
                  <a:ext uri="{FF2B5EF4-FFF2-40B4-BE49-F238E27FC236}">
                    <a16:creationId xmlns:a16="http://schemas.microsoft.com/office/drawing/2014/main" id="{EFB3432A-F33E-4636-93EA-39E5DE75C6D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3500000">
                <a:off x="5136242" y="3224252"/>
                <a:ext cx="987915" cy="987915"/>
              </a:xfrm>
              <a:custGeom>
                <a:avLst/>
                <a:gdLst>
                  <a:gd name="connsiteX0" fmla="*/ 0 w 1302493"/>
                  <a:gd name="connsiteY0" fmla="*/ 0 h 1302493"/>
                  <a:gd name="connsiteX1" fmla="*/ 1302493 w 1302493"/>
                  <a:gd name="connsiteY1" fmla="*/ 0 h 1302493"/>
                  <a:gd name="connsiteX2" fmla="*/ 1302493 w 1302493"/>
                  <a:gd name="connsiteY2" fmla="*/ 1302493 h 1302493"/>
                  <a:gd name="connsiteX3" fmla="*/ 0 w 1302493"/>
                  <a:gd name="connsiteY3" fmla="*/ 1302493 h 1302493"/>
                  <a:gd name="connsiteX4" fmla="*/ 0 w 1302493"/>
                  <a:gd name="connsiteY4" fmla="*/ 0 h 1302493"/>
                  <a:gd name="connsiteX0" fmla="*/ 1302493 w 1393933"/>
                  <a:gd name="connsiteY0" fmla="*/ 1302493 h 1393933"/>
                  <a:gd name="connsiteX1" fmla="*/ 0 w 1393933"/>
                  <a:gd name="connsiteY1" fmla="*/ 1302493 h 1393933"/>
                  <a:gd name="connsiteX2" fmla="*/ 0 w 1393933"/>
                  <a:gd name="connsiteY2" fmla="*/ 0 h 1393933"/>
                  <a:gd name="connsiteX3" fmla="*/ 1302493 w 1393933"/>
                  <a:gd name="connsiteY3" fmla="*/ 0 h 1393933"/>
                  <a:gd name="connsiteX4" fmla="*/ 1393933 w 1393933"/>
                  <a:gd name="connsiteY4" fmla="*/ 1393933 h 1393933"/>
                  <a:gd name="connsiteX0" fmla="*/ 0 w 1393933"/>
                  <a:gd name="connsiteY0" fmla="*/ 1302493 h 1393933"/>
                  <a:gd name="connsiteX1" fmla="*/ 0 w 1393933"/>
                  <a:gd name="connsiteY1" fmla="*/ 0 h 1393933"/>
                  <a:gd name="connsiteX2" fmla="*/ 1302493 w 1393933"/>
                  <a:gd name="connsiteY2" fmla="*/ 0 h 1393933"/>
                  <a:gd name="connsiteX3" fmla="*/ 1393933 w 1393933"/>
                  <a:gd name="connsiteY3" fmla="*/ 1393933 h 1393933"/>
                  <a:gd name="connsiteX0" fmla="*/ 0 w 1302493"/>
                  <a:gd name="connsiteY0" fmla="*/ 1302493 h 1302493"/>
                  <a:gd name="connsiteX1" fmla="*/ 0 w 1302493"/>
                  <a:gd name="connsiteY1" fmla="*/ 0 h 1302493"/>
                  <a:gd name="connsiteX2" fmla="*/ 1302493 w 1302493"/>
                  <a:gd name="connsiteY2" fmla="*/ 0 h 1302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02493" h="1302493">
                    <a:moveTo>
                      <a:pt x="0" y="1302493"/>
                    </a:moveTo>
                    <a:lnTo>
                      <a:pt x="0" y="0"/>
                    </a:lnTo>
                    <a:lnTo>
                      <a:pt x="1302493" y="0"/>
                    </a:lnTo>
                  </a:path>
                </a:pathLst>
              </a:custGeom>
              <a:noFill/>
              <a:ln w="1270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Rectangle 30">
                <a:extLst>
                  <a:ext uri="{FF2B5EF4-FFF2-40B4-BE49-F238E27FC236}">
                    <a16:creationId xmlns:a16="http://schemas.microsoft.com/office/drawing/2014/main" id="{201E85ED-EC70-4C1F-ADA1-385AFA3DBC4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3500000">
                <a:off x="5327037" y="3070731"/>
                <a:ext cx="606323" cy="606323"/>
              </a:xfrm>
              <a:custGeom>
                <a:avLst/>
                <a:gdLst>
                  <a:gd name="connsiteX0" fmla="*/ 0 w 1302493"/>
                  <a:gd name="connsiteY0" fmla="*/ 0 h 1302493"/>
                  <a:gd name="connsiteX1" fmla="*/ 1302493 w 1302493"/>
                  <a:gd name="connsiteY1" fmla="*/ 0 h 1302493"/>
                  <a:gd name="connsiteX2" fmla="*/ 1302493 w 1302493"/>
                  <a:gd name="connsiteY2" fmla="*/ 1302493 h 1302493"/>
                  <a:gd name="connsiteX3" fmla="*/ 0 w 1302493"/>
                  <a:gd name="connsiteY3" fmla="*/ 1302493 h 1302493"/>
                  <a:gd name="connsiteX4" fmla="*/ 0 w 1302493"/>
                  <a:gd name="connsiteY4" fmla="*/ 0 h 1302493"/>
                  <a:gd name="connsiteX0" fmla="*/ 1302493 w 1393933"/>
                  <a:gd name="connsiteY0" fmla="*/ 1302493 h 1393933"/>
                  <a:gd name="connsiteX1" fmla="*/ 0 w 1393933"/>
                  <a:gd name="connsiteY1" fmla="*/ 1302493 h 1393933"/>
                  <a:gd name="connsiteX2" fmla="*/ 0 w 1393933"/>
                  <a:gd name="connsiteY2" fmla="*/ 0 h 1393933"/>
                  <a:gd name="connsiteX3" fmla="*/ 1302493 w 1393933"/>
                  <a:gd name="connsiteY3" fmla="*/ 0 h 1393933"/>
                  <a:gd name="connsiteX4" fmla="*/ 1393933 w 1393933"/>
                  <a:gd name="connsiteY4" fmla="*/ 1393933 h 1393933"/>
                  <a:gd name="connsiteX0" fmla="*/ 0 w 1393933"/>
                  <a:gd name="connsiteY0" fmla="*/ 1302493 h 1393933"/>
                  <a:gd name="connsiteX1" fmla="*/ 0 w 1393933"/>
                  <a:gd name="connsiteY1" fmla="*/ 0 h 1393933"/>
                  <a:gd name="connsiteX2" fmla="*/ 1302493 w 1393933"/>
                  <a:gd name="connsiteY2" fmla="*/ 0 h 1393933"/>
                  <a:gd name="connsiteX3" fmla="*/ 1393933 w 1393933"/>
                  <a:gd name="connsiteY3" fmla="*/ 1393933 h 1393933"/>
                  <a:gd name="connsiteX0" fmla="*/ 0 w 1302493"/>
                  <a:gd name="connsiteY0" fmla="*/ 1302493 h 1302493"/>
                  <a:gd name="connsiteX1" fmla="*/ 0 w 1302493"/>
                  <a:gd name="connsiteY1" fmla="*/ 0 h 1302493"/>
                  <a:gd name="connsiteX2" fmla="*/ 1302493 w 1302493"/>
                  <a:gd name="connsiteY2" fmla="*/ 0 h 1302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02493" h="1302493">
                    <a:moveTo>
                      <a:pt x="0" y="1302493"/>
                    </a:moveTo>
                    <a:lnTo>
                      <a:pt x="0" y="0"/>
                    </a:lnTo>
                    <a:lnTo>
                      <a:pt x="1302493" y="0"/>
                    </a:lnTo>
                  </a:path>
                </a:pathLst>
              </a:custGeom>
              <a:noFill/>
              <a:ln w="1270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596CFCCC-96DF-4A61-9E5D-558B1B9475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125006" y="3171595"/>
              <a:ext cx="1785984" cy="1799739"/>
              <a:chOff x="6879836" y="3516901"/>
              <a:chExt cx="1785984" cy="1799739"/>
            </a:xfrm>
          </p:grpSpPr>
          <p:sp>
            <p:nvSpPr>
              <p:cNvPr id="227" name="Freeform: Shape 226">
                <a:extLst>
                  <a:ext uri="{FF2B5EF4-FFF2-40B4-BE49-F238E27FC236}">
                    <a16:creationId xmlns:a16="http://schemas.microsoft.com/office/drawing/2014/main" id="{FC78AD6F-09CE-4B30-BD5B-385DC487EF1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879836" y="3521665"/>
                <a:ext cx="892801" cy="1794975"/>
              </a:xfrm>
              <a:custGeom>
                <a:avLst/>
                <a:gdLst>
                  <a:gd name="connsiteX0" fmla="*/ 892801 w 892801"/>
                  <a:gd name="connsiteY0" fmla="*/ 0 h 1794975"/>
                  <a:gd name="connsiteX1" fmla="*/ 892801 w 892801"/>
                  <a:gd name="connsiteY1" fmla="*/ 1434622 h 1794975"/>
                  <a:gd name="connsiteX2" fmla="*/ 845919 w 892801"/>
                  <a:gd name="connsiteY2" fmla="*/ 1533379 h 1794975"/>
                  <a:gd name="connsiteX3" fmla="*/ 440820 w 892801"/>
                  <a:gd name="connsiteY3" fmla="*/ 1794916 h 1794975"/>
                  <a:gd name="connsiteX4" fmla="*/ 379878 w 892801"/>
                  <a:gd name="connsiteY4" fmla="*/ 1791253 h 1794975"/>
                  <a:gd name="connsiteX5" fmla="*/ 763083 w 892801"/>
                  <a:gd name="connsiteY5" fmla="*/ 100140 h 1794975"/>
                  <a:gd name="connsiteX6" fmla="*/ 892801 w 892801"/>
                  <a:gd name="connsiteY6" fmla="*/ 0 h 1794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92801" h="1794975">
                    <a:moveTo>
                      <a:pt x="892801" y="0"/>
                    </a:moveTo>
                    <a:lnTo>
                      <a:pt x="892801" y="1434622"/>
                    </a:lnTo>
                    <a:lnTo>
                      <a:pt x="845919" y="1533379"/>
                    </a:lnTo>
                    <a:cubicBezTo>
                      <a:pt x="735106" y="1711682"/>
                      <a:pt x="584368" y="1792418"/>
                      <a:pt x="440820" y="1794916"/>
                    </a:cubicBezTo>
                    <a:cubicBezTo>
                      <a:pt x="420314" y="1795273"/>
                      <a:pt x="399954" y="1794033"/>
                      <a:pt x="379878" y="1791253"/>
                    </a:cubicBezTo>
                    <a:cubicBezTo>
                      <a:pt x="-41718" y="1732871"/>
                      <a:pt x="-338017" y="995203"/>
                      <a:pt x="763083" y="100140"/>
                    </a:cubicBezTo>
                    <a:lnTo>
                      <a:pt x="89280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8" name="Freeform: Shape 227">
                <a:extLst>
                  <a:ext uri="{FF2B5EF4-FFF2-40B4-BE49-F238E27FC236}">
                    <a16:creationId xmlns:a16="http://schemas.microsoft.com/office/drawing/2014/main" id="{5CE9B157-EB63-48A0-9199-65F4594C1CF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72637" y="3516901"/>
                <a:ext cx="893183" cy="1795123"/>
              </a:xfrm>
              <a:custGeom>
                <a:avLst/>
                <a:gdLst>
                  <a:gd name="connsiteX0" fmla="*/ 191 w 893183"/>
                  <a:gd name="connsiteY0" fmla="*/ 0 h 1795123"/>
                  <a:gd name="connsiteX1" fmla="*/ 130101 w 893183"/>
                  <a:gd name="connsiteY1" fmla="*/ 100288 h 1795123"/>
                  <a:gd name="connsiteX2" fmla="*/ 513306 w 893183"/>
                  <a:gd name="connsiteY2" fmla="*/ 1791401 h 1795123"/>
                  <a:gd name="connsiteX3" fmla="*/ 47265 w 893183"/>
                  <a:gd name="connsiteY3" fmla="*/ 1533527 h 1795123"/>
                  <a:gd name="connsiteX4" fmla="*/ 192 w 893183"/>
                  <a:gd name="connsiteY4" fmla="*/ 1434367 h 1795123"/>
                  <a:gd name="connsiteX5" fmla="*/ 192 w 893183"/>
                  <a:gd name="connsiteY5" fmla="*/ 1438981 h 1795123"/>
                  <a:gd name="connsiteX6" fmla="*/ 0 w 893183"/>
                  <a:gd name="connsiteY6" fmla="*/ 1439386 h 1795123"/>
                  <a:gd name="connsiteX7" fmla="*/ 0 w 893183"/>
                  <a:gd name="connsiteY7" fmla="*/ 4764 h 1795123"/>
                  <a:gd name="connsiteX8" fmla="*/ 191 w 893183"/>
                  <a:gd name="connsiteY8" fmla="*/ 4616 h 1795123"/>
                  <a:gd name="connsiteX9" fmla="*/ 191 w 893183"/>
                  <a:gd name="connsiteY9" fmla="*/ 0 h 1795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93183" h="1795123">
                    <a:moveTo>
                      <a:pt x="191" y="0"/>
                    </a:moveTo>
                    <a:lnTo>
                      <a:pt x="130101" y="100288"/>
                    </a:lnTo>
                    <a:cubicBezTo>
                      <a:pt x="1231201" y="995351"/>
                      <a:pt x="934902" y="1733019"/>
                      <a:pt x="513306" y="1791401"/>
                    </a:cubicBezTo>
                    <a:cubicBezTo>
                      <a:pt x="352699" y="1813642"/>
                      <a:pt x="173909" y="1737302"/>
                      <a:pt x="47265" y="1533527"/>
                    </a:cubicBezTo>
                    <a:lnTo>
                      <a:pt x="192" y="1434367"/>
                    </a:lnTo>
                    <a:lnTo>
                      <a:pt x="192" y="1438981"/>
                    </a:lnTo>
                    <a:lnTo>
                      <a:pt x="0" y="1439386"/>
                    </a:lnTo>
                    <a:lnTo>
                      <a:pt x="0" y="4764"/>
                    </a:lnTo>
                    <a:lnTo>
                      <a:pt x="191" y="4616"/>
                    </a:lnTo>
                    <a:lnTo>
                      <a:pt x="19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B2458A5F-13FE-164E-A04E-97B013BF9980}"/>
              </a:ext>
            </a:extLst>
          </p:cNvPr>
          <p:cNvSpPr txBox="1"/>
          <p:nvPr/>
        </p:nvSpPr>
        <p:spPr>
          <a:xfrm>
            <a:off x="555971" y="202541"/>
            <a:ext cx="11080057" cy="3802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https://drive.google.com/file/d/1klM4AZKsrmXx1DEdQYFPAyT3q7zTqauM/view?</a:t>
            </a:r>
            <a:r>
              <a:rPr lang="en-US" dirty="0" err="1">
                <a:hlinkClick r:id="rId2"/>
              </a:rPr>
              <a:t>usp</a:t>
            </a:r>
            <a:r>
              <a:rPr lang="en-US" dirty="0">
                <a:hlinkClick r:id="rId2"/>
              </a:rPr>
              <a:t>=drivesdk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4180025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5B853C6B-4A83-0D77-8E98-A73923407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management of acute heavy menstrual bleeding </a:t>
            </a:r>
          </a:p>
        </p:txBody>
      </p:sp>
      <p:graphicFrame>
        <p:nvGraphicFramePr>
          <p:cNvPr id="13" name="Content Placeholder 3">
            <a:extLst>
              <a:ext uri="{FF2B5EF4-FFF2-40B4-BE49-F238E27FC236}">
                <a16:creationId xmlns:a16="http://schemas.microsoft.com/office/drawing/2014/main" id="{71953576-48F3-D699-A617-5AE9925D127C}"/>
              </a:ext>
            </a:extLst>
          </p:cNvPr>
          <p:cNvGraphicFramePr>
            <a:graphicFrameLocks noGrp="1"/>
          </p:cNvGraphicFramePr>
          <p:nvPr>
            <p:ph sz="half" idx="12"/>
            <p:extLst>
              <p:ext uri="{D42A27DB-BD31-4B8C-83A1-F6EECF244321}">
                <p14:modId xmlns:p14="http://schemas.microsoft.com/office/powerpoint/2010/main" val="4222581911"/>
              </p:ext>
            </p:extLst>
          </p:nvPr>
        </p:nvGraphicFramePr>
        <p:xfrm>
          <a:off x="0" y="1997132"/>
          <a:ext cx="5398686" cy="4232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72B37-52D4-0A96-B878-D66F7270595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766310" y="2411730"/>
            <a:ext cx="6906578" cy="444627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Acute heavy menstrual bleeding is a medical emergency, and initial management should focus on stabilizing the patient hemodynamically.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Recommended that clinicians use a systemic approach in acute hemodynamically compromise </a:t>
            </a:r>
          </a:p>
        </p:txBody>
      </p:sp>
    </p:spTree>
    <p:extLst>
      <p:ext uri="{BB962C8B-B14F-4D97-AF65-F5344CB8AC3E}">
        <p14:creationId xmlns:p14="http://schemas.microsoft.com/office/powerpoint/2010/main" val="240967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65483C-BAD2-4457-FE64-3F91991B2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38AF12-2728-4457-5AC2-CA2E592C3F1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Inhaltsplatzhalter 6" descr="Ein Bild, das Text, Diagramm, Screenshot, Schrift enthält.&#10;&#10;Automatisch generierte Beschreibung">
            <a:extLst>
              <a:ext uri="{FF2B5EF4-FFF2-40B4-BE49-F238E27FC236}">
                <a16:creationId xmlns:a16="http://schemas.microsoft.com/office/drawing/2014/main" id="{A89980B5-17B0-C4AB-D127-FA0C87AD2C6E}"/>
              </a:ext>
            </a:extLst>
          </p:cNvPr>
          <p:cNvPicPr>
            <a:picLocks noGrp="1" noChangeAspect="1"/>
          </p:cNvPicPr>
          <p:nvPr>
            <p:ph sz="half" idx="10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2868358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E0C0B2A-3FD1-4235-A16E-0ED1E028A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494E066-0146-46E9-BAF1-C33240ABA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6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5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3011B0B3-5679-4759-90B8-3B908C4CB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C48C0A-F532-87F9-2318-0570ADF14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915" y="4987999"/>
            <a:ext cx="9707839" cy="2212288"/>
          </a:xfrm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1900">
                <a:highlight>
                  <a:srgbClr val="FFFF00"/>
                </a:highlight>
              </a:rPr>
              <a:t>*The child safeguarding lead and police will need to be informed in the instance of sexual assault and appropriate forensic swabs taken.</a:t>
            </a:r>
            <a:br>
              <a:rPr lang="en-US" sz="1900">
                <a:highlight>
                  <a:srgbClr val="FFFF00"/>
                </a:highlight>
              </a:rPr>
            </a:br>
            <a:r>
              <a:rPr lang="en-US" sz="1900">
                <a:highlight>
                  <a:srgbClr val="FFFF00"/>
                </a:highlight>
              </a:rPr>
              <a:t>*Girls should remain inpatient until the bleeding has stabilized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32E97E5C-7A5F-424E-AAE4-654396E9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5400000">
            <a:off x="5826000" y="1392239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D722622B-5717-FE95-6B5D-C300D2854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17687"/>
              </p:ext>
            </p:extLst>
          </p:nvPr>
        </p:nvGraphicFramePr>
        <p:xfrm>
          <a:off x="758961" y="449714"/>
          <a:ext cx="10567749" cy="463507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284303">
                  <a:extLst>
                    <a:ext uri="{9D8B030D-6E8A-4147-A177-3AD203B41FA5}">
                      <a16:colId xmlns:a16="http://schemas.microsoft.com/office/drawing/2014/main" val="712977505"/>
                    </a:ext>
                  </a:extLst>
                </a:gridCol>
                <a:gridCol w="5283446">
                  <a:extLst>
                    <a:ext uri="{9D8B030D-6E8A-4147-A177-3AD203B41FA5}">
                      <a16:colId xmlns:a16="http://schemas.microsoft.com/office/drawing/2014/main" val="3494319913"/>
                    </a:ext>
                  </a:extLst>
                </a:gridCol>
              </a:tblGrid>
              <a:tr h="6832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/>
                        <a:t>Targeted Clinical Hx </a:t>
                      </a:r>
                    </a:p>
                    <a:p>
                      <a:endParaRPr lang="en-US" sz="1400"/>
                    </a:p>
                  </a:txBody>
                  <a:tcPr marL="69219" marR="69219" marT="34609" marB="34609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Targeted Clinical Ex </a:t>
                      </a:r>
                    </a:p>
                  </a:txBody>
                  <a:tcPr marL="69219" marR="69219" marT="34609" marB="34609"/>
                </a:tc>
                <a:extLst>
                  <a:ext uri="{0D108BD9-81ED-4DB2-BD59-A6C34878D82A}">
                    <a16:rowId xmlns:a16="http://schemas.microsoft.com/office/drawing/2014/main" val="1741026615"/>
                  </a:ext>
                </a:extLst>
              </a:tr>
              <a:tr h="6832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/>
                        <a:t>Onset, severity of bleeding </a:t>
                      </a:r>
                    </a:p>
                    <a:p>
                      <a:endParaRPr lang="en-US" sz="1400"/>
                    </a:p>
                  </a:txBody>
                  <a:tcPr marL="69219" marR="69219" marT="34609" marB="34609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Abdomen </a:t>
                      </a:r>
                      <a:r>
                        <a:rPr lang="en-US" sz="1200"/>
                        <a:t>(to exclude pelvic/abd. Mass)</a:t>
                      </a:r>
                    </a:p>
                  </a:txBody>
                  <a:tcPr marL="69219" marR="69219" marT="34609" marB="34609"/>
                </a:tc>
                <a:extLst>
                  <a:ext uri="{0D108BD9-81ED-4DB2-BD59-A6C34878D82A}">
                    <a16:rowId xmlns:a16="http://schemas.microsoft.com/office/drawing/2014/main" val="259117758"/>
                  </a:ext>
                </a:extLst>
              </a:tr>
              <a:tr h="6832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/>
                        <a:t>Associated symptoms (anemia, pelvic/Abd. Pain)</a:t>
                      </a:r>
                    </a:p>
                    <a:p>
                      <a:endParaRPr lang="en-US" sz="1400"/>
                    </a:p>
                  </a:txBody>
                  <a:tcPr marL="69219" marR="69219" marT="34609" marB="34609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Inspection of pads and towel </a:t>
                      </a:r>
                      <a:r>
                        <a:rPr lang="en-US" sz="1200"/>
                        <a:t>(ongoing bleeding, estimate total blood loss)</a:t>
                      </a:r>
                    </a:p>
                  </a:txBody>
                  <a:tcPr marL="69219" marR="69219" marT="34609" marB="34609"/>
                </a:tc>
                <a:extLst>
                  <a:ext uri="{0D108BD9-81ED-4DB2-BD59-A6C34878D82A}">
                    <a16:rowId xmlns:a16="http://schemas.microsoft.com/office/drawing/2014/main" val="1144927675"/>
                  </a:ext>
                </a:extLst>
              </a:tr>
              <a:tr h="6832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/>
                        <a:t>Hx of gynecological conditions </a:t>
                      </a:r>
                    </a:p>
                    <a:p>
                      <a:endParaRPr lang="en-US" sz="1400"/>
                    </a:p>
                  </a:txBody>
                  <a:tcPr marL="69219" marR="69219" marT="34609" marB="34609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If trauma suspected ( inspection of vulva, vaginal and perineal area under anesthesia )</a:t>
                      </a:r>
                    </a:p>
                  </a:txBody>
                  <a:tcPr marL="69219" marR="69219" marT="34609" marB="34609"/>
                </a:tc>
                <a:extLst>
                  <a:ext uri="{0D108BD9-81ED-4DB2-BD59-A6C34878D82A}">
                    <a16:rowId xmlns:a16="http://schemas.microsoft.com/office/drawing/2014/main" val="2205603105"/>
                  </a:ext>
                </a:extLst>
              </a:tr>
              <a:tr h="6832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/>
                        <a:t>Bleeding disorder </a:t>
                      </a:r>
                    </a:p>
                    <a:p>
                      <a:endParaRPr lang="en-US" sz="1400"/>
                    </a:p>
                  </a:txBody>
                  <a:tcPr marL="69219" marR="69219" marT="34609" marB="34609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9219" marR="69219" marT="34609" marB="34609"/>
                </a:tc>
                <a:extLst>
                  <a:ext uri="{0D108BD9-81ED-4DB2-BD59-A6C34878D82A}">
                    <a16:rowId xmlns:a16="http://schemas.microsoft.com/office/drawing/2014/main" val="1629998084"/>
                  </a:ext>
                </a:extLst>
              </a:tr>
              <a:tr h="406262">
                <a:tc>
                  <a:txBody>
                    <a:bodyPr/>
                    <a:lstStyle/>
                    <a:p>
                      <a:r>
                        <a:rPr lang="en-US" sz="1400"/>
                        <a:t>Medical condition </a:t>
                      </a:r>
                    </a:p>
                  </a:txBody>
                  <a:tcPr marL="69219" marR="69219" marT="34609" marB="34609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9219" marR="69219" marT="34609" marB="34609"/>
                </a:tc>
                <a:extLst>
                  <a:ext uri="{0D108BD9-81ED-4DB2-BD59-A6C34878D82A}">
                    <a16:rowId xmlns:a16="http://schemas.microsoft.com/office/drawing/2014/main" val="2593465130"/>
                  </a:ext>
                </a:extLst>
              </a:tr>
              <a:tr h="406262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Drugs Hx</a:t>
                      </a:r>
                      <a:r>
                        <a:rPr lang="en-US" sz="1200"/>
                        <a:t>(prescribed-non prescribed medication)</a:t>
                      </a:r>
                    </a:p>
                  </a:txBody>
                  <a:tcPr marL="69219" marR="69219" marT="34609" marB="34609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9219" marR="69219" marT="34609" marB="34609"/>
                </a:tc>
                <a:extLst>
                  <a:ext uri="{0D108BD9-81ED-4DB2-BD59-A6C34878D82A}">
                    <a16:rowId xmlns:a16="http://schemas.microsoft.com/office/drawing/2014/main" val="364571027"/>
                  </a:ext>
                </a:extLst>
              </a:tr>
              <a:tr h="406262">
                <a:tc>
                  <a:txBody>
                    <a:bodyPr/>
                    <a:lstStyle/>
                    <a:p>
                      <a:r>
                        <a:rPr lang="en-US" sz="1400"/>
                        <a:t>Sexual Hx </a:t>
                      </a:r>
                      <a:r>
                        <a:rPr lang="en-US" sz="1200"/>
                        <a:t>(risk of STI,pregnancy,sexual assault)</a:t>
                      </a:r>
                    </a:p>
                  </a:txBody>
                  <a:tcPr marL="69219" marR="69219" marT="34609" marB="34609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9219" marR="69219" marT="34609" marB="34609"/>
                </a:tc>
                <a:extLst>
                  <a:ext uri="{0D108BD9-81ED-4DB2-BD59-A6C34878D82A}">
                    <a16:rowId xmlns:a16="http://schemas.microsoft.com/office/drawing/2014/main" val="544566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4155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E0C0B2A-3FD1-4235-A16E-0ED1E028A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494E066-0146-46E9-BAF1-C33240ABA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4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2C53508-B3F0-4B95-A7BB-3FB94033C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FAE308-3076-43DB-B834-DA0B0AE1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3600" y="1311279"/>
            <a:ext cx="4060800" cy="2049502"/>
          </a:xfr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z="4800"/>
              <a:t>Thank you</a:t>
            </a:r>
          </a:p>
        </p:txBody>
      </p:sp>
      <p:pic>
        <p:nvPicPr>
          <p:cNvPr id="6" name="Graphic 5" descr="Smiling Face with No Fill">
            <a:extLst>
              <a:ext uri="{FF2B5EF4-FFF2-40B4-BE49-F238E27FC236}">
                <a16:creationId xmlns:a16="http://schemas.microsoft.com/office/drawing/2014/main" id="{09F58EAB-A19A-43E9-99F0-58792EC73F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0989" y="930894"/>
            <a:ext cx="4996212" cy="4996212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8EBA113-6605-4291-A31D-0BEA2EFFB5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540000"/>
            <a:ext cx="0" cy="577800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DC925D4-A222-4AF4-B410-4AFDEE455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8100000" flipH="1">
            <a:off x="6674373" y="402322"/>
            <a:ext cx="641183" cy="1069728"/>
            <a:chOff x="6484112" y="2967038"/>
            <a:chExt cx="641183" cy="1069728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DBBB94E-15E5-42D1-A617-70B91FC06D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27" name="Freeform 68">
                <a:extLst>
                  <a:ext uri="{FF2B5EF4-FFF2-40B4-BE49-F238E27FC236}">
                    <a16:creationId xmlns:a16="http://schemas.microsoft.com/office/drawing/2014/main" id="{2C81B35A-4CE9-4440-B050-12A299FA65C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69">
                <a:extLst>
                  <a:ext uri="{FF2B5EF4-FFF2-40B4-BE49-F238E27FC236}">
                    <a16:creationId xmlns:a16="http://schemas.microsoft.com/office/drawing/2014/main" id="{A0D17983-4044-441A-ADBD-E035D9AE7E8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Line 70">
                <a:extLst>
                  <a:ext uri="{FF2B5EF4-FFF2-40B4-BE49-F238E27FC236}">
                    <a16:creationId xmlns:a16="http://schemas.microsoft.com/office/drawing/2014/main" id="{19F1FD06-FDAD-4A4F-BFA2-40C00615ED5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EFDE4C0-4728-4BFA-AB30-F128558D0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8900000" flipH="1">
              <a:off x="6484112" y="3104366"/>
              <a:ext cx="317159" cy="932400"/>
              <a:chOff x="6808136" y="2967038"/>
              <a:chExt cx="317159" cy="932400"/>
            </a:xfrm>
          </p:grpSpPr>
          <p:sp>
            <p:nvSpPr>
              <p:cNvPr id="24" name="Freeform 68">
                <a:extLst>
                  <a:ext uri="{FF2B5EF4-FFF2-40B4-BE49-F238E27FC236}">
                    <a16:creationId xmlns:a16="http://schemas.microsoft.com/office/drawing/2014/main" id="{1D506130-A061-4892-B4AB-FC514FF04AA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69">
                <a:extLst>
                  <a:ext uri="{FF2B5EF4-FFF2-40B4-BE49-F238E27FC236}">
                    <a16:creationId xmlns:a16="http://schemas.microsoft.com/office/drawing/2014/main" id="{49AD3E33-5B3A-488D-9055-A66F489647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Line 70">
                <a:extLst>
                  <a:ext uri="{FF2B5EF4-FFF2-40B4-BE49-F238E27FC236}">
                    <a16:creationId xmlns:a16="http://schemas.microsoft.com/office/drawing/2014/main" id="{A5CE7C61-384B-4565-8779-29E91BEF4C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EE5DB50-1341-4A9E-A206-967EBBDE4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8900000" flipH="1">
            <a:off x="11020476" y="5368081"/>
            <a:ext cx="641183" cy="1069728"/>
            <a:chOff x="6484112" y="2967038"/>
            <a:chExt cx="641183" cy="1069728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19A84626-F20C-4555-AFAF-1A2B70D3D9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37" name="Freeform 68">
                <a:extLst>
                  <a:ext uri="{FF2B5EF4-FFF2-40B4-BE49-F238E27FC236}">
                    <a16:creationId xmlns:a16="http://schemas.microsoft.com/office/drawing/2014/main" id="{561A2DEB-32E0-497B-AFF5-12455326DC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69">
                <a:extLst>
                  <a:ext uri="{FF2B5EF4-FFF2-40B4-BE49-F238E27FC236}">
                    <a16:creationId xmlns:a16="http://schemas.microsoft.com/office/drawing/2014/main" id="{F74C0FA4-7280-478C-9F0A-5C44367405D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Line 70">
                <a:extLst>
                  <a:ext uri="{FF2B5EF4-FFF2-40B4-BE49-F238E27FC236}">
                    <a16:creationId xmlns:a16="http://schemas.microsoft.com/office/drawing/2014/main" id="{6055EE13-719B-42CB-B390-656E3D7ED4B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0AFE4A8F-11DC-406B-81CA-1EFF5D00CE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8900000" flipH="1">
              <a:off x="6484112" y="3104366"/>
              <a:ext cx="317159" cy="932400"/>
              <a:chOff x="6808136" y="2967038"/>
              <a:chExt cx="317159" cy="932400"/>
            </a:xfrm>
          </p:grpSpPr>
          <p:sp>
            <p:nvSpPr>
              <p:cNvPr id="34" name="Freeform 68">
                <a:extLst>
                  <a:ext uri="{FF2B5EF4-FFF2-40B4-BE49-F238E27FC236}">
                    <a16:creationId xmlns:a16="http://schemas.microsoft.com/office/drawing/2014/main" id="{1220809B-3187-4A4E-B1B4-931C71836CC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69">
                <a:extLst>
                  <a:ext uri="{FF2B5EF4-FFF2-40B4-BE49-F238E27FC236}">
                    <a16:creationId xmlns:a16="http://schemas.microsoft.com/office/drawing/2014/main" id="{FA8BADC2-4522-4CCB-B068-9C3AC1F1EF3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Line 70">
                <a:extLst>
                  <a:ext uri="{FF2B5EF4-FFF2-40B4-BE49-F238E27FC236}">
                    <a16:creationId xmlns:a16="http://schemas.microsoft.com/office/drawing/2014/main" id="{8507DFE2-C18B-40C2-A945-EFDD0D8EC9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03683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0C0B2A-3FD1-4235-A16E-0ED1E028A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9494E066-0146-46E9-BAF1-C33240ABA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5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011B0B3-5679-4759-90B8-3B908C4CB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1089025"/>
            <a:ext cx="4075200" cy="1532951"/>
          </a:xfrm>
        </p:spPr>
        <p:txBody>
          <a:bodyPr vert="horz" lIns="91440" tIns="45720" rIns="91440" bIns="45720" rtlCol="0" anchor="b" anchorCtr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800"/>
              <a:t>Learning objectives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0F37AA1-A09B-4E28-987B-38E5060E1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19525" y="2840038"/>
            <a:ext cx="2216150" cy="1177924"/>
            <a:chOff x="4987925" y="2840038"/>
            <a:chExt cx="2216150" cy="117792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874D018-FDBA-4AD4-8C74-17D41F4FB6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DB43F5C4-EF74-49F4-97CB-97938DDC2F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B74E0761-A6EC-4896-A2D4-97A0AF0AA00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28" name="Freeform 68">
                  <a:extLst>
                    <a:ext uri="{FF2B5EF4-FFF2-40B4-BE49-F238E27FC236}">
                      <a16:creationId xmlns:a16="http://schemas.microsoft.com/office/drawing/2014/main" id="{E02DDA0C-BC2F-4EA7-B34E-E0A38B82BA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69">
                  <a:extLst>
                    <a:ext uri="{FF2B5EF4-FFF2-40B4-BE49-F238E27FC236}">
                      <a16:creationId xmlns:a16="http://schemas.microsoft.com/office/drawing/2014/main" id="{CF13B05D-4163-4B4E-A2D2-FA7ED946823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" name="Line 70">
                  <a:extLst>
                    <a:ext uri="{FF2B5EF4-FFF2-40B4-BE49-F238E27FC236}">
                      <a16:creationId xmlns:a16="http://schemas.microsoft.com/office/drawing/2014/main" id="{6D222543-B140-45C1-A731-C56E6B3A17C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21D25868-4B38-41A5-8DA7-BB01E853424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25" name="Freeform 68">
                  <a:extLst>
                    <a:ext uri="{FF2B5EF4-FFF2-40B4-BE49-F238E27FC236}">
                      <a16:creationId xmlns:a16="http://schemas.microsoft.com/office/drawing/2014/main" id="{9BA6FA89-CCD8-4CC0-954F-FBBFA59737E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" name="Freeform 69">
                  <a:extLst>
                    <a:ext uri="{FF2B5EF4-FFF2-40B4-BE49-F238E27FC236}">
                      <a16:creationId xmlns:a16="http://schemas.microsoft.com/office/drawing/2014/main" id="{73005E59-2B44-4A62-A8F1-504FB170608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" name="Line 70">
                  <a:extLst>
                    <a:ext uri="{FF2B5EF4-FFF2-40B4-BE49-F238E27FC236}">
                      <a16:creationId xmlns:a16="http://schemas.microsoft.com/office/drawing/2014/main" id="{C9AB3E16-8B92-47B2-BA2E-02935767A80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E653B57-2620-424D-ADAF-60975D8F8C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540000"/>
            <a:ext cx="0" cy="577800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F793291-BBDD-F40C-01D0-6F8D6C437D99}"/>
              </a:ext>
            </a:extLst>
          </p:cNvPr>
          <p:cNvGraphicFramePr>
            <a:graphicFrameLocks noGrp="1"/>
          </p:cNvGraphicFramePr>
          <p:nvPr>
            <p:ph sz="quarter" idx="15"/>
            <p:extLst>
              <p:ext uri="{D42A27DB-BD31-4B8C-83A1-F6EECF244321}">
                <p14:modId xmlns:p14="http://schemas.microsoft.com/office/powerpoint/2010/main" val="1660959131"/>
              </p:ext>
            </p:extLst>
          </p:nvPr>
        </p:nvGraphicFramePr>
        <p:xfrm>
          <a:off x="4457700" y="1945510"/>
          <a:ext cx="7943850" cy="3499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16E9532-6DC7-411D-A09F-8413A5B95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30" y="102870"/>
            <a:ext cx="12108770" cy="6652260"/>
          </a:xfrm>
        </p:spPr>
        <p:txBody>
          <a:bodyPr anchor="ctr">
            <a:noAutofit/>
          </a:bodyPr>
          <a:lstStyle/>
          <a:p>
            <a:pPr algn="l"/>
            <a:br>
              <a:rPr lang="en-US" sz="3200"/>
            </a:br>
            <a:r>
              <a:rPr lang="en-US" sz="3200"/>
              <a:t>*Heavy menstrual bleeding is the </a:t>
            </a:r>
            <a:r>
              <a:rPr lang="en-US" sz="3200" b="1" u="sng"/>
              <a:t>most</a:t>
            </a:r>
            <a:r>
              <a:rPr lang="en-US" sz="3200"/>
              <a:t> </a:t>
            </a:r>
            <a:r>
              <a:rPr lang="en-US" sz="3200" b="1" u="sng"/>
              <a:t>common</a:t>
            </a:r>
            <a:r>
              <a:rPr lang="en-US" sz="3200"/>
              <a:t> gynecological reason for referral of adolescent to 2</a:t>
            </a:r>
            <a:r>
              <a:rPr lang="en-US" sz="3200" baseline="30000"/>
              <a:t>nd</a:t>
            </a:r>
            <a:r>
              <a:rPr lang="en-US" sz="3200"/>
              <a:t> care .</a:t>
            </a:r>
            <a:br>
              <a:rPr lang="en-US" sz="3200"/>
            </a:br>
            <a:br>
              <a:rPr lang="en-US" sz="3200"/>
            </a:br>
            <a:r>
              <a:rPr lang="en-US" sz="3200"/>
              <a:t>*HMB has physical and psychosocial consequences with higher rates of fatigue, decreased verbal learning and memory, depression and school absenteeism .</a:t>
            </a:r>
            <a:br>
              <a:rPr lang="en-US" sz="3200"/>
            </a:br>
            <a:br>
              <a:rPr lang="en-US" sz="3200"/>
            </a:br>
            <a:r>
              <a:rPr lang="en-US" sz="3200"/>
              <a:t>* The prevalence of HMB varies in population depending on :</a:t>
            </a:r>
            <a:br>
              <a:rPr lang="en-US" sz="3200"/>
            </a:br>
            <a:r>
              <a:rPr lang="en-US" sz="3200"/>
              <a:t>definition, geographical location and socioeconomic status .</a:t>
            </a:r>
            <a:br>
              <a:rPr lang="en-US" sz="3200"/>
            </a:br>
            <a:r>
              <a:rPr lang="en-US" sz="3200"/>
              <a:t>  </a:t>
            </a:r>
            <a:br>
              <a:rPr lang="en-US" sz="3200"/>
            </a:br>
            <a:r>
              <a:rPr lang="en-US" sz="3200"/>
              <a:t>*NICE defines HMB as </a:t>
            </a:r>
            <a:r>
              <a:rPr lang="en-US" sz="3200" b="1" i="1"/>
              <a:t>excessive menstrual </a:t>
            </a:r>
            <a:r>
              <a:rPr lang="en-US" sz="3200"/>
              <a:t>loss which impacts an individual’s quality of life ,or where </a:t>
            </a:r>
            <a:r>
              <a:rPr lang="en-US" sz="3200" b="1" i="1"/>
              <a:t>sanitary products </a:t>
            </a:r>
            <a:r>
              <a:rPr lang="en-US" sz="3200"/>
              <a:t>are changed 1-2 hourly ,or where </a:t>
            </a:r>
            <a:r>
              <a:rPr lang="en-US" sz="3200" b="1" i="1"/>
              <a:t>menses last </a:t>
            </a:r>
            <a:r>
              <a:rPr lang="en-US" sz="3200"/>
              <a:t>longer than 7 days.  </a:t>
            </a:r>
            <a:br>
              <a:rPr lang="en-US" sz="3200"/>
            </a:br>
            <a:r>
              <a:rPr lang="en-US" sz="32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11730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D2EE047-566C-48D4-9F44-4BB3B58F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B16E9532-6DC7-411D-A09F-8413A5B95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5857" y="2521059"/>
            <a:ext cx="3531600" cy="1815882"/>
          </a:xfr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z="3200" kern="1200" cap="none" spc="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Adolescent menstrual cycle </a:t>
            </a:r>
          </a:p>
        </p:txBody>
      </p:sp>
      <p:sp>
        <p:nvSpPr>
          <p:cNvPr id="2" name="Tabellenplatzhalter 1">
            <a:extLst>
              <a:ext uri="{FF2B5EF4-FFF2-40B4-BE49-F238E27FC236}">
                <a16:creationId xmlns:a16="http://schemas.microsoft.com/office/drawing/2014/main" id="{8EE1083E-175F-3DC3-3693-8B648357B70D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4997457" y="935999"/>
            <a:ext cx="6114543" cy="4832975"/>
          </a:xfrm>
        </p:spPr>
        <p:txBody>
          <a:bodyPr vert="horz" lIns="91440" tIns="45720" rIns="91440" bIns="45720" rtlCol="0">
            <a:normAutofit/>
          </a:bodyPr>
          <a:lstStyle/>
          <a:p>
            <a:pPr marL="702900" lvl="1" indent="-342900">
              <a:buFont typeface="Arial" panose="020B0604020202020204" pitchFamily="34" charset="0"/>
              <a:buChar char="•"/>
            </a:pPr>
            <a:r>
              <a:rPr lang="en-US" dirty="0"/>
              <a:t>The mean age of menarche in the UK is 12-13 years old and has been decline in age over the past </a:t>
            </a:r>
            <a:r>
              <a:rPr lang="en-US"/>
              <a:t>century </a:t>
            </a:r>
            <a:endParaRPr lang="en-US" dirty="0"/>
          </a:p>
          <a:p>
            <a:pPr marL="702900" lvl="1" indent="-342900">
              <a:buFont typeface="Arial" panose="020B0604020202020204" pitchFamily="34" charset="0"/>
              <a:buChar char="•"/>
            </a:pPr>
            <a:r>
              <a:rPr lang="en-US" dirty="0"/>
              <a:t>This decline due to many factors : HPO  axis immaturity ,higher childhood body mass index ,African American ethnicity , </a:t>
            </a:r>
            <a:r>
              <a:rPr lang="en-US" dirty="0" err="1"/>
              <a:t>oestrogen</a:t>
            </a:r>
            <a:r>
              <a:rPr lang="en-US" dirty="0"/>
              <a:t> receptor-a and leptin </a:t>
            </a:r>
            <a:r>
              <a:rPr lang="en-US" dirty="0" err="1"/>
              <a:t>gen</a:t>
            </a:r>
            <a:r>
              <a:rPr lang="en-US" dirty="0"/>
              <a:t> polymorphisms </a:t>
            </a:r>
          </a:p>
          <a:p>
            <a:pPr marL="702900" lvl="1" indent="-342900">
              <a:buFont typeface="Arial" panose="020B0604020202020204" pitchFamily="34" charset="0"/>
              <a:buChar char="•"/>
            </a:pPr>
            <a:r>
              <a:rPr lang="en-US" dirty="0"/>
              <a:t>HMB commonly improves with time , and reassurance may be all that need </a:t>
            </a:r>
          </a:p>
        </p:txBody>
      </p:sp>
    </p:spTree>
    <p:extLst>
      <p:ext uri="{BB962C8B-B14F-4D97-AF65-F5344CB8AC3E}">
        <p14:creationId xmlns:p14="http://schemas.microsoft.com/office/powerpoint/2010/main" val="1634421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B66C9CD-6BF4-44CA-8078-0BB819080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3D291F2-4F3B-9988-830C-3A03B6B27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395288"/>
            <a:ext cx="4078800" cy="1597753"/>
          </a:xfrm>
        </p:spPr>
        <p:txBody>
          <a:bodyPr vert="horz" wrap="square" lIns="91440" tIns="45720" rIns="91440" bIns="45720" rtlCol="0" anchor="b" anchorCtr="0">
            <a:normAutofit/>
          </a:bodyPr>
          <a:lstStyle/>
          <a:p>
            <a:pPr algn="ctr"/>
            <a:r>
              <a:rPr lang="en-US" sz="3200" kern="1200" cap="none" spc="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Clinical evaluation for heavy menstrual bleeding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3957EAB-1A32-A2FE-6656-37F9DA322CC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90000" y="2361601"/>
            <a:ext cx="4078800" cy="341690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b="1"/>
              <a:t>A. History</a:t>
            </a:r>
            <a:r>
              <a:rPr lang="en-US" sz="2000"/>
              <a:t> : should ideally taken both with/without a parent to allow clinicians to explore sensitive or confidential subjects 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C9CF63D-A2A3-4ECF-BC53-4B0D56918F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540033"/>
            <a:ext cx="0" cy="577800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fik 7">
            <a:extLst>
              <a:ext uri="{FF2B5EF4-FFF2-40B4-BE49-F238E27FC236}">
                <a16:creationId xmlns:a16="http://schemas.microsoft.com/office/drawing/2014/main" id="{C7095FCE-D3E6-9E6B-118F-5951635739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44" y="918072"/>
            <a:ext cx="5661383" cy="5523736"/>
          </a:xfrm>
          <a:prstGeom prst="rect">
            <a:avLst/>
          </a:prstGeom>
        </p:spPr>
      </p:pic>
      <p:sp>
        <p:nvSpPr>
          <p:cNvPr id="9" name="Subtitle 7">
            <a:extLst>
              <a:ext uri="{FF2B5EF4-FFF2-40B4-BE49-F238E27FC236}">
                <a16:creationId xmlns:a16="http://schemas.microsoft.com/office/drawing/2014/main" id="{F57527D3-B56D-9ACB-3CAC-BE33366A5935}"/>
              </a:ext>
            </a:extLst>
          </p:cNvPr>
          <p:cNvSpPr txBox="1">
            <a:spLocks/>
          </p:cNvSpPr>
          <p:nvPr/>
        </p:nvSpPr>
        <p:spPr>
          <a:xfrm>
            <a:off x="293841" y="5263136"/>
            <a:ext cx="3522433" cy="819637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 marL="285750" indent="-28575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800" kern="1200" spc="5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5750" indent="-28575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1" kern="1200" spc="50" baseline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05750" indent="-28575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800" kern="1200" spc="5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65750" indent="-28575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800" b="0" i="1" kern="1200" spc="50" baseline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5750" indent="-28575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800" kern="1200" spc="5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>
                <a:solidFill>
                  <a:schemeClr val="accent6">
                    <a:lumMod val="50000"/>
                    <a:alpha val="60000"/>
                  </a:schemeClr>
                </a:solidFill>
              </a:rPr>
              <a:t>*Sexual Hx  should always be taken in the absence of a caregiver   </a:t>
            </a:r>
          </a:p>
        </p:txBody>
      </p:sp>
    </p:spTree>
    <p:extLst>
      <p:ext uri="{BB962C8B-B14F-4D97-AF65-F5344CB8AC3E}">
        <p14:creationId xmlns:p14="http://schemas.microsoft.com/office/powerpoint/2010/main" val="1944867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16E9532-6DC7-411D-A09F-8413A5B95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29000"/>
            <a:ext cx="12192000" cy="4457700"/>
          </a:xfrm>
        </p:spPr>
        <p:txBody>
          <a:bodyPr anchor="b">
            <a:normAutofit fontScale="90000"/>
          </a:bodyPr>
          <a:lstStyle/>
          <a:p>
            <a:r>
              <a:rPr lang="en-US" sz="2800" b="1" i="1" dirty="0"/>
              <a:t>B. Examination </a:t>
            </a:r>
            <a:r>
              <a:rPr lang="en-US" sz="2800" dirty="0"/>
              <a:t>: is rarely needed, assess for complication from bleeding or sign of an underlying causes </a:t>
            </a:r>
            <a:br>
              <a:rPr lang="en-US" sz="2800" dirty="0"/>
            </a:br>
            <a:r>
              <a:rPr lang="en-US" sz="2400" dirty="0"/>
              <a:t>* A chaperone must be present ,the girl having the choice of a parent present too.</a:t>
            </a:r>
            <a:br>
              <a:rPr lang="en-US" sz="2400" dirty="0"/>
            </a:br>
            <a:br>
              <a:rPr lang="en-US" sz="2400" dirty="0"/>
            </a:br>
            <a:r>
              <a:rPr lang="en-US" sz="3100" b="1" i="1" dirty="0"/>
              <a:t>C</a:t>
            </a:r>
            <a:r>
              <a:rPr lang="en-US" sz="3100" dirty="0"/>
              <a:t>. </a:t>
            </a:r>
            <a:r>
              <a:rPr lang="en-US" sz="3100" b="1" i="1" dirty="0"/>
              <a:t>Investigations</a:t>
            </a:r>
            <a:r>
              <a:rPr lang="en-US" sz="3100" dirty="0"/>
              <a:t> </a:t>
            </a:r>
            <a:r>
              <a:rPr lang="en-US" sz="2400" dirty="0"/>
              <a:t>( when and how ) : start Tx without additional investigations, although </a:t>
            </a:r>
            <a:r>
              <a:rPr lang="en-US" sz="2400" b="1" u="sng" dirty="0"/>
              <a:t>FBC, Ferritin, Coagulation screen </a:t>
            </a:r>
            <a:r>
              <a:rPr lang="en-US" sz="2400" dirty="0"/>
              <a:t>are recommended</a:t>
            </a:r>
            <a:br>
              <a:rPr lang="en-US" sz="2400" dirty="0"/>
            </a:b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u="sng" dirty="0"/>
              <a:t>*Further investigations are needed </a:t>
            </a:r>
            <a:r>
              <a:rPr lang="en-US" sz="2400" dirty="0"/>
              <a:t>if  fail to response or when an underlying pathological causes or complication from acute/prolonged HB  these include :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1</a:t>
            </a:r>
            <a:r>
              <a:rPr lang="en-US" sz="2200" dirty="0"/>
              <a:t>)Von </a:t>
            </a:r>
            <a:r>
              <a:rPr lang="en-US" sz="2200" dirty="0" err="1"/>
              <a:t>Willebrand</a:t>
            </a:r>
            <a:r>
              <a:rPr lang="en-US" sz="2200" dirty="0"/>
              <a:t> disease…..&gt;factor VIII ,VWF:Ag ,</a:t>
            </a:r>
            <a:r>
              <a:rPr lang="en-US" sz="2200" dirty="0" err="1"/>
              <a:t>VWF:Rco</a:t>
            </a:r>
            <a:r>
              <a:rPr lang="en-US" sz="2200" dirty="0"/>
              <a:t> (VWF can rise in acute stress ,</a:t>
            </a:r>
            <a:r>
              <a:rPr lang="en-US" sz="2200" dirty="0" err="1"/>
              <a:t>inflammation,illness</a:t>
            </a:r>
            <a:r>
              <a:rPr lang="en-US" sz="2200" dirty="0"/>
              <a:t> and high dose </a:t>
            </a:r>
            <a:r>
              <a:rPr lang="en-US" sz="2200" dirty="0" err="1"/>
              <a:t>oestrogen</a:t>
            </a:r>
            <a:r>
              <a:rPr lang="en-US" sz="2200" dirty="0"/>
              <a:t> therapy )</a:t>
            </a:r>
            <a:br>
              <a:rPr lang="en-US" sz="2200" dirty="0"/>
            </a:br>
            <a:r>
              <a:rPr lang="en-US" sz="2200" dirty="0"/>
              <a:t>2)Hormonal profile …..&gt;TSH and Prolactin level for </a:t>
            </a:r>
            <a:r>
              <a:rPr lang="en-US" sz="2200" u="sng" dirty="0"/>
              <a:t>Hypothyroidism</a:t>
            </a:r>
            <a:r>
              <a:rPr lang="en-US" sz="2200" dirty="0"/>
              <a:t> ,SHBG and Free androgen index for </a:t>
            </a:r>
            <a:r>
              <a:rPr lang="en-US" sz="2200" u="sng" dirty="0"/>
              <a:t>PCOS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/>
              <a:t>3)STI screening and  a urinary pregnancy test if sexually active presented with vaginal bleeding ,abdominal or pelvic pain, abnormal discharge or cervical excitation </a:t>
            </a:r>
            <a:br>
              <a:rPr lang="en-US" sz="2200" dirty="0"/>
            </a:br>
            <a:r>
              <a:rPr lang="en-US" sz="2200" dirty="0"/>
              <a:t>*Swab should be taken to assess bacterial </a:t>
            </a:r>
            <a:r>
              <a:rPr lang="en-US" sz="2200" dirty="0" err="1"/>
              <a:t>vaginalis</a:t>
            </a:r>
            <a:r>
              <a:rPr lang="en-US" sz="2200" dirty="0"/>
              <a:t> ,N.gonorrhea and </a:t>
            </a:r>
            <a:r>
              <a:rPr lang="en-US" sz="2200" dirty="0" err="1"/>
              <a:t>trichomonas</a:t>
            </a:r>
            <a:r>
              <a:rPr lang="en-US" sz="2200" dirty="0"/>
              <a:t> </a:t>
            </a:r>
            <a:r>
              <a:rPr lang="en-US" sz="2200" dirty="0" err="1"/>
              <a:t>vaginalis</a:t>
            </a:r>
            <a:r>
              <a:rPr lang="en-US" sz="2200" dirty="0"/>
              <a:t> ,etc. </a:t>
            </a:r>
            <a:br>
              <a:rPr lang="en-US" sz="2200" dirty="0"/>
            </a:br>
            <a:r>
              <a:rPr lang="en-US" sz="2200" dirty="0"/>
              <a:t>4)Ultrasound : assess pelvic mass and congenital uterine anomalies 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 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9185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7F9A0-D364-C129-711E-DB39F65EE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638" y="-171451"/>
            <a:ext cx="11104724" cy="1185045"/>
          </a:xfrm>
        </p:spPr>
        <p:txBody>
          <a:bodyPr/>
          <a:lstStyle/>
          <a:p>
            <a:r>
              <a:rPr lang="en-US"/>
              <a:t>Pathological causes of HMB 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9A860AE-836A-6B3C-D663-F6B253827540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491326" y="1312891"/>
            <a:ext cx="5398686" cy="5030759"/>
          </a:xfrm>
        </p:spPr>
        <p:txBody>
          <a:bodyPr>
            <a:normAutofit/>
          </a:bodyPr>
          <a:lstStyle/>
          <a:p>
            <a:pPr lvl="1"/>
            <a:r>
              <a:rPr lang="en-US" sz="2400" b="1" i="0">
                <a:highlight>
                  <a:srgbClr val="00FF00"/>
                </a:highlight>
              </a:rPr>
              <a:t>1)Bleeding disorders </a:t>
            </a:r>
            <a:r>
              <a:rPr lang="en-US"/>
              <a:t>: considered after the following of : HMB from the onset of menarche ,Hx of recurrent epistaxis , excessive bruising , </a:t>
            </a:r>
            <a:r>
              <a:rPr lang="en-US" err="1"/>
              <a:t>FHx</a:t>
            </a:r>
            <a:r>
              <a:rPr lang="en-US"/>
              <a:t> of bleeding disorder ,evidence of </a:t>
            </a:r>
            <a:r>
              <a:rPr lang="en-US" err="1"/>
              <a:t>anaemia</a:t>
            </a:r>
            <a:r>
              <a:rPr lang="en-US"/>
              <a:t> ,failure to </a:t>
            </a:r>
            <a:r>
              <a:rPr lang="en-US" err="1"/>
              <a:t>responed</a:t>
            </a:r>
            <a:r>
              <a:rPr lang="en-US"/>
              <a:t> to conventional hormonal therapy . </a:t>
            </a:r>
          </a:p>
          <a:p>
            <a:pPr lvl="1"/>
            <a:r>
              <a:rPr lang="en-US"/>
              <a:t> 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2BFE84A7-25EF-3EAC-827F-0F82AD57DF50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40130" y="3931920"/>
            <a:ext cx="4026218" cy="2320290"/>
          </a:xfrm>
        </p:spPr>
        <p:txBody>
          <a:bodyPr>
            <a:normAutofit/>
          </a:bodyPr>
          <a:lstStyle/>
          <a:p>
            <a:pPr marL="342900" lvl="1" indent="-342900">
              <a:buFont typeface="+mj-lt"/>
              <a:buAutoNum type="arabicPeriod"/>
            </a:pPr>
            <a:r>
              <a:rPr lang="en-US" sz="2000"/>
              <a:t>Von Willebrand disease </a:t>
            </a:r>
          </a:p>
          <a:p>
            <a:pPr marL="342900" lvl="1" indent="-342900">
              <a:buFont typeface="+mj-lt"/>
              <a:buAutoNum type="arabicPeriod"/>
            </a:pPr>
            <a:r>
              <a:rPr lang="en-US" sz="2000"/>
              <a:t>Immune thrombocytopenia</a:t>
            </a:r>
          </a:p>
          <a:p>
            <a:pPr marL="342900" lvl="1" indent="-342900">
              <a:buFont typeface="+mj-lt"/>
              <a:buAutoNum type="arabicPeriod"/>
            </a:pPr>
            <a:r>
              <a:rPr lang="en-US" sz="2000" err="1"/>
              <a:t>Haemophilia</a:t>
            </a:r>
            <a:r>
              <a:rPr lang="en-US" sz="2000"/>
              <a:t> </a:t>
            </a:r>
          </a:p>
          <a:p>
            <a:pPr marL="342900" lvl="1" indent="-342900">
              <a:buFont typeface="+mj-lt"/>
              <a:buAutoNum type="arabicPeriod"/>
            </a:pPr>
            <a:r>
              <a:rPr lang="en-US" sz="2000"/>
              <a:t>Ashkenazi Jewish descent </a:t>
            </a:r>
          </a:p>
        </p:txBody>
      </p:sp>
      <p:sp>
        <p:nvSpPr>
          <p:cNvPr id="3" name="Subtitle 7">
            <a:extLst>
              <a:ext uri="{FF2B5EF4-FFF2-40B4-BE49-F238E27FC236}">
                <a16:creationId xmlns:a16="http://schemas.microsoft.com/office/drawing/2014/main" id="{B651F3C4-5C39-5BD1-450F-03B56D89DAEC}"/>
              </a:ext>
            </a:extLst>
          </p:cNvPr>
          <p:cNvSpPr txBox="1">
            <a:spLocks/>
          </p:cNvSpPr>
          <p:nvPr/>
        </p:nvSpPr>
        <p:spPr>
          <a:xfrm>
            <a:off x="6096000" y="1263495"/>
            <a:ext cx="6080370" cy="4860868"/>
          </a:xfrm>
          <a:prstGeom prst="rect">
            <a:avLst/>
          </a:prstGeom>
        </p:spPr>
        <p:txBody>
          <a:bodyPr>
            <a:normAutofit/>
          </a:bodyPr>
          <a:lstStyle>
            <a:lvl1pPr marL="360000" indent="-3600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Font typeface="Wingdings" panose="05000000000000000000" pitchFamily="2" charset="2"/>
              <a:buChar char=""/>
              <a:defRPr sz="2000" kern="1200" spc="5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Tx/>
              <a:buNone/>
              <a:defRPr sz="2000" b="0" i="1" kern="1200" spc="50" baseline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Clr>
                <a:schemeClr val="accent3"/>
              </a:buClr>
              <a:buFont typeface="Wingdings" panose="05000000000000000000" pitchFamily="2" charset="2"/>
              <a:buChar char=""/>
              <a:defRPr sz="2000" kern="1200" spc="5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0000" indent="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Clr>
                <a:schemeClr val="accent3"/>
              </a:buClr>
              <a:buFontTx/>
              <a:buNone/>
              <a:defRPr sz="2000" b="0" i="1" kern="1200" spc="50" baseline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Clr>
                <a:schemeClr val="accent3"/>
              </a:buClr>
              <a:buFont typeface="Wingdings" panose="05000000000000000000" pitchFamily="2" charset="2"/>
              <a:buChar char=""/>
              <a:defRPr sz="2000" kern="1200" spc="5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i="1">
                <a:highlight>
                  <a:srgbClr val="00FF00"/>
                </a:highlight>
              </a:rPr>
              <a:t>2) Endocrinopathies : 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 Hypothyroidism : many causes include </a:t>
            </a:r>
            <a:r>
              <a:rPr lang="en-US" sz="1600"/>
              <a:t>(  autoimmune ,thyroidectomy ,hypopituitarism ,iron deficiency or radiation) 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PCOS 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06F653B-87FB-CC66-B18B-08F3BA400375}"/>
              </a:ext>
            </a:extLst>
          </p:cNvPr>
          <p:cNvSpPr txBox="1">
            <a:spLocks/>
          </p:cNvSpPr>
          <p:nvPr/>
        </p:nvSpPr>
        <p:spPr>
          <a:xfrm>
            <a:off x="6438816" y="4152766"/>
            <a:ext cx="5161598" cy="2488064"/>
          </a:xfrm>
          <a:prstGeom prst="rect">
            <a:avLst/>
          </a:prstGeom>
        </p:spPr>
        <p:txBody>
          <a:bodyPr>
            <a:normAutofit/>
          </a:bodyPr>
          <a:lstStyle>
            <a:lvl1pPr marL="360000" indent="-3600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Font typeface="Wingdings" panose="05000000000000000000" pitchFamily="2" charset="2"/>
              <a:buChar char=""/>
              <a:defRPr sz="2000" kern="1200" spc="5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Tx/>
              <a:buNone/>
              <a:defRPr sz="2000" b="0" i="1" kern="1200" spc="50" baseline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Clr>
                <a:schemeClr val="accent3"/>
              </a:buClr>
              <a:buFont typeface="Wingdings" panose="05000000000000000000" pitchFamily="2" charset="2"/>
              <a:buChar char=""/>
              <a:defRPr sz="2000" kern="1200" spc="5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0000" indent="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Clr>
                <a:schemeClr val="accent3"/>
              </a:buClr>
              <a:buFontTx/>
              <a:buNone/>
              <a:defRPr sz="2000" b="0" i="1" kern="1200" spc="50" baseline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Clr>
                <a:schemeClr val="accent3"/>
              </a:buClr>
              <a:buFont typeface="Wingdings" panose="05000000000000000000" pitchFamily="2" charset="2"/>
              <a:buChar char=""/>
              <a:defRPr sz="2000" kern="1200" spc="5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sz="2400" b="1" i="1">
                <a:highlight>
                  <a:srgbClr val="00FF00"/>
                </a:highlight>
              </a:rPr>
              <a:t>3) Connective tissue disorder </a:t>
            </a:r>
          </a:p>
          <a:p>
            <a:pPr marL="342900" indent="-342900">
              <a:buFont typeface="+mj-lt"/>
              <a:buAutoNum type="arabicPeriod"/>
            </a:pPr>
            <a:r>
              <a:rPr lang="en-US"/>
              <a:t>Ehlers Danlos Syndrome </a:t>
            </a:r>
          </a:p>
          <a:p>
            <a:pPr marL="342900" indent="-342900">
              <a:buFont typeface="+mj-lt"/>
              <a:buAutoNum type="arabicPeriod"/>
            </a:pPr>
            <a:r>
              <a:rPr lang="en-US"/>
              <a:t>SLE esp. Lupus anticoagulant hypoprothrombinemia syndrome </a:t>
            </a:r>
          </a:p>
        </p:txBody>
      </p:sp>
    </p:spTree>
    <p:extLst>
      <p:ext uri="{BB962C8B-B14F-4D97-AF65-F5344CB8AC3E}">
        <p14:creationId xmlns:p14="http://schemas.microsoft.com/office/powerpoint/2010/main" val="2723865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1546584-30D2-F072-5767-276342CD6BE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58800" y="4965699"/>
            <a:ext cx="10693400" cy="2252253"/>
          </a:xfrm>
        </p:spPr>
        <p:txBody>
          <a:bodyPr/>
          <a:lstStyle/>
          <a:p>
            <a:r>
              <a:rPr lang="en-US" sz="2400" b="1" i="1">
                <a:highlight>
                  <a:srgbClr val="00FF00"/>
                </a:highlight>
              </a:rPr>
              <a:t>5)Endometriosis </a:t>
            </a:r>
            <a:r>
              <a:rPr lang="en-US" sz="2000"/>
              <a:t>rara to cause HMB but if came with HMB and cyclical or chronic pelvic pain , it should be considered </a:t>
            </a:r>
          </a:p>
          <a:p>
            <a:endParaRPr lang="en-US"/>
          </a:p>
        </p:txBody>
      </p:sp>
      <p:graphicFrame>
        <p:nvGraphicFramePr>
          <p:cNvPr id="10" name="Inhaltsplatzhalter 7">
            <a:extLst>
              <a:ext uri="{FF2B5EF4-FFF2-40B4-BE49-F238E27FC236}">
                <a16:creationId xmlns:a16="http://schemas.microsoft.com/office/drawing/2014/main" id="{5C5AF52C-C542-EE3E-0094-61C8F95F6385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58800" y="500120"/>
          <a:ext cx="10096500" cy="44655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84616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E0C0B2A-3FD1-4235-A16E-0ED1E028A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>
            <a:extLst>
              <a:ext uri="{FF2B5EF4-FFF2-40B4-BE49-F238E27FC236}">
                <a16:creationId xmlns:a16="http://schemas.microsoft.com/office/drawing/2014/main" id="{9494E066-0146-46E9-BAF1-C33240ABA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39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8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3011B0B3-5679-4759-90B8-3B908C4CB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1A202-23A3-4F3A-AA92-0172C8D2D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10" y="399418"/>
            <a:ext cx="4457690" cy="1985642"/>
          </a:xfrm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4400"/>
              <a:t>Management of heavy menstrual bleeding 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32E97E5C-7A5F-424E-AAE4-654396E9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5400000">
            <a:off x="5826000" y="1392239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D5138516-DC14-5E33-761D-1FC16CE154A4}"/>
              </a:ext>
            </a:extLst>
          </p:cNvPr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4066986584"/>
              </p:ext>
            </p:extLst>
          </p:nvPr>
        </p:nvGraphicFramePr>
        <p:xfrm>
          <a:off x="1079400" y="2843213"/>
          <a:ext cx="10033200" cy="292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45070695"/>
      </p:ext>
    </p:extLst>
  </p:cSld>
  <p:clrMapOvr>
    <a:masterClrMapping/>
  </p:clrMapOvr>
</p:sld>
</file>

<file path=ppt/theme/theme1.xml><?xml version="1.0" encoding="utf-8"?>
<a:theme xmlns:a="http://schemas.openxmlformats.org/drawingml/2006/main" name="FrostyVTI">
  <a:themeElements>
    <a:clrScheme name="Frosty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767E37"/>
      </a:accent1>
      <a:accent2>
        <a:srgbClr val="B495C2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ostyVTI" id="{DD283BC3-E0B6-4E4B-91CF-F0F54D51BB21}" vid="{3EE220F7-F497-4893-BE1F-7BB1D60742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8AE25C0-66E9-4E74-9814-75E5D2A6CABE}">
  <ds:schemaRefs>
    <ds:schemaRef ds:uri="http://schemas.microsoft.com/office/2006/metadata/properties"/>
    <ds:schemaRef ds:uri="http://www.w3.org/2000/xmlns/"/>
    <ds:schemaRef ds:uri="http://schemas.microsoft.com/sharepoint/v3"/>
    <ds:schemaRef ds:uri="http://www.w3.org/2001/XMLSchema-instance"/>
    <ds:schemaRef ds:uri="71af3243-3dd4-4a8d-8c0d-dd76da1f02a5"/>
    <ds:schemaRef ds:uri="http://schemas.microsoft.com/office/infopath/2007/PartnerControls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8FEDA63D-DE73-4ED5-BDF0-D3D9FD35E1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954E08-A2C8-44D4-BABF-5531D0DF1FAB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71af3243-3dd4-4a8d-8c0d-dd76da1f02a5"/>
    <ds:schemaRef ds:uri="16c05727-aa75-4e4a-9b5f-8a80a1165891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{D2D49492-3DC4-433F-8201-7F9DF9EC8B3C}tf11158769_win32</Template>
  <Application>Microsoft Office PowerPoint</Application>
  <PresentationFormat>Widescreen</PresentationFormat>
  <Slides>16</Slides>
  <Notes>14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FrostyVTI</vt:lpstr>
      <vt:lpstr>Heavy menstrual bleeding in adolescence </vt:lpstr>
      <vt:lpstr>Learning objectives </vt:lpstr>
      <vt:lpstr> *Heavy menstrual bleeding is the most common gynecological reason for referral of adolescent to 2nd care .  *HMB has physical and psychosocial consequences with higher rates of fatigue, decreased verbal learning and memory, depression and school absenteeism .  * The prevalence of HMB varies in population depending on : definition, geographical location and socioeconomic status .    *NICE defines HMB as excessive menstrual loss which impacts an individual’s quality of life ,or where sanitary products are changed 1-2 hourly ,or where menses last longer than 7 days.    </vt:lpstr>
      <vt:lpstr>Adolescent menstrual cycle </vt:lpstr>
      <vt:lpstr>Clinical evaluation for heavy menstrual bleeding </vt:lpstr>
      <vt:lpstr>B. Examination : is rarely needed, assess for complication from bleeding or sign of an underlying causes  * A chaperone must be present ,the girl having the choice of a parent present too.  C. Investigations ( when and how ) : start Tx without additional investigations, although FBC, Ferritin, Coagulation screen are recommended   *Further investigations are needed if  fail to response or when an underlying pathological causes or complication from acute/prolonged HB  these include :  1)Von Willebrand disease…..&gt;factor VIII ,VWF:Ag ,VWF:Rco (VWF can rise in acute stress ,inflammation,illness and high dose oestrogen therapy ) 2)Hormonal profile …..&gt;TSH and Prolactin level for Hypothyroidism ,SHBG and Free androgen index for PCOS  3)STI screening and  a urinary pregnancy test if sexually active presented with vaginal bleeding ,abdominal or pelvic pain, abnormal discharge or cervical excitation  *Swab should be taken to assess bacterial vaginalis ,N.gonorrhea and trichomonas vaginalis ,etc.  4)Ultrasound : assess pelvic mass and congenital uterine anomalies       </vt:lpstr>
      <vt:lpstr>Pathological causes of HMB </vt:lpstr>
      <vt:lpstr>PowerPoint Presentation</vt:lpstr>
      <vt:lpstr>Management of heavy menstrual bleeding </vt:lpstr>
      <vt:lpstr>Pharmacological therapy </vt:lpstr>
      <vt:lpstr>Progestogen only preparation</vt:lpstr>
      <vt:lpstr>Follow up </vt:lpstr>
      <vt:lpstr>The management of acute heavy menstrual bleeding </vt:lpstr>
      <vt:lpstr>PowerPoint Presentation</vt:lpstr>
      <vt:lpstr>*The child safeguarding lead and police will need to be informed in the instance of sexual assault and appropriate forensic swabs taken. *Girls should remain inpatient until the bleeding has stabilized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Heavy menstrual bleeding in adolescence </dc:title>
  <dc:creator>Sarah Banihani</dc:creator>
  <cp:lastModifiedBy>Sarah Banihani</cp:lastModifiedBy>
  <cp:revision>4</cp:revision>
  <dcterms:created xsi:type="dcterms:W3CDTF">2024-10-25T16:54:31Z</dcterms:created>
  <dcterms:modified xsi:type="dcterms:W3CDTF">2024-11-05T16:17:16Z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