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69" r:id="rId26"/>
    <p:sldId id="282" r:id="rId27"/>
  </p:sldIdLst>
  <p:sldSz cx="9144000" cy="6858000" type="screen4x3"/>
  <p:notesSz cx="6858000" cy="9144000"/>
  <p:defaultTextStyle>
    <a:defPPr>
      <a:defRPr lang="ar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 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 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 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968F1E-0975-4BAA-9C8A-B2B33E9273F3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3412E107-F71C-4E13-8AF1-CF74CB57D31A}">
      <dgm:prSet phldrT="[Text]" custT="1"/>
      <dgm:spPr/>
      <dgm:t>
        <a:bodyPr/>
        <a:lstStyle/>
        <a:p>
          <a:pPr rtl="0"/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Reservoirs</a:t>
          </a:r>
          <a:endParaRPr lang="ar-EG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</dgm:t>
    </dgm:pt>
    <dgm:pt modelId="{676EC2A6-94B2-4ED1-B89C-880C5EA2498F}" type="parTrans" cxnId="{87F6D5CB-5EBE-4AB5-A44A-7125C307350C}">
      <dgm:prSet/>
      <dgm:spPr/>
      <dgm:t>
        <a:bodyPr/>
        <a:lstStyle/>
        <a:p>
          <a:pPr rtl="0"/>
          <a:endParaRPr lang="ar-EG"/>
        </a:p>
      </dgm:t>
    </dgm:pt>
    <dgm:pt modelId="{1121D61A-790F-4F64-A24A-6D7C8DAEA083}" type="sibTrans" cxnId="{87F6D5CB-5EBE-4AB5-A44A-7125C307350C}">
      <dgm:prSet/>
      <dgm:spPr/>
      <dgm:t>
        <a:bodyPr/>
        <a:lstStyle/>
        <a:p>
          <a:pPr rtl="0"/>
          <a:endParaRPr lang="ar-EG"/>
        </a:p>
      </dgm:t>
    </dgm:pt>
    <dgm:pt modelId="{D2AB998C-D72E-40C1-909E-7139624A4499}">
      <dgm:prSet phldrT="[Text]" custT="1"/>
      <dgm:spPr/>
      <dgm:t>
        <a:bodyPr/>
        <a:lstStyle/>
        <a:p>
          <a:pPr rtl="0"/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Inanimate ( </a:t>
          </a:r>
          <a:r>
            <a:rPr lang="en-MY" sz="2800" dirty="0">
              <a:latin typeface="Garamond" pitchFamily="18" charset="0"/>
            </a:rPr>
            <a:t>non-living things.)</a:t>
          </a:r>
          <a:endParaRPr lang="ar-EG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</dgm:t>
    </dgm:pt>
    <dgm:pt modelId="{055EACDD-599E-4071-BA36-A7B1237D5282}" type="parTrans" cxnId="{23241C90-1D5A-4C62-83C5-0A308BD21B3E}">
      <dgm:prSet/>
      <dgm:spPr/>
      <dgm:t>
        <a:bodyPr/>
        <a:lstStyle/>
        <a:p>
          <a:pPr rtl="0"/>
          <a:endParaRPr lang="ar-EG"/>
        </a:p>
      </dgm:t>
    </dgm:pt>
    <dgm:pt modelId="{E689BABF-25EA-421E-AE45-CDE83B52C177}" type="sibTrans" cxnId="{23241C90-1D5A-4C62-83C5-0A308BD21B3E}">
      <dgm:prSet/>
      <dgm:spPr/>
      <dgm:t>
        <a:bodyPr/>
        <a:lstStyle/>
        <a:p>
          <a:pPr rtl="0"/>
          <a:endParaRPr lang="ar-EG"/>
        </a:p>
      </dgm:t>
    </dgm:pt>
    <dgm:pt modelId="{893A296F-D624-4B08-90FB-1FD6D470C628}">
      <dgm:prSet phldrT="[Text]" custT="1"/>
      <dgm:spPr/>
      <dgm:t>
        <a:bodyPr/>
        <a:lstStyle/>
        <a:p>
          <a:pPr rtl="0"/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Animal</a:t>
          </a:r>
          <a:endParaRPr lang="ar-EG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</dgm:t>
    </dgm:pt>
    <dgm:pt modelId="{AEDE2AFF-3E61-4CD6-B318-31237C0F17EC}" type="parTrans" cxnId="{5C7D437B-1E16-4B53-B2A6-424A600F5390}">
      <dgm:prSet/>
      <dgm:spPr/>
      <dgm:t>
        <a:bodyPr/>
        <a:lstStyle/>
        <a:p>
          <a:pPr rtl="0"/>
          <a:endParaRPr lang="ar-EG"/>
        </a:p>
      </dgm:t>
    </dgm:pt>
    <dgm:pt modelId="{CA6987D8-761D-4CEB-AA73-C616CA6FAFB1}" type="sibTrans" cxnId="{5C7D437B-1E16-4B53-B2A6-424A600F5390}">
      <dgm:prSet/>
      <dgm:spPr/>
      <dgm:t>
        <a:bodyPr/>
        <a:lstStyle/>
        <a:p>
          <a:pPr rtl="0"/>
          <a:endParaRPr lang="ar-EG"/>
        </a:p>
      </dgm:t>
    </dgm:pt>
    <dgm:pt modelId="{E80C0B43-06A5-43E0-8A41-330C5BC3C4BA}">
      <dgm:prSet custT="1"/>
      <dgm:spPr/>
      <dgm:t>
        <a:bodyPr/>
        <a:lstStyle/>
        <a:p>
          <a:pPr rtl="1"/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Human</a:t>
          </a:r>
          <a:endParaRPr lang="ar-EG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</dgm:t>
    </dgm:pt>
    <dgm:pt modelId="{002634F6-43D9-45B9-ACF9-37F95D925E87}" type="parTrans" cxnId="{4024E728-F70F-4AA4-92F8-ACEF59FD195C}">
      <dgm:prSet/>
      <dgm:spPr/>
      <dgm:t>
        <a:bodyPr/>
        <a:lstStyle/>
        <a:p>
          <a:pPr rtl="1"/>
          <a:endParaRPr lang="ar-EG"/>
        </a:p>
      </dgm:t>
    </dgm:pt>
    <dgm:pt modelId="{F2187BEF-DFDF-480E-B236-B5351ECFD333}" type="sibTrans" cxnId="{4024E728-F70F-4AA4-92F8-ACEF59FD195C}">
      <dgm:prSet/>
      <dgm:spPr/>
      <dgm:t>
        <a:bodyPr/>
        <a:lstStyle/>
        <a:p>
          <a:pPr rtl="1"/>
          <a:endParaRPr lang="ar-EG"/>
        </a:p>
      </dgm:t>
    </dgm:pt>
    <dgm:pt modelId="{C227B51A-ED4E-4D73-BA3B-7BB9F2B4BB6D}" type="pres">
      <dgm:prSet presAssocID="{16968F1E-0975-4BAA-9C8A-B2B33E9273F3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26BAA7B4-A5E0-4163-849F-7C317E0DF2AF}" type="pres">
      <dgm:prSet presAssocID="{3412E107-F71C-4E13-8AF1-CF74CB57D31A}" presName="hierRoot1" presStyleCnt="0"/>
      <dgm:spPr/>
    </dgm:pt>
    <dgm:pt modelId="{AC358BC1-E94B-4D63-9B97-7DB72D4F2256}" type="pres">
      <dgm:prSet presAssocID="{3412E107-F71C-4E13-8AF1-CF74CB57D31A}" presName="composite" presStyleCnt="0"/>
      <dgm:spPr/>
    </dgm:pt>
    <dgm:pt modelId="{C3304DDF-852A-4503-B5AB-02234E0F7B34}" type="pres">
      <dgm:prSet presAssocID="{3412E107-F71C-4E13-8AF1-CF74CB57D31A}" presName="background" presStyleLbl="node0" presStyleIdx="0" presStyleCn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823CA37B-F907-481D-8DE5-89F217742971}" type="pres">
      <dgm:prSet presAssocID="{3412E107-F71C-4E13-8AF1-CF74CB57D31A}" presName="text" presStyleLbl="fgAcc0" presStyleIdx="0" presStyleCnt="1" custScaleX="224001" custScaleY="102257" custLinFactNeighborX="579" custLinFactNeighborY="-38079">
        <dgm:presLayoutVars>
          <dgm:chPref val="3"/>
        </dgm:presLayoutVars>
      </dgm:prSet>
      <dgm:spPr/>
    </dgm:pt>
    <dgm:pt modelId="{A5C46BD5-97D6-4087-9C0A-BAA56C2D69AC}" type="pres">
      <dgm:prSet presAssocID="{3412E107-F71C-4E13-8AF1-CF74CB57D31A}" presName="hierChild2" presStyleCnt="0"/>
      <dgm:spPr/>
    </dgm:pt>
    <dgm:pt modelId="{173CCCF5-DD2E-46CC-9B75-0214DE6922E8}" type="pres">
      <dgm:prSet presAssocID="{055EACDD-599E-4071-BA36-A7B1237D5282}" presName="Name10" presStyleLbl="parChTrans1D2" presStyleIdx="0" presStyleCnt="3"/>
      <dgm:spPr/>
    </dgm:pt>
    <dgm:pt modelId="{8D5CFE66-C9D6-4744-8CEE-CE59C090082E}" type="pres">
      <dgm:prSet presAssocID="{D2AB998C-D72E-40C1-909E-7139624A4499}" presName="hierRoot2" presStyleCnt="0"/>
      <dgm:spPr/>
    </dgm:pt>
    <dgm:pt modelId="{E5CF883C-260A-493F-94EF-BB6A047F2ACA}" type="pres">
      <dgm:prSet presAssocID="{D2AB998C-D72E-40C1-909E-7139624A4499}" presName="composite2" presStyleCnt="0"/>
      <dgm:spPr/>
    </dgm:pt>
    <dgm:pt modelId="{A457AEA9-5FA7-4FFE-BB4F-FE871C2E6459}" type="pres">
      <dgm:prSet presAssocID="{D2AB998C-D72E-40C1-909E-7139624A4499}" presName="background2" presStyleLbl="node2" presStyleIdx="0" presStyleCnt="3"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</dgm:spPr>
    </dgm:pt>
    <dgm:pt modelId="{40899558-621F-4B0D-B585-C49CBA4EA7F0}" type="pres">
      <dgm:prSet presAssocID="{D2AB998C-D72E-40C1-909E-7139624A4499}" presName="text2" presStyleLbl="fgAcc2" presStyleIdx="0" presStyleCnt="3" custLinFactNeighborX="95" custLinFactNeighborY="2930">
        <dgm:presLayoutVars>
          <dgm:chPref val="3"/>
        </dgm:presLayoutVars>
      </dgm:prSet>
      <dgm:spPr/>
    </dgm:pt>
    <dgm:pt modelId="{3A31C994-0176-4122-B40D-CF740FB44D0D}" type="pres">
      <dgm:prSet presAssocID="{D2AB998C-D72E-40C1-909E-7139624A4499}" presName="hierChild3" presStyleCnt="0"/>
      <dgm:spPr/>
    </dgm:pt>
    <dgm:pt modelId="{51AE8495-33EA-4E26-A917-2805C721A71E}" type="pres">
      <dgm:prSet presAssocID="{AEDE2AFF-3E61-4CD6-B318-31237C0F17EC}" presName="Name10" presStyleLbl="parChTrans1D2" presStyleIdx="1" presStyleCnt="3"/>
      <dgm:spPr/>
    </dgm:pt>
    <dgm:pt modelId="{DD436B68-B262-4C5D-AEF3-1EDB727AA96C}" type="pres">
      <dgm:prSet presAssocID="{893A296F-D624-4B08-90FB-1FD6D470C628}" presName="hierRoot2" presStyleCnt="0"/>
      <dgm:spPr/>
    </dgm:pt>
    <dgm:pt modelId="{E51D04D8-A59D-4729-9A61-13DA7DBE05AC}" type="pres">
      <dgm:prSet presAssocID="{893A296F-D624-4B08-90FB-1FD6D470C628}" presName="composite2" presStyleCnt="0"/>
      <dgm:spPr/>
    </dgm:pt>
    <dgm:pt modelId="{9973AA08-5C60-46F4-B800-A76A77885749}" type="pres">
      <dgm:prSet presAssocID="{893A296F-D624-4B08-90FB-1FD6D470C628}" presName="background2" presStyleLbl="node2" presStyleIdx="1" presStyleCnt="3"/>
      <dgm:sp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0"/>
        </a:gradFill>
      </dgm:spPr>
    </dgm:pt>
    <dgm:pt modelId="{33B867B6-0DCF-47F1-AB1D-D4B7280A8FC7}" type="pres">
      <dgm:prSet presAssocID="{893A296F-D624-4B08-90FB-1FD6D470C628}" presName="text2" presStyleLbl="fgAcc2" presStyleIdx="1" presStyleCnt="3" custLinFactNeighborX="-899" custLinFactNeighborY="2930">
        <dgm:presLayoutVars>
          <dgm:chPref val="3"/>
        </dgm:presLayoutVars>
      </dgm:prSet>
      <dgm:spPr/>
    </dgm:pt>
    <dgm:pt modelId="{A191FBEE-4325-4AEE-A29B-F504F0054E22}" type="pres">
      <dgm:prSet presAssocID="{893A296F-D624-4B08-90FB-1FD6D470C628}" presName="hierChild3" presStyleCnt="0"/>
      <dgm:spPr/>
    </dgm:pt>
    <dgm:pt modelId="{0DAF0BCC-BCAC-418E-B302-2F79E6661074}" type="pres">
      <dgm:prSet presAssocID="{002634F6-43D9-45B9-ACF9-37F95D925E87}" presName="Name10" presStyleLbl="parChTrans1D2" presStyleIdx="2" presStyleCnt="3"/>
      <dgm:spPr/>
    </dgm:pt>
    <dgm:pt modelId="{1E118886-8B1B-4836-8C1B-1BD261017CF4}" type="pres">
      <dgm:prSet presAssocID="{E80C0B43-06A5-43E0-8A41-330C5BC3C4BA}" presName="hierRoot2" presStyleCnt="0"/>
      <dgm:spPr/>
    </dgm:pt>
    <dgm:pt modelId="{9BB15DBA-0976-473F-A69E-FFCBBA11901E}" type="pres">
      <dgm:prSet presAssocID="{E80C0B43-06A5-43E0-8A41-330C5BC3C4BA}" presName="composite2" presStyleCnt="0"/>
      <dgm:spPr/>
    </dgm:pt>
    <dgm:pt modelId="{C20AA51E-017F-4778-8586-D7AE0C7E3BC8}" type="pres">
      <dgm:prSet presAssocID="{E80C0B43-06A5-43E0-8A41-330C5BC3C4BA}" presName="background2" presStyleLbl="node2" presStyleIdx="2" presStyleCnt="3"/>
      <dgm:sp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6200000" scaled="0"/>
        </a:gradFill>
      </dgm:spPr>
    </dgm:pt>
    <dgm:pt modelId="{5192BB4F-31E9-4A22-922E-1C4C6863CEEF}" type="pres">
      <dgm:prSet presAssocID="{E80C0B43-06A5-43E0-8A41-330C5BC3C4BA}" presName="text2" presStyleLbl="fgAcc2" presStyleIdx="2" presStyleCnt="3" custScaleX="90083" custScaleY="103614" custLinFactNeighborX="-38919" custLinFactNeighborY="2459">
        <dgm:presLayoutVars>
          <dgm:chPref val="3"/>
        </dgm:presLayoutVars>
      </dgm:prSet>
      <dgm:spPr/>
    </dgm:pt>
    <dgm:pt modelId="{6145DC24-E44F-4B1C-B534-B762E8FA8E20}" type="pres">
      <dgm:prSet presAssocID="{E80C0B43-06A5-43E0-8A41-330C5BC3C4BA}" presName="hierChild3" presStyleCnt="0"/>
      <dgm:spPr/>
    </dgm:pt>
  </dgm:ptLst>
  <dgm:cxnLst>
    <dgm:cxn modelId="{34D0F911-E2D7-4FD6-AB11-934769782155}" type="presOf" srcId="{055EACDD-599E-4071-BA36-A7B1237D5282}" destId="{173CCCF5-DD2E-46CC-9B75-0214DE6922E8}" srcOrd="0" destOrd="0" presId="urn:microsoft.com/office/officeart/2005/8/layout/hierarchy1"/>
    <dgm:cxn modelId="{4A528818-AC46-4E13-B154-73A27D654DFF}" type="presOf" srcId="{AEDE2AFF-3E61-4CD6-B318-31237C0F17EC}" destId="{51AE8495-33EA-4E26-A917-2805C721A71E}" srcOrd="0" destOrd="0" presId="urn:microsoft.com/office/officeart/2005/8/layout/hierarchy1"/>
    <dgm:cxn modelId="{98F5981E-3778-4456-BC11-D6AF76795C9A}" type="presOf" srcId="{16968F1E-0975-4BAA-9C8A-B2B33E9273F3}" destId="{C227B51A-ED4E-4D73-BA3B-7BB9F2B4BB6D}" srcOrd="0" destOrd="0" presId="urn:microsoft.com/office/officeart/2005/8/layout/hierarchy1"/>
    <dgm:cxn modelId="{4024E728-F70F-4AA4-92F8-ACEF59FD195C}" srcId="{3412E107-F71C-4E13-8AF1-CF74CB57D31A}" destId="{E80C0B43-06A5-43E0-8A41-330C5BC3C4BA}" srcOrd="2" destOrd="0" parTransId="{002634F6-43D9-45B9-ACF9-37F95D925E87}" sibTransId="{F2187BEF-DFDF-480E-B236-B5351ECFD333}"/>
    <dgm:cxn modelId="{27A3D62F-7A57-4EF7-9A2F-EA6687DFF7F0}" type="presOf" srcId="{D2AB998C-D72E-40C1-909E-7139624A4499}" destId="{40899558-621F-4B0D-B585-C49CBA4EA7F0}" srcOrd="0" destOrd="0" presId="urn:microsoft.com/office/officeart/2005/8/layout/hierarchy1"/>
    <dgm:cxn modelId="{923CFB3A-A3A0-4578-833A-4DFEAEE14BB7}" type="presOf" srcId="{3412E107-F71C-4E13-8AF1-CF74CB57D31A}" destId="{823CA37B-F907-481D-8DE5-89F217742971}" srcOrd="0" destOrd="0" presId="urn:microsoft.com/office/officeart/2005/8/layout/hierarchy1"/>
    <dgm:cxn modelId="{3EFB8959-B214-4F7F-9FFE-EF6324E69491}" type="presOf" srcId="{002634F6-43D9-45B9-ACF9-37F95D925E87}" destId="{0DAF0BCC-BCAC-418E-B302-2F79E6661074}" srcOrd="0" destOrd="0" presId="urn:microsoft.com/office/officeart/2005/8/layout/hierarchy1"/>
    <dgm:cxn modelId="{5C7D437B-1E16-4B53-B2A6-424A600F5390}" srcId="{3412E107-F71C-4E13-8AF1-CF74CB57D31A}" destId="{893A296F-D624-4B08-90FB-1FD6D470C628}" srcOrd="1" destOrd="0" parTransId="{AEDE2AFF-3E61-4CD6-B318-31237C0F17EC}" sibTransId="{CA6987D8-761D-4CEB-AA73-C616CA6FAFB1}"/>
    <dgm:cxn modelId="{23241C90-1D5A-4C62-83C5-0A308BD21B3E}" srcId="{3412E107-F71C-4E13-8AF1-CF74CB57D31A}" destId="{D2AB998C-D72E-40C1-909E-7139624A4499}" srcOrd="0" destOrd="0" parTransId="{055EACDD-599E-4071-BA36-A7B1237D5282}" sibTransId="{E689BABF-25EA-421E-AE45-CDE83B52C177}"/>
    <dgm:cxn modelId="{87F6D5CB-5EBE-4AB5-A44A-7125C307350C}" srcId="{16968F1E-0975-4BAA-9C8A-B2B33E9273F3}" destId="{3412E107-F71C-4E13-8AF1-CF74CB57D31A}" srcOrd="0" destOrd="0" parTransId="{676EC2A6-94B2-4ED1-B89C-880C5EA2498F}" sibTransId="{1121D61A-790F-4F64-A24A-6D7C8DAEA083}"/>
    <dgm:cxn modelId="{866189D8-A68F-450A-BDA9-CE71AC7E0AFE}" type="presOf" srcId="{893A296F-D624-4B08-90FB-1FD6D470C628}" destId="{33B867B6-0DCF-47F1-AB1D-D4B7280A8FC7}" srcOrd="0" destOrd="0" presId="urn:microsoft.com/office/officeart/2005/8/layout/hierarchy1"/>
    <dgm:cxn modelId="{8F6926DF-BCA3-4D32-994A-CF9A9E390C65}" type="presOf" srcId="{E80C0B43-06A5-43E0-8A41-330C5BC3C4BA}" destId="{5192BB4F-31E9-4A22-922E-1C4C6863CEEF}" srcOrd="0" destOrd="0" presId="urn:microsoft.com/office/officeart/2005/8/layout/hierarchy1"/>
    <dgm:cxn modelId="{34E26EFB-F35A-4DFE-9792-F957FF5E254E}" type="presParOf" srcId="{C227B51A-ED4E-4D73-BA3B-7BB9F2B4BB6D}" destId="{26BAA7B4-A5E0-4163-849F-7C317E0DF2AF}" srcOrd="0" destOrd="0" presId="urn:microsoft.com/office/officeart/2005/8/layout/hierarchy1"/>
    <dgm:cxn modelId="{CE8B5268-FBED-4AB2-BC15-3849A1271784}" type="presParOf" srcId="{26BAA7B4-A5E0-4163-849F-7C317E0DF2AF}" destId="{AC358BC1-E94B-4D63-9B97-7DB72D4F2256}" srcOrd="0" destOrd="0" presId="urn:microsoft.com/office/officeart/2005/8/layout/hierarchy1"/>
    <dgm:cxn modelId="{C024C331-7F88-4274-B018-5BC2A52D90B4}" type="presParOf" srcId="{AC358BC1-E94B-4D63-9B97-7DB72D4F2256}" destId="{C3304DDF-852A-4503-B5AB-02234E0F7B34}" srcOrd="0" destOrd="0" presId="urn:microsoft.com/office/officeart/2005/8/layout/hierarchy1"/>
    <dgm:cxn modelId="{F59D7568-DBD0-41ED-991E-5E8C53567C34}" type="presParOf" srcId="{AC358BC1-E94B-4D63-9B97-7DB72D4F2256}" destId="{823CA37B-F907-481D-8DE5-89F217742971}" srcOrd="1" destOrd="0" presId="urn:microsoft.com/office/officeart/2005/8/layout/hierarchy1"/>
    <dgm:cxn modelId="{BC1E28A7-0EAB-4060-8DAD-A510E6F50588}" type="presParOf" srcId="{26BAA7B4-A5E0-4163-849F-7C317E0DF2AF}" destId="{A5C46BD5-97D6-4087-9C0A-BAA56C2D69AC}" srcOrd="1" destOrd="0" presId="urn:microsoft.com/office/officeart/2005/8/layout/hierarchy1"/>
    <dgm:cxn modelId="{B2D6172D-E12C-4AE0-9726-0B0476427CF7}" type="presParOf" srcId="{A5C46BD5-97D6-4087-9C0A-BAA56C2D69AC}" destId="{173CCCF5-DD2E-46CC-9B75-0214DE6922E8}" srcOrd="0" destOrd="0" presId="urn:microsoft.com/office/officeart/2005/8/layout/hierarchy1"/>
    <dgm:cxn modelId="{AC31B149-91CF-4537-8F53-ED655CABA948}" type="presParOf" srcId="{A5C46BD5-97D6-4087-9C0A-BAA56C2D69AC}" destId="{8D5CFE66-C9D6-4744-8CEE-CE59C090082E}" srcOrd="1" destOrd="0" presId="urn:microsoft.com/office/officeart/2005/8/layout/hierarchy1"/>
    <dgm:cxn modelId="{A2DB52D3-94D2-4C5F-BF34-CF4565855B18}" type="presParOf" srcId="{8D5CFE66-C9D6-4744-8CEE-CE59C090082E}" destId="{E5CF883C-260A-493F-94EF-BB6A047F2ACA}" srcOrd="0" destOrd="0" presId="urn:microsoft.com/office/officeart/2005/8/layout/hierarchy1"/>
    <dgm:cxn modelId="{FF40E9D9-2BB7-4C42-8111-F755EC0B2298}" type="presParOf" srcId="{E5CF883C-260A-493F-94EF-BB6A047F2ACA}" destId="{A457AEA9-5FA7-4FFE-BB4F-FE871C2E6459}" srcOrd="0" destOrd="0" presId="urn:microsoft.com/office/officeart/2005/8/layout/hierarchy1"/>
    <dgm:cxn modelId="{59FD8DB9-67EB-4A6D-B2A3-19DCC6488E0C}" type="presParOf" srcId="{E5CF883C-260A-493F-94EF-BB6A047F2ACA}" destId="{40899558-621F-4B0D-B585-C49CBA4EA7F0}" srcOrd="1" destOrd="0" presId="urn:microsoft.com/office/officeart/2005/8/layout/hierarchy1"/>
    <dgm:cxn modelId="{300D8077-5CE8-4773-A6CB-D881D3DE2606}" type="presParOf" srcId="{8D5CFE66-C9D6-4744-8CEE-CE59C090082E}" destId="{3A31C994-0176-4122-B40D-CF740FB44D0D}" srcOrd="1" destOrd="0" presId="urn:microsoft.com/office/officeart/2005/8/layout/hierarchy1"/>
    <dgm:cxn modelId="{516C1894-C5B8-4FCA-99B3-33DAADB4E38D}" type="presParOf" srcId="{A5C46BD5-97D6-4087-9C0A-BAA56C2D69AC}" destId="{51AE8495-33EA-4E26-A917-2805C721A71E}" srcOrd="2" destOrd="0" presId="urn:microsoft.com/office/officeart/2005/8/layout/hierarchy1"/>
    <dgm:cxn modelId="{034B41E1-F65F-424A-9C04-FB1038C827AA}" type="presParOf" srcId="{A5C46BD5-97D6-4087-9C0A-BAA56C2D69AC}" destId="{DD436B68-B262-4C5D-AEF3-1EDB727AA96C}" srcOrd="3" destOrd="0" presId="urn:microsoft.com/office/officeart/2005/8/layout/hierarchy1"/>
    <dgm:cxn modelId="{152B5AAC-0CBD-4B49-B5B6-23151394FC3A}" type="presParOf" srcId="{DD436B68-B262-4C5D-AEF3-1EDB727AA96C}" destId="{E51D04D8-A59D-4729-9A61-13DA7DBE05AC}" srcOrd="0" destOrd="0" presId="urn:microsoft.com/office/officeart/2005/8/layout/hierarchy1"/>
    <dgm:cxn modelId="{0CA4707D-472E-440C-8752-EFF67C62C4CA}" type="presParOf" srcId="{E51D04D8-A59D-4729-9A61-13DA7DBE05AC}" destId="{9973AA08-5C60-46F4-B800-A76A77885749}" srcOrd="0" destOrd="0" presId="urn:microsoft.com/office/officeart/2005/8/layout/hierarchy1"/>
    <dgm:cxn modelId="{D45DA5D6-0ADF-4196-9242-F284B4EA68E2}" type="presParOf" srcId="{E51D04D8-A59D-4729-9A61-13DA7DBE05AC}" destId="{33B867B6-0DCF-47F1-AB1D-D4B7280A8FC7}" srcOrd="1" destOrd="0" presId="urn:microsoft.com/office/officeart/2005/8/layout/hierarchy1"/>
    <dgm:cxn modelId="{45CC6C00-A597-41CA-B8CA-CA1975186502}" type="presParOf" srcId="{DD436B68-B262-4C5D-AEF3-1EDB727AA96C}" destId="{A191FBEE-4325-4AEE-A29B-F504F0054E22}" srcOrd="1" destOrd="0" presId="urn:microsoft.com/office/officeart/2005/8/layout/hierarchy1"/>
    <dgm:cxn modelId="{2D0A73C5-0368-45E3-8EAA-D4AA11493ABE}" type="presParOf" srcId="{A5C46BD5-97D6-4087-9C0A-BAA56C2D69AC}" destId="{0DAF0BCC-BCAC-418E-B302-2F79E6661074}" srcOrd="4" destOrd="0" presId="urn:microsoft.com/office/officeart/2005/8/layout/hierarchy1"/>
    <dgm:cxn modelId="{D4C2E3D2-56F9-429A-A3CC-FED79CA43EB8}" type="presParOf" srcId="{A5C46BD5-97D6-4087-9C0A-BAA56C2D69AC}" destId="{1E118886-8B1B-4836-8C1B-1BD261017CF4}" srcOrd="5" destOrd="0" presId="urn:microsoft.com/office/officeart/2005/8/layout/hierarchy1"/>
    <dgm:cxn modelId="{DB15F0EB-85BA-4EA1-BA6F-989FD1AC8F7F}" type="presParOf" srcId="{1E118886-8B1B-4836-8C1B-1BD261017CF4}" destId="{9BB15DBA-0976-473F-A69E-FFCBBA11901E}" srcOrd="0" destOrd="0" presId="urn:microsoft.com/office/officeart/2005/8/layout/hierarchy1"/>
    <dgm:cxn modelId="{22461441-6802-4D17-90C0-6AD4279F9CE9}" type="presParOf" srcId="{9BB15DBA-0976-473F-A69E-FFCBBA11901E}" destId="{C20AA51E-017F-4778-8586-D7AE0C7E3BC8}" srcOrd="0" destOrd="0" presId="urn:microsoft.com/office/officeart/2005/8/layout/hierarchy1"/>
    <dgm:cxn modelId="{C423E5A9-CC95-46A5-9A81-D6EDE7A1A126}" type="presParOf" srcId="{9BB15DBA-0976-473F-A69E-FFCBBA11901E}" destId="{5192BB4F-31E9-4A22-922E-1C4C6863CEEF}" srcOrd="1" destOrd="0" presId="urn:microsoft.com/office/officeart/2005/8/layout/hierarchy1"/>
    <dgm:cxn modelId="{74B3047C-453E-42D9-8CE7-A2B4B85611D9}" type="presParOf" srcId="{1E118886-8B1B-4836-8C1B-1BD261017CF4}" destId="{6145DC24-E44F-4B1C-B534-B762E8FA8E20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968F1E-0975-4BAA-9C8A-B2B33E9273F3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3412E107-F71C-4E13-8AF1-CF74CB57D31A}">
      <dgm:prSet phldrT="[Text]" custT="1"/>
      <dgm:spPr/>
      <dgm:t>
        <a:bodyPr/>
        <a:lstStyle/>
        <a:p>
          <a:pPr rtl="0"/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Reservoirs</a:t>
          </a:r>
          <a:endParaRPr lang="ar-EG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</dgm:t>
    </dgm:pt>
    <dgm:pt modelId="{676EC2A6-94B2-4ED1-B89C-880C5EA2498F}" type="parTrans" cxnId="{87F6D5CB-5EBE-4AB5-A44A-7125C307350C}">
      <dgm:prSet/>
      <dgm:spPr/>
      <dgm:t>
        <a:bodyPr/>
        <a:lstStyle/>
        <a:p>
          <a:pPr rtl="0"/>
          <a:endParaRPr lang="ar-EG"/>
        </a:p>
      </dgm:t>
    </dgm:pt>
    <dgm:pt modelId="{1121D61A-790F-4F64-A24A-6D7C8DAEA083}" type="sibTrans" cxnId="{87F6D5CB-5EBE-4AB5-A44A-7125C307350C}">
      <dgm:prSet/>
      <dgm:spPr/>
      <dgm:t>
        <a:bodyPr/>
        <a:lstStyle/>
        <a:p>
          <a:pPr rtl="0"/>
          <a:endParaRPr lang="ar-EG"/>
        </a:p>
      </dgm:t>
    </dgm:pt>
    <dgm:pt modelId="{D2AB998C-D72E-40C1-909E-7139624A4499}">
      <dgm:prSet phldrT="[Text]" custT="1"/>
      <dgm:spPr/>
      <dgm:t>
        <a:bodyPr/>
        <a:lstStyle/>
        <a:p>
          <a:pPr rtl="0"/>
          <a:r>
            <a:rPr lang="en-US" sz="2800" b="1" dirty="0">
              <a:latin typeface="Garamond" pitchFamily="18" charset="0"/>
            </a:rPr>
            <a:t>Inanimate</a:t>
          </a:r>
          <a:endParaRPr lang="ar-EG" sz="2800" b="1" dirty="0">
            <a:latin typeface="Garamond" pitchFamily="18" charset="0"/>
          </a:endParaRPr>
        </a:p>
      </dgm:t>
    </dgm:pt>
    <dgm:pt modelId="{055EACDD-599E-4071-BA36-A7B1237D5282}" type="parTrans" cxnId="{23241C90-1D5A-4C62-83C5-0A308BD21B3E}">
      <dgm:prSet/>
      <dgm:spPr/>
      <dgm:t>
        <a:bodyPr/>
        <a:lstStyle/>
        <a:p>
          <a:pPr rtl="0"/>
          <a:endParaRPr lang="ar-EG"/>
        </a:p>
      </dgm:t>
    </dgm:pt>
    <dgm:pt modelId="{E689BABF-25EA-421E-AE45-CDE83B52C177}" type="sibTrans" cxnId="{23241C90-1D5A-4C62-83C5-0A308BD21B3E}">
      <dgm:prSet/>
      <dgm:spPr/>
      <dgm:t>
        <a:bodyPr/>
        <a:lstStyle/>
        <a:p>
          <a:pPr rtl="0"/>
          <a:endParaRPr lang="ar-EG"/>
        </a:p>
      </dgm:t>
    </dgm:pt>
    <dgm:pt modelId="{893A296F-D624-4B08-90FB-1FD6D470C628}">
      <dgm:prSet phldrT="[Text]" custT="1"/>
      <dgm:spPr/>
      <dgm:t>
        <a:bodyPr/>
        <a:lstStyle/>
        <a:p>
          <a:pPr rtl="0"/>
          <a:r>
            <a:rPr lang="en-US" sz="2800" b="1" dirty="0">
              <a:latin typeface="Garamond" pitchFamily="18" charset="0"/>
            </a:rPr>
            <a:t>Animal</a:t>
          </a:r>
          <a:endParaRPr lang="ar-EG" sz="2800" b="1" dirty="0">
            <a:latin typeface="Garamond" pitchFamily="18" charset="0"/>
          </a:endParaRPr>
        </a:p>
      </dgm:t>
    </dgm:pt>
    <dgm:pt modelId="{AEDE2AFF-3E61-4CD6-B318-31237C0F17EC}" type="parTrans" cxnId="{5C7D437B-1E16-4B53-B2A6-424A600F5390}">
      <dgm:prSet/>
      <dgm:spPr/>
      <dgm:t>
        <a:bodyPr/>
        <a:lstStyle/>
        <a:p>
          <a:pPr rtl="0"/>
          <a:endParaRPr lang="ar-EG"/>
        </a:p>
      </dgm:t>
    </dgm:pt>
    <dgm:pt modelId="{CA6987D8-761D-4CEB-AA73-C616CA6FAFB1}" type="sibTrans" cxnId="{5C7D437B-1E16-4B53-B2A6-424A600F5390}">
      <dgm:prSet/>
      <dgm:spPr/>
      <dgm:t>
        <a:bodyPr/>
        <a:lstStyle/>
        <a:p>
          <a:pPr rtl="0"/>
          <a:endParaRPr lang="ar-EG"/>
        </a:p>
      </dgm:t>
    </dgm:pt>
    <dgm:pt modelId="{E80C0B43-06A5-43E0-8A41-330C5BC3C4BA}">
      <dgm:prSet custT="1"/>
      <dgm:spPr/>
      <dgm:t>
        <a:bodyPr/>
        <a:lstStyle/>
        <a:p>
          <a:pPr rtl="1"/>
          <a:r>
            <a: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Human</a:t>
          </a:r>
          <a:endParaRPr lang="ar-EG" sz="4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</dgm:t>
    </dgm:pt>
    <dgm:pt modelId="{002634F6-43D9-45B9-ACF9-37F95D925E87}" type="parTrans" cxnId="{4024E728-F70F-4AA4-92F8-ACEF59FD195C}">
      <dgm:prSet/>
      <dgm:spPr/>
      <dgm:t>
        <a:bodyPr/>
        <a:lstStyle/>
        <a:p>
          <a:pPr rtl="1"/>
          <a:endParaRPr lang="ar-EG"/>
        </a:p>
      </dgm:t>
    </dgm:pt>
    <dgm:pt modelId="{F2187BEF-DFDF-480E-B236-B5351ECFD333}" type="sibTrans" cxnId="{4024E728-F70F-4AA4-92F8-ACEF59FD195C}">
      <dgm:prSet/>
      <dgm:spPr/>
      <dgm:t>
        <a:bodyPr/>
        <a:lstStyle/>
        <a:p>
          <a:pPr rtl="1"/>
          <a:endParaRPr lang="ar-EG"/>
        </a:p>
      </dgm:t>
    </dgm:pt>
    <dgm:pt modelId="{E3FB7F84-7244-4033-85C6-3FEBB40A3DEF}">
      <dgm:prSet custT="1"/>
      <dgm:spPr/>
      <dgm:t>
        <a:bodyPr/>
        <a:lstStyle/>
        <a:p>
          <a:pPr rtl="1"/>
          <a:r>
            <a:rPr lang="en-US" sz="3200" b="1" dirty="0">
              <a:solidFill>
                <a:srgbClr val="FF0000"/>
              </a:solidFill>
              <a:effectLst/>
              <a:latin typeface="Garamond" pitchFamily="18" charset="0"/>
            </a:rPr>
            <a:t>Carriers</a:t>
          </a:r>
          <a:endParaRPr lang="ar-EG" sz="3200" b="1" dirty="0">
            <a:solidFill>
              <a:srgbClr val="FF0000"/>
            </a:solidFill>
            <a:effectLst/>
            <a:latin typeface="Garamond" pitchFamily="18" charset="0"/>
          </a:endParaRPr>
        </a:p>
      </dgm:t>
    </dgm:pt>
    <dgm:pt modelId="{620A0BA4-0B3D-4D4A-81EF-A810CAD64FE7}" type="parTrans" cxnId="{B28D6FA5-AE72-4B18-BA40-794533C2C309}">
      <dgm:prSet/>
      <dgm:spPr>
        <a:ln>
          <a:solidFill>
            <a:srgbClr val="FF0000"/>
          </a:solidFill>
        </a:ln>
      </dgm:spPr>
      <dgm:t>
        <a:bodyPr/>
        <a:lstStyle/>
        <a:p>
          <a:pPr rtl="1"/>
          <a:endParaRPr lang="ar-EG"/>
        </a:p>
      </dgm:t>
    </dgm:pt>
    <dgm:pt modelId="{E214AF95-BE32-4296-B7E2-B7771B5A93C6}" type="sibTrans" cxnId="{B28D6FA5-AE72-4B18-BA40-794533C2C309}">
      <dgm:prSet/>
      <dgm:spPr/>
      <dgm:t>
        <a:bodyPr/>
        <a:lstStyle/>
        <a:p>
          <a:pPr rtl="1"/>
          <a:endParaRPr lang="ar-EG"/>
        </a:p>
      </dgm:t>
    </dgm:pt>
    <dgm:pt modelId="{8DA2D4E2-475C-4C03-A0C0-594294D06077}">
      <dgm:prSet custT="1"/>
      <dgm:spPr/>
      <dgm:t>
        <a:bodyPr/>
        <a:lstStyle/>
        <a:p>
          <a:pPr rtl="1"/>
          <a:r>
            <a:rPr lang="en-US" sz="3600" b="1" dirty="0">
              <a:solidFill>
                <a:srgbClr val="FF0000"/>
              </a:solidFill>
              <a:effectLst/>
              <a:latin typeface="Garamond" pitchFamily="18" charset="0"/>
            </a:rPr>
            <a:t>Cases</a:t>
          </a:r>
          <a:endParaRPr lang="ar-EG" sz="3600" b="1" dirty="0">
            <a:solidFill>
              <a:srgbClr val="FF0000"/>
            </a:solidFill>
            <a:effectLst/>
            <a:latin typeface="Garamond" pitchFamily="18" charset="0"/>
          </a:endParaRPr>
        </a:p>
      </dgm:t>
    </dgm:pt>
    <dgm:pt modelId="{88B0C487-29D0-43D7-A0E1-CDF1EEE4BF0B}" type="parTrans" cxnId="{02D2D82E-85C2-4975-AD09-2F9E35875F16}">
      <dgm:prSet/>
      <dgm:spPr>
        <a:ln>
          <a:solidFill>
            <a:srgbClr val="FF0000"/>
          </a:solidFill>
        </a:ln>
      </dgm:spPr>
      <dgm:t>
        <a:bodyPr/>
        <a:lstStyle/>
        <a:p>
          <a:pPr rtl="1"/>
          <a:endParaRPr lang="ar-EG"/>
        </a:p>
      </dgm:t>
    </dgm:pt>
    <dgm:pt modelId="{AEC74F71-CE96-4C1E-BA36-8610BC9EE8ED}" type="sibTrans" cxnId="{02D2D82E-85C2-4975-AD09-2F9E35875F16}">
      <dgm:prSet/>
      <dgm:spPr/>
      <dgm:t>
        <a:bodyPr/>
        <a:lstStyle/>
        <a:p>
          <a:pPr rtl="1"/>
          <a:endParaRPr lang="ar-EG"/>
        </a:p>
      </dgm:t>
    </dgm:pt>
    <dgm:pt modelId="{C227B51A-ED4E-4D73-BA3B-7BB9F2B4BB6D}" type="pres">
      <dgm:prSet presAssocID="{16968F1E-0975-4BAA-9C8A-B2B33E9273F3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26BAA7B4-A5E0-4163-849F-7C317E0DF2AF}" type="pres">
      <dgm:prSet presAssocID="{3412E107-F71C-4E13-8AF1-CF74CB57D31A}" presName="hierRoot1" presStyleCnt="0"/>
      <dgm:spPr/>
    </dgm:pt>
    <dgm:pt modelId="{AC358BC1-E94B-4D63-9B97-7DB72D4F2256}" type="pres">
      <dgm:prSet presAssocID="{3412E107-F71C-4E13-8AF1-CF74CB57D31A}" presName="composite" presStyleCnt="0"/>
      <dgm:spPr/>
    </dgm:pt>
    <dgm:pt modelId="{C3304DDF-852A-4503-B5AB-02234E0F7B34}" type="pres">
      <dgm:prSet presAssocID="{3412E107-F71C-4E13-8AF1-CF74CB57D31A}" presName="background" presStyleLbl="node0" presStyleIdx="0" presStyleCn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</dgm:pt>
    <dgm:pt modelId="{823CA37B-F907-481D-8DE5-89F217742971}" type="pres">
      <dgm:prSet presAssocID="{3412E107-F71C-4E13-8AF1-CF74CB57D31A}" presName="text" presStyleLbl="fgAcc0" presStyleIdx="0" presStyleCnt="1" custScaleX="143652" custScaleY="44033" custLinFactNeighborX="-30634">
        <dgm:presLayoutVars>
          <dgm:chPref val="3"/>
        </dgm:presLayoutVars>
      </dgm:prSet>
      <dgm:spPr/>
    </dgm:pt>
    <dgm:pt modelId="{A5C46BD5-97D6-4087-9C0A-BAA56C2D69AC}" type="pres">
      <dgm:prSet presAssocID="{3412E107-F71C-4E13-8AF1-CF74CB57D31A}" presName="hierChild2" presStyleCnt="0"/>
      <dgm:spPr/>
    </dgm:pt>
    <dgm:pt modelId="{173CCCF5-DD2E-46CC-9B75-0214DE6922E8}" type="pres">
      <dgm:prSet presAssocID="{055EACDD-599E-4071-BA36-A7B1237D5282}" presName="Name10" presStyleLbl="parChTrans1D2" presStyleIdx="0" presStyleCnt="3"/>
      <dgm:spPr/>
    </dgm:pt>
    <dgm:pt modelId="{8D5CFE66-C9D6-4744-8CEE-CE59C090082E}" type="pres">
      <dgm:prSet presAssocID="{D2AB998C-D72E-40C1-909E-7139624A4499}" presName="hierRoot2" presStyleCnt="0"/>
      <dgm:spPr/>
    </dgm:pt>
    <dgm:pt modelId="{E5CF883C-260A-493F-94EF-BB6A047F2ACA}" type="pres">
      <dgm:prSet presAssocID="{D2AB998C-D72E-40C1-909E-7139624A4499}" presName="composite2" presStyleCnt="0"/>
      <dgm:spPr/>
    </dgm:pt>
    <dgm:pt modelId="{A457AEA9-5FA7-4FFE-BB4F-FE871C2E6459}" type="pres">
      <dgm:prSet presAssocID="{D2AB998C-D72E-40C1-909E-7139624A4499}" presName="background2" presStyleLbl="node2" presStyleIdx="0" presStyleCnt="3"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</dgm:spPr>
    </dgm:pt>
    <dgm:pt modelId="{40899558-621F-4B0D-B585-C49CBA4EA7F0}" type="pres">
      <dgm:prSet presAssocID="{D2AB998C-D72E-40C1-909E-7139624A4499}" presName="text2" presStyleLbl="fgAcc2" presStyleIdx="0" presStyleCnt="3" custScaleX="104158" custScaleY="67590" custLinFactNeighborX="-7610" custLinFactNeighborY="2930">
        <dgm:presLayoutVars>
          <dgm:chPref val="3"/>
        </dgm:presLayoutVars>
      </dgm:prSet>
      <dgm:spPr/>
    </dgm:pt>
    <dgm:pt modelId="{3A31C994-0176-4122-B40D-CF740FB44D0D}" type="pres">
      <dgm:prSet presAssocID="{D2AB998C-D72E-40C1-909E-7139624A4499}" presName="hierChild3" presStyleCnt="0"/>
      <dgm:spPr/>
    </dgm:pt>
    <dgm:pt modelId="{51AE8495-33EA-4E26-A917-2805C721A71E}" type="pres">
      <dgm:prSet presAssocID="{AEDE2AFF-3E61-4CD6-B318-31237C0F17EC}" presName="Name10" presStyleLbl="parChTrans1D2" presStyleIdx="1" presStyleCnt="3"/>
      <dgm:spPr/>
    </dgm:pt>
    <dgm:pt modelId="{DD436B68-B262-4C5D-AEF3-1EDB727AA96C}" type="pres">
      <dgm:prSet presAssocID="{893A296F-D624-4B08-90FB-1FD6D470C628}" presName="hierRoot2" presStyleCnt="0"/>
      <dgm:spPr/>
    </dgm:pt>
    <dgm:pt modelId="{E51D04D8-A59D-4729-9A61-13DA7DBE05AC}" type="pres">
      <dgm:prSet presAssocID="{893A296F-D624-4B08-90FB-1FD6D470C628}" presName="composite2" presStyleCnt="0"/>
      <dgm:spPr/>
    </dgm:pt>
    <dgm:pt modelId="{9973AA08-5C60-46F4-B800-A76A77885749}" type="pres">
      <dgm:prSet presAssocID="{893A296F-D624-4B08-90FB-1FD6D470C628}" presName="background2" presStyleLbl="node2" presStyleIdx="1" presStyleCnt="3"/>
      <dgm:spPr/>
    </dgm:pt>
    <dgm:pt modelId="{33B867B6-0DCF-47F1-AB1D-D4B7280A8FC7}" type="pres">
      <dgm:prSet presAssocID="{893A296F-D624-4B08-90FB-1FD6D470C628}" presName="text2" presStyleLbl="fgAcc2" presStyleIdx="1" presStyleCnt="3" custLinFactNeighborX="-16380" custLinFactNeighborY="2930">
        <dgm:presLayoutVars>
          <dgm:chPref val="3"/>
        </dgm:presLayoutVars>
      </dgm:prSet>
      <dgm:spPr/>
    </dgm:pt>
    <dgm:pt modelId="{A191FBEE-4325-4AEE-A29B-F504F0054E22}" type="pres">
      <dgm:prSet presAssocID="{893A296F-D624-4B08-90FB-1FD6D470C628}" presName="hierChild3" presStyleCnt="0"/>
      <dgm:spPr/>
    </dgm:pt>
    <dgm:pt modelId="{0DAF0BCC-BCAC-418E-B302-2F79E6661074}" type="pres">
      <dgm:prSet presAssocID="{002634F6-43D9-45B9-ACF9-37F95D925E87}" presName="Name10" presStyleLbl="parChTrans1D2" presStyleIdx="2" presStyleCnt="3"/>
      <dgm:spPr/>
    </dgm:pt>
    <dgm:pt modelId="{1E118886-8B1B-4836-8C1B-1BD261017CF4}" type="pres">
      <dgm:prSet presAssocID="{E80C0B43-06A5-43E0-8A41-330C5BC3C4BA}" presName="hierRoot2" presStyleCnt="0"/>
      <dgm:spPr/>
    </dgm:pt>
    <dgm:pt modelId="{9BB15DBA-0976-473F-A69E-FFCBBA11901E}" type="pres">
      <dgm:prSet presAssocID="{E80C0B43-06A5-43E0-8A41-330C5BC3C4BA}" presName="composite2" presStyleCnt="0"/>
      <dgm:spPr/>
    </dgm:pt>
    <dgm:pt modelId="{C20AA51E-017F-4778-8586-D7AE0C7E3BC8}" type="pres">
      <dgm:prSet presAssocID="{E80C0B43-06A5-43E0-8A41-330C5BC3C4BA}" presName="background2" presStyleLbl="node2" presStyleIdx="2" presStyleCnt="3"/>
      <dgm:sp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6200000" scaled="0"/>
        </a:gradFill>
      </dgm:spPr>
    </dgm:pt>
    <dgm:pt modelId="{5192BB4F-31E9-4A22-922E-1C4C6863CEEF}" type="pres">
      <dgm:prSet presAssocID="{E80C0B43-06A5-43E0-8A41-330C5BC3C4BA}" presName="text2" presStyleLbl="fgAcc2" presStyleIdx="2" presStyleCnt="3" custScaleX="148784" custScaleY="103614" custLinFactNeighborX="-38919" custLinFactNeighborY="2459">
        <dgm:presLayoutVars>
          <dgm:chPref val="3"/>
        </dgm:presLayoutVars>
      </dgm:prSet>
      <dgm:spPr/>
    </dgm:pt>
    <dgm:pt modelId="{6145DC24-E44F-4B1C-B534-B762E8FA8E20}" type="pres">
      <dgm:prSet presAssocID="{E80C0B43-06A5-43E0-8A41-330C5BC3C4BA}" presName="hierChild3" presStyleCnt="0"/>
      <dgm:spPr/>
    </dgm:pt>
    <dgm:pt modelId="{07D003F4-8BDA-4DC5-AEC3-25802AF922CD}" type="pres">
      <dgm:prSet presAssocID="{620A0BA4-0B3D-4D4A-81EF-A810CAD64FE7}" presName="Name17" presStyleLbl="parChTrans1D3" presStyleIdx="0" presStyleCnt="2"/>
      <dgm:spPr/>
    </dgm:pt>
    <dgm:pt modelId="{54332C5A-CAF2-46BB-9FE9-FB10C1A96E02}" type="pres">
      <dgm:prSet presAssocID="{E3FB7F84-7244-4033-85C6-3FEBB40A3DEF}" presName="hierRoot3" presStyleCnt="0"/>
      <dgm:spPr/>
    </dgm:pt>
    <dgm:pt modelId="{34CAA6E3-71D1-4B64-946C-731AC3AE4DC5}" type="pres">
      <dgm:prSet presAssocID="{E3FB7F84-7244-4033-85C6-3FEBB40A3DEF}" presName="composite3" presStyleCnt="0"/>
      <dgm:spPr/>
    </dgm:pt>
    <dgm:pt modelId="{503293F5-F1E2-4747-B192-A5AE16FD1CE9}" type="pres">
      <dgm:prSet presAssocID="{E3FB7F84-7244-4033-85C6-3FEBB40A3DEF}" presName="background3" presStyleLbl="node3" presStyleIdx="0" presStyleCnt="2"/>
      <dgm:sp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6200000" scaled="0"/>
        </a:gradFill>
      </dgm:spPr>
    </dgm:pt>
    <dgm:pt modelId="{1E76FBF2-29F7-4B2D-85CA-2FC665783CA7}" type="pres">
      <dgm:prSet presAssocID="{E3FB7F84-7244-4033-85C6-3FEBB40A3DEF}" presName="text3" presStyleLbl="fgAcc3" presStyleIdx="0" presStyleCnt="2" custLinFactNeighborX="63059">
        <dgm:presLayoutVars>
          <dgm:chPref val="3"/>
        </dgm:presLayoutVars>
      </dgm:prSet>
      <dgm:spPr/>
    </dgm:pt>
    <dgm:pt modelId="{954902D9-C869-4526-83AD-CAF605B1CA80}" type="pres">
      <dgm:prSet presAssocID="{E3FB7F84-7244-4033-85C6-3FEBB40A3DEF}" presName="hierChild4" presStyleCnt="0"/>
      <dgm:spPr/>
    </dgm:pt>
    <dgm:pt modelId="{EE749329-8605-4047-9EE4-66610FFF0DF6}" type="pres">
      <dgm:prSet presAssocID="{88B0C487-29D0-43D7-A0E1-CDF1EEE4BF0B}" presName="Name17" presStyleLbl="parChTrans1D3" presStyleIdx="1" presStyleCnt="2"/>
      <dgm:spPr/>
    </dgm:pt>
    <dgm:pt modelId="{63BACB32-BC4F-430D-BF8C-D5C653334207}" type="pres">
      <dgm:prSet presAssocID="{8DA2D4E2-475C-4C03-A0C0-594294D06077}" presName="hierRoot3" presStyleCnt="0"/>
      <dgm:spPr/>
    </dgm:pt>
    <dgm:pt modelId="{9639FED7-E482-4C54-A491-37D656FF32B5}" type="pres">
      <dgm:prSet presAssocID="{8DA2D4E2-475C-4C03-A0C0-594294D06077}" presName="composite3" presStyleCnt="0"/>
      <dgm:spPr/>
    </dgm:pt>
    <dgm:pt modelId="{B4162082-A6D7-4E13-A748-FCF9BA9E4187}" type="pres">
      <dgm:prSet presAssocID="{8DA2D4E2-475C-4C03-A0C0-594294D06077}" presName="background3" presStyleLbl="node3" presStyleIdx="1" presStyleCnt="2"/>
      <dgm:sp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0"/>
        </a:gradFill>
      </dgm:spPr>
    </dgm:pt>
    <dgm:pt modelId="{D6A9B5AF-6302-4FDE-A2A5-DC8524274A85}" type="pres">
      <dgm:prSet presAssocID="{8DA2D4E2-475C-4C03-A0C0-594294D06077}" presName="text3" presStyleLbl="fgAcc3" presStyleIdx="1" presStyleCnt="2" custLinFactNeighborX="4205">
        <dgm:presLayoutVars>
          <dgm:chPref val="3"/>
        </dgm:presLayoutVars>
      </dgm:prSet>
      <dgm:spPr/>
    </dgm:pt>
    <dgm:pt modelId="{EC87D143-69E6-46B5-96A5-67DAFE6FA844}" type="pres">
      <dgm:prSet presAssocID="{8DA2D4E2-475C-4C03-A0C0-594294D06077}" presName="hierChild4" presStyleCnt="0"/>
      <dgm:spPr/>
    </dgm:pt>
  </dgm:ptLst>
  <dgm:cxnLst>
    <dgm:cxn modelId="{799D610F-5376-490C-92C5-DEB644AE8BB2}" type="presOf" srcId="{055EACDD-599E-4071-BA36-A7B1237D5282}" destId="{173CCCF5-DD2E-46CC-9B75-0214DE6922E8}" srcOrd="0" destOrd="0" presId="urn:microsoft.com/office/officeart/2005/8/layout/hierarchy1"/>
    <dgm:cxn modelId="{BAEF7B13-AD5F-4368-82F3-5306CF0C4191}" type="presOf" srcId="{E3FB7F84-7244-4033-85C6-3FEBB40A3DEF}" destId="{1E76FBF2-29F7-4B2D-85CA-2FC665783CA7}" srcOrd="0" destOrd="0" presId="urn:microsoft.com/office/officeart/2005/8/layout/hierarchy1"/>
    <dgm:cxn modelId="{4024E728-F70F-4AA4-92F8-ACEF59FD195C}" srcId="{3412E107-F71C-4E13-8AF1-CF74CB57D31A}" destId="{E80C0B43-06A5-43E0-8A41-330C5BC3C4BA}" srcOrd="2" destOrd="0" parTransId="{002634F6-43D9-45B9-ACF9-37F95D925E87}" sibTransId="{F2187BEF-DFDF-480E-B236-B5351ECFD333}"/>
    <dgm:cxn modelId="{02D2D82E-85C2-4975-AD09-2F9E35875F16}" srcId="{E80C0B43-06A5-43E0-8A41-330C5BC3C4BA}" destId="{8DA2D4E2-475C-4C03-A0C0-594294D06077}" srcOrd="1" destOrd="0" parTransId="{88B0C487-29D0-43D7-A0E1-CDF1EEE4BF0B}" sibTransId="{AEC74F71-CE96-4C1E-BA36-8610BC9EE8ED}"/>
    <dgm:cxn modelId="{7AB9385D-EC82-46CE-AB68-81969B76D53D}" type="presOf" srcId="{E80C0B43-06A5-43E0-8A41-330C5BC3C4BA}" destId="{5192BB4F-31E9-4A22-922E-1C4C6863CEEF}" srcOrd="0" destOrd="0" presId="urn:microsoft.com/office/officeart/2005/8/layout/hierarchy1"/>
    <dgm:cxn modelId="{FA079F53-CE2F-4C7D-8383-87334A65AF43}" type="presOf" srcId="{88B0C487-29D0-43D7-A0E1-CDF1EEE4BF0B}" destId="{EE749329-8605-4047-9EE4-66610FFF0DF6}" srcOrd="0" destOrd="0" presId="urn:microsoft.com/office/officeart/2005/8/layout/hierarchy1"/>
    <dgm:cxn modelId="{5C7D437B-1E16-4B53-B2A6-424A600F5390}" srcId="{3412E107-F71C-4E13-8AF1-CF74CB57D31A}" destId="{893A296F-D624-4B08-90FB-1FD6D470C628}" srcOrd="1" destOrd="0" parTransId="{AEDE2AFF-3E61-4CD6-B318-31237C0F17EC}" sibTransId="{CA6987D8-761D-4CEB-AA73-C616CA6FAFB1}"/>
    <dgm:cxn modelId="{8D3D3785-4807-456E-9474-AE280678F137}" type="presOf" srcId="{002634F6-43D9-45B9-ACF9-37F95D925E87}" destId="{0DAF0BCC-BCAC-418E-B302-2F79E6661074}" srcOrd="0" destOrd="0" presId="urn:microsoft.com/office/officeart/2005/8/layout/hierarchy1"/>
    <dgm:cxn modelId="{8DC20C87-F458-4D61-B386-8FAEC22C563E}" type="presOf" srcId="{620A0BA4-0B3D-4D4A-81EF-A810CAD64FE7}" destId="{07D003F4-8BDA-4DC5-AEC3-25802AF922CD}" srcOrd="0" destOrd="0" presId="urn:microsoft.com/office/officeart/2005/8/layout/hierarchy1"/>
    <dgm:cxn modelId="{23241C90-1D5A-4C62-83C5-0A308BD21B3E}" srcId="{3412E107-F71C-4E13-8AF1-CF74CB57D31A}" destId="{D2AB998C-D72E-40C1-909E-7139624A4499}" srcOrd="0" destOrd="0" parTransId="{055EACDD-599E-4071-BA36-A7B1237D5282}" sibTransId="{E689BABF-25EA-421E-AE45-CDE83B52C177}"/>
    <dgm:cxn modelId="{B28D6FA5-AE72-4B18-BA40-794533C2C309}" srcId="{E80C0B43-06A5-43E0-8A41-330C5BC3C4BA}" destId="{E3FB7F84-7244-4033-85C6-3FEBB40A3DEF}" srcOrd="0" destOrd="0" parTransId="{620A0BA4-0B3D-4D4A-81EF-A810CAD64FE7}" sibTransId="{E214AF95-BE32-4296-B7E2-B7771B5A93C6}"/>
    <dgm:cxn modelId="{5BF802C8-74F0-4BBB-A2A5-AE93BA565AEA}" type="presOf" srcId="{16968F1E-0975-4BAA-9C8A-B2B33E9273F3}" destId="{C227B51A-ED4E-4D73-BA3B-7BB9F2B4BB6D}" srcOrd="0" destOrd="0" presId="urn:microsoft.com/office/officeart/2005/8/layout/hierarchy1"/>
    <dgm:cxn modelId="{DCEC62C9-9642-4362-9C22-620EE947DCDF}" type="presOf" srcId="{893A296F-D624-4B08-90FB-1FD6D470C628}" destId="{33B867B6-0DCF-47F1-AB1D-D4B7280A8FC7}" srcOrd="0" destOrd="0" presId="urn:microsoft.com/office/officeart/2005/8/layout/hierarchy1"/>
    <dgm:cxn modelId="{87F6D5CB-5EBE-4AB5-A44A-7125C307350C}" srcId="{16968F1E-0975-4BAA-9C8A-B2B33E9273F3}" destId="{3412E107-F71C-4E13-8AF1-CF74CB57D31A}" srcOrd="0" destOrd="0" parTransId="{676EC2A6-94B2-4ED1-B89C-880C5EA2498F}" sibTransId="{1121D61A-790F-4F64-A24A-6D7C8DAEA083}"/>
    <dgm:cxn modelId="{73413ADA-F080-478E-ADD2-45FE1E87B953}" type="presOf" srcId="{D2AB998C-D72E-40C1-909E-7139624A4499}" destId="{40899558-621F-4B0D-B585-C49CBA4EA7F0}" srcOrd="0" destOrd="0" presId="urn:microsoft.com/office/officeart/2005/8/layout/hierarchy1"/>
    <dgm:cxn modelId="{5F3EFEE5-9C2D-4A4D-9A99-24CEDF6449A0}" type="presOf" srcId="{AEDE2AFF-3E61-4CD6-B318-31237C0F17EC}" destId="{51AE8495-33EA-4E26-A917-2805C721A71E}" srcOrd="0" destOrd="0" presId="urn:microsoft.com/office/officeart/2005/8/layout/hierarchy1"/>
    <dgm:cxn modelId="{1A6E90EA-B1D0-493B-AB00-1C0642E15465}" type="presOf" srcId="{3412E107-F71C-4E13-8AF1-CF74CB57D31A}" destId="{823CA37B-F907-481D-8DE5-89F217742971}" srcOrd="0" destOrd="0" presId="urn:microsoft.com/office/officeart/2005/8/layout/hierarchy1"/>
    <dgm:cxn modelId="{4AE374F7-DA34-452A-8C0B-81EF4A7044CA}" type="presOf" srcId="{8DA2D4E2-475C-4C03-A0C0-594294D06077}" destId="{D6A9B5AF-6302-4FDE-A2A5-DC8524274A85}" srcOrd="0" destOrd="0" presId="urn:microsoft.com/office/officeart/2005/8/layout/hierarchy1"/>
    <dgm:cxn modelId="{E821547C-3B00-49A5-B07E-4A4A248C7773}" type="presParOf" srcId="{C227B51A-ED4E-4D73-BA3B-7BB9F2B4BB6D}" destId="{26BAA7B4-A5E0-4163-849F-7C317E0DF2AF}" srcOrd="0" destOrd="0" presId="urn:microsoft.com/office/officeart/2005/8/layout/hierarchy1"/>
    <dgm:cxn modelId="{013D0F18-9B1B-410C-953D-F3771B7E0C68}" type="presParOf" srcId="{26BAA7B4-A5E0-4163-849F-7C317E0DF2AF}" destId="{AC358BC1-E94B-4D63-9B97-7DB72D4F2256}" srcOrd="0" destOrd="0" presId="urn:microsoft.com/office/officeart/2005/8/layout/hierarchy1"/>
    <dgm:cxn modelId="{4504119B-BC1D-4CFD-80A2-7E43DB0B38F9}" type="presParOf" srcId="{AC358BC1-E94B-4D63-9B97-7DB72D4F2256}" destId="{C3304DDF-852A-4503-B5AB-02234E0F7B34}" srcOrd="0" destOrd="0" presId="urn:microsoft.com/office/officeart/2005/8/layout/hierarchy1"/>
    <dgm:cxn modelId="{7BA321EA-72DE-49F8-9889-E81B89D3A1B3}" type="presParOf" srcId="{AC358BC1-E94B-4D63-9B97-7DB72D4F2256}" destId="{823CA37B-F907-481D-8DE5-89F217742971}" srcOrd="1" destOrd="0" presId="urn:microsoft.com/office/officeart/2005/8/layout/hierarchy1"/>
    <dgm:cxn modelId="{8737E17E-A223-44C0-8A98-4C274EF83FF7}" type="presParOf" srcId="{26BAA7B4-A5E0-4163-849F-7C317E0DF2AF}" destId="{A5C46BD5-97D6-4087-9C0A-BAA56C2D69AC}" srcOrd="1" destOrd="0" presId="urn:microsoft.com/office/officeart/2005/8/layout/hierarchy1"/>
    <dgm:cxn modelId="{A0EB219A-586D-435E-8CAD-D1BA4EF736CB}" type="presParOf" srcId="{A5C46BD5-97D6-4087-9C0A-BAA56C2D69AC}" destId="{173CCCF5-DD2E-46CC-9B75-0214DE6922E8}" srcOrd="0" destOrd="0" presId="urn:microsoft.com/office/officeart/2005/8/layout/hierarchy1"/>
    <dgm:cxn modelId="{9EA6453C-4A8B-442C-9E56-F77D0B0035F9}" type="presParOf" srcId="{A5C46BD5-97D6-4087-9C0A-BAA56C2D69AC}" destId="{8D5CFE66-C9D6-4744-8CEE-CE59C090082E}" srcOrd="1" destOrd="0" presId="urn:microsoft.com/office/officeart/2005/8/layout/hierarchy1"/>
    <dgm:cxn modelId="{A4DFB32C-0B12-4982-BB0B-478369B73B94}" type="presParOf" srcId="{8D5CFE66-C9D6-4744-8CEE-CE59C090082E}" destId="{E5CF883C-260A-493F-94EF-BB6A047F2ACA}" srcOrd="0" destOrd="0" presId="urn:microsoft.com/office/officeart/2005/8/layout/hierarchy1"/>
    <dgm:cxn modelId="{D555D72C-49FA-49A5-BA1E-95558860F34E}" type="presParOf" srcId="{E5CF883C-260A-493F-94EF-BB6A047F2ACA}" destId="{A457AEA9-5FA7-4FFE-BB4F-FE871C2E6459}" srcOrd="0" destOrd="0" presId="urn:microsoft.com/office/officeart/2005/8/layout/hierarchy1"/>
    <dgm:cxn modelId="{1A89719B-0B97-4B21-B140-899C23F68278}" type="presParOf" srcId="{E5CF883C-260A-493F-94EF-BB6A047F2ACA}" destId="{40899558-621F-4B0D-B585-C49CBA4EA7F0}" srcOrd="1" destOrd="0" presId="urn:microsoft.com/office/officeart/2005/8/layout/hierarchy1"/>
    <dgm:cxn modelId="{A0199AEC-7568-4A0C-9E08-4F77D4704EEA}" type="presParOf" srcId="{8D5CFE66-C9D6-4744-8CEE-CE59C090082E}" destId="{3A31C994-0176-4122-B40D-CF740FB44D0D}" srcOrd="1" destOrd="0" presId="urn:microsoft.com/office/officeart/2005/8/layout/hierarchy1"/>
    <dgm:cxn modelId="{2EE9C993-9F92-419F-9C01-E40F12E03C2F}" type="presParOf" srcId="{A5C46BD5-97D6-4087-9C0A-BAA56C2D69AC}" destId="{51AE8495-33EA-4E26-A917-2805C721A71E}" srcOrd="2" destOrd="0" presId="urn:microsoft.com/office/officeart/2005/8/layout/hierarchy1"/>
    <dgm:cxn modelId="{6E205CD4-121D-47C0-956C-3BF09AAF8B63}" type="presParOf" srcId="{A5C46BD5-97D6-4087-9C0A-BAA56C2D69AC}" destId="{DD436B68-B262-4C5D-AEF3-1EDB727AA96C}" srcOrd="3" destOrd="0" presId="urn:microsoft.com/office/officeart/2005/8/layout/hierarchy1"/>
    <dgm:cxn modelId="{C77271C4-5E68-44CC-9BD1-DB69448B84F1}" type="presParOf" srcId="{DD436B68-B262-4C5D-AEF3-1EDB727AA96C}" destId="{E51D04D8-A59D-4729-9A61-13DA7DBE05AC}" srcOrd="0" destOrd="0" presId="urn:microsoft.com/office/officeart/2005/8/layout/hierarchy1"/>
    <dgm:cxn modelId="{3EE3F62E-C054-46E9-9C72-BDA48A4946B7}" type="presParOf" srcId="{E51D04D8-A59D-4729-9A61-13DA7DBE05AC}" destId="{9973AA08-5C60-46F4-B800-A76A77885749}" srcOrd="0" destOrd="0" presId="urn:microsoft.com/office/officeart/2005/8/layout/hierarchy1"/>
    <dgm:cxn modelId="{B44A60BC-B8DC-4618-9E77-E7C13FE3C136}" type="presParOf" srcId="{E51D04D8-A59D-4729-9A61-13DA7DBE05AC}" destId="{33B867B6-0DCF-47F1-AB1D-D4B7280A8FC7}" srcOrd="1" destOrd="0" presId="urn:microsoft.com/office/officeart/2005/8/layout/hierarchy1"/>
    <dgm:cxn modelId="{1DA8EF84-FC3E-49B8-970F-B45BD269CC22}" type="presParOf" srcId="{DD436B68-B262-4C5D-AEF3-1EDB727AA96C}" destId="{A191FBEE-4325-4AEE-A29B-F504F0054E22}" srcOrd="1" destOrd="0" presId="urn:microsoft.com/office/officeart/2005/8/layout/hierarchy1"/>
    <dgm:cxn modelId="{100A1AE8-0829-470F-8831-67D9F95FE967}" type="presParOf" srcId="{A5C46BD5-97D6-4087-9C0A-BAA56C2D69AC}" destId="{0DAF0BCC-BCAC-418E-B302-2F79E6661074}" srcOrd="4" destOrd="0" presId="urn:microsoft.com/office/officeart/2005/8/layout/hierarchy1"/>
    <dgm:cxn modelId="{80E4597B-6DB6-44D1-A6E3-DA83064AAC88}" type="presParOf" srcId="{A5C46BD5-97D6-4087-9C0A-BAA56C2D69AC}" destId="{1E118886-8B1B-4836-8C1B-1BD261017CF4}" srcOrd="5" destOrd="0" presId="urn:microsoft.com/office/officeart/2005/8/layout/hierarchy1"/>
    <dgm:cxn modelId="{2D30A275-DCD1-41E0-B355-1B21253FF154}" type="presParOf" srcId="{1E118886-8B1B-4836-8C1B-1BD261017CF4}" destId="{9BB15DBA-0976-473F-A69E-FFCBBA11901E}" srcOrd="0" destOrd="0" presId="urn:microsoft.com/office/officeart/2005/8/layout/hierarchy1"/>
    <dgm:cxn modelId="{CF76870E-7613-4C48-9EFC-7C2BAD08D69B}" type="presParOf" srcId="{9BB15DBA-0976-473F-A69E-FFCBBA11901E}" destId="{C20AA51E-017F-4778-8586-D7AE0C7E3BC8}" srcOrd="0" destOrd="0" presId="urn:microsoft.com/office/officeart/2005/8/layout/hierarchy1"/>
    <dgm:cxn modelId="{E1505607-012F-4051-91B9-5180E953E05C}" type="presParOf" srcId="{9BB15DBA-0976-473F-A69E-FFCBBA11901E}" destId="{5192BB4F-31E9-4A22-922E-1C4C6863CEEF}" srcOrd="1" destOrd="0" presId="urn:microsoft.com/office/officeart/2005/8/layout/hierarchy1"/>
    <dgm:cxn modelId="{C754C6CB-B508-4985-A0D4-576579B53675}" type="presParOf" srcId="{1E118886-8B1B-4836-8C1B-1BD261017CF4}" destId="{6145DC24-E44F-4B1C-B534-B762E8FA8E20}" srcOrd="1" destOrd="0" presId="urn:microsoft.com/office/officeart/2005/8/layout/hierarchy1"/>
    <dgm:cxn modelId="{2D29B134-098E-44EF-AFF0-8FAA144548A2}" type="presParOf" srcId="{6145DC24-E44F-4B1C-B534-B762E8FA8E20}" destId="{07D003F4-8BDA-4DC5-AEC3-25802AF922CD}" srcOrd="0" destOrd="0" presId="urn:microsoft.com/office/officeart/2005/8/layout/hierarchy1"/>
    <dgm:cxn modelId="{3194FCCC-33E3-4637-B170-BD9661DC712B}" type="presParOf" srcId="{6145DC24-E44F-4B1C-B534-B762E8FA8E20}" destId="{54332C5A-CAF2-46BB-9FE9-FB10C1A96E02}" srcOrd="1" destOrd="0" presId="urn:microsoft.com/office/officeart/2005/8/layout/hierarchy1"/>
    <dgm:cxn modelId="{838472B8-5851-4E60-BEF9-2E8942FC9F49}" type="presParOf" srcId="{54332C5A-CAF2-46BB-9FE9-FB10C1A96E02}" destId="{34CAA6E3-71D1-4B64-946C-731AC3AE4DC5}" srcOrd="0" destOrd="0" presId="urn:microsoft.com/office/officeart/2005/8/layout/hierarchy1"/>
    <dgm:cxn modelId="{98D408AF-E660-45FD-9A2B-A424EC2D01B2}" type="presParOf" srcId="{34CAA6E3-71D1-4B64-946C-731AC3AE4DC5}" destId="{503293F5-F1E2-4747-B192-A5AE16FD1CE9}" srcOrd="0" destOrd="0" presId="urn:microsoft.com/office/officeart/2005/8/layout/hierarchy1"/>
    <dgm:cxn modelId="{7124F533-682A-40B7-8457-88E1AEE25A0A}" type="presParOf" srcId="{34CAA6E3-71D1-4B64-946C-731AC3AE4DC5}" destId="{1E76FBF2-29F7-4B2D-85CA-2FC665783CA7}" srcOrd="1" destOrd="0" presId="urn:microsoft.com/office/officeart/2005/8/layout/hierarchy1"/>
    <dgm:cxn modelId="{C1AF74EE-8B4F-4451-9837-56F8499E0FF4}" type="presParOf" srcId="{54332C5A-CAF2-46BB-9FE9-FB10C1A96E02}" destId="{954902D9-C869-4526-83AD-CAF605B1CA80}" srcOrd="1" destOrd="0" presId="urn:microsoft.com/office/officeart/2005/8/layout/hierarchy1"/>
    <dgm:cxn modelId="{E597EA48-F2E8-450D-AB01-52838FBA2ECA}" type="presParOf" srcId="{6145DC24-E44F-4B1C-B534-B762E8FA8E20}" destId="{EE749329-8605-4047-9EE4-66610FFF0DF6}" srcOrd="2" destOrd="0" presId="urn:microsoft.com/office/officeart/2005/8/layout/hierarchy1"/>
    <dgm:cxn modelId="{22EAAFCA-12E0-45B1-A361-2FB3FC5C60AB}" type="presParOf" srcId="{6145DC24-E44F-4B1C-B534-B762E8FA8E20}" destId="{63BACB32-BC4F-430D-BF8C-D5C653334207}" srcOrd="3" destOrd="0" presId="urn:microsoft.com/office/officeart/2005/8/layout/hierarchy1"/>
    <dgm:cxn modelId="{B0CFF7AF-3F9B-4A97-8545-9DE5EA21619E}" type="presParOf" srcId="{63BACB32-BC4F-430D-BF8C-D5C653334207}" destId="{9639FED7-E482-4C54-A491-37D656FF32B5}" srcOrd="0" destOrd="0" presId="urn:microsoft.com/office/officeart/2005/8/layout/hierarchy1"/>
    <dgm:cxn modelId="{CC98A3AD-A6C8-4478-8FF7-E04A73C6E4F4}" type="presParOf" srcId="{9639FED7-E482-4C54-A491-37D656FF32B5}" destId="{B4162082-A6D7-4E13-A748-FCF9BA9E4187}" srcOrd="0" destOrd="0" presId="urn:microsoft.com/office/officeart/2005/8/layout/hierarchy1"/>
    <dgm:cxn modelId="{F85C07B4-2B7A-4AC0-A11F-F3A661914817}" type="presParOf" srcId="{9639FED7-E482-4C54-A491-37D656FF32B5}" destId="{D6A9B5AF-6302-4FDE-A2A5-DC8524274A85}" srcOrd="1" destOrd="0" presId="urn:microsoft.com/office/officeart/2005/8/layout/hierarchy1"/>
    <dgm:cxn modelId="{7B89E8A9-2067-4FF7-8BFE-1578E5BCB4C9}" type="presParOf" srcId="{63BACB32-BC4F-430D-BF8C-D5C653334207}" destId="{EC87D143-69E6-46B5-96A5-67DAFE6FA84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968F1E-0975-4BAA-9C8A-B2B33E9273F3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3412E107-F71C-4E13-8AF1-CF74CB57D31A}">
      <dgm:prSet phldrT="[Text]" custT="1"/>
      <dgm:spPr/>
      <dgm:t>
        <a:bodyPr/>
        <a:lstStyle/>
        <a:p>
          <a:pPr rtl="0"/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Reservoirs</a:t>
          </a:r>
          <a:endParaRPr lang="ar-EG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</dgm:t>
    </dgm:pt>
    <dgm:pt modelId="{676EC2A6-94B2-4ED1-B89C-880C5EA2498F}" type="parTrans" cxnId="{87F6D5CB-5EBE-4AB5-A44A-7125C307350C}">
      <dgm:prSet/>
      <dgm:spPr/>
      <dgm:t>
        <a:bodyPr/>
        <a:lstStyle/>
        <a:p>
          <a:pPr rtl="0"/>
          <a:endParaRPr lang="ar-EG"/>
        </a:p>
      </dgm:t>
    </dgm:pt>
    <dgm:pt modelId="{1121D61A-790F-4F64-A24A-6D7C8DAEA083}" type="sibTrans" cxnId="{87F6D5CB-5EBE-4AB5-A44A-7125C307350C}">
      <dgm:prSet/>
      <dgm:spPr/>
      <dgm:t>
        <a:bodyPr/>
        <a:lstStyle/>
        <a:p>
          <a:pPr rtl="0"/>
          <a:endParaRPr lang="ar-EG"/>
        </a:p>
      </dgm:t>
    </dgm:pt>
    <dgm:pt modelId="{D2AB998C-D72E-40C1-909E-7139624A4499}">
      <dgm:prSet phldrT="[Text]" custT="1"/>
      <dgm:spPr/>
      <dgm:t>
        <a:bodyPr/>
        <a:lstStyle/>
        <a:p>
          <a:pPr rtl="0"/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Inanimate ( </a:t>
          </a:r>
          <a:r>
            <a:rPr lang="en-MY" sz="1200" dirty="0">
              <a:latin typeface="Garamond" pitchFamily="18" charset="0"/>
            </a:rPr>
            <a:t>non-living things.)</a:t>
          </a:r>
          <a:endParaRPr lang="ar-EG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</dgm:t>
    </dgm:pt>
    <dgm:pt modelId="{055EACDD-599E-4071-BA36-A7B1237D5282}" type="parTrans" cxnId="{23241C90-1D5A-4C62-83C5-0A308BD21B3E}">
      <dgm:prSet/>
      <dgm:spPr/>
      <dgm:t>
        <a:bodyPr/>
        <a:lstStyle/>
        <a:p>
          <a:pPr rtl="0"/>
          <a:endParaRPr lang="ar-EG"/>
        </a:p>
      </dgm:t>
    </dgm:pt>
    <dgm:pt modelId="{E689BABF-25EA-421E-AE45-CDE83B52C177}" type="sibTrans" cxnId="{23241C90-1D5A-4C62-83C5-0A308BD21B3E}">
      <dgm:prSet/>
      <dgm:spPr/>
      <dgm:t>
        <a:bodyPr/>
        <a:lstStyle/>
        <a:p>
          <a:pPr rtl="0"/>
          <a:endParaRPr lang="ar-EG"/>
        </a:p>
      </dgm:t>
    </dgm:pt>
    <dgm:pt modelId="{893A296F-D624-4B08-90FB-1FD6D470C628}">
      <dgm:prSet phldrT="[Text]" custT="1"/>
      <dgm:spPr/>
      <dgm:t>
        <a:bodyPr/>
        <a:lstStyle/>
        <a:p>
          <a:pPr rtl="0"/>
          <a:r>
            <a: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Animal</a:t>
          </a:r>
          <a:endParaRPr lang="ar-EG" sz="16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</dgm:t>
    </dgm:pt>
    <dgm:pt modelId="{AEDE2AFF-3E61-4CD6-B318-31237C0F17EC}" type="parTrans" cxnId="{5C7D437B-1E16-4B53-B2A6-424A600F5390}">
      <dgm:prSet/>
      <dgm:spPr/>
      <dgm:t>
        <a:bodyPr/>
        <a:lstStyle/>
        <a:p>
          <a:pPr rtl="0"/>
          <a:endParaRPr lang="ar-EG"/>
        </a:p>
      </dgm:t>
    </dgm:pt>
    <dgm:pt modelId="{CA6987D8-761D-4CEB-AA73-C616CA6FAFB1}" type="sibTrans" cxnId="{5C7D437B-1E16-4B53-B2A6-424A600F5390}">
      <dgm:prSet/>
      <dgm:spPr/>
      <dgm:t>
        <a:bodyPr/>
        <a:lstStyle/>
        <a:p>
          <a:pPr rtl="0"/>
          <a:endParaRPr lang="ar-EG"/>
        </a:p>
      </dgm:t>
    </dgm:pt>
    <dgm:pt modelId="{E80C0B43-06A5-43E0-8A41-330C5BC3C4BA}">
      <dgm:prSet custT="1"/>
      <dgm:spPr/>
      <dgm:t>
        <a:bodyPr/>
        <a:lstStyle/>
        <a:p>
          <a:pPr rtl="1"/>
          <a:r>
            <a: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Human</a:t>
          </a:r>
          <a:endParaRPr lang="ar-EG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</dgm:t>
    </dgm:pt>
    <dgm:pt modelId="{002634F6-43D9-45B9-ACF9-37F95D925E87}" type="parTrans" cxnId="{4024E728-F70F-4AA4-92F8-ACEF59FD195C}">
      <dgm:prSet/>
      <dgm:spPr/>
      <dgm:t>
        <a:bodyPr/>
        <a:lstStyle/>
        <a:p>
          <a:pPr rtl="1"/>
          <a:endParaRPr lang="ar-EG"/>
        </a:p>
      </dgm:t>
    </dgm:pt>
    <dgm:pt modelId="{F2187BEF-DFDF-480E-B236-B5351ECFD333}" type="sibTrans" cxnId="{4024E728-F70F-4AA4-92F8-ACEF59FD195C}">
      <dgm:prSet/>
      <dgm:spPr/>
      <dgm:t>
        <a:bodyPr/>
        <a:lstStyle/>
        <a:p>
          <a:pPr rtl="1"/>
          <a:endParaRPr lang="ar-EG"/>
        </a:p>
      </dgm:t>
    </dgm:pt>
    <dgm:pt modelId="{C227B51A-ED4E-4D73-BA3B-7BB9F2B4BB6D}" type="pres">
      <dgm:prSet presAssocID="{16968F1E-0975-4BAA-9C8A-B2B33E9273F3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</dgm:pt>
    <dgm:pt modelId="{26BAA7B4-A5E0-4163-849F-7C317E0DF2AF}" type="pres">
      <dgm:prSet presAssocID="{3412E107-F71C-4E13-8AF1-CF74CB57D31A}" presName="hierRoot1" presStyleCnt="0"/>
      <dgm:spPr/>
    </dgm:pt>
    <dgm:pt modelId="{AC358BC1-E94B-4D63-9B97-7DB72D4F2256}" type="pres">
      <dgm:prSet presAssocID="{3412E107-F71C-4E13-8AF1-CF74CB57D31A}" presName="composite" presStyleCnt="0"/>
      <dgm:spPr/>
    </dgm:pt>
    <dgm:pt modelId="{C3304DDF-852A-4503-B5AB-02234E0F7B34}" type="pres">
      <dgm:prSet presAssocID="{3412E107-F71C-4E13-8AF1-CF74CB57D31A}" presName="background" presStyleLbl="node0" presStyleIdx="0" presStyleCnt="1"/>
      <dgm:spPr/>
    </dgm:pt>
    <dgm:pt modelId="{823CA37B-F907-481D-8DE5-89F217742971}" type="pres">
      <dgm:prSet presAssocID="{3412E107-F71C-4E13-8AF1-CF74CB57D31A}" presName="text" presStyleLbl="fgAcc0" presStyleIdx="0" presStyleCnt="1" custScaleX="180772" custScaleY="33896" custLinFactNeighborX="-16036" custLinFactNeighborY="-46994">
        <dgm:presLayoutVars>
          <dgm:chPref val="3"/>
        </dgm:presLayoutVars>
      </dgm:prSet>
      <dgm:spPr/>
    </dgm:pt>
    <dgm:pt modelId="{A5C46BD5-97D6-4087-9C0A-BAA56C2D69AC}" type="pres">
      <dgm:prSet presAssocID="{3412E107-F71C-4E13-8AF1-CF74CB57D31A}" presName="hierChild2" presStyleCnt="0"/>
      <dgm:spPr/>
    </dgm:pt>
    <dgm:pt modelId="{173CCCF5-DD2E-46CC-9B75-0214DE6922E8}" type="pres">
      <dgm:prSet presAssocID="{055EACDD-599E-4071-BA36-A7B1237D5282}" presName="Name10" presStyleLbl="parChTrans1D2" presStyleIdx="0" presStyleCnt="3"/>
      <dgm:spPr/>
    </dgm:pt>
    <dgm:pt modelId="{8D5CFE66-C9D6-4744-8CEE-CE59C090082E}" type="pres">
      <dgm:prSet presAssocID="{D2AB998C-D72E-40C1-909E-7139624A4499}" presName="hierRoot2" presStyleCnt="0"/>
      <dgm:spPr/>
    </dgm:pt>
    <dgm:pt modelId="{E5CF883C-260A-493F-94EF-BB6A047F2ACA}" type="pres">
      <dgm:prSet presAssocID="{D2AB998C-D72E-40C1-909E-7139624A4499}" presName="composite2" presStyleCnt="0"/>
      <dgm:spPr/>
    </dgm:pt>
    <dgm:pt modelId="{A457AEA9-5FA7-4FFE-BB4F-FE871C2E6459}" type="pres">
      <dgm:prSet presAssocID="{D2AB998C-D72E-40C1-909E-7139624A4499}" presName="background2" presStyleLbl="node2" presStyleIdx="0" presStyleCnt="3"/>
      <dgm:spPr/>
    </dgm:pt>
    <dgm:pt modelId="{40899558-621F-4B0D-B585-C49CBA4EA7F0}" type="pres">
      <dgm:prSet presAssocID="{D2AB998C-D72E-40C1-909E-7139624A4499}" presName="text2" presStyleLbl="fgAcc2" presStyleIdx="0" presStyleCnt="3" custScaleX="97110" custScaleY="94560" custLinFactNeighborX="95" custLinFactNeighborY="2930">
        <dgm:presLayoutVars>
          <dgm:chPref val="3"/>
        </dgm:presLayoutVars>
      </dgm:prSet>
      <dgm:spPr/>
    </dgm:pt>
    <dgm:pt modelId="{3A31C994-0176-4122-B40D-CF740FB44D0D}" type="pres">
      <dgm:prSet presAssocID="{D2AB998C-D72E-40C1-909E-7139624A4499}" presName="hierChild3" presStyleCnt="0"/>
      <dgm:spPr/>
    </dgm:pt>
    <dgm:pt modelId="{51AE8495-33EA-4E26-A917-2805C721A71E}" type="pres">
      <dgm:prSet presAssocID="{AEDE2AFF-3E61-4CD6-B318-31237C0F17EC}" presName="Name10" presStyleLbl="parChTrans1D2" presStyleIdx="1" presStyleCnt="3"/>
      <dgm:spPr/>
    </dgm:pt>
    <dgm:pt modelId="{DD436B68-B262-4C5D-AEF3-1EDB727AA96C}" type="pres">
      <dgm:prSet presAssocID="{893A296F-D624-4B08-90FB-1FD6D470C628}" presName="hierRoot2" presStyleCnt="0"/>
      <dgm:spPr/>
    </dgm:pt>
    <dgm:pt modelId="{E51D04D8-A59D-4729-9A61-13DA7DBE05AC}" type="pres">
      <dgm:prSet presAssocID="{893A296F-D624-4B08-90FB-1FD6D470C628}" presName="composite2" presStyleCnt="0"/>
      <dgm:spPr/>
    </dgm:pt>
    <dgm:pt modelId="{9973AA08-5C60-46F4-B800-A76A77885749}" type="pres">
      <dgm:prSet presAssocID="{893A296F-D624-4B08-90FB-1FD6D470C628}" presName="background2" presStyleLbl="node2" presStyleIdx="1" presStyleCnt="3"/>
      <dgm:spPr/>
    </dgm:pt>
    <dgm:pt modelId="{33B867B6-0DCF-47F1-AB1D-D4B7280A8FC7}" type="pres">
      <dgm:prSet presAssocID="{893A296F-D624-4B08-90FB-1FD6D470C628}" presName="text2" presStyleLbl="fgAcc2" presStyleIdx="1" presStyleCnt="3" custScaleX="88929" custScaleY="58490" custLinFactNeighborX="-899" custLinFactNeighborY="2930">
        <dgm:presLayoutVars>
          <dgm:chPref val="3"/>
        </dgm:presLayoutVars>
      </dgm:prSet>
      <dgm:spPr/>
    </dgm:pt>
    <dgm:pt modelId="{A191FBEE-4325-4AEE-A29B-F504F0054E22}" type="pres">
      <dgm:prSet presAssocID="{893A296F-D624-4B08-90FB-1FD6D470C628}" presName="hierChild3" presStyleCnt="0"/>
      <dgm:spPr/>
    </dgm:pt>
    <dgm:pt modelId="{0DAF0BCC-BCAC-418E-B302-2F79E6661074}" type="pres">
      <dgm:prSet presAssocID="{002634F6-43D9-45B9-ACF9-37F95D925E87}" presName="Name10" presStyleLbl="parChTrans1D2" presStyleIdx="2" presStyleCnt="3"/>
      <dgm:spPr/>
    </dgm:pt>
    <dgm:pt modelId="{1E118886-8B1B-4836-8C1B-1BD261017CF4}" type="pres">
      <dgm:prSet presAssocID="{E80C0B43-06A5-43E0-8A41-330C5BC3C4BA}" presName="hierRoot2" presStyleCnt="0"/>
      <dgm:spPr/>
    </dgm:pt>
    <dgm:pt modelId="{9BB15DBA-0976-473F-A69E-FFCBBA11901E}" type="pres">
      <dgm:prSet presAssocID="{E80C0B43-06A5-43E0-8A41-330C5BC3C4BA}" presName="composite2" presStyleCnt="0"/>
      <dgm:spPr/>
    </dgm:pt>
    <dgm:pt modelId="{C20AA51E-017F-4778-8586-D7AE0C7E3BC8}" type="pres">
      <dgm:prSet presAssocID="{E80C0B43-06A5-43E0-8A41-330C5BC3C4BA}" presName="background2" presStyleLbl="node2" presStyleIdx="2" presStyleCnt="3"/>
      <dgm:spPr/>
    </dgm:pt>
    <dgm:pt modelId="{5192BB4F-31E9-4A22-922E-1C4C6863CEEF}" type="pres">
      <dgm:prSet presAssocID="{E80C0B43-06A5-43E0-8A41-330C5BC3C4BA}" presName="text2" presStyleLbl="fgAcc2" presStyleIdx="2" presStyleCnt="3" custScaleX="70790" custScaleY="80589" custLinFactNeighborX="-38919" custLinFactNeighborY="2459">
        <dgm:presLayoutVars>
          <dgm:chPref val="3"/>
        </dgm:presLayoutVars>
      </dgm:prSet>
      <dgm:spPr/>
    </dgm:pt>
    <dgm:pt modelId="{6145DC24-E44F-4B1C-B534-B762E8FA8E20}" type="pres">
      <dgm:prSet presAssocID="{E80C0B43-06A5-43E0-8A41-330C5BC3C4BA}" presName="hierChild3" presStyleCnt="0"/>
      <dgm:spPr/>
    </dgm:pt>
  </dgm:ptLst>
  <dgm:cxnLst>
    <dgm:cxn modelId="{BAE2F71B-190C-42E2-9E62-BFD26F67610A}" type="presOf" srcId="{055EACDD-599E-4071-BA36-A7B1237D5282}" destId="{173CCCF5-DD2E-46CC-9B75-0214DE6922E8}" srcOrd="0" destOrd="0" presId="urn:microsoft.com/office/officeart/2005/8/layout/hierarchy1"/>
    <dgm:cxn modelId="{4024E728-F70F-4AA4-92F8-ACEF59FD195C}" srcId="{3412E107-F71C-4E13-8AF1-CF74CB57D31A}" destId="{E80C0B43-06A5-43E0-8A41-330C5BC3C4BA}" srcOrd="2" destOrd="0" parTransId="{002634F6-43D9-45B9-ACF9-37F95D925E87}" sibTransId="{F2187BEF-DFDF-480E-B236-B5351ECFD333}"/>
    <dgm:cxn modelId="{C7671A29-E9B9-48D6-A8C0-6B300FDF93D4}" type="presOf" srcId="{3412E107-F71C-4E13-8AF1-CF74CB57D31A}" destId="{823CA37B-F907-481D-8DE5-89F217742971}" srcOrd="0" destOrd="0" presId="urn:microsoft.com/office/officeart/2005/8/layout/hierarchy1"/>
    <dgm:cxn modelId="{34014134-A0EC-4984-A997-9061086C0D26}" type="presOf" srcId="{16968F1E-0975-4BAA-9C8A-B2B33E9273F3}" destId="{C227B51A-ED4E-4D73-BA3B-7BB9F2B4BB6D}" srcOrd="0" destOrd="0" presId="urn:microsoft.com/office/officeart/2005/8/layout/hierarchy1"/>
    <dgm:cxn modelId="{52E1893D-4236-4F00-A631-1C9AF5442172}" type="presOf" srcId="{E80C0B43-06A5-43E0-8A41-330C5BC3C4BA}" destId="{5192BB4F-31E9-4A22-922E-1C4C6863CEEF}" srcOrd="0" destOrd="0" presId="urn:microsoft.com/office/officeart/2005/8/layout/hierarchy1"/>
    <dgm:cxn modelId="{F067FC4B-602F-4328-9C76-278A2430EEA2}" type="presOf" srcId="{D2AB998C-D72E-40C1-909E-7139624A4499}" destId="{40899558-621F-4B0D-B585-C49CBA4EA7F0}" srcOrd="0" destOrd="0" presId="urn:microsoft.com/office/officeart/2005/8/layout/hierarchy1"/>
    <dgm:cxn modelId="{1610DD76-62F5-4E9F-8E41-0018E0E28863}" type="presOf" srcId="{AEDE2AFF-3E61-4CD6-B318-31237C0F17EC}" destId="{51AE8495-33EA-4E26-A917-2805C721A71E}" srcOrd="0" destOrd="0" presId="urn:microsoft.com/office/officeart/2005/8/layout/hierarchy1"/>
    <dgm:cxn modelId="{1DAFA879-6DA9-46C4-954B-4819EABB4EEE}" type="presOf" srcId="{893A296F-D624-4B08-90FB-1FD6D470C628}" destId="{33B867B6-0DCF-47F1-AB1D-D4B7280A8FC7}" srcOrd="0" destOrd="0" presId="urn:microsoft.com/office/officeart/2005/8/layout/hierarchy1"/>
    <dgm:cxn modelId="{5C7D437B-1E16-4B53-B2A6-424A600F5390}" srcId="{3412E107-F71C-4E13-8AF1-CF74CB57D31A}" destId="{893A296F-D624-4B08-90FB-1FD6D470C628}" srcOrd="1" destOrd="0" parTransId="{AEDE2AFF-3E61-4CD6-B318-31237C0F17EC}" sibTransId="{CA6987D8-761D-4CEB-AA73-C616CA6FAFB1}"/>
    <dgm:cxn modelId="{23241C90-1D5A-4C62-83C5-0A308BD21B3E}" srcId="{3412E107-F71C-4E13-8AF1-CF74CB57D31A}" destId="{D2AB998C-D72E-40C1-909E-7139624A4499}" srcOrd="0" destOrd="0" parTransId="{055EACDD-599E-4071-BA36-A7B1237D5282}" sibTransId="{E689BABF-25EA-421E-AE45-CDE83B52C177}"/>
    <dgm:cxn modelId="{767CFAB1-D59C-42A1-B56E-4108986B27EF}" type="presOf" srcId="{002634F6-43D9-45B9-ACF9-37F95D925E87}" destId="{0DAF0BCC-BCAC-418E-B302-2F79E6661074}" srcOrd="0" destOrd="0" presId="urn:microsoft.com/office/officeart/2005/8/layout/hierarchy1"/>
    <dgm:cxn modelId="{87F6D5CB-5EBE-4AB5-A44A-7125C307350C}" srcId="{16968F1E-0975-4BAA-9C8A-B2B33E9273F3}" destId="{3412E107-F71C-4E13-8AF1-CF74CB57D31A}" srcOrd="0" destOrd="0" parTransId="{676EC2A6-94B2-4ED1-B89C-880C5EA2498F}" sibTransId="{1121D61A-790F-4F64-A24A-6D7C8DAEA083}"/>
    <dgm:cxn modelId="{F8497CEA-180F-4E2E-BE71-6F8BF135206D}" type="presParOf" srcId="{C227B51A-ED4E-4D73-BA3B-7BB9F2B4BB6D}" destId="{26BAA7B4-A5E0-4163-849F-7C317E0DF2AF}" srcOrd="0" destOrd="0" presId="urn:microsoft.com/office/officeart/2005/8/layout/hierarchy1"/>
    <dgm:cxn modelId="{4743CF17-6BC2-4FA6-BF60-89BA9642D526}" type="presParOf" srcId="{26BAA7B4-A5E0-4163-849F-7C317E0DF2AF}" destId="{AC358BC1-E94B-4D63-9B97-7DB72D4F2256}" srcOrd="0" destOrd="0" presId="urn:microsoft.com/office/officeart/2005/8/layout/hierarchy1"/>
    <dgm:cxn modelId="{98E4009B-F2C2-4F8A-BF32-D02CB48F525D}" type="presParOf" srcId="{AC358BC1-E94B-4D63-9B97-7DB72D4F2256}" destId="{C3304DDF-852A-4503-B5AB-02234E0F7B34}" srcOrd="0" destOrd="0" presId="urn:microsoft.com/office/officeart/2005/8/layout/hierarchy1"/>
    <dgm:cxn modelId="{99BDF42E-F1A0-484D-9D88-7475EED57699}" type="presParOf" srcId="{AC358BC1-E94B-4D63-9B97-7DB72D4F2256}" destId="{823CA37B-F907-481D-8DE5-89F217742971}" srcOrd="1" destOrd="0" presId="urn:microsoft.com/office/officeart/2005/8/layout/hierarchy1"/>
    <dgm:cxn modelId="{0BB6F074-0F08-4117-B773-E440EAE94633}" type="presParOf" srcId="{26BAA7B4-A5E0-4163-849F-7C317E0DF2AF}" destId="{A5C46BD5-97D6-4087-9C0A-BAA56C2D69AC}" srcOrd="1" destOrd="0" presId="urn:microsoft.com/office/officeart/2005/8/layout/hierarchy1"/>
    <dgm:cxn modelId="{66757B41-8C9C-4606-A4F5-27A0564E99CA}" type="presParOf" srcId="{A5C46BD5-97D6-4087-9C0A-BAA56C2D69AC}" destId="{173CCCF5-DD2E-46CC-9B75-0214DE6922E8}" srcOrd="0" destOrd="0" presId="urn:microsoft.com/office/officeart/2005/8/layout/hierarchy1"/>
    <dgm:cxn modelId="{42AD105E-998B-4564-80BB-5757068F1A5C}" type="presParOf" srcId="{A5C46BD5-97D6-4087-9C0A-BAA56C2D69AC}" destId="{8D5CFE66-C9D6-4744-8CEE-CE59C090082E}" srcOrd="1" destOrd="0" presId="urn:microsoft.com/office/officeart/2005/8/layout/hierarchy1"/>
    <dgm:cxn modelId="{CA514F9D-214C-479A-82F1-E5908DBBE36E}" type="presParOf" srcId="{8D5CFE66-C9D6-4744-8CEE-CE59C090082E}" destId="{E5CF883C-260A-493F-94EF-BB6A047F2ACA}" srcOrd="0" destOrd="0" presId="urn:microsoft.com/office/officeart/2005/8/layout/hierarchy1"/>
    <dgm:cxn modelId="{6101BB97-C8F6-4787-9EA5-2ACDAD32512F}" type="presParOf" srcId="{E5CF883C-260A-493F-94EF-BB6A047F2ACA}" destId="{A457AEA9-5FA7-4FFE-BB4F-FE871C2E6459}" srcOrd="0" destOrd="0" presId="urn:microsoft.com/office/officeart/2005/8/layout/hierarchy1"/>
    <dgm:cxn modelId="{23380DEF-7765-4B59-B798-215939FA1333}" type="presParOf" srcId="{E5CF883C-260A-493F-94EF-BB6A047F2ACA}" destId="{40899558-621F-4B0D-B585-C49CBA4EA7F0}" srcOrd="1" destOrd="0" presId="urn:microsoft.com/office/officeart/2005/8/layout/hierarchy1"/>
    <dgm:cxn modelId="{E7A216AD-F6B4-4C54-8AE9-828045D7AF36}" type="presParOf" srcId="{8D5CFE66-C9D6-4744-8CEE-CE59C090082E}" destId="{3A31C994-0176-4122-B40D-CF740FB44D0D}" srcOrd="1" destOrd="0" presId="urn:microsoft.com/office/officeart/2005/8/layout/hierarchy1"/>
    <dgm:cxn modelId="{B1B5030A-EC78-41E4-A004-9EC289D6DD4A}" type="presParOf" srcId="{A5C46BD5-97D6-4087-9C0A-BAA56C2D69AC}" destId="{51AE8495-33EA-4E26-A917-2805C721A71E}" srcOrd="2" destOrd="0" presId="urn:microsoft.com/office/officeart/2005/8/layout/hierarchy1"/>
    <dgm:cxn modelId="{B95FB0A4-4CAD-4FFD-8A21-B6730B44807A}" type="presParOf" srcId="{A5C46BD5-97D6-4087-9C0A-BAA56C2D69AC}" destId="{DD436B68-B262-4C5D-AEF3-1EDB727AA96C}" srcOrd="3" destOrd="0" presId="urn:microsoft.com/office/officeart/2005/8/layout/hierarchy1"/>
    <dgm:cxn modelId="{2855EBC7-4E8C-442E-AB31-B8E2B5E0CF90}" type="presParOf" srcId="{DD436B68-B262-4C5D-AEF3-1EDB727AA96C}" destId="{E51D04D8-A59D-4729-9A61-13DA7DBE05AC}" srcOrd="0" destOrd="0" presId="urn:microsoft.com/office/officeart/2005/8/layout/hierarchy1"/>
    <dgm:cxn modelId="{6BE32EB7-12D9-4435-8ED6-4F1333A7DE6F}" type="presParOf" srcId="{E51D04D8-A59D-4729-9A61-13DA7DBE05AC}" destId="{9973AA08-5C60-46F4-B800-A76A77885749}" srcOrd="0" destOrd="0" presId="urn:microsoft.com/office/officeart/2005/8/layout/hierarchy1"/>
    <dgm:cxn modelId="{E3F1654A-94DC-4D34-A64A-F2CE9AFCA3A5}" type="presParOf" srcId="{E51D04D8-A59D-4729-9A61-13DA7DBE05AC}" destId="{33B867B6-0DCF-47F1-AB1D-D4B7280A8FC7}" srcOrd="1" destOrd="0" presId="urn:microsoft.com/office/officeart/2005/8/layout/hierarchy1"/>
    <dgm:cxn modelId="{7A15E0BC-4A99-4690-BF07-1303AC707831}" type="presParOf" srcId="{DD436B68-B262-4C5D-AEF3-1EDB727AA96C}" destId="{A191FBEE-4325-4AEE-A29B-F504F0054E22}" srcOrd="1" destOrd="0" presId="urn:microsoft.com/office/officeart/2005/8/layout/hierarchy1"/>
    <dgm:cxn modelId="{52A76A9D-41A2-4C1C-BED4-C693E3E4C589}" type="presParOf" srcId="{A5C46BD5-97D6-4087-9C0A-BAA56C2D69AC}" destId="{0DAF0BCC-BCAC-418E-B302-2F79E6661074}" srcOrd="4" destOrd="0" presId="urn:microsoft.com/office/officeart/2005/8/layout/hierarchy1"/>
    <dgm:cxn modelId="{66ACEE81-EEEA-40C0-AB1C-FF635E3914E3}" type="presParOf" srcId="{A5C46BD5-97D6-4087-9C0A-BAA56C2D69AC}" destId="{1E118886-8B1B-4836-8C1B-1BD261017CF4}" srcOrd="5" destOrd="0" presId="urn:microsoft.com/office/officeart/2005/8/layout/hierarchy1"/>
    <dgm:cxn modelId="{6AF50931-6727-4BC0-B7D8-74DB29E34CD6}" type="presParOf" srcId="{1E118886-8B1B-4836-8C1B-1BD261017CF4}" destId="{9BB15DBA-0976-473F-A69E-FFCBBA11901E}" srcOrd="0" destOrd="0" presId="urn:microsoft.com/office/officeart/2005/8/layout/hierarchy1"/>
    <dgm:cxn modelId="{CE13FCE7-1CF1-4EAF-9970-A5632A72F583}" type="presParOf" srcId="{9BB15DBA-0976-473F-A69E-FFCBBA11901E}" destId="{C20AA51E-017F-4778-8586-D7AE0C7E3BC8}" srcOrd="0" destOrd="0" presId="urn:microsoft.com/office/officeart/2005/8/layout/hierarchy1"/>
    <dgm:cxn modelId="{B75D68CC-5835-47FC-90F1-304984D6F8FE}" type="presParOf" srcId="{9BB15DBA-0976-473F-A69E-FFCBBA11901E}" destId="{5192BB4F-31E9-4A22-922E-1C4C6863CEEF}" srcOrd="1" destOrd="0" presId="urn:microsoft.com/office/officeart/2005/8/layout/hierarchy1"/>
    <dgm:cxn modelId="{502C92CF-1F54-44FC-B383-72C6F8B910CF}" type="presParOf" srcId="{1E118886-8B1B-4836-8C1B-1BD261017CF4}" destId="{6145DC24-E44F-4B1C-B534-B762E8FA8E2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F0BCC-BCAC-418E-B302-2F79E6661074}">
      <dsp:nvSpPr>
        <dsp:cNvPr id="0" name=""/>
        <dsp:cNvSpPr/>
      </dsp:nvSpPr>
      <dsp:spPr>
        <a:xfrm>
          <a:off x="692363" y="1253618"/>
          <a:ext cx="2734479" cy="1118725"/>
        </a:xfrm>
        <a:custGeom>
          <a:avLst/>
          <a:gdLst/>
          <a:ahLst/>
          <a:cxnLst/>
          <a:rect l="0" t="0" r="0" b="0"/>
          <a:pathLst>
            <a:path>
              <a:moveTo>
                <a:pt x="2734479" y="0"/>
              </a:moveTo>
              <a:lnTo>
                <a:pt x="2734479" y="929692"/>
              </a:lnTo>
              <a:lnTo>
                <a:pt x="0" y="929692"/>
              </a:lnTo>
              <a:lnTo>
                <a:pt x="0" y="11187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E8495-33EA-4E26-A917-2805C721A71E}">
      <dsp:nvSpPr>
        <dsp:cNvPr id="0" name=""/>
        <dsp:cNvSpPr/>
      </dsp:nvSpPr>
      <dsp:spPr>
        <a:xfrm>
          <a:off x="3295503" y="1253618"/>
          <a:ext cx="131339" cy="1124828"/>
        </a:xfrm>
        <a:custGeom>
          <a:avLst/>
          <a:gdLst/>
          <a:ahLst/>
          <a:cxnLst/>
          <a:rect l="0" t="0" r="0" b="0"/>
          <a:pathLst>
            <a:path>
              <a:moveTo>
                <a:pt x="131339" y="0"/>
              </a:moveTo>
              <a:lnTo>
                <a:pt x="131339" y="935795"/>
              </a:lnTo>
              <a:lnTo>
                <a:pt x="0" y="935795"/>
              </a:lnTo>
              <a:lnTo>
                <a:pt x="0" y="11248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CCCF5-DD2E-46CC-9B75-0214DE6922E8}">
      <dsp:nvSpPr>
        <dsp:cNvPr id="0" name=""/>
        <dsp:cNvSpPr/>
      </dsp:nvSpPr>
      <dsp:spPr>
        <a:xfrm>
          <a:off x="3426843" y="1253618"/>
          <a:ext cx="2382937" cy="1124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795"/>
              </a:lnTo>
              <a:lnTo>
                <a:pt x="2382937" y="935795"/>
              </a:lnTo>
              <a:lnTo>
                <a:pt x="2382937" y="11248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304DDF-852A-4503-B5AB-02234E0F7B34}">
      <dsp:nvSpPr>
        <dsp:cNvPr id="0" name=""/>
        <dsp:cNvSpPr/>
      </dsp:nvSpPr>
      <dsp:spPr>
        <a:xfrm>
          <a:off x="1141427" y="-71369"/>
          <a:ext cx="4570831" cy="132498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3CA37B-F907-481D-8DE5-89F217742971}">
      <dsp:nvSpPr>
        <dsp:cNvPr id="0" name=""/>
        <dsp:cNvSpPr/>
      </dsp:nvSpPr>
      <dsp:spPr>
        <a:xfrm>
          <a:off x="1368154" y="144020"/>
          <a:ext cx="4570831" cy="13249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Reservoirs</a:t>
          </a:r>
          <a:endParaRPr lang="ar-EG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</dsp:txBody>
      <dsp:txXfrm>
        <a:off x="1406962" y="182828"/>
        <a:ext cx="4493215" cy="1247372"/>
      </dsp:txXfrm>
    </dsp:sp>
    <dsp:sp modelId="{A457AEA9-5FA7-4FFE-BB4F-FE871C2E6459}">
      <dsp:nvSpPr>
        <dsp:cNvPr id="0" name=""/>
        <dsp:cNvSpPr/>
      </dsp:nvSpPr>
      <dsp:spPr>
        <a:xfrm>
          <a:off x="4789510" y="2378447"/>
          <a:ext cx="2040540" cy="129574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899558-621F-4B0D-B585-C49CBA4EA7F0}">
      <dsp:nvSpPr>
        <dsp:cNvPr id="0" name=""/>
        <dsp:cNvSpPr/>
      </dsp:nvSpPr>
      <dsp:spPr>
        <a:xfrm>
          <a:off x="5016237" y="2593837"/>
          <a:ext cx="2040540" cy="1295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Inanimate ( </a:t>
          </a:r>
          <a:r>
            <a:rPr lang="en-MY" sz="2800" kern="1200" dirty="0">
              <a:latin typeface="Garamond" pitchFamily="18" charset="0"/>
            </a:rPr>
            <a:t>non-living things.)</a:t>
          </a:r>
          <a:endParaRPr lang="ar-EG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</dsp:txBody>
      <dsp:txXfrm>
        <a:off x="5054188" y="2631788"/>
        <a:ext cx="1964638" cy="1219841"/>
      </dsp:txXfrm>
    </dsp:sp>
    <dsp:sp modelId="{9973AA08-5C60-46F4-B800-A76A77885749}">
      <dsp:nvSpPr>
        <dsp:cNvPr id="0" name=""/>
        <dsp:cNvSpPr/>
      </dsp:nvSpPr>
      <dsp:spPr>
        <a:xfrm>
          <a:off x="2275233" y="2378447"/>
          <a:ext cx="2040540" cy="129574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B867B6-0DCF-47F1-AB1D-D4B7280A8FC7}">
      <dsp:nvSpPr>
        <dsp:cNvPr id="0" name=""/>
        <dsp:cNvSpPr/>
      </dsp:nvSpPr>
      <dsp:spPr>
        <a:xfrm>
          <a:off x="2501960" y="2593837"/>
          <a:ext cx="2040540" cy="1295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Animal</a:t>
          </a:r>
          <a:endParaRPr lang="ar-EG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</dsp:txBody>
      <dsp:txXfrm>
        <a:off x="2539911" y="2631788"/>
        <a:ext cx="1964638" cy="1219841"/>
      </dsp:txXfrm>
    </dsp:sp>
    <dsp:sp modelId="{C20AA51E-017F-4778-8586-D7AE0C7E3BC8}">
      <dsp:nvSpPr>
        <dsp:cNvPr id="0" name=""/>
        <dsp:cNvSpPr/>
      </dsp:nvSpPr>
      <dsp:spPr>
        <a:xfrm>
          <a:off x="-226726" y="2372344"/>
          <a:ext cx="1838180" cy="134257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92BB4F-31E9-4A22-922E-1C4C6863CEEF}">
      <dsp:nvSpPr>
        <dsp:cNvPr id="0" name=""/>
        <dsp:cNvSpPr/>
      </dsp:nvSpPr>
      <dsp:spPr>
        <a:xfrm>
          <a:off x="0" y="2587734"/>
          <a:ext cx="1838180" cy="13425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Human</a:t>
          </a:r>
          <a:endParaRPr lang="ar-EG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</dsp:txBody>
      <dsp:txXfrm>
        <a:off x="39323" y="2627057"/>
        <a:ext cx="1759534" cy="12639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49329-8605-4047-9EE4-66610FFF0DF6}">
      <dsp:nvSpPr>
        <dsp:cNvPr id="0" name=""/>
        <dsp:cNvSpPr/>
      </dsp:nvSpPr>
      <dsp:spPr>
        <a:xfrm>
          <a:off x="985596" y="2122667"/>
          <a:ext cx="306739" cy="469338"/>
        </a:xfrm>
        <a:custGeom>
          <a:avLst/>
          <a:gdLst/>
          <a:ahLst/>
          <a:cxnLst/>
          <a:rect l="0" t="0" r="0" b="0"/>
          <a:pathLst>
            <a:path>
              <a:moveTo>
                <a:pt x="306739" y="0"/>
              </a:moveTo>
              <a:lnTo>
                <a:pt x="306739" y="311358"/>
              </a:lnTo>
              <a:lnTo>
                <a:pt x="0" y="311358"/>
              </a:lnTo>
              <a:lnTo>
                <a:pt x="0" y="469338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D003F4-8BDA-4DC5-AEC3-25802AF922CD}">
      <dsp:nvSpPr>
        <dsp:cNvPr id="0" name=""/>
        <dsp:cNvSpPr/>
      </dsp:nvSpPr>
      <dsp:spPr>
        <a:xfrm>
          <a:off x="1292336" y="2122667"/>
          <a:ext cx="2781208" cy="469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358"/>
              </a:lnTo>
              <a:lnTo>
                <a:pt x="2781208" y="311358"/>
              </a:lnTo>
              <a:lnTo>
                <a:pt x="2781208" y="469338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AF0BCC-BCAC-418E-B302-2F79E6661074}">
      <dsp:nvSpPr>
        <dsp:cNvPr id="0" name=""/>
        <dsp:cNvSpPr/>
      </dsp:nvSpPr>
      <dsp:spPr>
        <a:xfrm>
          <a:off x="1292336" y="478051"/>
          <a:ext cx="2261033" cy="522595"/>
        </a:xfrm>
        <a:custGeom>
          <a:avLst/>
          <a:gdLst/>
          <a:ahLst/>
          <a:cxnLst/>
          <a:rect l="0" t="0" r="0" b="0"/>
          <a:pathLst>
            <a:path>
              <a:moveTo>
                <a:pt x="2261033" y="0"/>
              </a:moveTo>
              <a:lnTo>
                <a:pt x="2261033" y="364615"/>
              </a:lnTo>
              <a:lnTo>
                <a:pt x="0" y="364615"/>
              </a:lnTo>
              <a:lnTo>
                <a:pt x="0" y="5225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E8495-33EA-4E26-A917-2805C721A71E}">
      <dsp:nvSpPr>
        <dsp:cNvPr id="0" name=""/>
        <dsp:cNvSpPr/>
      </dsp:nvSpPr>
      <dsp:spPr>
        <a:xfrm>
          <a:off x="3553369" y="478051"/>
          <a:ext cx="623588" cy="527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715"/>
              </a:lnTo>
              <a:lnTo>
                <a:pt x="623588" y="369715"/>
              </a:lnTo>
              <a:lnTo>
                <a:pt x="623588" y="5276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CCCF5-DD2E-46CC-9B75-0214DE6922E8}">
      <dsp:nvSpPr>
        <dsp:cNvPr id="0" name=""/>
        <dsp:cNvSpPr/>
      </dsp:nvSpPr>
      <dsp:spPr>
        <a:xfrm>
          <a:off x="3553369" y="478051"/>
          <a:ext cx="2892892" cy="527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9715"/>
              </a:lnTo>
              <a:lnTo>
                <a:pt x="2892892" y="369715"/>
              </a:lnTo>
              <a:lnTo>
                <a:pt x="2892892" y="5276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304DDF-852A-4503-B5AB-02234E0F7B34}">
      <dsp:nvSpPr>
        <dsp:cNvPr id="0" name=""/>
        <dsp:cNvSpPr/>
      </dsp:nvSpPr>
      <dsp:spPr>
        <a:xfrm>
          <a:off x="2328498" y="1224"/>
          <a:ext cx="2449741" cy="4768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3CA37B-F907-481D-8DE5-89F217742971}">
      <dsp:nvSpPr>
        <dsp:cNvPr id="0" name=""/>
        <dsp:cNvSpPr/>
      </dsp:nvSpPr>
      <dsp:spPr>
        <a:xfrm>
          <a:off x="2517979" y="181232"/>
          <a:ext cx="2449741" cy="476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Reservoirs</a:t>
          </a:r>
          <a:endParaRPr lang="ar-EG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</dsp:txBody>
      <dsp:txXfrm>
        <a:off x="2531945" y="195198"/>
        <a:ext cx="2421809" cy="448894"/>
      </dsp:txXfrm>
    </dsp:sp>
    <dsp:sp modelId="{A457AEA9-5FA7-4FFE-BB4F-FE871C2E6459}">
      <dsp:nvSpPr>
        <dsp:cNvPr id="0" name=""/>
        <dsp:cNvSpPr/>
      </dsp:nvSpPr>
      <dsp:spPr>
        <a:xfrm>
          <a:off x="5558142" y="1005747"/>
          <a:ext cx="1776238" cy="73192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899558-621F-4B0D-B585-C49CBA4EA7F0}">
      <dsp:nvSpPr>
        <dsp:cNvPr id="0" name=""/>
        <dsp:cNvSpPr/>
      </dsp:nvSpPr>
      <dsp:spPr>
        <a:xfrm>
          <a:off x="5747624" y="1185754"/>
          <a:ext cx="1776238" cy="7319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Garamond" pitchFamily="18" charset="0"/>
            </a:rPr>
            <a:t>Inanimate</a:t>
          </a:r>
          <a:endParaRPr lang="ar-EG" sz="2800" b="1" kern="1200" dirty="0">
            <a:latin typeface="Garamond" pitchFamily="18" charset="0"/>
          </a:endParaRPr>
        </a:p>
      </dsp:txBody>
      <dsp:txXfrm>
        <a:off x="5769061" y="1207191"/>
        <a:ext cx="1733364" cy="689047"/>
      </dsp:txXfrm>
    </dsp:sp>
    <dsp:sp modelId="{9973AA08-5C60-46F4-B800-A76A77885749}">
      <dsp:nvSpPr>
        <dsp:cNvPr id="0" name=""/>
        <dsp:cNvSpPr/>
      </dsp:nvSpPr>
      <dsp:spPr>
        <a:xfrm>
          <a:off x="3324292" y="1005747"/>
          <a:ext cx="1705330" cy="10828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B867B6-0DCF-47F1-AB1D-D4B7280A8FC7}">
      <dsp:nvSpPr>
        <dsp:cNvPr id="0" name=""/>
        <dsp:cNvSpPr/>
      </dsp:nvSpPr>
      <dsp:spPr>
        <a:xfrm>
          <a:off x="3513773" y="1185754"/>
          <a:ext cx="1705330" cy="1082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Garamond" pitchFamily="18" charset="0"/>
            </a:rPr>
            <a:t>Animal</a:t>
          </a:r>
          <a:endParaRPr lang="ar-EG" sz="2800" b="1" kern="1200" dirty="0">
            <a:latin typeface="Garamond" pitchFamily="18" charset="0"/>
          </a:endParaRPr>
        </a:p>
      </dsp:txBody>
      <dsp:txXfrm>
        <a:off x="3545490" y="1217471"/>
        <a:ext cx="1641896" cy="1019450"/>
      </dsp:txXfrm>
    </dsp:sp>
    <dsp:sp modelId="{C20AA51E-017F-4778-8586-D7AE0C7E3BC8}">
      <dsp:nvSpPr>
        <dsp:cNvPr id="0" name=""/>
        <dsp:cNvSpPr/>
      </dsp:nvSpPr>
      <dsp:spPr>
        <a:xfrm>
          <a:off x="23706" y="1000646"/>
          <a:ext cx="2537259" cy="112202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92BB4F-31E9-4A22-922E-1C4C6863CEEF}">
      <dsp:nvSpPr>
        <dsp:cNvPr id="0" name=""/>
        <dsp:cNvSpPr/>
      </dsp:nvSpPr>
      <dsp:spPr>
        <a:xfrm>
          <a:off x="213187" y="1180653"/>
          <a:ext cx="2537259" cy="1122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Human</a:t>
          </a:r>
          <a:endParaRPr lang="ar-EG" sz="40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</dsp:txBody>
      <dsp:txXfrm>
        <a:off x="246050" y="1213516"/>
        <a:ext cx="2471533" cy="1056294"/>
      </dsp:txXfrm>
    </dsp:sp>
    <dsp:sp modelId="{503293F5-F1E2-4747-B192-A5AE16FD1CE9}">
      <dsp:nvSpPr>
        <dsp:cNvPr id="0" name=""/>
        <dsp:cNvSpPr/>
      </dsp:nvSpPr>
      <dsp:spPr>
        <a:xfrm>
          <a:off x="3220879" y="2592006"/>
          <a:ext cx="1705330" cy="108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76FBF2-29F7-4B2D-85CA-2FC665783CA7}">
      <dsp:nvSpPr>
        <dsp:cNvPr id="0" name=""/>
        <dsp:cNvSpPr/>
      </dsp:nvSpPr>
      <dsp:spPr>
        <a:xfrm>
          <a:off x="3410360" y="2772013"/>
          <a:ext cx="1705330" cy="1082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FF0000"/>
              </a:solidFill>
              <a:effectLst/>
              <a:latin typeface="Garamond" pitchFamily="18" charset="0"/>
            </a:rPr>
            <a:t>Carriers</a:t>
          </a:r>
          <a:endParaRPr lang="ar-EG" sz="3200" b="1" kern="1200" dirty="0">
            <a:solidFill>
              <a:srgbClr val="FF0000"/>
            </a:solidFill>
            <a:effectLst/>
            <a:latin typeface="Garamond" pitchFamily="18" charset="0"/>
          </a:endParaRPr>
        </a:p>
      </dsp:txBody>
      <dsp:txXfrm>
        <a:off x="3442077" y="2803730"/>
        <a:ext cx="1641896" cy="1019450"/>
      </dsp:txXfrm>
    </dsp:sp>
    <dsp:sp modelId="{B4162082-A6D7-4E13-A748-FCF9BA9E4187}">
      <dsp:nvSpPr>
        <dsp:cNvPr id="0" name=""/>
        <dsp:cNvSpPr/>
      </dsp:nvSpPr>
      <dsp:spPr>
        <a:xfrm>
          <a:off x="132931" y="2592006"/>
          <a:ext cx="1705330" cy="108288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A9B5AF-6302-4FDE-A2A5-DC8524274A85}">
      <dsp:nvSpPr>
        <dsp:cNvPr id="0" name=""/>
        <dsp:cNvSpPr/>
      </dsp:nvSpPr>
      <dsp:spPr>
        <a:xfrm>
          <a:off x="322412" y="2772013"/>
          <a:ext cx="1705330" cy="1082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FF0000"/>
              </a:solidFill>
              <a:effectLst/>
              <a:latin typeface="Garamond" pitchFamily="18" charset="0"/>
            </a:rPr>
            <a:t>Cases</a:t>
          </a:r>
          <a:endParaRPr lang="ar-EG" sz="3600" b="1" kern="1200" dirty="0">
            <a:solidFill>
              <a:srgbClr val="FF0000"/>
            </a:solidFill>
            <a:effectLst/>
            <a:latin typeface="Garamond" pitchFamily="18" charset="0"/>
          </a:endParaRPr>
        </a:p>
      </dsp:txBody>
      <dsp:txXfrm>
        <a:off x="354129" y="2803730"/>
        <a:ext cx="1641896" cy="10194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F0BCC-BCAC-418E-B302-2F79E6661074}">
      <dsp:nvSpPr>
        <dsp:cNvPr id="0" name=""/>
        <dsp:cNvSpPr/>
      </dsp:nvSpPr>
      <dsp:spPr>
        <a:xfrm>
          <a:off x="220933" y="224277"/>
          <a:ext cx="1004530" cy="550299"/>
        </a:xfrm>
        <a:custGeom>
          <a:avLst/>
          <a:gdLst/>
          <a:ahLst/>
          <a:cxnLst/>
          <a:rect l="0" t="0" r="0" b="0"/>
          <a:pathLst>
            <a:path>
              <a:moveTo>
                <a:pt x="1004530" y="0"/>
              </a:moveTo>
              <a:lnTo>
                <a:pt x="1004530" y="466016"/>
              </a:lnTo>
              <a:lnTo>
                <a:pt x="0" y="466016"/>
              </a:lnTo>
              <a:lnTo>
                <a:pt x="0" y="5502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E8495-33EA-4E26-A917-2805C721A71E}">
      <dsp:nvSpPr>
        <dsp:cNvPr id="0" name=""/>
        <dsp:cNvSpPr/>
      </dsp:nvSpPr>
      <dsp:spPr>
        <a:xfrm>
          <a:off x="1179744" y="224277"/>
          <a:ext cx="91440" cy="553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8737"/>
              </a:lnTo>
              <a:lnTo>
                <a:pt x="63706" y="468737"/>
              </a:lnTo>
              <a:lnTo>
                <a:pt x="63706" y="553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3CCCF5-DD2E-46CC-9B75-0214DE6922E8}">
      <dsp:nvSpPr>
        <dsp:cNvPr id="0" name=""/>
        <dsp:cNvSpPr/>
      </dsp:nvSpPr>
      <dsp:spPr>
        <a:xfrm>
          <a:off x="1225464" y="224277"/>
          <a:ext cx="1075495" cy="553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737"/>
              </a:lnTo>
              <a:lnTo>
                <a:pt x="1075495" y="468737"/>
              </a:lnTo>
              <a:lnTo>
                <a:pt x="1075495" y="5530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304DDF-852A-4503-B5AB-02234E0F7B34}">
      <dsp:nvSpPr>
        <dsp:cNvPr id="0" name=""/>
        <dsp:cNvSpPr/>
      </dsp:nvSpPr>
      <dsp:spPr>
        <a:xfrm>
          <a:off x="403136" y="28452"/>
          <a:ext cx="1644657" cy="195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3CA37B-F907-481D-8DE5-89F217742971}">
      <dsp:nvSpPr>
        <dsp:cNvPr id="0" name=""/>
        <dsp:cNvSpPr/>
      </dsp:nvSpPr>
      <dsp:spPr>
        <a:xfrm>
          <a:off x="504224" y="124486"/>
          <a:ext cx="1644657" cy="1958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Reservoirs</a:t>
          </a:r>
          <a:endParaRPr lang="ar-EG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</dsp:txBody>
      <dsp:txXfrm>
        <a:off x="509959" y="130221"/>
        <a:ext cx="1633187" cy="184354"/>
      </dsp:txXfrm>
    </dsp:sp>
    <dsp:sp modelId="{A457AEA9-5FA7-4FFE-BB4F-FE871C2E6459}">
      <dsp:nvSpPr>
        <dsp:cNvPr id="0" name=""/>
        <dsp:cNvSpPr/>
      </dsp:nvSpPr>
      <dsp:spPr>
        <a:xfrm>
          <a:off x="1859208" y="777297"/>
          <a:ext cx="883503" cy="5462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899558-621F-4B0D-B585-C49CBA4EA7F0}">
      <dsp:nvSpPr>
        <dsp:cNvPr id="0" name=""/>
        <dsp:cNvSpPr/>
      </dsp:nvSpPr>
      <dsp:spPr>
        <a:xfrm>
          <a:off x="1960296" y="873331"/>
          <a:ext cx="883503" cy="5462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Inanimate ( </a:t>
          </a:r>
          <a:r>
            <a:rPr lang="en-MY" sz="1200" kern="1200" dirty="0">
              <a:latin typeface="Garamond" pitchFamily="18" charset="0"/>
            </a:rPr>
            <a:t>non-living things.)</a:t>
          </a:r>
          <a:endParaRPr lang="ar-EG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</dsp:txBody>
      <dsp:txXfrm>
        <a:off x="1976296" y="889331"/>
        <a:ext cx="851503" cy="514292"/>
      </dsp:txXfrm>
    </dsp:sp>
    <dsp:sp modelId="{9973AA08-5C60-46F4-B800-A76A77885749}">
      <dsp:nvSpPr>
        <dsp:cNvPr id="0" name=""/>
        <dsp:cNvSpPr/>
      </dsp:nvSpPr>
      <dsp:spPr>
        <a:xfrm>
          <a:off x="838915" y="777297"/>
          <a:ext cx="809072" cy="3379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B867B6-0DCF-47F1-AB1D-D4B7280A8FC7}">
      <dsp:nvSpPr>
        <dsp:cNvPr id="0" name=""/>
        <dsp:cNvSpPr/>
      </dsp:nvSpPr>
      <dsp:spPr>
        <a:xfrm>
          <a:off x="940003" y="873331"/>
          <a:ext cx="809072" cy="337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Animal</a:t>
          </a:r>
          <a:endParaRPr lang="ar-EG" sz="16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</dsp:txBody>
      <dsp:txXfrm>
        <a:off x="949900" y="883228"/>
        <a:ext cx="789278" cy="318114"/>
      </dsp:txXfrm>
    </dsp:sp>
    <dsp:sp modelId="{C20AA51E-017F-4778-8586-D7AE0C7E3BC8}">
      <dsp:nvSpPr>
        <dsp:cNvPr id="0" name=""/>
        <dsp:cNvSpPr/>
      </dsp:nvSpPr>
      <dsp:spPr>
        <a:xfrm>
          <a:off x="-101088" y="774576"/>
          <a:ext cx="644044" cy="465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92BB4F-31E9-4A22-922E-1C4C6863CEEF}">
      <dsp:nvSpPr>
        <dsp:cNvPr id="0" name=""/>
        <dsp:cNvSpPr/>
      </dsp:nvSpPr>
      <dsp:spPr>
        <a:xfrm>
          <a:off x="0" y="870610"/>
          <a:ext cx="644044" cy="465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rPr>
            <a:t>Human</a:t>
          </a:r>
          <a:endParaRPr lang="ar-EG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endParaRPr>
        </a:p>
      </dsp:txBody>
      <dsp:txXfrm>
        <a:off x="13636" y="884246"/>
        <a:ext cx="616772" cy="438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EF39FA97-82FB-4193-B29A-A32D1ECB1A17}" type="datetimeFigureOut">
              <a:rPr lang="ar-JO" smtClean="0"/>
              <a:t>01/04/1445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3BE75AE7-78E3-4D5D-B79A-3DC5856CED58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89284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3D31-F611-4076-B275-45E6D2BB6CB2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76122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070F-BE72-4361-8533-B54602845CD9}" type="datetimeFigureOut">
              <a:rPr lang="ar-JO" smtClean="0"/>
              <a:t>01/04/1445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2579-3014-46AB-9BD1-E8AEA7EAD6E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2694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070F-BE72-4361-8533-B54602845CD9}" type="datetimeFigureOut">
              <a:rPr lang="ar-JO" smtClean="0"/>
              <a:t>01/04/1445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2579-3014-46AB-9BD1-E8AEA7EAD6E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0632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070F-BE72-4361-8533-B54602845CD9}" type="datetimeFigureOut">
              <a:rPr lang="ar-JO" smtClean="0"/>
              <a:t>01/04/1445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2579-3014-46AB-9BD1-E8AEA7EAD6E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5213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070F-BE72-4361-8533-B54602845CD9}" type="datetimeFigureOut">
              <a:rPr lang="ar-JO" smtClean="0"/>
              <a:t>01/04/1445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2579-3014-46AB-9BD1-E8AEA7EAD6E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6478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070F-BE72-4361-8533-B54602845CD9}" type="datetimeFigureOut">
              <a:rPr lang="ar-JO" smtClean="0"/>
              <a:t>01/04/1445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2579-3014-46AB-9BD1-E8AEA7EAD6E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29149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070F-BE72-4361-8533-B54602845CD9}" type="datetimeFigureOut">
              <a:rPr lang="ar-JO" smtClean="0"/>
              <a:t>01/04/1445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2579-3014-46AB-9BD1-E8AEA7EAD6E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8316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070F-BE72-4361-8533-B54602845CD9}" type="datetimeFigureOut">
              <a:rPr lang="ar-JO" smtClean="0"/>
              <a:t>01/04/1445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2579-3014-46AB-9BD1-E8AEA7EAD6E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7721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070F-BE72-4361-8533-B54602845CD9}" type="datetimeFigureOut">
              <a:rPr lang="ar-JO" smtClean="0"/>
              <a:t>01/04/1445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2579-3014-46AB-9BD1-E8AEA7EAD6E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5911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070F-BE72-4361-8533-B54602845CD9}" type="datetimeFigureOut">
              <a:rPr lang="ar-JO" smtClean="0"/>
              <a:t>01/04/1445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2579-3014-46AB-9BD1-E8AEA7EAD6E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96977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070F-BE72-4361-8533-B54602845CD9}" type="datetimeFigureOut">
              <a:rPr lang="ar-JO" smtClean="0"/>
              <a:t>01/04/1445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2579-3014-46AB-9BD1-E8AEA7EAD6E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7001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070F-BE72-4361-8533-B54602845CD9}" type="datetimeFigureOut">
              <a:rPr lang="ar-JO" smtClean="0"/>
              <a:t>01/04/1445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2579-3014-46AB-9BD1-E8AEA7EAD6E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2969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C070F-BE72-4361-8533-B54602845CD9}" type="datetimeFigureOut">
              <a:rPr lang="ar-JO" smtClean="0"/>
              <a:t>01/04/1445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12579-3014-46AB-9BD1-E8AEA7EAD6E0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26874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1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F99DF348-92D1-4EC1-958B-8518E1FAE7F5}" type="datetime1">
              <a:rPr lang="en-US" altLang="en-US" sz="14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10/15/2023</a:t>
            </a:fld>
            <a:endParaRPr lang="en-MY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/>
            <a:fld id="{C4771FBD-862A-4194-B0AD-F7E920F19017}" type="slidenum">
              <a:rPr lang="ar-SA" altLang="en-US" sz="1400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</a:t>
            </a:fld>
            <a:endParaRPr lang="en-MY" altLang="en-US" sz="14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0537" y="3543145"/>
            <a:ext cx="5537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Garamond" pitchFamily="18" charset="0"/>
              </a:rPr>
              <a:t>Infectious process</a:t>
            </a:r>
          </a:p>
        </p:txBody>
      </p:sp>
      <p:pic>
        <p:nvPicPr>
          <p:cNvPr id="9" name="Picture 8" descr="chain of inf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1873" r="15741"/>
          <a:stretch>
            <a:fillRect/>
          </a:stretch>
        </p:blipFill>
        <p:spPr bwMode="auto">
          <a:xfrm>
            <a:off x="5065295" y="728953"/>
            <a:ext cx="3445827" cy="268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0179" y="1259379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MY" sz="4000" b="1" dirty="0">
                <a:solidFill>
                  <a:prstClr val="black"/>
                </a:solidFill>
                <a:latin typeface="Times New Roman"/>
                <a:ea typeface="Calibri"/>
              </a:rPr>
              <a:t>Epidemiology</a:t>
            </a:r>
          </a:p>
          <a:p>
            <a:r>
              <a:rPr lang="en-MY" sz="28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L  III</a:t>
            </a:r>
          </a:p>
          <a:p>
            <a:r>
              <a:rPr lang="en-MY" sz="2000" b="1" dirty="0">
                <a:solidFill>
                  <a:srgbClr val="FF0000"/>
                </a:solidFill>
                <a:latin typeface="Times New Roman"/>
              </a:rPr>
              <a:t>16-10-2023</a:t>
            </a:r>
            <a:endParaRPr lang="en-MY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02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8178"/>
            <a:ext cx="907300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      </a:t>
            </a:r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In epidemiological terminology</a:t>
            </a:r>
            <a:r>
              <a:rPr lang="en-MY" sz="2800" dirty="0">
                <a:solidFill>
                  <a:srgbClr val="00B050"/>
                </a:solidFill>
                <a:latin typeface="Garamond" pitchFamily="18" charset="0"/>
              </a:rPr>
              <a:t>,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Primary case: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 </a:t>
            </a:r>
          </a:p>
          <a:p>
            <a:pPr algn="ctr"/>
            <a:r>
              <a:rPr lang="en-MY" sz="2800" dirty="0">
                <a:latin typeface="Garamond" pitchFamily="18" charset="0"/>
              </a:rPr>
              <a:t>  is the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first case </a:t>
            </a:r>
            <a:r>
              <a:rPr lang="en-MY" sz="2800" dirty="0">
                <a:latin typeface="Garamond" pitchFamily="18" charset="0"/>
              </a:rPr>
              <a:t>of a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communicable disease introduced                                                                    into the population unit </a:t>
            </a:r>
            <a:r>
              <a:rPr lang="en-MY" sz="2800" dirty="0">
                <a:latin typeface="Garamond" pitchFamily="18" charset="0"/>
              </a:rPr>
              <a:t>being studied.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index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case </a:t>
            </a:r>
          </a:p>
          <a:p>
            <a:pPr algn="ctr"/>
            <a:r>
              <a:rPr lang="en-MY" sz="2800" dirty="0">
                <a:latin typeface="Garamond" pitchFamily="18" charset="0"/>
              </a:rPr>
              <a:t>Is the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first case </a:t>
            </a:r>
            <a:r>
              <a:rPr lang="en-MY" sz="2800" dirty="0">
                <a:latin typeface="Garamond" pitchFamily="18" charset="0"/>
              </a:rPr>
              <a:t>to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come to the attention of the investigator;    </a:t>
            </a:r>
            <a:r>
              <a:rPr lang="en-MY" sz="2800" dirty="0">
                <a:latin typeface="Garamond" pitchFamily="18" charset="0"/>
              </a:rPr>
              <a:t>it is not always the primary case.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Secondary cases</a:t>
            </a:r>
          </a:p>
          <a:p>
            <a:r>
              <a:rPr lang="en-MY" sz="2800" b="1" dirty="0">
                <a:latin typeface="Garamond" pitchFamily="18" charset="0"/>
              </a:rPr>
              <a:t>      </a:t>
            </a:r>
            <a:r>
              <a:rPr lang="en-MY" sz="2800" dirty="0">
                <a:latin typeface="Garamond" pitchFamily="18" charset="0"/>
              </a:rPr>
              <a:t>are those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developing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from contact </a:t>
            </a:r>
            <a:r>
              <a:rPr lang="en-MY" sz="2800" b="1" dirty="0">
                <a:latin typeface="Garamond" pitchFamily="18" charset="0"/>
              </a:rPr>
              <a:t>with primary case</a:t>
            </a:r>
            <a:r>
              <a:rPr lang="en-MY" sz="2800" dirty="0">
                <a:solidFill>
                  <a:srgbClr val="0070C0"/>
                </a:solidFill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A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suspect 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case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800" dirty="0">
                <a:latin typeface="Garamond" pitchFamily="18" charset="0"/>
              </a:rPr>
              <a:t>is an </a:t>
            </a:r>
            <a:r>
              <a:rPr lang="en-MY" sz="2800" b="1" dirty="0">
                <a:latin typeface="Garamond" pitchFamily="18" charset="0"/>
              </a:rPr>
              <a:t>individual</a:t>
            </a:r>
            <a:r>
              <a:rPr lang="en-MY" sz="2800" dirty="0">
                <a:latin typeface="Garamond" pitchFamily="18" charset="0"/>
              </a:rPr>
              <a:t> (or a group of individuals) who </a:t>
            </a:r>
            <a:r>
              <a:rPr lang="en-MY" sz="2800" b="1" dirty="0">
                <a:latin typeface="Garamond" pitchFamily="18" charset="0"/>
              </a:rPr>
              <a:t>has</a:t>
            </a:r>
            <a:r>
              <a:rPr lang="en-MY" sz="2800" dirty="0">
                <a:latin typeface="Garamond" pitchFamily="18" charset="0"/>
              </a:rPr>
              <a:t> all of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800" dirty="0">
                <a:latin typeface="Garamond" pitchFamily="18" charset="0"/>
              </a:rPr>
              <a:t> the </a:t>
            </a:r>
            <a:r>
              <a:rPr lang="en-MY" sz="2800" b="1" dirty="0">
                <a:latin typeface="Garamond" pitchFamily="18" charset="0"/>
              </a:rPr>
              <a:t>signs and symptoms </a:t>
            </a:r>
            <a:r>
              <a:rPr lang="en-MY" sz="2800" dirty="0">
                <a:latin typeface="Garamond" pitchFamily="18" charset="0"/>
              </a:rPr>
              <a:t>of a disease ,</a:t>
            </a:r>
            <a:r>
              <a:rPr lang="en-MY" sz="2800" dirty="0">
                <a:solidFill>
                  <a:srgbClr val="0070C0"/>
                </a:solidFill>
                <a:latin typeface="Garamond" pitchFamily="18" charset="0"/>
              </a:rPr>
              <a:t>yet has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not been diagnosed</a:t>
            </a:r>
            <a:r>
              <a:rPr lang="en-MY" sz="2800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MY" sz="2800" dirty="0">
                <a:latin typeface="Garamond" pitchFamily="18" charset="0"/>
              </a:rPr>
              <a:t>as having the disease or had the cause of the symptoms connected to the suspected pathogen</a:t>
            </a:r>
          </a:p>
        </p:txBody>
      </p:sp>
    </p:spTree>
    <p:extLst>
      <p:ext uri="{BB962C8B-B14F-4D97-AF65-F5344CB8AC3E}">
        <p14:creationId xmlns:p14="http://schemas.microsoft.com/office/powerpoint/2010/main" val="54978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99804" y="0"/>
            <a:ext cx="1347535" cy="646331"/>
          </a:xfrm>
          <a:prstGeom prst="rect">
            <a:avLst/>
          </a:prstGeom>
          <a:ln w="158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MY" sz="1200" b="1" dirty="0">
                <a:solidFill>
                  <a:srgbClr val="C00000"/>
                </a:solidFill>
                <a:latin typeface="Garamond" pitchFamily="18" charset="0"/>
              </a:rPr>
              <a:t>Reservoir </a:t>
            </a:r>
            <a:r>
              <a:rPr lang="en-MY" sz="1200" dirty="0">
                <a:latin typeface="Garamond" pitchFamily="18" charset="0"/>
              </a:rPr>
              <a:t>may be</a:t>
            </a:r>
            <a:endParaRPr lang="en-MY" sz="1200" b="1" dirty="0">
              <a:latin typeface="Garamond" pitchFamily="18" charset="0"/>
            </a:endParaRPr>
          </a:p>
          <a:p>
            <a:r>
              <a:rPr lang="en-MY" sz="1200" b="1" dirty="0">
                <a:solidFill>
                  <a:srgbClr val="FF0000"/>
                </a:solidFill>
                <a:latin typeface="Garamond" pitchFamily="18" charset="0"/>
              </a:rPr>
              <a:t>case </a:t>
            </a:r>
            <a:r>
              <a:rPr lang="en-MY" sz="1200" b="1" dirty="0">
                <a:latin typeface="Garamond" pitchFamily="18" charset="0"/>
              </a:rPr>
              <a:t>or</a:t>
            </a:r>
          </a:p>
          <a:p>
            <a:r>
              <a:rPr lang="en-MY" sz="1200" b="1" dirty="0">
                <a:latin typeface="Garamond" pitchFamily="18" charset="0"/>
              </a:rPr>
              <a:t> </a:t>
            </a:r>
            <a:r>
              <a:rPr lang="en-MY" sz="1200" b="1" dirty="0">
                <a:solidFill>
                  <a:srgbClr val="FF0000"/>
                </a:solidFill>
                <a:latin typeface="Garamond" pitchFamily="18" charset="0"/>
              </a:rPr>
              <a:t>carrier</a:t>
            </a:r>
            <a:endParaRPr lang="en-MY" sz="1200" dirty="0"/>
          </a:p>
        </p:txBody>
      </p:sp>
      <p:sp>
        <p:nvSpPr>
          <p:cNvPr id="3" name="Rectangle 2"/>
          <p:cNvSpPr/>
          <p:nvPr/>
        </p:nvSpPr>
        <p:spPr>
          <a:xfrm>
            <a:off x="0" y="231839"/>
            <a:ext cx="91440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b. </a:t>
            </a:r>
            <a:r>
              <a:rPr lang="en-MY" sz="3200" b="1" dirty="0">
                <a:solidFill>
                  <a:srgbClr val="C00000"/>
                </a:solidFill>
                <a:latin typeface="Garamond" pitchFamily="18" charset="0"/>
              </a:rPr>
              <a:t>Carriers</a:t>
            </a:r>
          </a:p>
          <a:p>
            <a:pPr algn="ctr"/>
            <a:r>
              <a:rPr lang="en-MY" sz="2400" dirty="0">
                <a:latin typeface="Garamond" pitchFamily="18" charset="0"/>
              </a:rPr>
              <a:t>   "</a:t>
            </a:r>
            <a:r>
              <a:rPr lang="en-MY" sz="2800" b="1" dirty="0">
                <a:latin typeface="Garamond" pitchFamily="18" charset="0"/>
              </a:rPr>
              <a:t>an infected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 person </a:t>
            </a:r>
            <a:r>
              <a:rPr lang="en-MY" sz="2800" b="1" dirty="0">
                <a:latin typeface="Garamond" pitchFamily="18" charset="0"/>
              </a:rPr>
              <a:t>or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animal </a:t>
            </a:r>
            <a:r>
              <a:rPr lang="en-MY" sz="2800" b="1" dirty="0">
                <a:latin typeface="Garamond" pitchFamily="18" charset="0"/>
              </a:rPr>
              <a:t>that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harbours</a:t>
            </a:r>
            <a:r>
              <a:rPr lang="en-MY" sz="2800" b="1" dirty="0">
                <a:latin typeface="Garamond" pitchFamily="18" charset="0"/>
              </a:rPr>
              <a:t> a specific infectious agent in the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absence </a:t>
            </a:r>
            <a:r>
              <a:rPr lang="en-MY" sz="2800" b="1" dirty="0">
                <a:latin typeface="Garamond" pitchFamily="18" charset="0"/>
              </a:rPr>
              <a:t>of </a:t>
            </a:r>
            <a:r>
              <a:rPr lang="en-MY" sz="2600" b="1" dirty="0">
                <a:latin typeface="Garamond" pitchFamily="18" charset="0"/>
              </a:rPr>
              <a:t>discernible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</a:rPr>
              <a:t>clinical disease     </a:t>
            </a:r>
            <a:r>
              <a:rPr lang="en-MY" sz="2800" b="1" dirty="0">
                <a:latin typeface="Garamond" pitchFamily="18" charset="0"/>
              </a:rPr>
              <a:t>and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serves as a potential source </a:t>
            </a:r>
            <a:r>
              <a:rPr lang="en-MY" sz="2800" b="1" dirty="0">
                <a:latin typeface="Garamond" pitchFamily="18" charset="0"/>
              </a:rPr>
              <a:t>of infection for others"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As a rule carriers are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less infectious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than cases, but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epidemiologically</a:t>
            </a:r>
            <a:r>
              <a:rPr lang="en-MY" sz="2800" b="1" dirty="0">
                <a:latin typeface="Garamond" pitchFamily="18" charset="0"/>
              </a:rPr>
              <a:t>, </a:t>
            </a:r>
            <a:r>
              <a:rPr lang="en-MY" sz="2800" dirty="0">
                <a:latin typeface="Garamond" pitchFamily="18" charset="0"/>
              </a:rPr>
              <a:t>they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are more dangerous </a:t>
            </a:r>
            <a:r>
              <a:rPr lang="en-MY" sz="2800" b="1" dirty="0">
                <a:latin typeface="Garamond" pitchFamily="18" charset="0"/>
              </a:rPr>
              <a:t>than cases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because they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escape recognition</a:t>
            </a:r>
            <a:r>
              <a:rPr lang="en-MY" sz="2800" dirty="0">
                <a:solidFill>
                  <a:srgbClr val="002060"/>
                </a:solidFill>
                <a:latin typeface="Garamond" pitchFamily="18" charset="0"/>
              </a:rPr>
              <a:t>, and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continuing as they do to live a normal life among </a:t>
            </a:r>
            <a:r>
              <a:rPr lang="en-MY" sz="2800" b="1" dirty="0">
                <a:latin typeface="Garamond" pitchFamily="18" charset="0"/>
              </a:rPr>
              <a:t>the population or community</a:t>
            </a:r>
            <a:r>
              <a:rPr lang="en-MY" sz="2800" dirty="0">
                <a:latin typeface="Garamond" pitchFamily="18" charset="0"/>
              </a:rPr>
              <a:t>, </a:t>
            </a:r>
            <a:r>
              <a:rPr lang="en-MY" sz="2800" b="1" dirty="0">
                <a:latin typeface="Garamond" pitchFamily="18" charset="0"/>
              </a:rPr>
              <a:t>and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infect the susceptible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individuals over a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wider area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and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longer period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of time, under favourable conditions.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978316" y="6237312"/>
            <a:ext cx="18844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>
                <a:solidFill>
                  <a:schemeClr val="bg1"/>
                </a:solidFill>
                <a:latin typeface="Garamond" pitchFamily="18" charset="0"/>
              </a:rPr>
              <a:t>element</a:t>
            </a:r>
            <a:r>
              <a:rPr lang="en-MY" b="1" dirty="0">
                <a:solidFill>
                  <a:srgbClr val="00B050"/>
                </a:solidFill>
                <a:latin typeface="Garamond" pitchFamily="18" charset="0"/>
              </a:rPr>
              <a:t>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01870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052" y="3441199"/>
            <a:ext cx="8778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latin typeface="Garamond" pitchFamily="18" charset="0"/>
              </a:rPr>
              <a:t>In some diseases</a:t>
            </a:r>
            <a:r>
              <a:rPr lang="en-MY" sz="2800" dirty="0">
                <a:latin typeface="Garamond" pitchFamily="18" charset="0"/>
              </a:rPr>
              <a:t>, either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due to </a:t>
            </a:r>
          </a:p>
          <a:p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inadequate treatment </a:t>
            </a:r>
            <a:r>
              <a:rPr lang="en-MY" sz="2800" dirty="0">
                <a:latin typeface="Garamond" pitchFamily="18" charset="0"/>
              </a:rPr>
              <a:t>or</a:t>
            </a:r>
          </a:p>
          <a:p>
            <a:r>
              <a:rPr lang="en-MY" sz="2800" dirty="0">
                <a:latin typeface="Garamond" pitchFamily="18" charset="0"/>
              </a:rPr>
              <a:t>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immune response</a:t>
            </a:r>
            <a:r>
              <a:rPr lang="en-MY" sz="2800" dirty="0">
                <a:latin typeface="Garamond" pitchFamily="18" charset="0"/>
              </a:rPr>
              <a:t>, </a:t>
            </a:r>
            <a:endParaRPr lang="en-MY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79512" y="332656"/>
            <a:ext cx="90730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The </a:t>
            </a:r>
            <a:r>
              <a:rPr lang="en-MY" sz="2800" b="1" dirty="0">
                <a:solidFill>
                  <a:srgbClr val="00B050"/>
                </a:solidFill>
                <a:latin typeface="Garamond" pitchFamily="18" charset="0"/>
              </a:rPr>
              <a:t>elements in a carrier state are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: </a:t>
            </a:r>
          </a:p>
          <a:p>
            <a:r>
              <a:rPr lang="en-MY" sz="2800" dirty="0">
                <a:latin typeface="Garamond" pitchFamily="18" charset="0"/>
              </a:rPr>
              <a:t>(a} </a:t>
            </a:r>
            <a:r>
              <a:rPr lang="en-MY" sz="2800" b="1" dirty="0">
                <a:latin typeface="Garamond" pitchFamily="18" charset="0"/>
              </a:rPr>
              <a:t>the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presence </a:t>
            </a:r>
            <a:r>
              <a:rPr lang="en-MY" sz="2800" b="1" dirty="0">
                <a:latin typeface="Garamond" pitchFamily="18" charset="0"/>
              </a:rPr>
              <a:t>in the body of the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disease agent </a:t>
            </a:r>
          </a:p>
          <a:p>
            <a:r>
              <a:rPr lang="en-MY" sz="2800" dirty="0">
                <a:latin typeface="Garamond" pitchFamily="18" charset="0"/>
              </a:rPr>
              <a:t>{b) </a:t>
            </a:r>
            <a:r>
              <a:rPr lang="en-MY" sz="2800" b="1" dirty="0">
                <a:latin typeface="Garamond" pitchFamily="18" charset="0"/>
              </a:rPr>
              <a:t>the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absence of </a:t>
            </a:r>
            <a:r>
              <a:rPr lang="en-MY" sz="2800" b="1" dirty="0">
                <a:latin typeface="Garamond" pitchFamily="18" charset="0"/>
              </a:rPr>
              <a:t>recognizable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symptoms </a:t>
            </a:r>
            <a:r>
              <a:rPr lang="en-MY" sz="2800" b="1" dirty="0">
                <a:latin typeface="Garamond" pitchFamily="18" charset="0"/>
              </a:rPr>
              <a:t>and signs of disease, and </a:t>
            </a:r>
          </a:p>
          <a:p>
            <a:r>
              <a:rPr lang="en-MY" sz="2800" dirty="0">
                <a:latin typeface="Garamond" pitchFamily="18" charset="0"/>
              </a:rPr>
              <a:t>(c</a:t>
            </a:r>
            <a:r>
              <a:rPr lang="en-MY" sz="2800" b="1" dirty="0">
                <a:latin typeface="Garamond" pitchFamily="18" charset="0"/>
              </a:rPr>
              <a:t>) the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shedding </a:t>
            </a:r>
            <a:r>
              <a:rPr lang="en-MY" sz="2800" b="1" dirty="0">
                <a:latin typeface="Garamond" pitchFamily="18" charset="0"/>
              </a:rPr>
              <a:t>of the disease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agent </a:t>
            </a:r>
            <a:r>
              <a:rPr lang="en-MY" sz="2800" b="1" dirty="0">
                <a:latin typeface="Garamond" pitchFamily="18" charset="0"/>
              </a:rPr>
              <a:t>in the discharges or excretions,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thus acting as a source of infection </a:t>
            </a:r>
            <a:r>
              <a:rPr lang="en-MY" sz="2800" b="1" dirty="0">
                <a:latin typeface="Garamond" pitchFamily="18" charset="0"/>
              </a:rPr>
              <a:t>for other</a:t>
            </a:r>
          </a:p>
        </p:txBody>
      </p:sp>
      <p:sp>
        <p:nvSpPr>
          <p:cNvPr id="4" name="Rectangle 3"/>
          <p:cNvSpPr/>
          <p:nvPr/>
        </p:nvSpPr>
        <p:spPr>
          <a:xfrm>
            <a:off x="4932041" y="3933056"/>
            <a:ext cx="4023350" cy="1384995"/>
          </a:xfrm>
          <a:prstGeom prst="rect">
            <a:avLst/>
          </a:prstGeom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MY" sz="2800" b="1" dirty="0">
                <a:latin typeface="Garamond" pitchFamily="18" charset="0"/>
              </a:rPr>
              <a:t>the disease agent is not completely eliminated, leading to a carrier state</a:t>
            </a:r>
            <a:endParaRPr lang="en-MY" sz="2800" b="1" dirty="0"/>
          </a:p>
        </p:txBody>
      </p:sp>
      <p:sp>
        <p:nvSpPr>
          <p:cNvPr id="5" name="Right Brace 4"/>
          <p:cNvSpPr/>
          <p:nvPr/>
        </p:nvSpPr>
        <p:spPr>
          <a:xfrm>
            <a:off x="3958709" y="4133696"/>
            <a:ext cx="1233122" cy="692498"/>
          </a:xfrm>
          <a:prstGeom prst="righ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23941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478704"/>
            <a:ext cx="6358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3200" b="1" dirty="0">
                <a:solidFill>
                  <a:srgbClr val="C00000"/>
                </a:solidFill>
                <a:latin typeface="Garamond" pitchFamily="18" charset="0"/>
              </a:rPr>
              <a:t>Carriers may be classified as below </a:t>
            </a:r>
            <a:endParaRPr lang="en-MY" sz="32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813532"/>
            <a:ext cx="4104456" cy="1815882"/>
          </a:xfrm>
          <a:prstGeom prst="rect">
            <a:avLst/>
          </a:prstGeom>
          <a:ln w="22225" cmpd="tri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MY" sz="2800" b="1" dirty="0">
                <a:latin typeface="Garamond" pitchFamily="18" charset="0"/>
              </a:rPr>
              <a:t>A.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Type </a:t>
            </a:r>
            <a:r>
              <a:rPr lang="en-US" sz="2800" b="1" dirty="0">
                <a:solidFill>
                  <a:srgbClr val="FF0000"/>
                </a:solidFill>
              </a:rPr>
              <a:t>Chronologically</a:t>
            </a:r>
            <a:endParaRPr lang="en-MY" sz="2800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800" dirty="0">
                <a:solidFill>
                  <a:srgbClr val="002060"/>
                </a:solidFill>
                <a:latin typeface="Garamond" pitchFamily="18" charset="0"/>
              </a:rPr>
              <a:t>(a)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incubatory</a:t>
            </a:r>
          </a:p>
          <a:p>
            <a:r>
              <a:rPr lang="en-MY" sz="2800" b="1" dirty="0">
                <a:latin typeface="Garamond" pitchFamily="18" charset="0"/>
              </a:rPr>
              <a:t>(b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)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Convalescent</a:t>
            </a:r>
          </a:p>
          <a:p>
            <a:r>
              <a:rPr lang="en-MY" sz="2800" b="1" dirty="0">
                <a:latin typeface="Garamond" pitchFamily="18" charset="0"/>
              </a:rPr>
              <a:t>(c) Healthy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1920" y="4365104"/>
            <a:ext cx="2390119" cy="1384995"/>
          </a:xfrm>
          <a:prstGeom prst="rect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n-MY" sz="2800" b="1" dirty="0">
                <a:latin typeface="Garamond" pitchFamily="18" charset="0"/>
              </a:rPr>
              <a:t>B.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Duration</a:t>
            </a:r>
            <a:endParaRPr lang="en-MY" sz="2800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800" dirty="0">
                <a:latin typeface="Garamond" pitchFamily="18" charset="0"/>
              </a:rPr>
              <a:t>(a) </a:t>
            </a:r>
            <a:r>
              <a:rPr lang="en-MY" sz="2800" b="1" dirty="0">
                <a:latin typeface="Garamond" pitchFamily="18" charset="0"/>
              </a:rPr>
              <a:t>Temporary</a:t>
            </a:r>
          </a:p>
          <a:p>
            <a:r>
              <a:rPr lang="en-MY" sz="2800" dirty="0">
                <a:latin typeface="Garamond" pitchFamily="18" charset="0"/>
              </a:rPr>
              <a:t>(b</a:t>
            </a:r>
            <a:r>
              <a:rPr lang="en-MY" sz="2800" b="1" dirty="0">
                <a:latin typeface="Garamond" pitchFamily="18" charset="0"/>
              </a:rPr>
              <a:t>) Chronic</a:t>
            </a:r>
          </a:p>
        </p:txBody>
      </p:sp>
      <p:sp>
        <p:nvSpPr>
          <p:cNvPr id="5" name="Rectangle 4"/>
          <p:cNvSpPr/>
          <p:nvPr/>
        </p:nvSpPr>
        <p:spPr>
          <a:xfrm>
            <a:off x="6084168" y="1415098"/>
            <a:ext cx="2952328" cy="2246769"/>
          </a:xfrm>
          <a:prstGeom prst="rect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n-MY" sz="2800" b="1" dirty="0">
                <a:latin typeface="Garamond" pitchFamily="18" charset="0"/>
              </a:rPr>
              <a:t>C.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Portal of exit</a:t>
            </a:r>
            <a:endParaRPr lang="en-MY" sz="2800" dirty="0">
              <a:solidFill>
                <a:srgbClr val="FF0000"/>
              </a:solidFill>
              <a:latin typeface="Garamond" pitchFamily="18" charset="0"/>
            </a:endParaRPr>
          </a:p>
          <a:p>
            <a:r>
              <a:rPr lang="en-MY" sz="2800" dirty="0">
                <a:latin typeface="Garamond" pitchFamily="18" charset="0"/>
              </a:rPr>
              <a:t>(a) </a:t>
            </a:r>
            <a:r>
              <a:rPr lang="en-MY" sz="2800" b="1" dirty="0">
                <a:latin typeface="Garamond" pitchFamily="18" charset="0"/>
              </a:rPr>
              <a:t>Urinary</a:t>
            </a:r>
          </a:p>
          <a:p>
            <a:r>
              <a:rPr lang="en-MY" sz="2800" b="1" dirty="0">
                <a:latin typeface="Garamond" pitchFamily="18" charset="0"/>
              </a:rPr>
              <a:t>(b) Intestinal</a:t>
            </a:r>
          </a:p>
          <a:p>
            <a:r>
              <a:rPr lang="en-MY" sz="2800" b="1" dirty="0">
                <a:latin typeface="Garamond" pitchFamily="18" charset="0"/>
              </a:rPr>
              <a:t>(c) Respiratory</a:t>
            </a:r>
          </a:p>
          <a:p>
            <a:r>
              <a:rPr lang="en-MY" sz="2800" b="1" dirty="0">
                <a:latin typeface="Garamond" pitchFamily="18" charset="0"/>
              </a:rPr>
              <a:t>(d) Others</a:t>
            </a:r>
          </a:p>
        </p:txBody>
      </p:sp>
      <p:pic>
        <p:nvPicPr>
          <p:cNvPr id="6" name="Picture 5" descr="G: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3" y="96374"/>
            <a:ext cx="929481" cy="131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63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20272" y="0"/>
            <a:ext cx="2160240" cy="954107"/>
          </a:xfrm>
          <a:prstGeom prst="rect">
            <a:avLst/>
          </a:prstGeom>
          <a:ln w="22225" cmpd="tri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MY" sz="1400" b="1" dirty="0">
                <a:latin typeface="Garamond" pitchFamily="18" charset="0"/>
              </a:rPr>
              <a:t>A. Type 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Chronologically</a:t>
            </a:r>
            <a:endParaRPr lang="en-MY" sz="1400" dirty="0">
              <a:latin typeface="Garamond" pitchFamily="18" charset="0"/>
            </a:endParaRPr>
          </a:p>
          <a:p>
            <a:r>
              <a:rPr lang="en-MY" sz="1400" dirty="0">
                <a:latin typeface="Garamond" pitchFamily="18" charset="0"/>
              </a:rPr>
              <a:t>(a) incubatory</a:t>
            </a:r>
          </a:p>
          <a:p>
            <a:r>
              <a:rPr lang="en-MY" sz="1400" dirty="0">
                <a:latin typeface="Garamond" pitchFamily="18" charset="0"/>
              </a:rPr>
              <a:t>(b) Convalescent</a:t>
            </a:r>
          </a:p>
          <a:p>
            <a:r>
              <a:rPr lang="en-MY" sz="1400" dirty="0">
                <a:latin typeface="Garamond" pitchFamily="18" charset="0"/>
              </a:rPr>
              <a:t>(c) Healthy</a:t>
            </a:r>
          </a:p>
        </p:txBody>
      </p:sp>
      <p:sp>
        <p:nvSpPr>
          <p:cNvPr id="3" name="Rectangle 2"/>
          <p:cNvSpPr/>
          <p:nvPr/>
        </p:nvSpPr>
        <p:spPr>
          <a:xfrm>
            <a:off x="-100733" y="290963"/>
            <a:ext cx="92170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/>
              <a:t>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(a) </a:t>
            </a:r>
            <a:r>
              <a:rPr lang="en-MY" sz="2800" b="1" u="sng" dirty="0">
                <a:solidFill>
                  <a:srgbClr val="FF0000"/>
                </a:solidFill>
                <a:latin typeface="Garamond" pitchFamily="18" charset="0"/>
              </a:rPr>
              <a:t>Incubatory Carriers </a:t>
            </a:r>
            <a:r>
              <a:rPr lang="en-MY" sz="2800" u="sng" dirty="0">
                <a:latin typeface="Garamond" pitchFamily="18" charset="0"/>
              </a:rPr>
              <a:t>: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>
                <a:latin typeface="Garamond" pitchFamily="18" charset="0"/>
              </a:rPr>
              <a:t>those who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shed </a:t>
            </a:r>
            <a:r>
              <a:rPr lang="en-MY" sz="2800" b="1" dirty="0">
                <a:latin typeface="Garamond" pitchFamily="18" charset="0"/>
              </a:rPr>
              <a:t>the infectious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agent</a:t>
            </a:r>
            <a:r>
              <a:rPr lang="en-MY" sz="2800" b="1" dirty="0">
                <a:latin typeface="Garamond" pitchFamily="18" charset="0"/>
              </a:rPr>
              <a:t> during the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incubation period </a:t>
            </a:r>
            <a:r>
              <a:rPr lang="en-MY" sz="2800" b="1" dirty="0">
                <a:latin typeface="Garamond" pitchFamily="18" charset="0"/>
              </a:rPr>
              <a:t>of disease</a:t>
            </a:r>
            <a:r>
              <a:rPr lang="en-MY" sz="2800" dirty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infecting others before the onset of illness.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dirty="0">
                <a:latin typeface="Garamond" pitchFamily="18" charset="0"/>
              </a:rPr>
              <a:t>usually occurs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during the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last few days </a:t>
            </a:r>
            <a:r>
              <a:rPr lang="en-MY" sz="2800" b="1" dirty="0">
                <a:latin typeface="Garamond" pitchFamily="18" charset="0"/>
              </a:rPr>
              <a:t>of the IP</a:t>
            </a:r>
          </a:p>
          <a:p>
            <a:r>
              <a:rPr lang="en-MY" sz="2400" dirty="0">
                <a:latin typeface="Garamond" pitchFamily="18" charset="0"/>
              </a:rPr>
              <a:t>e.g., </a:t>
            </a:r>
            <a:r>
              <a:rPr lang="en-MY" sz="2400" i="1" dirty="0">
                <a:solidFill>
                  <a:srgbClr val="0070C0"/>
                </a:solidFill>
                <a:latin typeface="+mj-lt"/>
              </a:rPr>
              <a:t>measles, mumps, polio, pertussis, influenza, diphtheria, HAV</a:t>
            </a:r>
            <a:r>
              <a:rPr lang="en-MY" sz="2400" i="1" dirty="0">
                <a:solidFill>
                  <a:srgbClr val="0070C0"/>
                </a:solidFill>
              </a:rPr>
              <a:t> and</a:t>
            </a:r>
            <a:r>
              <a:rPr lang="en-MY" sz="2400" i="1" dirty="0">
                <a:solidFill>
                  <a:srgbClr val="0070C0"/>
                </a:solidFill>
                <a:latin typeface="+mj-lt"/>
              </a:rPr>
              <a:t> HBV </a:t>
            </a:r>
          </a:p>
          <a:p>
            <a:endParaRPr lang="en-MY" sz="2400" i="1" dirty="0">
              <a:solidFill>
                <a:srgbClr val="0070C0"/>
              </a:solidFill>
              <a:latin typeface="+mj-lt"/>
            </a:endParaRPr>
          </a:p>
          <a:p>
            <a:r>
              <a:rPr lang="en-MY" sz="2600" dirty="0">
                <a:solidFill>
                  <a:srgbClr val="FF0000"/>
                </a:solidFill>
                <a:latin typeface="Garamond" pitchFamily="18" charset="0"/>
              </a:rPr>
              <a:t>  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(b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) </a:t>
            </a:r>
            <a:r>
              <a:rPr lang="en-MY" sz="2600" b="1" u="sng" dirty="0">
                <a:solidFill>
                  <a:srgbClr val="FF0000"/>
                </a:solidFill>
                <a:latin typeface="Garamond" pitchFamily="18" charset="0"/>
              </a:rPr>
              <a:t>Convalescent Carriers :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latin typeface="Garamond" pitchFamily="18" charset="0"/>
              </a:rPr>
              <a:t>those who </a:t>
            </a:r>
            <a:r>
              <a:rPr lang="en-MY" sz="2800" b="1" dirty="0">
                <a:solidFill>
                  <a:schemeClr val="accent1"/>
                </a:solidFill>
                <a:latin typeface="Garamond" pitchFamily="18" charset="0"/>
              </a:rPr>
              <a:t>continue</a:t>
            </a:r>
            <a:r>
              <a:rPr lang="en-MY" sz="2800" b="1" dirty="0">
                <a:latin typeface="Garamond" pitchFamily="18" charset="0"/>
              </a:rPr>
              <a:t> to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shed the </a:t>
            </a:r>
            <a:r>
              <a:rPr lang="en-MY" sz="2800" b="1" dirty="0">
                <a:latin typeface="Garamond" pitchFamily="18" charset="0"/>
              </a:rPr>
              <a:t>disease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agent</a:t>
            </a:r>
            <a:r>
              <a:rPr lang="en-MY" sz="2800" b="1" dirty="0">
                <a:latin typeface="Garamond" pitchFamily="18" charset="0"/>
              </a:rPr>
              <a:t> during the</a:t>
            </a:r>
          </a:p>
          <a:p>
            <a:r>
              <a:rPr lang="en-MY" sz="2800" b="1" dirty="0">
                <a:latin typeface="Garamond" pitchFamily="18" charset="0"/>
              </a:rPr>
              <a:t> 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period of convalescence, </a:t>
            </a:r>
            <a:r>
              <a:rPr lang="en-MY" sz="2000" dirty="0">
                <a:solidFill>
                  <a:srgbClr val="0070C0"/>
                </a:solidFill>
                <a:latin typeface="+mj-lt"/>
              </a:rPr>
              <a:t>e.g., </a:t>
            </a:r>
            <a:r>
              <a:rPr lang="en-MY" sz="2000" i="1" dirty="0">
                <a:solidFill>
                  <a:srgbClr val="0070C0"/>
                </a:solidFill>
                <a:latin typeface="+mj-lt"/>
              </a:rPr>
              <a:t>typhoid fever, dysentery  cholera, diphtheria and whooping cough</a:t>
            </a:r>
            <a:r>
              <a:rPr lang="en-MY" sz="2000" dirty="0">
                <a:solidFill>
                  <a:srgbClr val="0070C0"/>
                </a:solidFill>
                <a:latin typeface="+mj-lt"/>
              </a:rPr>
              <a:t>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In these diseases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,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clinical recovery does not coincide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with bacteriological recovery.</a:t>
            </a:r>
          </a:p>
          <a:p>
            <a:pPr lvl="0" algn="ctr"/>
            <a:r>
              <a:rPr lang="en-MY" sz="2400" b="1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endParaRPr lang="en-MY" sz="1600" b="1" i="1" dirty="0">
              <a:solidFill>
                <a:srgbClr val="FFC000"/>
              </a:solidFill>
              <a:latin typeface="Garamond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216152" y="6356114"/>
            <a:ext cx="2088232" cy="214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ectangle 4"/>
          <p:cNvSpPr/>
          <p:nvPr/>
        </p:nvSpPr>
        <p:spPr>
          <a:xfrm>
            <a:off x="2627784" y="12794"/>
            <a:ext cx="2905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sz="2800" b="1" dirty="0">
                <a:latin typeface="Garamond" pitchFamily="18" charset="0"/>
              </a:rPr>
              <a:t>Carriers classified</a:t>
            </a:r>
            <a:endParaRPr lang="en-MY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0" y="5862695"/>
            <a:ext cx="7196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MY" b="1" i="1" dirty="0">
                <a:solidFill>
                  <a:srgbClr val="FF0000"/>
                </a:solidFill>
                <a:latin typeface="Garamond" pitchFamily="18" charset="0"/>
              </a:rPr>
              <a:t>a serious threat to the </a:t>
            </a:r>
            <a:r>
              <a:rPr lang="en-MY" b="1" i="1" dirty="0">
                <a:solidFill>
                  <a:srgbClr val="002060"/>
                </a:solidFill>
                <a:latin typeface="Garamond" pitchFamily="18" charset="0"/>
              </a:rPr>
              <a:t>unprotected household members and those in the</a:t>
            </a:r>
            <a:endParaRPr lang="en-MY" b="1" i="1" dirty="0">
              <a:solidFill>
                <a:srgbClr val="FFC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750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07274"/>
            <a:ext cx="91127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a serious threat to the </a:t>
            </a:r>
            <a:r>
              <a:rPr lang="en-MY" sz="2800" b="1" i="1" dirty="0">
                <a:solidFill>
                  <a:srgbClr val="002060"/>
                </a:solidFill>
                <a:latin typeface="Garamond" pitchFamily="18" charset="0"/>
              </a:rPr>
              <a:t>unprotected household members and those in the immediate environment, as in the case of a  typhoid fever patient </a:t>
            </a:r>
            <a:r>
              <a:rPr lang="en-MY" sz="2800" i="1" dirty="0">
                <a:solidFill>
                  <a:prstClr val="black"/>
                </a:solidFill>
                <a:latin typeface="Garamond" pitchFamily="18" charset="0"/>
              </a:rPr>
              <a:t>who </a:t>
            </a:r>
            <a:r>
              <a:rPr lang="en-MY" sz="2800" i="1" dirty="0">
                <a:solidFill>
                  <a:srgbClr val="FF0000"/>
                </a:solidFill>
                <a:latin typeface="Garamond" pitchFamily="18" charset="0"/>
              </a:rPr>
              <a:t>may  excrete the bacilli </a:t>
            </a:r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for 6-8 weeks</a:t>
            </a:r>
            <a:r>
              <a:rPr lang="en-MY" sz="2800" i="1" dirty="0">
                <a:solidFill>
                  <a:srgbClr val="FF0000"/>
                </a:solidFill>
                <a:latin typeface="Garamond" pitchFamily="18" charset="0"/>
              </a:rPr>
              <a:t>.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MY" sz="2400" b="1" i="1" dirty="0">
                <a:solidFill>
                  <a:srgbClr val="0070C0"/>
                </a:solidFill>
                <a:latin typeface="Garamond" pitchFamily="18" charset="0"/>
              </a:rPr>
              <a:t>This highlights the </a:t>
            </a:r>
            <a:r>
              <a:rPr lang="en-MY" sz="2400" b="1" i="1" dirty="0">
                <a:solidFill>
                  <a:schemeClr val="accent2"/>
                </a:solidFill>
                <a:latin typeface="Garamond" pitchFamily="18" charset="0"/>
              </a:rPr>
              <a:t>importance of bacteriological surveillance </a:t>
            </a:r>
            <a:r>
              <a:rPr lang="en-MY" sz="2400" b="1" i="1" dirty="0">
                <a:solidFill>
                  <a:srgbClr val="0070C0"/>
                </a:solidFill>
                <a:latin typeface="Garamond" pitchFamily="18" charset="0"/>
              </a:rPr>
              <a:t>of carriers, after clinical recovery</a:t>
            </a:r>
          </a:p>
          <a:p>
            <a:pPr lvl="0"/>
            <a:endParaRPr lang="en-MY" sz="2400" b="1" i="1" dirty="0">
              <a:solidFill>
                <a:srgbClr val="0070C0"/>
              </a:solidFill>
              <a:latin typeface="Garamond" pitchFamily="18" charset="0"/>
            </a:endParaRPr>
          </a:p>
          <a:p>
            <a:pPr lvl="0"/>
            <a:endParaRPr lang="en-MY" sz="2000" b="1" i="1" dirty="0">
              <a:solidFill>
                <a:srgbClr val="0070C0"/>
              </a:solidFill>
              <a:latin typeface="Garamond" pitchFamily="18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C. 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Contact carrier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: 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with an infected persons like doctors or nurses, usually transient type (common in cholera, typhoid)</a:t>
            </a:r>
          </a:p>
        </p:txBody>
      </p:sp>
      <p:pic>
        <p:nvPicPr>
          <p:cNvPr id="3" name="Picture 2" descr="G: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3" y="96374"/>
            <a:ext cx="929481" cy="131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91680" y="414231"/>
            <a:ext cx="3501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>
                <a:solidFill>
                  <a:srgbClr val="FF0000"/>
                </a:solidFill>
                <a:latin typeface="Garamond" pitchFamily="18" charset="0"/>
              </a:rPr>
              <a:t>Con.  …., </a:t>
            </a:r>
            <a:r>
              <a:rPr lang="en-MY" b="1" u="sng" dirty="0">
                <a:solidFill>
                  <a:srgbClr val="FF0000"/>
                </a:solidFill>
                <a:latin typeface="Garamond" pitchFamily="18" charset="0"/>
              </a:rPr>
              <a:t>Convalescent Carriers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202586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640"/>
            <a:ext cx="9252520" cy="61247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MY" sz="3200" dirty="0">
                <a:latin typeface="Garamond" pitchFamily="18" charset="0"/>
              </a:rPr>
              <a:t>(</a:t>
            </a:r>
            <a:r>
              <a:rPr lang="en-MY" sz="3200" dirty="0">
                <a:solidFill>
                  <a:srgbClr val="FF0000"/>
                </a:solidFill>
                <a:latin typeface="Garamond" pitchFamily="18" charset="0"/>
              </a:rPr>
              <a:t>D)</a:t>
            </a:r>
            <a:r>
              <a:rPr lang="en-MY" sz="3200" b="1" dirty="0">
                <a:solidFill>
                  <a:srgbClr val="FF0000"/>
                </a:solidFill>
                <a:latin typeface="Garamond" pitchFamily="18" charset="0"/>
              </a:rPr>
              <a:t> Healthy   Carriers </a:t>
            </a:r>
            <a:r>
              <a:rPr lang="en-MY" sz="3200" dirty="0">
                <a:solidFill>
                  <a:srgbClr val="FF0000"/>
                </a:solidFill>
                <a:latin typeface="Garamond" pitchFamily="18" charset="0"/>
              </a:rPr>
              <a:t>: </a:t>
            </a:r>
          </a:p>
          <a:p>
            <a:r>
              <a:rPr lang="en-MY" sz="2800" dirty="0">
                <a:latin typeface="Garamond" pitchFamily="18" charset="0"/>
              </a:rPr>
              <a:t>Healthy carriers</a:t>
            </a:r>
            <a:r>
              <a:rPr lang="en-MY" sz="2800" dirty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emerge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from subclinical cases</a:t>
            </a:r>
            <a:r>
              <a:rPr lang="en-MY" sz="2800" dirty="0">
                <a:latin typeface="Garamond" pitchFamily="18" charset="0"/>
              </a:rPr>
              <a:t>.</a:t>
            </a:r>
          </a:p>
          <a:p>
            <a:r>
              <a:rPr lang="en-MY" sz="2800" dirty="0">
                <a:latin typeface="Garamond" pitchFamily="18" charset="0"/>
              </a:rPr>
              <a:t>They </a:t>
            </a:r>
            <a:r>
              <a:rPr lang="en-MY" sz="2800" b="1" dirty="0">
                <a:latin typeface="Garamond" pitchFamily="18" charset="0"/>
              </a:rPr>
              <a:t>are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victims of subclinical infection </a:t>
            </a:r>
            <a:r>
              <a:rPr lang="en-MY" sz="2800" dirty="0">
                <a:latin typeface="Garamond" pitchFamily="18" charset="0"/>
              </a:rPr>
              <a:t>who have developed carrier state </a:t>
            </a:r>
            <a:r>
              <a:rPr lang="en-MY" sz="2800" b="1" dirty="0">
                <a:latin typeface="Garamond" pitchFamily="18" charset="0"/>
              </a:rPr>
              <a:t>without suffering from overt disease, </a:t>
            </a:r>
          </a:p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800" dirty="0">
                <a:latin typeface="Garamond" pitchFamily="18" charset="0"/>
              </a:rPr>
              <a:t>but are nevertheless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shedding</a:t>
            </a:r>
            <a:r>
              <a:rPr lang="en-MY" sz="2800" b="1" dirty="0">
                <a:latin typeface="Garamond" pitchFamily="18" charset="0"/>
              </a:rPr>
              <a:t> </a:t>
            </a:r>
            <a:r>
              <a:rPr lang="en-MY" sz="2800" dirty="0">
                <a:latin typeface="Garamond" pitchFamily="18" charset="0"/>
              </a:rPr>
              <a:t>the disease agent, </a:t>
            </a:r>
          </a:p>
          <a:p>
            <a:r>
              <a:rPr lang="en-MY" sz="2400" dirty="0">
                <a:latin typeface="Garamond" pitchFamily="18" charset="0"/>
              </a:rPr>
              <a:t>e.g., </a:t>
            </a:r>
            <a:r>
              <a:rPr lang="en-MY" sz="2400" i="1" dirty="0">
                <a:latin typeface="Garamond" pitchFamily="18" charset="0"/>
              </a:rPr>
              <a:t>poliomyelitis, cholera, meningococcal meningitis, salmonellosis, and diphtheria</a:t>
            </a:r>
            <a:r>
              <a:rPr lang="en-MY" sz="2600" i="1" dirty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q"/>
            </a:pPr>
            <a:endParaRPr lang="en-MY" sz="2600" b="1" i="1" dirty="0">
              <a:solidFill>
                <a:srgbClr val="00206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400" b="1" dirty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subclinical infected  person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may or may not be a carrier</a:t>
            </a:r>
            <a:r>
              <a:rPr lang="en-MY" sz="2800" dirty="0"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>
                <a:latin typeface="Garamond" pitchFamily="18" charset="0"/>
              </a:rPr>
              <a:t> e. g in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polio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 the infection </a:t>
            </a:r>
            <a:r>
              <a:rPr lang="en-MY" sz="2800" dirty="0">
                <a:latin typeface="Garamond" pitchFamily="18" charset="0"/>
              </a:rPr>
              <a:t>may remain subclinical and the person may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act as a temporary carrier </a:t>
            </a:r>
            <a:r>
              <a:rPr lang="en-MY" sz="2800" dirty="0">
                <a:latin typeface="Garamond" pitchFamily="18" charset="0"/>
              </a:rPr>
              <a:t>by virtue of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shedding t</a:t>
            </a:r>
            <a:r>
              <a:rPr lang="en-MY" sz="2800" dirty="0">
                <a:latin typeface="Garamond" pitchFamily="18" charset="0"/>
              </a:rPr>
              <a:t>he organism.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>
                <a:latin typeface="Garamond" pitchFamily="18" charset="0"/>
              </a:rPr>
              <a:t>On the other hand, in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tuberculosis, </a:t>
            </a:r>
            <a:r>
              <a:rPr lang="en-MY" sz="2800" dirty="0">
                <a:latin typeface="Garamond" pitchFamily="18" charset="0"/>
              </a:rPr>
              <a:t>most persons with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positive tuberculin test </a:t>
            </a:r>
            <a:r>
              <a:rPr lang="en-MY" sz="2800" dirty="0">
                <a:solidFill>
                  <a:schemeClr val="tx2"/>
                </a:solidFill>
                <a:latin typeface="Garamond" pitchFamily="18" charset="0"/>
              </a:rPr>
              <a:t>do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not actively disseminate tubercle </a:t>
            </a:r>
            <a:r>
              <a:rPr lang="en-MY" sz="2800" dirty="0">
                <a:solidFill>
                  <a:schemeClr val="tx2"/>
                </a:solidFill>
                <a:latin typeface="Garamond" pitchFamily="18" charset="0"/>
              </a:rPr>
              <a:t>bacilli </a:t>
            </a:r>
            <a:r>
              <a:rPr lang="en-MY" sz="2800" dirty="0">
                <a:latin typeface="Garamond" pitchFamily="18" charset="0"/>
              </a:rPr>
              <a:t>and therefore are not labelled as carrier.</a:t>
            </a:r>
          </a:p>
        </p:txBody>
      </p:sp>
    </p:spTree>
    <p:extLst>
      <p:ext uri="{BB962C8B-B14F-4D97-AF65-F5344CB8AC3E}">
        <p14:creationId xmlns:p14="http://schemas.microsoft.com/office/powerpoint/2010/main" val="187197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512" y="169462"/>
            <a:ext cx="9073008" cy="613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    </a:t>
            </a:r>
            <a:r>
              <a:rPr lang="en-US" sz="2800" b="1" u="sng" dirty="0">
                <a:solidFill>
                  <a:srgbClr val="C00000"/>
                </a:solidFill>
                <a:latin typeface="Garamond" pitchFamily="18" charset="0"/>
              </a:rPr>
              <a:t>According to duration of carriage</a:t>
            </a:r>
            <a:r>
              <a:rPr lang="en-US" sz="2800" b="1" u="sng" dirty="0">
                <a:solidFill>
                  <a:srgbClr val="FF0000"/>
                </a:solidFill>
                <a:latin typeface="Garamond" pitchFamily="18" charset="0"/>
              </a:rPr>
              <a:t>:</a:t>
            </a:r>
          </a:p>
          <a:p>
            <a:pPr marL="514350" indent="-514350">
              <a:lnSpc>
                <a:spcPct val="90000"/>
              </a:lnSpc>
              <a:buFont typeface="+mj-lt"/>
              <a:buAutoNum type="alphaUcPeriod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Transient carriers</a:t>
            </a:r>
            <a:r>
              <a:rPr lang="en-US" sz="2800" b="1" dirty="0">
                <a:latin typeface="Garamond" pitchFamily="18" charset="0"/>
              </a:rPr>
              <a:t>: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latin typeface="Garamond" pitchFamily="18" charset="0"/>
              </a:rPr>
              <a:t>    </a:t>
            </a:r>
            <a:r>
              <a:rPr lang="en-US" sz="2800" dirty="0">
                <a:latin typeface="Garamond" pitchFamily="18" charset="0"/>
              </a:rPr>
              <a:t>persons harbor and excrete the organisms </a:t>
            </a:r>
            <a:r>
              <a:rPr lang="en-US" sz="2800" dirty="0">
                <a:solidFill>
                  <a:srgbClr val="FF0000"/>
                </a:solidFill>
                <a:latin typeface="Garamond" pitchFamily="18" charset="0"/>
              </a:rPr>
              <a:t>up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to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weeks</a:t>
            </a:r>
            <a:r>
              <a:rPr lang="en-US" sz="2800" dirty="0">
                <a:solidFill>
                  <a:srgbClr val="FF0000"/>
                </a:solidFill>
                <a:latin typeface="Garamond" pitchFamily="18" charset="0"/>
              </a:rPr>
              <a:t>)     </a:t>
            </a:r>
          </a:p>
          <a:p>
            <a:pPr>
              <a:lnSpc>
                <a:spcPct val="90000"/>
              </a:lnSpc>
              <a:defRPr/>
            </a:pP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B. Temporary carriers</a:t>
            </a:r>
            <a:r>
              <a:rPr lang="en-US" sz="2800" b="1" dirty="0">
                <a:solidFill>
                  <a:schemeClr val="accent3"/>
                </a:solidFill>
                <a:latin typeface="Garamond" pitchFamily="18" charset="0"/>
              </a:rPr>
              <a:t>;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accent3"/>
                </a:solidFill>
                <a:latin typeface="Garamond" pitchFamily="18" charset="0"/>
              </a:rPr>
              <a:t>   </a:t>
            </a:r>
            <a:r>
              <a:rPr lang="en-MY" sz="2800" dirty="0">
                <a:latin typeface="Garamond" pitchFamily="18" charset="0"/>
              </a:rPr>
              <a:t> </a:t>
            </a:r>
            <a:r>
              <a:rPr lang="en-MY" sz="2400" dirty="0">
                <a:latin typeface="Garamond" pitchFamily="18" charset="0"/>
              </a:rPr>
              <a:t>Shed the infectious agent for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</a:rPr>
              <a:t>short periods </a:t>
            </a:r>
            <a:r>
              <a:rPr lang="en-MY" sz="2400" dirty="0">
                <a:latin typeface="Garamond" pitchFamily="18" charset="0"/>
              </a:rPr>
              <a:t>of time.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(&lt;3 months</a:t>
            </a:r>
            <a:r>
              <a:rPr lang="en-US" sz="2400" b="1" dirty="0">
                <a:latin typeface="Garamond" pitchFamily="18" charset="0"/>
              </a:rPr>
              <a:t>),              </a:t>
            </a:r>
            <a:r>
              <a:rPr lang="en-MY" sz="2400" b="1" dirty="0">
                <a:latin typeface="Garamond" pitchFamily="18" charset="0"/>
              </a:rPr>
              <a:t>included the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</a:rPr>
              <a:t>incubatory, convalescent and healthy carriers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  </a:t>
            </a:r>
          </a:p>
          <a:p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C. Chronic carriers</a:t>
            </a:r>
            <a:r>
              <a:rPr lang="en-US" sz="2800" dirty="0">
                <a:solidFill>
                  <a:srgbClr val="FFC000"/>
                </a:solidFill>
                <a:latin typeface="Garamond" pitchFamily="18" charset="0"/>
              </a:rPr>
              <a:t>:</a:t>
            </a:r>
          </a:p>
          <a:p>
            <a:pPr algn="ctr"/>
            <a:r>
              <a:rPr lang="en-MY" sz="2800" dirty="0">
                <a:latin typeface="Garamond" pitchFamily="18" charset="0"/>
              </a:rPr>
              <a:t>  </a:t>
            </a:r>
            <a:r>
              <a:rPr lang="en-MY" sz="2800" b="1" dirty="0">
                <a:latin typeface="Garamond" pitchFamily="18" charset="0"/>
              </a:rPr>
              <a:t>A chronic carrier is one who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excretes</a:t>
            </a:r>
            <a:r>
              <a:rPr lang="en-MY" sz="2800" b="1" dirty="0">
                <a:latin typeface="Garamond" pitchFamily="18" charset="0"/>
              </a:rPr>
              <a:t> the infectious agent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for indefinite periods</a:t>
            </a:r>
            <a:r>
              <a:rPr lang="en-MY" sz="2800" b="1" dirty="0">
                <a:latin typeface="Garamond" pitchFamily="18" charset="0"/>
              </a:rPr>
              <a:t>. </a:t>
            </a:r>
            <a:r>
              <a:rPr lang="en-US" sz="2800" dirty="0">
                <a:solidFill>
                  <a:srgbClr val="CC0099"/>
                </a:solidFill>
                <a:latin typeface="Garamond" pitchFamily="18" charset="0"/>
              </a:rPr>
              <a:t>(&gt;3 months, .&gt;one year </a:t>
            </a:r>
            <a:r>
              <a:rPr lang="en-US" sz="2800" dirty="0">
                <a:solidFill>
                  <a:srgbClr val="FF0000"/>
                </a:solidFill>
                <a:latin typeface="Garamond" pitchFamily="18" charset="0"/>
              </a:rPr>
              <a:t>)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 </a:t>
            </a:r>
          </a:p>
          <a:p>
            <a:r>
              <a:rPr lang="en-MY" sz="2400" b="1" dirty="0">
                <a:solidFill>
                  <a:schemeClr val="tx2"/>
                </a:solidFill>
                <a:latin typeface="Garamond" pitchFamily="18" charset="0"/>
              </a:rPr>
              <a:t>    The duration of the carrier state varies with the disease. </a:t>
            </a:r>
          </a:p>
          <a:p>
            <a:pPr algn="ctr"/>
            <a:r>
              <a:rPr lang="en-MY" sz="2800" b="1" i="1" dirty="0">
                <a:solidFill>
                  <a:srgbClr val="0070C0"/>
                </a:solidFill>
                <a:latin typeface="Garamond" pitchFamily="18" charset="0"/>
              </a:rPr>
              <a:t>  In typhoid fever and hepatitis B, the chronic carrier state may last for   several years; </a:t>
            </a:r>
          </a:p>
          <a:p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796136" y="6351935"/>
            <a:ext cx="25625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The longer the carrier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61751" y="42842"/>
            <a:ext cx="1593937" cy="923330"/>
          </a:xfrm>
          <a:prstGeom prst="rect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n-MY" b="1" dirty="0">
                <a:latin typeface="Garamond" pitchFamily="18" charset="0"/>
              </a:rPr>
              <a:t>B. Duration</a:t>
            </a:r>
            <a:endParaRPr lang="en-MY" dirty="0">
              <a:latin typeface="Garamond" pitchFamily="18" charset="0"/>
            </a:endParaRPr>
          </a:p>
          <a:p>
            <a:r>
              <a:rPr lang="en-MY" dirty="0">
                <a:latin typeface="Garamond" pitchFamily="18" charset="0"/>
              </a:rPr>
              <a:t>(a) Temporary</a:t>
            </a:r>
          </a:p>
          <a:p>
            <a:r>
              <a:rPr lang="en-MY" dirty="0">
                <a:latin typeface="Garamond" pitchFamily="18" charset="0"/>
              </a:rPr>
              <a:t>(b) Chronic</a:t>
            </a:r>
          </a:p>
        </p:txBody>
      </p:sp>
    </p:spTree>
    <p:extLst>
      <p:ext uri="{BB962C8B-B14F-4D97-AF65-F5344CB8AC3E}">
        <p14:creationId xmlns:p14="http://schemas.microsoft.com/office/powerpoint/2010/main" val="3802143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4868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The longer the carrier state, the greater the risk </a:t>
            </a:r>
            <a:r>
              <a:rPr lang="en-MY" sz="2800" dirty="0">
                <a:solidFill>
                  <a:srgbClr val="0070C0"/>
                </a:solidFill>
                <a:latin typeface="Garamond" pitchFamily="18" charset="0"/>
              </a:rPr>
              <a:t>to the community</a:t>
            </a:r>
          </a:p>
          <a:p>
            <a:endParaRPr lang="en-MY" sz="2800" dirty="0">
              <a:latin typeface="Garamond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MY" sz="2800" dirty="0">
                <a:latin typeface="Garamond" pitchFamily="18" charset="0"/>
              </a:rPr>
              <a:t>Some carriers excrete the infectious agent </a:t>
            </a:r>
          </a:p>
          <a:p>
            <a:r>
              <a:rPr lang="en-MY" sz="2800" dirty="0">
                <a:latin typeface="Garamond" pitchFamily="18" charset="0"/>
              </a:rPr>
              <a:t>    </a:t>
            </a:r>
            <a:r>
              <a:rPr lang="en-MY" sz="2800" b="1" dirty="0">
                <a:latin typeface="Garamond" pitchFamily="18" charset="0"/>
              </a:rPr>
              <a:t>only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 intermittently </a:t>
            </a:r>
            <a:r>
              <a:rPr lang="en-MY" sz="2800" b="1" dirty="0">
                <a:latin typeface="Garamond" pitchFamily="18" charset="0"/>
              </a:rPr>
              <a:t>and some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continuously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. </a:t>
            </a:r>
          </a:p>
          <a:p>
            <a:r>
              <a:rPr lang="en-MY" sz="2800" dirty="0">
                <a:latin typeface="Garamond" pitchFamily="18" charset="0"/>
              </a:rPr>
              <a:t>Chronic carriers are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far more important sources of infection </a:t>
            </a:r>
            <a:r>
              <a:rPr lang="en-MY" sz="2800" dirty="0">
                <a:solidFill>
                  <a:srgbClr val="0070C0"/>
                </a:solidFill>
                <a:latin typeface="Garamond" pitchFamily="18" charset="0"/>
              </a:rPr>
              <a:t>than cases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MY" sz="2800" b="1" dirty="0">
                <a:latin typeface="Garamond" pitchFamily="18" charset="0"/>
              </a:rPr>
              <a:t>Therefore their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early detection </a:t>
            </a:r>
            <a:r>
              <a:rPr lang="en-MY" sz="2800" b="1" dirty="0">
                <a:latin typeface="Garamond" pitchFamily="18" charset="0"/>
              </a:rPr>
              <a:t>and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treatment</a:t>
            </a:r>
            <a:r>
              <a:rPr lang="en-MY" sz="2800" b="1" dirty="0">
                <a:latin typeface="Garamond" pitchFamily="18" charset="0"/>
              </a:rPr>
              <a:t> are essential to limit the spread of infection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06907" y="5301208"/>
            <a:ext cx="8130186" cy="483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D.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Permanent carriers</a:t>
            </a:r>
            <a:r>
              <a:rPr lang="en-US" sz="2800" dirty="0">
                <a:solidFill>
                  <a:schemeClr val="tx2"/>
                </a:solidFill>
                <a:latin typeface="Garamond" pitchFamily="18" charset="0"/>
              </a:rPr>
              <a:t>: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(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for life) </a:t>
            </a:r>
          </a:p>
        </p:txBody>
      </p:sp>
    </p:spTree>
    <p:extLst>
      <p:ext uri="{BB962C8B-B14F-4D97-AF65-F5344CB8AC3E}">
        <p14:creationId xmlns:p14="http://schemas.microsoft.com/office/powerpoint/2010/main" val="396163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52320" y="74128"/>
            <a:ext cx="1584176" cy="1323439"/>
          </a:xfrm>
          <a:prstGeom prst="rect">
            <a:avLst/>
          </a:prstGeom>
          <a:ln w="285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en-MY" sz="1600" b="1" dirty="0">
                <a:latin typeface="Garamond" pitchFamily="18" charset="0"/>
              </a:rPr>
              <a:t>C. Portal of exit</a:t>
            </a:r>
            <a:endParaRPr lang="en-MY" sz="1600" dirty="0">
              <a:latin typeface="Garamond" pitchFamily="18" charset="0"/>
            </a:endParaRPr>
          </a:p>
          <a:p>
            <a:r>
              <a:rPr lang="en-MY" sz="1600" dirty="0">
                <a:latin typeface="Garamond" pitchFamily="18" charset="0"/>
              </a:rPr>
              <a:t>(a) Urinary</a:t>
            </a:r>
          </a:p>
          <a:p>
            <a:r>
              <a:rPr lang="en-MY" sz="1600" dirty="0">
                <a:latin typeface="Garamond" pitchFamily="18" charset="0"/>
              </a:rPr>
              <a:t>(b) Intestinal</a:t>
            </a:r>
          </a:p>
          <a:p>
            <a:r>
              <a:rPr lang="en-MY" sz="1600" dirty="0">
                <a:latin typeface="Garamond" pitchFamily="18" charset="0"/>
              </a:rPr>
              <a:t>(c) Respiratory</a:t>
            </a:r>
          </a:p>
          <a:p>
            <a:r>
              <a:rPr lang="en-MY" sz="1600" dirty="0">
                <a:latin typeface="Garamond" pitchFamily="18" charset="0"/>
              </a:rPr>
              <a:t>(d) Others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74128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>
                <a:latin typeface="Garamond" pitchFamily="18" charset="0"/>
              </a:rPr>
              <a:t>C</a:t>
            </a:r>
            <a:r>
              <a:rPr lang="en-MY" sz="2400" dirty="0">
                <a:solidFill>
                  <a:srgbClr val="FF0000"/>
                </a:solidFill>
                <a:latin typeface="Garamond" pitchFamily="18" charset="0"/>
              </a:rPr>
              <a:t>.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Portal of exit 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: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>
                <a:latin typeface="Garamond" pitchFamily="18" charset="0"/>
              </a:rPr>
              <a:t>urinary carriers,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>
                <a:latin typeface="Garamond" pitchFamily="18" charset="0"/>
              </a:rPr>
              <a:t>intestinal carriers</a:t>
            </a:r>
            <a:r>
              <a:rPr lang="en-MY" sz="2800" dirty="0">
                <a:latin typeface="Garamond" pitchFamily="18" charset="0"/>
              </a:rPr>
              <a:t>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>
                <a:latin typeface="Garamond" pitchFamily="18" charset="0"/>
              </a:rPr>
              <a:t>respiratory carriers,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>
                <a:latin typeface="Garamond" pitchFamily="18" charset="0"/>
              </a:rPr>
              <a:t>nasal carriers, </a:t>
            </a:r>
            <a:r>
              <a:rPr lang="en-MY" sz="2800" dirty="0">
                <a:latin typeface="Garamond" pitchFamily="18" charset="0"/>
              </a:rPr>
              <a:t>etc.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>
                <a:latin typeface="Garamond" pitchFamily="18" charset="0"/>
              </a:rPr>
              <a:t>Skin eruptions</a:t>
            </a:r>
            <a:r>
              <a:rPr lang="en-MY" sz="2800" dirty="0">
                <a:latin typeface="Garamond" pitchFamily="18" charset="0"/>
              </a:rPr>
              <a:t>, </a:t>
            </a:r>
            <a:r>
              <a:rPr lang="en-MY" sz="2400" dirty="0">
                <a:latin typeface="Garamond" pitchFamily="18" charset="0"/>
              </a:rPr>
              <a:t>open wounds and blood are </a:t>
            </a:r>
            <a:r>
              <a:rPr lang="en-MY" sz="2400" b="1" dirty="0">
                <a:latin typeface="Garamond" pitchFamily="18" charset="0"/>
              </a:rPr>
              <a:t>also portals of exit. </a:t>
            </a:r>
            <a:endParaRPr lang="en-US" sz="2400" b="1" dirty="0">
              <a:latin typeface="Garamond" pitchFamily="18" charset="0"/>
            </a:endParaRPr>
          </a:p>
          <a:p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 portal of exit </a:t>
            </a:r>
            <a:r>
              <a:rPr lang="en-MY" sz="2800" b="1" i="1" dirty="0">
                <a:solidFill>
                  <a:srgbClr val="0070C0"/>
                </a:solidFill>
                <a:latin typeface="Garamond" pitchFamily="18" charset="0"/>
              </a:rPr>
              <a:t>and the </a:t>
            </a:r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occupational status </a:t>
            </a:r>
            <a:r>
              <a:rPr lang="en-MY" sz="2800" b="1" i="1" dirty="0">
                <a:solidFill>
                  <a:srgbClr val="0070C0"/>
                </a:solidFill>
                <a:latin typeface="Garamond" pitchFamily="18" charset="0"/>
              </a:rPr>
              <a:t>of the carrier </a:t>
            </a:r>
          </a:p>
          <a:p>
            <a:r>
              <a:rPr lang="en-MY" sz="2800" b="1" i="1" dirty="0">
                <a:solidFill>
                  <a:srgbClr val="0070C0"/>
                </a:solidFill>
                <a:latin typeface="Garamond" pitchFamily="18" charset="0"/>
              </a:rPr>
              <a:t>   </a:t>
            </a:r>
            <a:r>
              <a:rPr lang="en-MY" sz="2600" b="1" i="1" dirty="0">
                <a:latin typeface="Garamond" pitchFamily="18" charset="0"/>
              </a:rPr>
              <a:t>are important epidemiological considerations</a:t>
            </a:r>
            <a:r>
              <a:rPr lang="en-MY" sz="2600" b="1" i="1" dirty="0">
                <a:solidFill>
                  <a:srgbClr val="0070C0"/>
                </a:solidFill>
                <a:latin typeface="Garamond" pitchFamily="18" charset="0"/>
              </a:rPr>
              <a:t>.</a:t>
            </a:r>
            <a:r>
              <a:rPr lang="en-MY" sz="2600" dirty="0">
                <a:latin typeface="Garamond" pitchFamily="18" charset="0"/>
              </a:rPr>
              <a:t> In </a:t>
            </a:r>
            <a:r>
              <a:rPr lang="en-MY" sz="2600" dirty="0">
                <a:solidFill>
                  <a:srgbClr val="FF0000"/>
                </a:solidFill>
                <a:latin typeface="Garamond" pitchFamily="18" charset="0"/>
              </a:rPr>
              <a:t>typhoid fever</a:t>
            </a:r>
            <a:endParaRPr lang="en-MY" sz="2600" b="1" i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789040"/>
            <a:ext cx="903649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      Carriers are dangerous because: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b="1" dirty="0">
                <a:latin typeface="Garamond" pitchFamily="18" charset="0"/>
              </a:rPr>
              <a:t>They do not show any clinical manifestation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b="1" dirty="0">
                <a:latin typeface="Garamond" pitchFamily="18" charset="0"/>
              </a:rPr>
              <a:t>The carrier and his contacts are not aware of their conditions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b="1" dirty="0">
                <a:latin typeface="Garamond" pitchFamily="18" charset="0"/>
              </a:rPr>
              <a:t>It is difficult to discover them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b="1" dirty="0">
                <a:latin typeface="Garamond" pitchFamily="18" charset="0"/>
              </a:rPr>
              <a:t>It is not always possible to deal with them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b="1" dirty="0">
                <a:latin typeface="Garamond" pitchFamily="18" charset="0"/>
              </a:rPr>
              <a:t>The long period of carriage in some diseases.</a:t>
            </a:r>
            <a:endParaRPr lang="ar-EG" sz="24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60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55576" y="4378393"/>
            <a:ext cx="6679976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(2) </a:t>
            </a:r>
            <a:r>
              <a:rPr lang="en-US" sz="3200" b="1" dirty="0">
                <a:solidFill>
                  <a:srgbClr val="CC0000"/>
                </a:solidFill>
                <a:latin typeface="Garamond" pitchFamily="18" charset="0"/>
              </a:rPr>
              <a:t>RESERVOIR OF INFECTION</a:t>
            </a:r>
            <a:endParaRPr lang="ar-EG" sz="3200" dirty="0">
              <a:latin typeface="Garamond" pitchFamily="18" charset="0"/>
            </a:endParaRPr>
          </a:p>
        </p:txBody>
      </p:sp>
      <p:pic>
        <p:nvPicPr>
          <p:cNvPr id="3" name="Picture 2" descr="chain of inf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1873" r="15741"/>
          <a:stretch>
            <a:fillRect/>
          </a:stretch>
        </p:blipFill>
        <p:spPr bwMode="auto">
          <a:xfrm>
            <a:off x="3347864" y="0"/>
            <a:ext cx="5602707" cy="432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2780928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i="1" dirty="0"/>
              <a:t>Sources and reservoir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5945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709"/>
            <a:ext cx="9036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SzPct val="100000"/>
              <a:buFont typeface="Arial" charset="0"/>
              <a:buAutoNum type="arabicPeriod" startAt="2"/>
              <a:defRPr/>
            </a:pPr>
            <a:r>
              <a:rPr lang="en-US" sz="2800" b="1" u="sng" dirty="0">
                <a:solidFill>
                  <a:srgbClr val="C00000"/>
                </a:solidFill>
                <a:latin typeface="Garamond" pitchFamily="18" charset="0"/>
              </a:rPr>
              <a:t>Animal reservoir</a:t>
            </a:r>
          </a:p>
          <a:p>
            <a:pPr marL="742950" indent="-742950">
              <a:defRPr/>
            </a:pPr>
            <a:r>
              <a:rPr lang="en-US" sz="2800" b="1" dirty="0">
                <a:latin typeface="Garamond" pitchFamily="18" charset="0"/>
              </a:rPr>
              <a:t>  Animal can act as reservoirs whether as</a:t>
            </a:r>
          </a:p>
          <a:p>
            <a:pPr marL="742950" indent="-742950"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diseased </a:t>
            </a:r>
            <a:r>
              <a:rPr lang="en-US" sz="2800" b="1" dirty="0">
                <a:latin typeface="Garamond" pitchFamily="18" charset="0"/>
              </a:rPr>
              <a:t>or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carriers.</a:t>
            </a:r>
          </a:p>
          <a:p>
            <a:pPr marL="742950" indent="-742950">
              <a:defRPr/>
            </a:pPr>
            <a:r>
              <a:rPr lang="en-MY" sz="2400" b="1" i="1" dirty="0">
                <a:latin typeface="Garamond" pitchFamily="18" charset="0"/>
              </a:rPr>
              <a:t>   examples</a:t>
            </a:r>
            <a:r>
              <a:rPr lang="en-MY" sz="2400" i="1" dirty="0">
                <a:latin typeface="Garamond" pitchFamily="18" charset="0"/>
              </a:rPr>
              <a:t> </a:t>
            </a:r>
            <a:r>
              <a:rPr lang="en-MY" sz="2400" b="1" i="1" dirty="0">
                <a:latin typeface="Garamond" pitchFamily="18" charset="0"/>
              </a:rPr>
              <a:t>are rabies, yellow fever </a:t>
            </a:r>
            <a:r>
              <a:rPr lang="en-MY" sz="2800" b="1" i="1" dirty="0">
                <a:latin typeface="Garamond" pitchFamily="18" charset="0"/>
              </a:rPr>
              <a:t>and </a:t>
            </a:r>
            <a:r>
              <a:rPr lang="en-MY" sz="2400" b="1" i="1" dirty="0">
                <a:latin typeface="Garamond" pitchFamily="18" charset="0"/>
              </a:rPr>
              <a:t>influenza. </a:t>
            </a:r>
          </a:p>
          <a:p>
            <a:pPr marL="742950" indent="-742950">
              <a:defRPr/>
            </a:pPr>
            <a:r>
              <a:rPr lang="en-MY" sz="2400" b="1" i="1" dirty="0">
                <a:solidFill>
                  <a:schemeClr val="accent1"/>
                </a:solidFill>
                <a:latin typeface="Garamond" pitchFamily="18" charset="0"/>
              </a:rPr>
              <a:t>The role of pigs and ducks in the spread of epidemic and pandemic influenza both as reservoirs, carriers a</a:t>
            </a:r>
          </a:p>
          <a:p>
            <a:pPr marL="742950" indent="-742950">
              <a:defRPr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  Zoonosis: </a:t>
            </a:r>
            <a:r>
              <a:rPr lang="en-US" sz="2800" dirty="0">
                <a:latin typeface="Garamond" pitchFamily="18" charset="0"/>
              </a:rPr>
              <a:t>infectious disease transmissible under normal conditions from </a:t>
            </a:r>
            <a:r>
              <a:rPr lang="en-US" sz="2800" b="1" dirty="0">
                <a:latin typeface="Garamond" pitchFamily="18" charset="0"/>
              </a:rPr>
              <a:t>vertebrate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animate to man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.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6516216" y="116632"/>
          <a:ext cx="2843808" cy="1702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423053" y="3444029"/>
            <a:ext cx="36721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C00000"/>
                </a:solidFill>
                <a:latin typeface="Garamond" pitchFamily="18" charset="0"/>
              </a:rPr>
              <a:t>Examples: </a:t>
            </a:r>
          </a:p>
          <a:p>
            <a:pPr>
              <a:defRPr/>
            </a:pPr>
            <a:r>
              <a:rPr lang="en-US" sz="2400" b="1" i="1" dirty="0">
                <a:latin typeface="Garamond" pitchFamily="18" charset="0"/>
              </a:rPr>
              <a:t>Cattle in Bovine T.B.</a:t>
            </a:r>
          </a:p>
          <a:p>
            <a:pPr>
              <a:defRPr/>
            </a:pPr>
            <a:r>
              <a:rPr lang="en-US" sz="2400" b="1" i="1" dirty="0">
                <a:latin typeface="Garamond" pitchFamily="18" charset="0"/>
              </a:rPr>
              <a:t>Goats in Brucellosis.</a:t>
            </a:r>
          </a:p>
          <a:p>
            <a:pPr>
              <a:defRPr/>
            </a:pPr>
            <a:r>
              <a:rPr lang="en-US" sz="2400" b="1" i="1" dirty="0">
                <a:latin typeface="Garamond" pitchFamily="18" charset="0"/>
              </a:rPr>
              <a:t>Dogs in Rabies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4518248" y="33889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i="1" dirty="0">
                <a:latin typeface="Garamond" pitchFamily="18" charset="0"/>
              </a:rPr>
              <a:t>Rats in plague </a:t>
            </a:r>
          </a:p>
          <a:p>
            <a:pPr>
              <a:defRPr/>
            </a:pPr>
            <a:r>
              <a:rPr lang="en-US" sz="2400" b="1" i="1" dirty="0">
                <a:latin typeface="Garamond" pitchFamily="18" charset="0"/>
              </a:rPr>
              <a:t>Mice, rodents, ducks and cows </a:t>
            </a:r>
          </a:p>
          <a:p>
            <a:pPr>
              <a:defRPr/>
            </a:pPr>
            <a:r>
              <a:rPr lang="en-US" sz="2400" b="1" i="1" dirty="0">
                <a:latin typeface="Garamond" pitchFamily="18" charset="0"/>
              </a:rPr>
              <a:t>           in Salmonella</a:t>
            </a:r>
          </a:p>
          <a:p>
            <a:pPr>
              <a:defRPr/>
            </a:pPr>
            <a:r>
              <a:rPr lang="en-US" sz="2400" b="1" i="1" dirty="0">
                <a:latin typeface="Garamond" pitchFamily="18" charset="0"/>
              </a:rPr>
              <a:t>Monkeys in :Yellow fever</a:t>
            </a:r>
            <a:endParaRPr lang="ar-EG" sz="2400" b="1" i="1" dirty="0"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188" y="5013689"/>
            <a:ext cx="907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 3. Reservoir in non-living things</a:t>
            </a:r>
            <a:endParaRPr lang="en-MY" sz="2800" dirty="0">
              <a:solidFill>
                <a:srgbClr val="C00000"/>
              </a:solidFill>
              <a:latin typeface="Garamond" pitchFamily="18" charset="0"/>
            </a:endParaRPr>
          </a:p>
          <a:p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Soil and inanimate </a:t>
            </a:r>
            <a:r>
              <a:rPr lang="en-MY" sz="2800" b="1" dirty="0">
                <a:latin typeface="Garamond" pitchFamily="18" charset="0"/>
              </a:rPr>
              <a:t>matter can also act as reservoirs of infection. </a:t>
            </a:r>
            <a:r>
              <a:rPr lang="en-MY" sz="2400" b="1" i="1" dirty="0">
                <a:latin typeface="Garamond" pitchFamily="18" charset="0"/>
              </a:rPr>
              <a:t>example, </a:t>
            </a:r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soil </a:t>
            </a:r>
            <a:r>
              <a:rPr lang="en-MY" sz="2400" b="1" i="1" dirty="0">
                <a:latin typeface="Garamond" pitchFamily="18" charset="0"/>
              </a:rPr>
              <a:t>may harbour agents that cause </a:t>
            </a:r>
            <a:r>
              <a:rPr lang="en-MY" sz="2800" b="1" i="1" dirty="0">
                <a:solidFill>
                  <a:srgbClr val="FF0000"/>
                </a:solidFill>
                <a:latin typeface="Garamond" pitchFamily="18" charset="0"/>
              </a:rPr>
              <a:t>tetanus, </a:t>
            </a:r>
            <a:r>
              <a:rPr lang="en-MY" sz="2400" b="1" i="1" dirty="0">
                <a:latin typeface="Garamond" pitchFamily="18" charset="0"/>
              </a:rPr>
              <a:t>anthrax, </a:t>
            </a:r>
          </a:p>
        </p:txBody>
      </p:sp>
    </p:spTree>
    <p:extLst>
      <p:ext uri="{BB962C8B-B14F-4D97-AF65-F5344CB8AC3E}">
        <p14:creationId xmlns:p14="http://schemas.microsoft.com/office/powerpoint/2010/main" val="851897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in of inf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1873" r="15741"/>
          <a:stretch>
            <a:fillRect/>
          </a:stretch>
        </p:blipFill>
        <p:spPr bwMode="auto">
          <a:xfrm>
            <a:off x="142721" y="188640"/>
            <a:ext cx="5283522" cy="515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37294" y="2922445"/>
            <a:ext cx="4642011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(3) PORTAL OF EXIT</a:t>
            </a:r>
            <a:endParaRPr lang="ar-EG" dirty="0"/>
          </a:p>
        </p:txBody>
      </p:sp>
      <p:pic>
        <p:nvPicPr>
          <p:cNvPr id="6" name="Picture 5" descr="G: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519" y="0"/>
            <a:ext cx="929481" cy="105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71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52400" y="609600"/>
            <a:ext cx="2819400" cy="1883296"/>
          </a:xfrm>
          <a:prstGeom prst="roundRect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pic>
        <p:nvPicPr>
          <p:cNvPr id="49155" name="Picture 2" descr="http://www.victoria-sponge.com/media/body%20diagram%20web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200" y="885825"/>
            <a:ext cx="39370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124200" y="1143000"/>
            <a:ext cx="685800" cy="609600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dirty="0">
              <a:solidFill>
                <a:schemeClr val="tx2"/>
              </a:solidFill>
            </a:endParaRPr>
          </a:p>
        </p:txBody>
      </p:sp>
      <p:cxnSp>
        <p:nvCxnSpPr>
          <p:cNvPr id="7" name="Straight Arrow Connector 6"/>
          <p:cNvCxnSpPr>
            <a:endCxn id="5" idx="2"/>
          </p:cNvCxnSpPr>
          <p:nvPr/>
        </p:nvCxnSpPr>
        <p:spPr>
          <a:xfrm>
            <a:off x="2133600" y="914400"/>
            <a:ext cx="990600" cy="533400"/>
          </a:xfrm>
          <a:prstGeom prst="straightConnector1">
            <a:avLst/>
          </a:prstGeom>
          <a:ln w="50800">
            <a:solidFill>
              <a:schemeClr val="bg2">
                <a:lumMod val="60000"/>
                <a:lumOff val="40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2100" y="714499"/>
            <a:ext cx="2743200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defRPr/>
            </a:pP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Upper respiratory</a:t>
            </a:r>
          </a:p>
          <a:p>
            <a:pPr marL="342900" indent="-342900" algn="l" rtl="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Diphtheria</a:t>
            </a:r>
          </a:p>
          <a:p>
            <a:pPr marL="342900" indent="-342900" algn="l" rtl="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Streptococci</a:t>
            </a:r>
          </a:p>
          <a:p>
            <a:pPr marL="342900" indent="-342900" algn="l" rtl="0">
              <a:buFont typeface="Arial" pitchFamily="34" charset="0"/>
              <a:buChar char="•"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Meningococci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 rtl="0">
              <a:defRPr/>
            </a:pPr>
            <a:endParaRPr lang="ar-E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24200" y="4114800"/>
            <a:ext cx="685800" cy="609600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676400" y="4648200"/>
            <a:ext cx="1371600" cy="990600"/>
          </a:xfrm>
          <a:prstGeom prst="straightConnector1">
            <a:avLst/>
          </a:prstGeom>
          <a:ln w="50800">
            <a:solidFill>
              <a:schemeClr val="bg2">
                <a:lumMod val="60000"/>
                <a:lumOff val="40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05509" y="4762500"/>
            <a:ext cx="2286000" cy="1904332"/>
          </a:xfrm>
          <a:prstGeom prst="roundRect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20" name="TextBox 19"/>
          <p:cNvSpPr txBox="1"/>
          <p:nvPr/>
        </p:nvSpPr>
        <p:spPr>
          <a:xfrm>
            <a:off x="512618" y="4727840"/>
            <a:ext cx="2438400" cy="193899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Feacal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l" rtl="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Typhoid</a:t>
            </a:r>
          </a:p>
          <a:p>
            <a:pPr marL="342900" indent="-342900" algn="l" rtl="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Paratyphoid </a:t>
            </a:r>
          </a:p>
          <a:p>
            <a:pPr marL="342900" indent="-342900" algn="l" rtl="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Cholera </a:t>
            </a:r>
          </a:p>
          <a:p>
            <a:pPr marL="342900" indent="-342900" algn="l" rtl="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Hepatitis</a:t>
            </a:r>
            <a:endParaRPr lang="ar-EG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486400" y="5257800"/>
            <a:ext cx="685800" cy="609600"/>
          </a:xfrm>
          <a:prstGeom prst="ellipse">
            <a:avLst/>
          </a:prstGeom>
          <a:solidFill>
            <a:schemeClr val="tx1">
              <a:alpha val="22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dirty="0">
              <a:solidFill>
                <a:schemeClr val="tx2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0800000">
            <a:off x="6248400" y="5486400"/>
            <a:ext cx="1143000" cy="1588"/>
          </a:xfrm>
          <a:prstGeom prst="straightConnector1">
            <a:avLst/>
          </a:prstGeom>
          <a:ln w="50800">
            <a:solidFill>
              <a:schemeClr val="bg2">
                <a:lumMod val="60000"/>
                <a:lumOff val="40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05600" y="5276671"/>
            <a:ext cx="2438400" cy="1200329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u="sng" dirty="0">
                <a:latin typeface="Arial" pitchFamily="34" charset="0"/>
                <a:cs typeface="Arial" pitchFamily="34" charset="0"/>
              </a:rPr>
              <a:t>Urinary</a:t>
            </a:r>
          </a:p>
          <a:p>
            <a:pPr marL="342900" indent="-342900" algn="l" rtl="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Typhoid</a:t>
            </a:r>
          </a:p>
          <a:p>
            <a:pPr marL="342900" indent="-342900" algn="l" rtl="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Paratyphoid 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553200" y="5053263"/>
            <a:ext cx="2286000" cy="1560262"/>
          </a:xfrm>
          <a:prstGeom prst="roundRect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cxnSp>
        <p:nvCxnSpPr>
          <p:cNvPr id="31" name="Straight Arrow Connector 30"/>
          <p:cNvCxnSpPr/>
          <p:nvPr/>
        </p:nvCxnSpPr>
        <p:spPr>
          <a:xfrm rot="10800000" flipV="1">
            <a:off x="5257800" y="1752600"/>
            <a:ext cx="1676400" cy="1219200"/>
          </a:xfrm>
          <a:prstGeom prst="straightConnector1">
            <a:avLst/>
          </a:prstGeom>
          <a:ln w="50800">
            <a:solidFill>
              <a:schemeClr val="bg2">
                <a:lumMod val="60000"/>
                <a:lumOff val="40000"/>
              </a:schemeClr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518564" y="659677"/>
            <a:ext cx="2438400" cy="1200329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u="sng" dirty="0">
                <a:latin typeface="Arial" pitchFamily="34" charset="0"/>
                <a:cs typeface="Arial" pitchFamily="34" charset="0"/>
              </a:rPr>
              <a:t>Skin &amp; mucous membrane</a:t>
            </a:r>
          </a:p>
          <a:p>
            <a:pPr marL="342900" indent="-342900" algn="l" rtl="0">
              <a:buFont typeface="Arial" pitchFamily="34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Staphylococc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518564" y="571500"/>
            <a:ext cx="2286000" cy="1489348"/>
          </a:xfrm>
          <a:prstGeom prst="roundRect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7513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  <p:bldP spid="10" grpId="0"/>
      <p:bldP spid="17" grpId="0" animBg="1"/>
      <p:bldP spid="19" grpId="0" animBg="1"/>
      <p:bldP spid="20" grpId="0"/>
      <p:bldP spid="24" grpId="0" animBg="1"/>
      <p:bldP spid="28" grpId="0"/>
      <p:bldP spid="30" grpId="0" animBg="1"/>
      <p:bldP spid="34" grpId="0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905" y="557972"/>
            <a:ext cx="878497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The modes of exit from reservoirs are:</a:t>
            </a:r>
          </a:p>
          <a:p>
            <a:pPr marL="457200" indent="-457200">
              <a:buFont typeface="Wingdings" pitchFamily="2" charset="2"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Alimentary canal: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Garamond" pitchFamily="18" charset="0"/>
              </a:rPr>
              <a:t>In</a:t>
            </a:r>
            <a:r>
              <a:rPr lang="en-US" sz="2800" b="1" dirty="0">
                <a:latin typeface="Garamond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feces </a:t>
            </a:r>
            <a:r>
              <a:rPr lang="en-US" sz="2800" dirty="0">
                <a:latin typeface="Garamond" pitchFamily="18" charset="0"/>
              </a:rPr>
              <a:t>as typhoid, paratyphoid, cholera,</a:t>
            </a:r>
          </a:p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Garamond" pitchFamily="18" charset="0"/>
              </a:rPr>
              <a:t>In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vomitus</a:t>
            </a:r>
            <a:r>
              <a:rPr lang="en-US" sz="2800" dirty="0">
                <a:latin typeface="Garamond" pitchFamily="18" charset="0"/>
              </a:rPr>
              <a:t> as in cholera</a:t>
            </a:r>
          </a:p>
          <a:p>
            <a:pPr marL="457200" indent="-457200">
              <a:defRPr/>
            </a:pP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 certain diseases where the primary sites of infection is the bowel, the organisms will pass through the feces e.g.. polio (affects CNS) and hepatitis A.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466" y="188640"/>
            <a:ext cx="4156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C0000"/>
                </a:solidFill>
                <a:latin typeface="Georgia" pitchFamily="18" charset="0"/>
              </a:rPr>
              <a:t>Portal Of Exit</a:t>
            </a:r>
            <a:endParaRPr lang="ar-EG" sz="2800" dirty="0">
              <a:latin typeface="Georg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905" y="3666515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SzPct val="100000"/>
              <a:buFont typeface="+mj-lt"/>
              <a:buAutoNum type="arabicPeriod" startAt="2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Respiratory tract: </a:t>
            </a:r>
          </a:p>
          <a:p>
            <a:pPr marL="514350" indent="-514350"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Garamond" pitchFamily="18" charset="0"/>
              </a:rPr>
              <a:t>organisms will leave the body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via the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mouth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800" b="1" dirty="0">
                <a:latin typeface="Garamond" pitchFamily="18" charset="0"/>
              </a:rPr>
              <a:t>and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nose</a:t>
            </a:r>
            <a:r>
              <a:rPr lang="en-US" sz="2800" dirty="0">
                <a:latin typeface="Garamond" pitchFamily="18" charset="0"/>
              </a:rPr>
              <a:t> in</a:t>
            </a:r>
          </a:p>
          <a:p>
            <a:pPr marL="514350" indent="-514350"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coughing, sneezing, laughing </a:t>
            </a:r>
            <a:r>
              <a:rPr lang="en-US" sz="2800" b="1" dirty="0">
                <a:latin typeface="Garamond" pitchFamily="18" charset="0"/>
              </a:rPr>
              <a:t>or even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talking.</a:t>
            </a:r>
          </a:p>
          <a:p>
            <a:pPr marL="514350" indent="-514350">
              <a:buSzPct val="100000"/>
              <a:defRPr/>
            </a:pPr>
            <a:r>
              <a:rPr lang="en-US" sz="2800" b="1" dirty="0">
                <a:latin typeface="Garamond" pitchFamily="18" charset="0"/>
              </a:rPr>
              <a:t>Examples</a:t>
            </a:r>
            <a:r>
              <a:rPr lang="en-US" sz="2800" b="1" i="1" dirty="0">
                <a:latin typeface="Garamond" pitchFamily="18" charset="0"/>
              </a:rPr>
              <a:t>:  in measles. Whooping cough, diphtheria, streptococcal sore throat, influenza, common cold, mumps, etc.</a:t>
            </a:r>
          </a:p>
        </p:txBody>
      </p:sp>
      <p:pic>
        <p:nvPicPr>
          <p:cNvPr id="6" name="Picture 5" descr="Man with allergy or an infection sneezing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774890"/>
            <a:ext cx="1607297" cy="130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ick young boy with painful sore thro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93673"/>
            <a:ext cx="1507643" cy="138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209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-27384"/>
            <a:ext cx="86875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SzPct val="100000"/>
              <a:buFont typeface="+mj-lt"/>
              <a:buAutoNum type="arabicPeriod" startAt="3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Urinary tract:</a:t>
            </a:r>
          </a:p>
          <a:p>
            <a:pPr marL="514350" indent="-514350"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latin typeface="Garamond" pitchFamily="18" charset="0"/>
              </a:rPr>
              <a:t>This occurs in some diseases </a:t>
            </a:r>
            <a:r>
              <a:rPr lang="en-US" sz="2800" dirty="0">
                <a:solidFill>
                  <a:srgbClr val="FF0000"/>
                </a:solidFill>
                <a:latin typeface="Garamond" pitchFamily="18" charset="0"/>
              </a:rPr>
              <a:t>where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infection is general</a:t>
            </a:r>
          </a:p>
          <a:p>
            <a:pPr marL="514350" indent="-514350"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800" dirty="0">
                <a:latin typeface="Garamond" pitchFamily="18" charset="0"/>
              </a:rPr>
              <a:t>and organisms </a:t>
            </a:r>
            <a:r>
              <a:rPr lang="en-US" sz="2800" b="1" dirty="0">
                <a:latin typeface="Garamond" pitchFamily="18" charset="0"/>
              </a:rPr>
              <a:t>are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found in blood</a:t>
            </a:r>
            <a:r>
              <a:rPr lang="en-US" sz="2800" b="1" dirty="0">
                <a:latin typeface="Garamond" pitchFamily="18" charset="0"/>
              </a:rPr>
              <a:t>. </a:t>
            </a:r>
          </a:p>
          <a:p>
            <a:pPr marL="514350" indent="-514350">
              <a:buSzPct val="100000"/>
              <a:defRPr/>
            </a:pPr>
            <a:r>
              <a:rPr lang="en-US" sz="2400" b="1" i="1" dirty="0">
                <a:solidFill>
                  <a:schemeClr val="accent1"/>
                </a:solidFill>
                <a:latin typeface="Garamond" pitchFamily="18" charset="0"/>
              </a:rPr>
              <a:t>Examples: typhoid, </a:t>
            </a:r>
            <a:r>
              <a:rPr lang="en-US" sz="2400" b="1" i="1" dirty="0" err="1">
                <a:solidFill>
                  <a:schemeClr val="accent1"/>
                </a:solidFill>
                <a:latin typeface="Garamond" pitchFamily="18" charset="0"/>
              </a:rPr>
              <a:t>bilharziasis</a:t>
            </a:r>
            <a:r>
              <a:rPr lang="en-US" sz="2400" b="1" i="1" dirty="0">
                <a:solidFill>
                  <a:schemeClr val="accent1"/>
                </a:solidFill>
                <a:latin typeface="Garamond" pitchFamily="18" charset="0"/>
              </a:rPr>
              <a:t> ,</a:t>
            </a:r>
            <a:r>
              <a:rPr lang="en-US" sz="2400" b="1" i="1" dirty="0" err="1">
                <a:solidFill>
                  <a:schemeClr val="accent1"/>
                </a:solidFill>
                <a:latin typeface="Garamond" pitchFamily="18" charset="0"/>
              </a:rPr>
              <a:t>genito</a:t>
            </a:r>
            <a:r>
              <a:rPr lang="en-US" sz="2400" b="1" i="1" dirty="0">
                <a:solidFill>
                  <a:schemeClr val="accent1"/>
                </a:solidFill>
                <a:latin typeface="Garamond" pitchFamily="18" charset="0"/>
              </a:rPr>
              <a:t>-urinary tract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5616" y="1788498"/>
            <a:ext cx="684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SzPct val="100000"/>
              <a:buFont typeface="+mj-lt"/>
              <a:buAutoNum type="arabicPeriod" startAt="4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Discharges from skin &amp; mucous lesions</a:t>
            </a:r>
          </a:p>
          <a:p>
            <a:pPr marL="514350" indent="-514350">
              <a:buSzPct val="100000"/>
              <a:defRPr/>
            </a:pPr>
            <a:r>
              <a:rPr lang="en-US" sz="2800" b="1" dirty="0">
                <a:latin typeface="Garamond" pitchFamily="18" charset="0"/>
              </a:rPr>
              <a:t>Discharges from </a:t>
            </a:r>
            <a:r>
              <a:rPr lang="en-US" sz="2800" b="1" dirty="0">
                <a:solidFill>
                  <a:schemeClr val="tx2"/>
                </a:solidFill>
                <a:latin typeface="Garamond" pitchFamily="18" charset="0"/>
              </a:rPr>
              <a:t>mucous membrane </a:t>
            </a:r>
            <a:r>
              <a:rPr lang="en-US" sz="2800" b="1" dirty="0">
                <a:latin typeface="Garamond" pitchFamily="18" charset="0"/>
              </a:rPr>
              <a:t>as in </a:t>
            </a:r>
          </a:p>
          <a:p>
            <a:pPr marL="514350" indent="-5143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purulent conjunctivitis</a:t>
            </a:r>
            <a:r>
              <a:rPr lang="en-US" sz="28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and </a:t>
            </a:r>
          </a:p>
          <a:p>
            <a:pPr marL="514350" indent="-514350"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venereal diseases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583420"/>
            <a:ext cx="8892480" cy="3004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5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Insect bites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</a:rPr>
              <a:t>Mosquitoes: malaria.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</a:rPr>
              <a:t>Lice; typhus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sz="2400" dirty="0">
                <a:latin typeface="Garamond" pitchFamily="18" charset="0"/>
              </a:rPr>
              <a:t>Fleas: plague</a:t>
            </a:r>
            <a:r>
              <a:rPr lang="en-US" sz="2800" dirty="0">
                <a:latin typeface="Garamond" pitchFamily="18" charset="0"/>
              </a:rPr>
              <a:t>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6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Syringes and taking blood from donors</a:t>
            </a:r>
            <a:r>
              <a:rPr lang="en-US" sz="2400" b="1" dirty="0">
                <a:latin typeface="Garamond" pitchFamily="18" charset="0"/>
              </a:rPr>
              <a:t>;</a:t>
            </a:r>
            <a:r>
              <a:rPr lang="en-US" sz="2400" dirty="0">
                <a:latin typeface="Garamond" pitchFamily="18" charset="0"/>
              </a:rPr>
              <a:t> viral hepatitis &amp; AIDS.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6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In-utero passage </a:t>
            </a:r>
            <a:r>
              <a:rPr lang="en-US" sz="2600" dirty="0">
                <a:latin typeface="Garamond" pitchFamily="18" charset="0"/>
              </a:rPr>
              <a:t>(trans-placental): as in AIDS, Syphilis and German measles. </a:t>
            </a:r>
          </a:p>
        </p:txBody>
      </p:sp>
    </p:spTree>
    <p:extLst>
      <p:ext uri="{BB962C8B-B14F-4D97-AF65-F5344CB8AC3E}">
        <p14:creationId xmlns:p14="http://schemas.microsoft.com/office/powerpoint/2010/main" val="124881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91440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099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in of inf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31873" r="15741"/>
          <a:stretch>
            <a:fillRect/>
          </a:stretch>
        </p:blipFill>
        <p:spPr bwMode="auto">
          <a:xfrm>
            <a:off x="1115616" y="332656"/>
            <a:ext cx="517065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49508" y="5013176"/>
            <a:ext cx="5205264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(4) </a:t>
            </a:r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MODES OF TRANSMISSION</a:t>
            </a:r>
            <a:endParaRPr lang="ar-EG" sz="2800" dirty="0"/>
          </a:p>
        </p:txBody>
      </p:sp>
    </p:spTree>
    <p:extLst>
      <p:ext uri="{BB962C8B-B14F-4D97-AF65-F5344CB8AC3E}">
        <p14:creationId xmlns:p14="http://schemas.microsoft.com/office/powerpoint/2010/main" val="17637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30079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dirty="0">
                <a:solidFill>
                  <a:srgbClr val="C00000"/>
                </a:solidFill>
                <a:latin typeface="Garamond" pitchFamily="18" charset="0"/>
              </a:rPr>
              <a:t>Sources and reservoir</a:t>
            </a:r>
          </a:p>
        </p:txBody>
      </p:sp>
      <p:sp>
        <p:nvSpPr>
          <p:cNvPr id="3" name="Rectangle 2"/>
          <p:cNvSpPr/>
          <p:nvPr/>
        </p:nvSpPr>
        <p:spPr>
          <a:xfrm>
            <a:off x="-119105" y="471387"/>
            <a:ext cx="91450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Existence of a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reservoir or source </a:t>
            </a:r>
            <a:r>
              <a:rPr lang="en-MY" sz="2800" dirty="0">
                <a:latin typeface="Garamond" pitchFamily="18" charset="0"/>
              </a:rPr>
              <a:t>of infection is the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starting point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for </a:t>
            </a:r>
            <a:r>
              <a:rPr lang="en-MY" sz="2800" dirty="0">
                <a:latin typeface="Garamond" pitchFamily="18" charset="0"/>
              </a:rPr>
              <a:t>the occurrence of a communicable disease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dirty="0">
                <a:latin typeface="Garamond" pitchFamily="18" charset="0"/>
              </a:rPr>
              <a:t> </a:t>
            </a:r>
            <a:r>
              <a:rPr lang="en-MY" sz="2800" b="1" u="sng" dirty="0">
                <a:solidFill>
                  <a:srgbClr val="FF0000"/>
                </a:solidFill>
                <a:latin typeface="Garamond" pitchFamily="18" charset="0"/>
              </a:rPr>
              <a:t>source</a:t>
            </a:r>
            <a:r>
              <a:rPr lang="en-MY" sz="2800" b="1" u="sng" dirty="0">
                <a:latin typeface="Garamond" pitchFamily="18" charset="0"/>
              </a:rPr>
              <a:t> </a:t>
            </a:r>
            <a:r>
              <a:rPr lang="en-MY" sz="2800" dirty="0">
                <a:latin typeface="Garamond" pitchFamily="18" charset="0"/>
              </a:rPr>
              <a:t>of infection is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defined as </a:t>
            </a:r>
            <a:r>
              <a:rPr lang="en-MY" sz="2800" dirty="0">
                <a:latin typeface="Garamond" pitchFamily="18" charset="0"/>
              </a:rPr>
              <a:t>“</a:t>
            </a:r>
          </a:p>
          <a:p>
            <a:pPr algn="ctr"/>
            <a:r>
              <a:rPr lang="en-MY" sz="2800" dirty="0">
                <a:latin typeface="Garamond" pitchFamily="18" charset="0"/>
              </a:rPr>
              <a:t>the </a:t>
            </a:r>
            <a:r>
              <a:rPr lang="en-MY" sz="2800" b="1" dirty="0">
                <a:latin typeface="Garamond" pitchFamily="18" charset="0"/>
              </a:rPr>
              <a:t>person, animal, object or substance </a:t>
            </a:r>
            <a:r>
              <a:rPr lang="en-MY" sz="2800" dirty="0">
                <a:latin typeface="Garamond" pitchFamily="18" charset="0"/>
              </a:rPr>
              <a:t>from which an    infectious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agent passes </a:t>
            </a:r>
            <a:r>
              <a:rPr lang="en-MY" sz="2800" dirty="0">
                <a:latin typeface="Garamond" pitchFamily="18" charset="0"/>
              </a:rPr>
              <a:t>or is </a:t>
            </a:r>
            <a:r>
              <a:rPr lang="en-MY" sz="2800" b="1" i="1" dirty="0">
                <a:solidFill>
                  <a:srgbClr val="0070C0"/>
                </a:solidFill>
                <a:latin typeface="Garamond" pitchFamily="18" charset="0"/>
              </a:rPr>
              <a:t>disseminated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to the host</a:t>
            </a:r>
            <a:r>
              <a:rPr lang="en-MY" sz="2800" dirty="0">
                <a:latin typeface="Garamond" pitchFamily="18" charset="0"/>
              </a:rPr>
              <a:t>"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800" u="sng" dirty="0">
                <a:solidFill>
                  <a:srgbClr val="FF0000"/>
                </a:solidFill>
                <a:latin typeface="Garamond" pitchFamily="18" charset="0"/>
              </a:rPr>
              <a:t>A</a:t>
            </a:r>
            <a:r>
              <a:rPr lang="en-MY" sz="2800" u="sng" dirty="0">
                <a:latin typeface="Garamond" pitchFamily="18" charset="0"/>
              </a:rPr>
              <a:t> </a:t>
            </a:r>
            <a:r>
              <a:rPr lang="en-MY" sz="2800" b="1" u="sng" dirty="0">
                <a:solidFill>
                  <a:srgbClr val="FF0000"/>
                </a:solidFill>
                <a:latin typeface="Garamond" pitchFamily="18" charset="0"/>
              </a:rPr>
              <a:t>reservoir 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i</a:t>
            </a:r>
            <a:r>
              <a:rPr lang="en-MY" sz="2800" dirty="0">
                <a:latin typeface="Garamond" pitchFamily="18" charset="0"/>
              </a:rPr>
              <a:t>s defined as </a:t>
            </a:r>
          </a:p>
          <a:p>
            <a:r>
              <a:rPr lang="en-MY" sz="2800" dirty="0">
                <a:latin typeface="Garamond" pitchFamily="18" charset="0"/>
              </a:rPr>
              <a:t>“   any </a:t>
            </a:r>
            <a:r>
              <a:rPr lang="en-MY" sz="2800" b="1" dirty="0">
                <a:latin typeface="Garamond" pitchFamily="18" charset="0"/>
              </a:rPr>
              <a:t>person, animal, arthropod, plant, soil or substance </a:t>
            </a:r>
          </a:p>
          <a:p>
            <a:r>
              <a:rPr lang="en-MY" sz="2800" b="1" dirty="0">
                <a:latin typeface="Garamond" pitchFamily="18" charset="0"/>
              </a:rPr>
              <a:t>    </a:t>
            </a:r>
            <a:r>
              <a:rPr lang="en-MY" sz="2800" dirty="0">
                <a:latin typeface="Garamond" pitchFamily="18" charset="0"/>
              </a:rPr>
              <a:t>{or combination of these) in which an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infectious agent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lives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 and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multiplies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,</a:t>
            </a:r>
            <a:r>
              <a:rPr lang="en-MY" sz="2800" dirty="0">
                <a:latin typeface="Garamond" pitchFamily="18" charset="0"/>
              </a:rPr>
              <a:t>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dirty="0">
                <a:latin typeface="Garamond" pitchFamily="18" charset="0"/>
              </a:rPr>
              <a:t>on which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it depends primarily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for survival</a:t>
            </a:r>
            <a:r>
              <a:rPr lang="en-MY" sz="2800" dirty="0">
                <a:latin typeface="Garamond" pitchFamily="18" charset="0"/>
              </a:rPr>
              <a:t>, and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dirty="0">
                <a:latin typeface="Garamond" pitchFamily="18" charset="0"/>
              </a:rPr>
              <a:t>where it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reproduces itself </a:t>
            </a:r>
            <a:r>
              <a:rPr lang="en-MY" sz="2800" dirty="0">
                <a:latin typeface="Garamond" pitchFamily="18" charset="0"/>
              </a:rPr>
              <a:t>in </a:t>
            </a:r>
            <a:r>
              <a:rPr lang="en-MY" sz="2800" b="1" dirty="0">
                <a:latin typeface="Garamond" pitchFamily="18" charset="0"/>
              </a:rPr>
              <a:t>such manner that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it can be transmitted to a susceptible host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"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003" y="5734367"/>
            <a:ext cx="8820472" cy="954107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MY" sz="2800" dirty="0">
                <a:latin typeface="Garamond" pitchFamily="18" charset="0"/>
              </a:rPr>
              <a:t>In short, the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reservoir i</a:t>
            </a:r>
            <a:r>
              <a:rPr lang="en-MY" sz="2800" dirty="0">
                <a:latin typeface="Garamond" pitchFamily="18" charset="0"/>
              </a:rPr>
              <a:t>s the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natural habitat </a:t>
            </a:r>
            <a:r>
              <a:rPr lang="en-MY" sz="2800" dirty="0">
                <a:latin typeface="Garamond" pitchFamily="18" charset="0"/>
              </a:rPr>
              <a:t>in which the </a:t>
            </a:r>
            <a:r>
              <a:rPr lang="en-MY" sz="2800" b="1" dirty="0">
                <a:latin typeface="Garamond" pitchFamily="18" charset="0"/>
              </a:rPr>
              <a:t>organism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 metabolizes </a:t>
            </a:r>
            <a:r>
              <a:rPr lang="en-MY" sz="2800" b="1" dirty="0">
                <a:latin typeface="Garamond" pitchFamily="18" charset="0"/>
              </a:rPr>
              <a:t>and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 replicates.</a:t>
            </a:r>
          </a:p>
        </p:txBody>
      </p:sp>
    </p:spTree>
    <p:extLst>
      <p:ext uri="{BB962C8B-B14F-4D97-AF65-F5344CB8AC3E}">
        <p14:creationId xmlns:p14="http://schemas.microsoft.com/office/powerpoint/2010/main" val="1187713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403648" y="2060848"/>
          <a:ext cx="705678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8192" y="188640"/>
            <a:ext cx="5993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latin typeface="Garamond" pitchFamily="18" charset="0"/>
              </a:rPr>
              <a:t>The reservoir may be of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three t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ypes </a:t>
            </a:r>
            <a:r>
              <a:rPr lang="en-MY" sz="2800" dirty="0">
                <a:latin typeface="Garamond" pitchFamily="18" charset="0"/>
              </a:rPr>
              <a:t>:</a:t>
            </a:r>
          </a:p>
          <a:p>
            <a:r>
              <a:rPr lang="en-MY" dirty="0">
                <a:latin typeface="Garamond" pitchFamily="18" charset="0"/>
              </a:rPr>
              <a:t>1.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Human reservoir</a:t>
            </a:r>
          </a:p>
          <a:p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2. Animal reservoir, and</a:t>
            </a:r>
          </a:p>
          <a:p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3. Reservoir in non-living things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977457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16632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C00000"/>
                </a:solidFill>
                <a:latin typeface="Garamond" pitchFamily="18" charset="0"/>
              </a:rPr>
              <a:t>1. Human reservoir</a:t>
            </a:r>
            <a:endParaRPr lang="en-MY" sz="2800" dirty="0">
              <a:solidFill>
                <a:srgbClr val="C00000"/>
              </a:solidFill>
              <a:latin typeface="Garamond" pitchFamily="18" charset="0"/>
            </a:endParaRPr>
          </a:p>
          <a:p>
            <a:r>
              <a:rPr lang="en-MY" sz="2800" dirty="0">
                <a:latin typeface="Garamond" pitchFamily="18" charset="0"/>
              </a:rPr>
              <a:t>Is the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most important source </a:t>
            </a:r>
            <a:r>
              <a:rPr lang="en-MY" sz="2800" dirty="0">
                <a:latin typeface="Garamond" pitchFamily="18" charset="0"/>
              </a:rPr>
              <a:t>or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reservoir</a:t>
            </a:r>
            <a:r>
              <a:rPr lang="en-MY" sz="2800" dirty="0">
                <a:latin typeface="Garamond" pitchFamily="18" charset="0"/>
              </a:rPr>
              <a:t> of infection for humans is man himself.</a:t>
            </a:r>
          </a:p>
          <a:p>
            <a:r>
              <a:rPr lang="en-MY" sz="2800" dirty="0">
                <a:latin typeface="Garamond" pitchFamily="18" charset="0"/>
              </a:rPr>
              <a:t> He may be </a:t>
            </a:r>
            <a:r>
              <a:rPr lang="en-MY" sz="2800" b="1" dirty="0">
                <a:latin typeface="Garamond" pitchFamily="18" charset="0"/>
              </a:rPr>
              <a:t>a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case </a:t>
            </a:r>
            <a:r>
              <a:rPr lang="en-MY" sz="2800" b="1" dirty="0">
                <a:latin typeface="Garamond" pitchFamily="18" charset="0"/>
              </a:rPr>
              <a:t>or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carrier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.</a:t>
            </a:r>
            <a:r>
              <a:rPr lang="en-MY" sz="2800" dirty="0">
                <a:latin typeface="Garamond" pitchFamily="18" charset="0"/>
              </a:rPr>
              <a:t> </a:t>
            </a:r>
          </a:p>
          <a:p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Man is often described as his own enemy</a:t>
            </a:r>
            <a:endParaRPr lang="en-MY" sz="2800" dirty="0">
              <a:latin typeface="Garamond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94299508"/>
              </p:ext>
            </p:extLst>
          </p:nvPr>
        </p:nvGraphicFramePr>
        <p:xfrm>
          <a:off x="1297663" y="2467926"/>
          <a:ext cx="7714860" cy="3856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559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632"/>
            <a:ext cx="90364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Human reservoirs </a:t>
            </a:r>
            <a:r>
              <a:rPr lang="en-US" sz="2800" b="1" u="sng" dirty="0">
                <a:solidFill>
                  <a:srgbClr val="CC0000"/>
                </a:solidFill>
                <a:latin typeface="Garamond" pitchFamily="18" charset="0"/>
              </a:rPr>
              <a:t>of infection:</a:t>
            </a:r>
            <a:r>
              <a:rPr lang="en-US" sz="2800" b="1" u="sng" dirty="0">
                <a:latin typeface="Garamond" pitchFamily="18" charset="0"/>
              </a:rPr>
              <a:t> </a:t>
            </a:r>
          </a:p>
          <a:p>
            <a:pPr marL="742950" indent="-742950">
              <a:buSzPct val="100000"/>
              <a:buFont typeface="+mj-lt"/>
              <a:buAutoNum type="alphaUcPeriod"/>
              <a:defRPr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Cases</a:t>
            </a:r>
            <a:r>
              <a:rPr lang="en-US" sz="2800" dirty="0">
                <a:solidFill>
                  <a:srgbClr val="C00000"/>
                </a:solidFill>
                <a:latin typeface="Garamond" pitchFamily="18" charset="0"/>
              </a:rPr>
              <a:t>: </a:t>
            </a:r>
          </a:p>
          <a:p>
            <a:r>
              <a:rPr lang="en-MY" sz="2800" dirty="0">
                <a:latin typeface="Garamond" pitchFamily="18" charset="0"/>
              </a:rPr>
              <a:t> defined as "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a person </a:t>
            </a:r>
            <a:r>
              <a:rPr lang="en-MY" sz="2800" b="1" dirty="0">
                <a:latin typeface="Garamond" pitchFamily="18" charset="0"/>
              </a:rPr>
              <a:t>in the population or study group </a:t>
            </a:r>
            <a:r>
              <a:rPr lang="en-MY" sz="2800" dirty="0">
                <a:latin typeface="Garamond" pitchFamily="18" charset="0"/>
              </a:rPr>
              <a:t>identified as </a:t>
            </a:r>
            <a:r>
              <a:rPr lang="en-MY" sz="2800" dirty="0">
                <a:solidFill>
                  <a:srgbClr val="002060"/>
                </a:solidFill>
                <a:latin typeface="Garamond" pitchFamily="18" charset="0"/>
              </a:rPr>
              <a:t>having the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</a:rPr>
              <a:t>particular disease</a:t>
            </a:r>
            <a:r>
              <a:rPr lang="en-MY" sz="2800" dirty="0">
                <a:latin typeface="Garamond" pitchFamily="18" charset="0"/>
              </a:rPr>
              <a:t>,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health disorder </a:t>
            </a:r>
            <a:r>
              <a:rPr lang="en-MY" sz="2800" dirty="0">
                <a:latin typeface="Garamond" pitchFamily="18" charset="0"/>
              </a:rPr>
              <a:t>or </a:t>
            </a:r>
            <a:r>
              <a:rPr lang="en-MY" sz="2800" b="1" dirty="0">
                <a:solidFill>
                  <a:schemeClr val="tx2"/>
                </a:solidFill>
                <a:latin typeface="Garamond" pitchFamily="18" charset="0"/>
              </a:rPr>
              <a:t>condition under </a:t>
            </a:r>
            <a:r>
              <a:rPr lang="en-MY" sz="2800" b="1" dirty="0">
                <a:latin typeface="Garamond" pitchFamily="18" charset="0"/>
              </a:rPr>
              <a:t>investigation</a:t>
            </a:r>
            <a:r>
              <a:rPr lang="en-MY" sz="2800" dirty="0">
                <a:latin typeface="Garamond" pitchFamily="18" charset="0"/>
              </a:rPr>
              <a:t>" </a:t>
            </a:r>
          </a:p>
          <a:p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A variety of criteria </a:t>
            </a:r>
            <a:r>
              <a:rPr lang="en-MY" sz="2800" dirty="0">
                <a:latin typeface="Garamond" pitchFamily="18" charset="0"/>
              </a:rPr>
              <a:t>(e.g., </a:t>
            </a:r>
            <a:r>
              <a:rPr lang="en-MY" sz="2800" b="1" dirty="0">
                <a:latin typeface="Garamond" pitchFamily="18" charset="0"/>
              </a:rPr>
              <a:t>clinical, biochemical, laboratory</a:t>
            </a:r>
            <a:r>
              <a:rPr lang="en-MY" sz="2800" dirty="0">
                <a:latin typeface="Garamond" pitchFamily="18" charset="0"/>
              </a:rPr>
              <a:t>) may be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used to identify cases</a:t>
            </a:r>
            <a:r>
              <a:rPr lang="en-MY" sz="2800" dirty="0">
                <a:latin typeface="Garamond" pitchFamily="18" charset="0"/>
              </a:rPr>
              <a:t>. </a:t>
            </a:r>
          </a:p>
          <a:p>
            <a:endParaRPr lang="en-MY" sz="2800" b="1" dirty="0">
              <a:latin typeface="Garamond" pitchFamily="18" charset="0"/>
            </a:endParaRPr>
          </a:p>
          <a:p>
            <a:r>
              <a:rPr lang="en-MY" sz="2800" b="1" dirty="0">
                <a:latin typeface="Garamond" pitchFamily="18" charset="0"/>
              </a:rPr>
              <a:t>Broadly, the presence of infection in a host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may be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dirty="0">
                <a:latin typeface="Garamond" pitchFamily="18" charset="0"/>
              </a:rPr>
              <a:t>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Clinical,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  Subclinical or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  Latent</a:t>
            </a:r>
            <a:r>
              <a:rPr lang="en-MY" b="1" dirty="0">
                <a:solidFill>
                  <a:srgbClr val="0070C0"/>
                </a:solidFill>
              </a:rPr>
              <a:t>. 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756" y="5504474"/>
            <a:ext cx="8856984" cy="119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MY" sz="1600" dirty="0">
                <a:latin typeface="Century" panose="02040604050505020304" pitchFamily="18" charset="0"/>
                <a:ea typeface="Calibri"/>
                <a:cs typeface="Times New Roman"/>
              </a:rPr>
              <a:t>Whatever may be the "gradient of infection", all infected persons, whether clinical or subclinical, </a:t>
            </a:r>
            <a:r>
              <a:rPr lang="en-MY" sz="1600" b="1" dirty="0">
                <a:solidFill>
                  <a:srgbClr val="FF0000"/>
                </a:solidFill>
                <a:latin typeface="Century" panose="02040604050505020304" pitchFamily="18" charset="0"/>
                <a:ea typeface="Calibri"/>
                <a:cs typeface="Times New Roman"/>
              </a:rPr>
              <a:t>are potential sources </a:t>
            </a:r>
            <a:r>
              <a:rPr lang="en-MY" sz="1600" dirty="0">
                <a:latin typeface="Century" panose="02040604050505020304" pitchFamily="18" charset="0"/>
                <a:ea typeface="Calibri"/>
                <a:cs typeface="Times New Roman"/>
              </a:rPr>
              <a:t>of infection, because the disease agent is leaving the body through frequent stools, vomiting, coughing, sneezing or other means and is potentially available for transfer to a new host.</a:t>
            </a:r>
          </a:p>
        </p:txBody>
      </p:sp>
      <p:sp>
        <p:nvSpPr>
          <p:cNvPr id="4" name="Rectangle 3"/>
          <p:cNvSpPr/>
          <p:nvPr/>
        </p:nvSpPr>
        <p:spPr>
          <a:xfrm>
            <a:off x="3563888" y="4022293"/>
            <a:ext cx="3384376" cy="954107"/>
          </a:xfrm>
          <a:prstGeom prst="rect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are potential sources </a:t>
            </a:r>
          </a:p>
          <a:p>
            <a:r>
              <a:rPr lang="en-MY" sz="2800" b="1" dirty="0">
                <a:latin typeface="Times New Roman"/>
                <a:ea typeface="Calibri"/>
                <a:cs typeface="Times New Roman"/>
              </a:rPr>
              <a:t>of infection</a:t>
            </a:r>
            <a:r>
              <a:rPr lang="en-MY" sz="2800" dirty="0">
                <a:latin typeface="Times New Roman"/>
                <a:ea typeface="Calibri"/>
                <a:cs typeface="Times New Roman"/>
              </a:rPr>
              <a:t>,</a:t>
            </a:r>
            <a:endParaRPr lang="en-MY" sz="2800" dirty="0"/>
          </a:p>
        </p:txBody>
      </p:sp>
      <p:sp>
        <p:nvSpPr>
          <p:cNvPr id="5" name="Right Brace 4"/>
          <p:cNvSpPr/>
          <p:nvPr/>
        </p:nvSpPr>
        <p:spPr>
          <a:xfrm>
            <a:off x="2800311" y="4012913"/>
            <a:ext cx="792088" cy="751981"/>
          </a:xfrm>
          <a:prstGeom prst="rightBrac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83248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620688"/>
            <a:ext cx="8964488" cy="3970318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    </a:t>
            </a:r>
            <a:r>
              <a:rPr lang="en-MY" sz="2800" b="1" dirty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The clinical illness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dirty="0">
                <a:latin typeface="Garamond" pitchFamily="18" charset="0"/>
              </a:rPr>
              <a:t>may be </a:t>
            </a:r>
            <a:r>
              <a:rPr lang="en-MY" sz="2800" b="1" dirty="0">
                <a:latin typeface="Garamond" pitchFamily="18" charset="0"/>
              </a:rPr>
              <a:t>mild or moderate,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>
                <a:latin typeface="Garamond" pitchFamily="18" charset="0"/>
              </a:rPr>
              <a:t>typical or atypical</a:t>
            </a:r>
            <a:r>
              <a:rPr lang="en-MY" sz="2800" dirty="0">
                <a:latin typeface="Garamond" pitchFamily="18" charset="0"/>
              </a:rPr>
              <a:t>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>
                <a:latin typeface="Garamond" pitchFamily="18" charset="0"/>
              </a:rPr>
              <a:t>severe or fatal</a:t>
            </a:r>
            <a:r>
              <a:rPr lang="en-MY" sz="2800" dirty="0">
                <a:latin typeface="Garamond" pitchFamily="18" charset="0"/>
              </a:rPr>
              <a:t>. </a:t>
            </a:r>
          </a:p>
          <a:p>
            <a:endParaRPr lang="en-MY" sz="2800" b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800" b="1" dirty="0">
                <a:latin typeface="Garamond" pitchFamily="18" charset="0"/>
              </a:rPr>
              <a:t>Epidemiologically,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mild cases </a:t>
            </a:r>
            <a:r>
              <a:rPr lang="en-MY" sz="2800" b="1" dirty="0">
                <a:latin typeface="Garamond" pitchFamily="18" charset="0"/>
              </a:rPr>
              <a:t>may be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more important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sources of infection </a:t>
            </a:r>
            <a:r>
              <a:rPr lang="en-MY" sz="2800" b="1" dirty="0">
                <a:latin typeface="Garamond" pitchFamily="18" charset="0"/>
              </a:rPr>
              <a:t>than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severe cases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because </a:t>
            </a:r>
            <a:r>
              <a:rPr lang="en-MY" sz="2800" b="1" dirty="0">
                <a:latin typeface="Garamond" pitchFamily="18" charset="0"/>
              </a:rPr>
              <a:t>they are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>
                <a:latin typeface="Garamond" pitchFamily="18" charset="0"/>
              </a:rPr>
              <a:t>ambulant and spread the infection wherever they go,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whereas</a:t>
            </a:r>
            <a:r>
              <a:rPr lang="en-MY" sz="2800" b="1" dirty="0">
                <a:latin typeface="Garamond" pitchFamily="18" charset="0"/>
              </a:rPr>
              <a:t> severe cases are usually confined to bed</a:t>
            </a:r>
            <a:endParaRPr lang="en-MY" sz="28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241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816" y="188640"/>
            <a:ext cx="885698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     </a:t>
            </a:r>
            <a:r>
              <a:rPr lang="en-MY" sz="2800" b="1" u="sng" dirty="0">
                <a:solidFill>
                  <a:srgbClr val="FF0000"/>
                </a:solidFill>
                <a:latin typeface="Garamond" pitchFamily="18" charset="0"/>
              </a:rPr>
              <a:t>The s</a:t>
            </a:r>
            <a:r>
              <a:rPr lang="en-MY" sz="2800" b="1" u="sng" dirty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ubclinical </a:t>
            </a:r>
            <a:r>
              <a:rPr lang="en-MY" sz="2800" b="1" i="1" u="sng" dirty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cases</a:t>
            </a:r>
            <a:endParaRPr lang="en-MY" sz="2800" dirty="0">
              <a:solidFill>
                <a:schemeClr val="accent6">
                  <a:lumMod val="50000"/>
                </a:schemeClr>
              </a:solidFill>
              <a:latin typeface="Garamond" pitchFamily="18" charset="0"/>
            </a:endParaRPr>
          </a:p>
          <a:p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    unapparent, covert, missed or abortive cases</a:t>
            </a:r>
            <a:r>
              <a:rPr lang="en-MY" sz="2800" dirty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dirty="0">
                <a:latin typeface="Garamond" pitchFamily="18" charset="0"/>
              </a:rPr>
              <a:t>The disease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agent may multiply </a:t>
            </a:r>
            <a:r>
              <a:rPr lang="en-MY" sz="2800" b="1" dirty="0">
                <a:latin typeface="Garamond" pitchFamily="18" charset="0"/>
              </a:rPr>
              <a:t>in the host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but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does not manifest </a:t>
            </a:r>
            <a:r>
              <a:rPr lang="en-MY" sz="2800" b="1" dirty="0">
                <a:latin typeface="Garamond" pitchFamily="18" charset="0"/>
              </a:rPr>
              <a:t>itself by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signs and symptoms</a:t>
            </a:r>
            <a:r>
              <a:rPr lang="en-MY" sz="2800" dirty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dirty="0">
                <a:latin typeface="Garamond" pitchFamily="18" charset="0"/>
              </a:rPr>
              <a:t>The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disease agent is,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contaminates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MY" sz="2800" b="1" dirty="0">
                <a:latin typeface="Garamond" pitchFamily="18" charset="0"/>
              </a:rPr>
              <a:t>the environment in the same way as clinical cases.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contribute more </a:t>
            </a:r>
            <a:r>
              <a:rPr lang="en-MY" sz="2800" b="1" dirty="0">
                <a:latin typeface="Garamond" pitchFamily="18" charset="0"/>
              </a:rPr>
              <a:t>than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symptomatic patients </a:t>
            </a:r>
            <a:r>
              <a:rPr lang="en-MY" sz="2800" b="1" dirty="0">
                <a:latin typeface="Garamond" pitchFamily="18" charset="0"/>
              </a:rPr>
              <a:t>to the transmission of infection to others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dirty="0">
                <a:latin typeface="Garamond" pitchFamily="18" charset="0"/>
              </a:rPr>
              <a:t> The persons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unbeknown to themselves &amp; others</a:t>
            </a:r>
            <a:endParaRPr lang="en-MY" sz="2800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b="1" dirty="0">
                <a:latin typeface="Garamond" pitchFamily="18" charset="0"/>
              </a:rPr>
              <a:t>Subclinical cases play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a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dominant role in maintaining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the chain of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infection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 in the community (endemicity)</a:t>
            </a:r>
            <a:r>
              <a:rPr lang="en-MY" sz="2800" dirty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Ø"/>
            </a:pPr>
            <a:endParaRPr lang="en-MY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detected </a:t>
            </a:r>
            <a:r>
              <a:rPr lang="en-MY" sz="2800" dirty="0">
                <a:latin typeface="Garamond" pitchFamily="18" charset="0"/>
              </a:rPr>
              <a:t>only by </a:t>
            </a:r>
            <a:r>
              <a:rPr lang="en-MY" sz="2800" b="1" dirty="0">
                <a:latin typeface="Garamond" pitchFamily="18" charset="0"/>
              </a:rPr>
              <a:t>laboratory tests</a:t>
            </a:r>
            <a:r>
              <a:rPr lang="en-MY" sz="2800" dirty="0">
                <a:latin typeface="Garamond" pitchFamily="18" charset="0"/>
              </a:rPr>
              <a:t>, e.g</a:t>
            </a:r>
            <a:r>
              <a:rPr lang="en-MY" sz="2800" b="1" dirty="0">
                <a:latin typeface="Garamond" pitchFamily="18" charset="0"/>
              </a:rPr>
              <a:t>., organism, antibody response, biochemical</a:t>
            </a:r>
            <a:endParaRPr lang="en-MY" sz="2800" dirty="0"/>
          </a:p>
        </p:txBody>
      </p:sp>
      <p:sp>
        <p:nvSpPr>
          <p:cNvPr id="3" name="Right Arrow 2"/>
          <p:cNvSpPr/>
          <p:nvPr/>
        </p:nvSpPr>
        <p:spPr>
          <a:xfrm>
            <a:off x="8100392" y="64533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03556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76672"/>
            <a:ext cx="882010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3200" b="1" i="1" dirty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</a:rPr>
              <a:t>latent infection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MY" sz="28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must be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distinguished </a:t>
            </a:r>
            <a:r>
              <a:rPr lang="en-MY" sz="2800" b="1" dirty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</a:rPr>
              <a:t>from subclinical infection</a:t>
            </a:r>
            <a:r>
              <a:rPr lang="en-MY" sz="2800" b="1" dirty="0">
                <a:latin typeface="Garamond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In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latent</a:t>
            </a:r>
            <a:r>
              <a:rPr lang="en-MY" sz="28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MY" sz="2800" dirty="0">
                <a:latin typeface="Garamond" pitchFamily="18" charset="0"/>
              </a:rPr>
              <a:t>infection, the host does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not shed </a:t>
            </a:r>
            <a:r>
              <a:rPr lang="en-MY" sz="2800" b="1" dirty="0">
                <a:latin typeface="Garamond" pitchFamily="18" charset="0"/>
              </a:rPr>
              <a:t>the infectious </a:t>
            </a:r>
            <a:r>
              <a:rPr lang="en-MY" sz="2800" dirty="0">
                <a:latin typeface="Garamond" pitchFamily="18" charset="0"/>
              </a:rPr>
              <a:t>agent which lies </a:t>
            </a:r>
            <a:r>
              <a:rPr lang="en-MY" sz="2800" b="1" dirty="0">
                <a:latin typeface="Garamond" pitchFamily="18" charset="0"/>
              </a:rPr>
              <a:t>dormant </a:t>
            </a:r>
            <a:r>
              <a:rPr lang="en-MY" sz="2800" dirty="0">
                <a:latin typeface="Garamond" pitchFamily="18" charset="0"/>
              </a:rPr>
              <a:t>within the host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without symptoms </a:t>
            </a:r>
            <a:r>
              <a:rPr lang="en-MY" sz="2800" dirty="0">
                <a:latin typeface="Garamond" pitchFamily="18" charset="0"/>
              </a:rPr>
              <a:t>(and often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without</a:t>
            </a:r>
            <a:r>
              <a:rPr lang="en-MY" sz="2800" dirty="0">
                <a:latin typeface="Garamond" pitchFamily="18" charset="0"/>
              </a:rPr>
              <a:t> demonstrable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presence in blood, tissues </a:t>
            </a:r>
            <a:r>
              <a:rPr lang="en-MY" sz="2800" b="1" dirty="0">
                <a:latin typeface="Garamond" pitchFamily="18" charset="0"/>
              </a:rPr>
              <a:t>or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</a:rPr>
              <a:t>bodily secretions</a:t>
            </a:r>
            <a:r>
              <a:rPr lang="en-MY" sz="2800" b="1" dirty="0">
                <a:latin typeface="Garamond" pitchFamily="18" charset="0"/>
              </a:rPr>
              <a:t> </a:t>
            </a:r>
            <a:r>
              <a:rPr lang="en-MY" sz="2800" dirty="0">
                <a:latin typeface="Garamond" pitchFamily="18" charset="0"/>
              </a:rPr>
              <a:t>of the host). </a:t>
            </a:r>
            <a:r>
              <a:rPr lang="en-MY" sz="2400" b="1" i="1" dirty="0">
                <a:latin typeface="Garamond" pitchFamily="18" charset="0"/>
              </a:rPr>
              <a:t>For example, latent infection occurs in herpes simplex,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MY" sz="2800" dirty="0">
                <a:latin typeface="Garamond" pitchFamily="18" charset="0"/>
              </a:rPr>
              <a:t>latent infection  play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great role </a:t>
            </a:r>
            <a:r>
              <a:rPr lang="en-MY" sz="2800" dirty="0">
                <a:latin typeface="Garamond" pitchFamily="18" charset="0"/>
              </a:rPr>
              <a:t>in the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</a:rPr>
              <a:t>perpetuation</a:t>
            </a:r>
            <a:r>
              <a:rPr lang="en-MY" sz="2800" dirty="0">
                <a:latin typeface="Garamond" pitchFamily="18" charset="0"/>
              </a:rPr>
              <a:t> of </a:t>
            </a:r>
            <a:r>
              <a:rPr lang="en-MY" sz="2800" b="1" dirty="0">
                <a:latin typeface="Garamond" pitchFamily="18" charset="0"/>
              </a:rPr>
              <a:t>certain infectious</a:t>
            </a:r>
          </a:p>
        </p:txBody>
      </p:sp>
      <p:sp>
        <p:nvSpPr>
          <p:cNvPr id="3" name="Right Arrow 2"/>
          <p:cNvSpPr/>
          <p:nvPr/>
        </p:nvSpPr>
        <p:spPr>
          <a:xfrm>
            <a:off x="2755232" y="5787189"/>
            <a:ext cx="5510463" cy="601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MY" b="1" dirty="0">
                <a:solidFill>
                  <a:schemeClr val="bg1"/>
                </a:solidFill>
                <a:latin typeface="Garamond" pitchFamily="18" charset="0"/>
              </a:rPr>
              <a:t>cases in epidemiological e  </a:t>
            </a:r>
            <a:r>
              <a:rPr lang="en-MY" b="1" dirty="0" err="1">
                <a:solidFill>
                  <a:schemeClr val="bg1"/>
                </a:solidFill>
                <a:latin typeface="Garamond" pitchFamily="18" charset="0"/>
              </a:rPr>
              <a:t>havdifferent</a:t>
            </a:r>
            <a:r>
              <a:rPr lang="en-MY" b="1" dirty="0">
                <a:solidFill>
                  <a:schemeClr val="bg1"/>
                </a:solidFill>
                <a:latin typeface="Garamond" pitchFamily="18" charset="0"/>
              </a:rPr>
              <a:t> terminology</a:t>
            </a:r>
            <a:endParaRPr lang="ar-J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94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</TotalTime>
  <Words>1913</Words>
  <Application>Microsoft Office PowerPoint</Application>
  <PresentationFormat>On-screen Show (4:3)</PresentationFormat>
  <Paragraphs>252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Hamza Muhammad</cp:lastModifiedBy>
  <cp:revision>34</cp:revision>
  <dcterms:created xsi:type="dcterms:W3CDTF">2023-10-07T19:28:21Z</dcterms:created>
  <dcterms:modified xsi:type="dcterms:W3CDTF">2023-10-15T18:35:24Z</dcterms:modified>
</cp:coreProperties>
</file>