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15/10/1447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الفصل الدراسي الاول 2025-2026\الفصل الثانى 2026\HLS 2026\Lecture immunomodulators Mutah 2026\شريحة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الفصل الدراسي الاول 2025-2026\الفصل الثانى 2026\HLS 2026\Lecture immunomodulators Mutah 2026\شريحة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الفصل الدراسي الاول 2025-2026\الفصل الثانى 2026\HLS 2026\Lecture immunomodulators Mutah 2026\شريحة1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الفصل الدراسي الاول 2025-2026\الفصل الثانى 2026\HLS 2026\Lecture immunomodulators Mutah 2026\شريحة1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الفصل الدراسي الاول 2025-2026\الفصل الثانى 2026\HLS 2026\Lecture immunomodulators Mutah 2026\شريحة1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الفصل الدراسي الاول 2025-2026\الفصل الثانى 2026\HLS 2026\Lecture immunomodulators Mutah 2026\شريحة1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الفصل الدراسي الاول 2025-2026\الفصل الثانى 2026\HLS 2026\Lecture immunomodulators Mutah 2026\Immunosupressive drugs 202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الفصل الدراسي الاول 2025-2026\الفصل الثانى 2026\HLS 2026\Lecture immunomodulators Mutah 2026\شريحة1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الفصل الدراسي الاول 2025-2026\الفصل الثانى 2026\HLS 2026\Lecture immunomodulators Mutah 2026\شريحة1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الفصل الدراسي الاول 2025-2026\الفصل الثانى 2026\HLS 2026\Lecture immunomodulators Mutah 2026\شريحة1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الفصل الدراسي الاول 2025-2026\الفصل الثانى 2026\HLS 2026\Lecture immunomodulators Mutah 2026\شريحة1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الفصل الدراسي الاول 2025-2026\الفصل الثانى 2026\HLS 2026\Lecture immunomodulators Mutah 2026\شريحة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الفصل الدراسي الاول 2025-2026\الفصل الثانى 2026\HLS 2026\Lecture immunomodulators Mutah 2026\شريحة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الفصل الدراسي الاول 2025-2026\الفصل الثانى 2026\HLS 2026\Lecture immunomodulators Mutah 2026\شريحة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الفصل الدراسي الاول 2025-2026\الفصل الثانى 2026\HLS 2026\Lecture immunomodulators Mutah 202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الفصل الدراسي الاول 2025-2026\الفصل الثانى 2026\HLS 2026\Lecture immunomodulators Mutah 2026\شريحة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الفصل الدراسي الاول 2025-2026\الفصل الثانى 2026\HLS 2026\Lecture immunomodulators Mutah 2026\شريحة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الفصل الدراسي الاول 2025-2026\الفصل الثانى 2026\HLS 2026\Lecture immunomodulators Mutah 2026\شريحة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:\الفصل الدراسي الاول 2025-2026\الفصل الثانى 2026\HLS 2026\Lecture immunomodulators Mutah 202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5D460974ADB4A893BB72837790C5D" ma:contentTypeVersion="10" ma:contentTypeDescription="Create a new document." ma:contentTypeScope="" ma:versionID="f46e1028385a289fd1e0e57e5b7304d8">
  <xsd:schema xmlns:xsd="http://www.w3.org/2001/XMLSchema" xmlns:xs="http://www.w3.org/2001/XMLSchema" xmlns:p="http://schemas.microsoft.com/office/2006/metadata/properties" xmlns:ns2="9e36715a-b912-4fee-a56a-ad3889d40417" xmlns:ns3="71b380d5-7b32-4f34-afcb-1d075106a27b" targetNamespace="http://schemas.microsoft.com/office/2006/metadata/properties" ma:root="true" ma:fieldsID="257a2e1cecae529ac446aefeff05ce67" ns2:_="" ns3:_="">
    <xsd:import namespace="9e36715a-b912-4fee-a56a-ad3889d40417"/>
    <xsd:import namespace="71b380d5-7b32-4f34-afcb-1d075106a2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6715a-b912-4fee-a56a-ad3889d40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380d5-7b32-4f34-afcb-1d075106a27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89faca-7199-4c5c-bb45-8c04c0b54b2b}" ma:internalName="TaxCatchAll" ma:showField="CatchAllData" ma:web="71b380d5-7b32-4f34-afcb-1d075106a2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b380d5-7b32-4f34-afcb-1d075106a27b" xsi:nil="true"/>
    <lcf76f155ced4ddcb4097134ff3c332f xmlns="9e36715a-b912-4fee-a56a-ad3889d404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FBAE-FC69-4307-93FD-590BB4255EFF}"/>
</file>

<file path=customXml/itemProps2.xml><?xml version="1.0" encoding="utf-8"?>
<ds:datastoreItem xmlns:ds="http://schemas.openxmlformats.org/officeDocument/2006/customXml" ds:itemID="{8835FF91-56F7-4D2D-B007-BB96991995EC}"/>
</file>

<file path=customXml/itemProps3.xml><?xml version="1.0" encoding="utf-8"?>
<ds:datastoreItem xmlns:ds="http://schemas.openxmlformats.org/officeDocument/2006/customXml" ds:itemID="{315EE1EA-3D30-4393-A824-D55927BDBD5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mutah</dc:creator>
  <cp:lastModifiedBy>mutah</cp:lastModifiedBy>
  <cp:revision>1</cp:revision>
  <dcterms:created xsi:type="dcterms:W3CDTF">2026-04-02T08:08:12Z</dcterms:created>
  <dcterms:modified xsi:type="dcterms:W3CDTF">2026-04-02T08:44:08Z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0x010100C275D460974ADB4A893BB72837790C5D</vt:lpwstr>
  </property>
</Properties>
</file>