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5" r:id="rId2"/>
    <p:sldId id="257" r:id="rId3"/>
    <p:sldId id="258" r:id="rId4"/>
    <p:sldId id="259" r:id="rId5"/>
    <p:sldId id="287" r:id="rId6"/>
    <p:sldId id="261" r:id="rId7"/>
    <p:sldId id="286" r:id="rId8"/>
    <p:sldId id="299" r:id="rId9"/>
    <p:sldId id="262" r:id="rId10"/>
    <p:sldId id="288" r:id="rId11"/>
    <p:sldId id="264" r:id="rId12"/>
    <p:sldId id="303" r:id="rId13"/>
    <p:sldId id="265" r:id="rId14"/>
    <p:sldId id="266" r:id="rId15"/>
    <p:sldId id="267" r:id="rId16"/>
    <p:sldId id="268" r:id="rId17"/>
    <p:sldId id="289" r:id="rId18"/>
    <p:sldId id="270" r:id="rId19"/>
    <p:sldId id="290" r:id="rId20"/>
    <p:sldId id="301" r:id="rId21"/>
    <p:sldId id="272" r:id="rId22"/>
    <p:sldId id="302" r:id="rId23"/>
    <p:sldId id="310" r:id="rId24"/>
    <p:sldId id="273" r:id="rId25"/>
    <p:sldId id="309" r:id="rId26"/>
    <p:sldId id="307" r:id="rId27"/>
    <p:sldId id="300" r:id="rId28"/>
    <p:sldId id="295" r:id="rId29"/>
    <p:sldId id="297" r:id="rId30"/>
    <p:sldId id="298" r:id="rId31"/>
    <p:sldId id="311" r:id="rId32"/>
    <p:sldId id="279" r:id="rId33"/>
    <p:sldId id="280" r:id="rId34"/>
    <p:sldId id="281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C7ACB-1140-4553-A14C-C2FE63C529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073ED-E7E8-4979-893B-C43F38C3E73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B- parenchyma</a:t>
          </a:r>
          <a:endParaRPr lang="en-US" b="1" dirty="0">
            <a:solidFill>
              <a:srgbClr val="C00000"/>
            </a:solidFill>
          </a:endParaRPr>
        </a:p>
      </dgm:t>
    </dgm:pt>
    <dgm:pt modelId="{D990CE83-ED8C-4D41-ADF6-7338164C8C77}" type="parTrans" cxnId="{F3610AA9-E155-462A-9106-F0A808F725D9}">
      <dgm:prSet/>
      <dgm:spPr/>
      <dgm:t>
        <a:bodyPr/>
        <a:lstStyle/>
        <a:p>
          <a:endParaRPr lang="en-US"/>
        </a:p>
      </dgm:t>
    </dgm:pt>
    <dgm:pt modelId="{0AADB7D8-6E66-4FFC-B8A7-9B7C6A79CF03}" type="sibTrans" cxnId="{F3610AA9-E155-462A-9106-F0A808F725D9}">
      <dgm:prSet/>
      <dgm:spPr/>
      <dgm:t>
        <a:bodyPr/>
        <a:lstStyle/>
        <a:p>
          <a:endParaRPr lang="en-US"/>
        </a:p>
      </dgm:t>
    </dgm:pt>
    <dgm:pt modelId="{05D12502-A5AE-4C1D-BC58-E022B2FA5F21}" type="asst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White pulp</a:t>
          </a:r>
          <a:endParaRPr lang="en-US" b="1" dirty="0">
            <a:solidFill>
              <a:schemeClr val="tx1"/>
            </a:solidFill>
          </a:endParaRPr>
        </a:p>
      </dgm:t>
    </dgm:pt>
    <dgm:pt modelId="{D2304AE4-DDA7-4249-BDEE-38C9E0B1FE5D}" type="parTrans" cxnId="{E23102B6-CEC0-47A6-8056-8681A004EAA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42877E6-9C5C-431F-852F-A89BA3598B44}" type="sibTrans" cxnId="{E23102B6-CEC0-47A6-8056-8681A004EAA5}">
      <dgm:prSet/>
      <dgm:spPr/>
      <dgm:t>
        <a:bodyPr/>
        <a:lstStyle/>
        <a:p>
          <a:endParaRPr lang="en-US"/>
        </a:p>
      </dgm:t>
    </dgm:pt>
    <dgm:pt modelId="{F28B4E4C-B1D7-4E17-958D-85E605CCCFA4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Lymphoid follicles</a:t>
          </a:r>
          <a:endParaRPr lang="en-US" b="1" dirty="0">
            <a:solidFill>
              <a:schemeClr val="tx1"/>
            </a:solidFill>
          </a:endParaRPr>
        </a:p>
      </dgm:t>
    </dgm:pt>
    <dgm:pt modelId="{230BF2F8-CD22-4E91-8166-58658A9E0C7F}" type="parTrans" cxnId="{6EFCEDA0-850A-4992-9CA6-1BA70C3D2A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6106C04-21C5-40E6-BA1D-6E76A7DA347C}" type="sibTrans" cxnId="{6EFCEDA0-850A-4992-9CA6-1BA70C3D2A4F}">
      <dgm:prSet/>
      <dgm:spPr/>
      <dgm:t>
        <a:bodyPr/>
        <a:lstStyle/>
        <a:p>
          <a:endParaRPr lang="en-US"/>
        </a:p>
      </dgm:t>
    </dgm:pt>
    <dgm:pt modelId="{FB072233-27E0-480E-9D68-1202299F47DD}" type="asst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Red pulp</a:t>
          </a:r>
          <a:endParaRPr lang="en-US" b="1" dirty="0">
            <a:solidFill>
              <a:schemeClr val="tx1"/>
            </a:solidFill>
          </a:endParaRPr>
        </a:p>
      </dgm:t>
    </dgm:pt>
    <dgm:pt modelId="{F04332A2-7327-4E72-8BB0-04DF29F7BDFB}" type="parTrans" cxnId="{F7FD1279-EE43-4865-83C1-278152786FD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8C515D9-2E88-4D37-925D-0C490D60D7D8}" type="sibTrans" cxnId="{F7FD1279-EE43-4865-83C1-278152786FDC}">
      <dgm:prSet/>
      <dgm:spPr/>
      <dgm:t>
        <a:bodyPr/>
        <a:lstStyle/>
        <a:p>
          <a:endParaRPr lang="en-US"/>
        </a:p>
      </dgm:t>
    </dgm:pt>
    <dgm:pt modelId="{FD35184B-C605-45AE-87E2-6589BE324394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Blood sinusoids</a:t>
          </a:r>
          <a:endParaRPr lang="en-US" b="1" dirty="0">
            <a:solidFill>
              <a:schemeClr val="tx1"/>
            </a:solidFill>
          </a:endParaRPr>
        </a:p>
      </dgm:t>
    </dgm:pt>
    <dgm:pt modelId="{2FF43C69-9B7B-4E13-839E-3791EFD1DAA0}" type="parTrans" cxnId="{D44A81E6-36B7-402A-A657-6A162BF0CAD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81CEAA9-F017-478F-8D3D-D18202F901EF}" type="sibTrans" cxnId="{D44A81E6-36B7-402A-A657-6A162BF0CADE}">
      <dgm:prSet/>
      <dgm:spPr/>
      <dgm:t>
        <a:bodyPr/>
        <a:lstStyle/>
        <a:p>
          <a:endParaRPr lang="en-US"/>
        </a:p>
      </dgm:t>
    </dgm:pt>
    <dgm:pt modelId="{92B3847D-6B1B-4E9A-850E-2AF3AA2F30CC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Splenic cords</a:t>
          </a:r>
          <a:endParaRPr lang="en-US" b="1" dirty="0">
            <a:solidFill>
              <a:schemeClr val="tx1"/>
            </a:solidFill>
          </a:endParaRPr>
        </a:p>
      </dgm:t>
    </dgm:pt>
    <dgm:pt modelId="{1D0FBE87-6ED5-4B81-BE76-9D3E96105854}" type="parTrans" cxnId="{AED117B2-7339-4DB2-9CD2-55495858D8AF}">
      <dgm:prSet/>
      <dgm:spPr/>
      <dgm:t>
        <a:bodyPr/>
        <a:lstStyle/>
        <a:p>
          <a:endParaRPr lang="en-US"/>
        </a:p>
      </dgm:t>
    </dgm:pt>
    <dgm:pt modelId="{CAAE40DF-5480-4A67-AF03-108B29C28196}" type="sibTrans" cxnId="{AED117B2-7339-4DB2-9CD2-55495858D8AF}">
      <dgm:prSet/>
      <dgm:spPr/>
      <dgm:t>
        <a:bodyPr/>
        <a:lstStyle/>
        <a:p>
          <a:endParaRPr lang="en-US"/>
        </a:p>
      </dgm:t>
    </dgm:pt>
    <dgm:pt modelId="{74556584-3655-4A30-9D15-638DC8EDA8A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PALS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</a:p>
        <a:p>
          <a:r>
            <a:rPr lang="en-US" sz="2400" b="1" dirty="0" err="1" smtClean="0">
              <a:solidFill>
                <a:schemeClr val="tx1"/>
              </a:solidFill>
            </a:rPr>
            <a:t>Peri</a:t>
          </a:r>
          <a:r>
            <a:rPr lang="en-US" sz="2400" b="1" dirty="0" smtClean="0">
              <a:solidFill>
                <a:schemeClr val="tx1"/>
              </a:solidFill>
            </a:rPr>
            <a:t>-arteriolar lymphatic sheath</a:t>
          </a:r>
          <a:endParaRPr lang="en-US" sz="2400" b="1" dirty="0">
            <a:solidFill>
              <a:schemeClr val="tx1"/>
            </a:solidFill>
          </a:endParaRPr>
        </a:p>
      </dgm:t>
    </dgm:pt>
    <dgm:pt modelId="{A2A28FC6-201B-42F7-9E03-A3871A92B5A8}" type="parTrans" cxnId="{358DCD66-A2D0-43DB-ACF3-2FB603F4248A}">
      <dgm:prSet/>
      <dgm:spPr/>
      <dgm:t>
        <a:bodyPr/>
        <a:lstStyle/>
        <a:p>
          <a:endParaRPr lang="en-US"/>
        </a:p>
      </dgm:t>
    </dgm:pt>
    <dgm:pt modelId="{F414A748-962A-4B2D-8168-204F2AAE0C88}" type="sibTrans" cxnId="{358DCD66-A2D0-43DB-ACF3-2FB603F4248A}">
      <dgm:prSet/>
      <dgm:spPr/>
      <dgm:t>
        <a:bodyPr/>
        <a:lstStyle/>
        <a:p>
          <a:endParaRPr lang="en-US"/>
        </a:p>
      </dgm:t>
    </dgm:pt>
    <dgm:pt modelId="{666863A7-764E-4619-A57B-098B8130707F}" type="pres">
      <dgm:prSet presAssocID="{3AAC7ACB-1140-4553-A14C-C2FE63C529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1BF41F-FEF9-44A3-AA86-7EE5615F1327}" type="pres">
      <dgm:prSet presAssocID="{DB7073ED-E7E8-4979-893B-C43F38C3E738}" presName="hierRoot1" presStyleCnt="0">
        <dgm:presLayoutVars>
          <dgm:hierBranch val="init"/>
        </dgm:presLayoutVars>
      </dgm:prSet>
      <dgm:spPr/>
    </dgm:pt>
    <dgm:pt modelId="{D6733CD2-D7F5-4975-A3FA-B193AD816EA9}" type="pres">
      <dgm:prSet presAssocID="{DB7073ED-E7E8-4979-893B-C43F38C3E738}" presName="rootComposite1" presStyleCnt="0"/>
      <dgm:spPr/>
    </dgm:pt>
    <dgm:pt modelId="{8F29D059-66BD-4104-B7B4-F8A67132ED12}" type="pres">
      <dgm:prSet presAssocID="{DB7073ED-E7E8-4979-893B-C43F38C3E738}" presName="rootText1" presStyleLbl="node0" presStyleIdx="0" presStyleCnt="1" custLinFactNeighborY="6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6D694E-32C4-4951-BD36-8959E849886C}" type="pres">
      <dgm:prSet presAssocID="{DB7073ED-E7E8-4979-893B-C43F38C3E73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D6E988-A52D-4370-872A-9C175478318F}" type="pres">
      <dgm:prSet presAssocID="{DB7073ED-E7E8-4979-893B-C43F38C3E738}" presName="hierChild2" presStyleCnt="0"/>
      <dgm:spPr/>
    </dgm:pt>
    <dgm:pt modelId="{14CB1132-A4E1-4680-81F0-44EF0ED8A9B5}" type="pres">
      <dgm:prSet presAssocID="{230BF2F8-CD22-4E91-8166-58658A9E0C7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575B317-780F-4821-B032-2A6F6B5B3A72}" type="pres">
      <dgm:prSet presAssocID="{F28B4E4C-B1D7-4E17-958D-85E605CCCFA4}" presName="hierRoot2" presStyleCnt="0">
        <dgm:presLayoutVars>
          <dgm:hierBranch val="init"/>
        </dgm:presLayoutVars>
      </dgm:prSet>
      <dgm:spPr/>
    </dgm:pt>
    <dgm:pt modelId="{7F3ED9E3-DD2D-47E4-B0B7-1E0CB5C18446}" type="pres">
      <dgm:prSet presAssocID="{F28B4E4C-B1D7-4E17-958D-85E605CCCFA4}" presName="rootComposite" presStyleCnt="0"/>
      <dgm:spPr/>
    </dgm:pt>
    <dgm:pt modelId="{ED1CAC93-F284-4BAD-8457-700C7FFC32B6}" type="pres">
      <dgm:prSet presAssocID="{F28B4E4C-B1D7-4E17-958D-85E605CCCFA4}" presName="rootText" presStyleLbl="node2" presStyleIdx="0" presStyleCnt="2" custLinFactNeighborX="-667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18E064-20E4-4649-A15A-DD88819EE41C}" type="pres">
      <dgm:prSet presAssocID="{F28B4E4C-B1D7-4E17-958D-85E605CCCFA4}" presName="rootConnector" presStyleLbl="node2" presStyleIdx="0" presStyleCnt="2"/>
      <dgm:spPr/>
      <dgm:t>
        <a:bodyPr/>
        <a:lstStyle/>
        <a:p>
          <a:endParaRPr lang="en-US"/>
        </a:p>
      </dgm:t>
    </dgm:pt>
    <dgm:pt modelId="{78CA4464-39A8-4A2D-B0CA-035C67FD7298}" type="pres">
      <dgm:prSet presAssocID="{F28B4E4C-B1D7-4E17-958D-85E605CCCFA4}" presName="hierChild4" presStyleCnt="0"/>
      <dgm:spPr/>
    </dgm:pt>
    <dgm:pt modelId="{E2925CAF-2927-4949-B33C-3B1E1B399083}" type="pres">
      <dgm:prSet presAssocID="{A2A28FC6-201B-42F7-9E03-A3871A92B5A8}" presName="Name37" presStyleLbl="parChTrans1D3" presStyleIdx="0" presStyleCnt="2"/>
      <dgm:spPr/>
      <dgm:t>
        <a:bodyPr/>
        <a:lstStyle/>
        <a:p>
          <a:endParaRPr lang="en-US"/>
        </a:p>
      </dgm:t>
    </dgm:pt>
    <dgm:pt modelId="{81EC74BF-3D1E-4472-88AA-BDA75CA71E25}" type="pres">
      <dgm:prSet presAssocID="{74556584-3655-4A30-9D15-638DC8EDA8AC}" presName="hierRoot2" presStyleCnt="0">
        <dgm:presLayoutVars>
          <dgm:hierBranch val="init"/>
        </dgm:presLayoutVars>
      </dgm:prSet>
      <dgm:spPr/>
    </dgm:pt>
    <dgm:pt modelId="{94C82AAD-081A-4079-A01F-F66BA8A512A7}" type="pres">
      <dgm:prSet presAssocID="{74556584-3655-4A30-9D15-638DC8EDA8AC}" presName="rootComposite" presStyleCnt="0"/>
      <dgm:spPr/>
    </dgm:pt>
    <dgm:pt modelId="{74089AC0-A6F0-43F9-A16C-56C2238B157E}" type="pres">
      <dgm:prSet presAssocID="{74556584-3655-4A30-9D15-638DC8EDA8AC}" presName="rootText" presStyleLbl="node3" presStyleIdx="0" presStyleCnt="2" custScaleY="140790" custLinFactNeighborX="-91782" custLinFactNeighborY="-1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BF989F-C02E-412D-8271-78E35DD9BB89}" type="pres">
      <dgm:prSet presAssocID="{74556584-3655-4A30-9D15-638DC8EDA8AC}" presName="rootConnector" presStyleLbl="node3" presStyleIdx="0" presStyleCnt="2"/>
      <dgm:spPr/>
      <dgm:t>
        <a:bodyPr/>
        <a:lstStyle/>
        <a:p>
          <a:endParaRPr lang="en-US"/>
        </a:p>
      </dgm:t>
    </dgm:pt>
    <dgm:pt modelId="{7474B7CF-70A7-4666-916E-5C9A4587A0F7}" type="pres">
      <dgm:prSet presAssocID="{74556584-3655-4A30-9D15-638DC8EDA8AC}" presName="hierChild4" presStyleCnt="0"/>
      <dgm:spPr/>
    </dgm:pt>
    <dgm:pt modelId="{43BE60BA-DBCF-4CFB-9E0F-685E45C0D42D}" type="pres">
      <dgm:prSet presAssocID="{74556584-3655-4A30-9D15-638DC8EDA8AC}" presName="hierChild5" presStyleCnt="0"/>
      <dgm:spPr/>
    </dgm:pt>
    <dgm:pt modelId="{7284CE61-1955-4169-A69C-837BCCA769CD}" type="pres">
      <dgm:prSet presAssocID="{F28B4E4C-B1D7-4E17-958D-85E605CCCFA4}" presName="hierChild5" presStyleCnt="0"/>
      <dgm:spPr/>
    </dgm:pt>
    <dgm:pt modelId="{660E4BAE-B36C-47E3-B75F-3C5498C8C5BD}" type="pres">
      <dgm:prSet presAssocID="{2FF43C69-9B7B-4E13-839E-3791EFD1DAA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08D79A6-D4DF-49D4-BB47-51D61139D9EC}" type="pres">
      <dgm:prSet presAssocID="{FD35184B-C605-45AE-87E2-6589BE324394}" presName="hierRoot2" presStyleCnt="0">
        <dgm:presLayoutVars>
          <dgm:hierBranch val="init"/>
        </dgm:presLayoutVars>
      </dgm:prSet>
      <dgm:spPr/>
    </dgm:pt>
    <dgm:pt modelId="{765BC52D-9464-4161-8158-C3DFE4641E70}" type="pres">
      <dgm:prSet presAssocID="{FD35184B-C605-45AE-87E2-6589BE324394}" presName="rootComposite" presStyleCnt="0"/>
      <dgm:spPr/>
    </dgm:pt>
    <dgm:pt modelId="{33AE1813-D7A3-4FFE-8F66-E3D23D5174FC}" type="pres">
      <dgm:prSet presAssocID="{FD35184B-C605-45AE-87E2-6589BE324394}" presName="rootText" presStyleLbl="node2" presStyleIdx="1" presStyleCnt="2" custLinFactNeighborX="89041" custLinFactNeighborY="-5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2316E4-DB57-454B-8B39-3EE26B7085A5}" type="pres">
      <dgm:prSet presAssocID="{FD35184B-C605-45AE-87E2-6589BE324394}" presName="rootConnector" presStyleLbl="node2" presStyleIdx="1" presStyleCnt="2"/>
      <dgm:spPr/>
      <dgm:t>
        <a:bodyPr/>
        <a:lstStyle/>
        <a:p>
          <a:endParaRPr lang="en-US"/>
        </a:p>
      </dgm:t>
    </dgm:pt>
    <dgm:pt modelId="{C7E25A9D-1866-43D3-949D-13EEE6F27247}" type="pres">
      <dgm:prSet presAssocID="{FD35184B-C605-45AE-87E2-6589BE324394}" presName="hierChild4" presStyleCnt="0"/>
      <dgm:spPr/>
    </dgm:pt>
    <dgm:pt modelId="{0B7FEBCC-1F93-46D8-829B-1ED72B938E8C}" type="pres">
      <dgm:prSet presAssocID="{1D0FBE87-6ED5-4B81-BE76-9D3E96105854}" presName="Name37" presStyleLbl="parChTrans1D3" presStyleIdx="1" presStyleCnt="2"/>
      <dgm:spPr/>
      <dgm:t>
        <a:bodyPr/>
        <a:lstStyle/>
        <a:p>
          <a:endParaRPr lang="en-US"/>
        </a:p>
      </dgm:t>
    </dgm:pt>
    <dgm:pt modelId="{D1611613-D420-4498-BB31-388E4561DB0D}" type="pres">
      <dgm:prSet presAssocID="{92B3847D-6B1B-4E9A-850E-2AF3AA2F30CC}" presName="hierRoot2" presStyleCnt="0">
        <dgm:presLayoutVars>
          <dgm:hierBranch val="init"/>
        </dgm:presLayoutVars>
      </dgm:prSet>
      <dgm:spPr/>
    </dgm:pt>
    <dgm:pt modelId="{BF6CCF5F-83E4-4304-9D8F-FDA48F8D1A52}" type="pres">
      <dgm:prSet presAssocID="{92B3847D-6B1B-4E9A-850E-2AF3AA2F30CC}" presName="rootComposite" presStyleCnt="0"/>
      <dgm:spPr/>
    </dgm:pt>
    <dgm:pt modelId="{19CEDA2B-54EA-489E-958D-6C78B192ADFC}" type="pres">
      <dgm:prSet presAssocID="{92B3847D-6B1B-4E9A-850E-2AF3AA2F30CC}" presName="rootText" presStyleLbl="node3" presStyleIdx="1" presStyleCnt="2" custLinFactNeighborX="70208" custLinFactNeighborY="15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4FB96D-5B0D-44AB-B1FF-77D94C60194F}" type="pres">
      <dgm:prSet presAssocID="{92B3847D-6B1B-4E9A-850E-2AF3AA2F30CC}" presName="rootConnector" presStyleLbl="node3" presStyleIdx="1" presStyleCnt="2"/>
      <dgm:spPr/>
      <dgm:t>
        <a:bodyPr/>
        <a:lstStyle/>
        <a:p>
          <a:endParaRPr lang="en-US"/>
        </a:p>
      </dgm:t>
    </dgm:pt>
    <dgm:pt modelId="{553B909E-2F69-40B5-9ADC-8FBB13DA02DA}" type="pres">
      <dgm:prSet presAssocID="{92B3847D-6B1B-4E9A-850E-2AF3AA2F30CC}" presName="hierChild4" presStyleCnt="0"/>
      <dgm:spPr/>
    </dgm:pt>
    <dgm:pt modelId="{385C209C-4775-4DD7-9F6E-D2CA6C40E833}" type="pres">
      <dgm:prSet presAssocID="{92B3847D-6B1B-4E9A-850E-2AF3AA2F30CC}" presName="hierChild5" presStyleCnt="0"/>
      <dgm:spPr/>
    </dgm:pt>
    <dgm:pt modelId="{B3626928-9D79-485E-8415-0E0253826D98}" type="pres">
      <dgm:prSet presAssocID="{FD35184B-C605-45AE-87E2-6589BE324394}" presName="hierChild5" presStyleCnt="0"/>
      <dgm:spPr/>
    </dgm:pt>
    <dgm:pt modelId="{0FE0AA02-35AB-4324-8EC6-B92A0FD867AE}" type="pres">
      <dgm:prSet presAssocID="{DB7073ED-E7E8-4979-893B-C43F38C3E738}" presName="hierChild3" presStyleCnt="0"/>
      <dgm:spPr/>
    </dgm:pt>
    <dgm:pt modelId="{397D598F-6B59-426F-B412-2F050FCF9795}" type="pres">
      <dgm:prSet presAssocID="{D2304AE4-DDA7-4249-BDEE-38C9E0B1FE5D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903CA933-BEDE-49E1-ADD7-6BE110EBF79F}" type="pres">
      <dgm:prSet presAssocID="{05D12502-A5AE-4C1D-BC58-E022B2FA5F21}" presName="hierRoot3" presStyleCnt="0">
        <dgm:presLayoutVars>
          <dgm:hierBranch val="l"/>
        </dgm:presLayoutVars>
      </dgm:prSet>
      <dgm:spPr/>
    </dgm:pt>
    <dgm:pt modelId="{17218996-E151-4F52-8101-4EC9F30DEF1D}" type="pres">
      <dgm:prSet presAssocID="{05D12502-A5AE-4C1D-BC58-E022B2FA5F21}" presName="rootComposite3" presStyleCnt="0"/>
      <dgm:spPr/>
    </dgm:pt>
    <dgm:pt modelId="{B0077A76-790E-4C0F-A32B-1F01BBCFBC5A}" type="pres">
      <dgm:prSet presAssocID="{05D12502-A5AE-4C1D-BC58-E022B2FA5F21}" presName="rootText3" presStyleLbl="asst1" presStyleIdx="0" presStyleCnt="2" custLinFactNeighborX="-44669" custLinFactNeighborY="-1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EDF7C-2DB4-4C2A-ABDC-0BFABB5FFF64}" type="pres">
      <dgm:prSet presAssocID="{05D12502-A5AE-4C1D-BC58-E022B2FA5F21}" presName="rootConnector3" presStyleLbl="asst1" presStyleIdx="0" presStyleCnt="2"/>
      <dgm:spPr/>
      <dgm:t>
        <a:bodyPr/>
        <a:lstStyle/>
        <a:p>
          <a:endParaRPr lang="en-US"/>
        </a:p>
      </dgm:t>
    </dgm:pt>
    <dgm:pt modelId="{255E7748-E7CA-477B-92AC-7F1969BC1AE5}" type="pres">
      <dgm:prSet presAssocID="{05D12502-A5AE-4C1D-BC58-E022B2FA5F21}" presName="hierChild6" presStyleCnt="0"/>
      <dgm:spPr/>
    </dgm:pt>
    <dgm:pt modelId="{B4C50622-0D93-4CC4-ADFB-E206AEEAFFCF}" type="pres">
      <dgm:prSet presAssocID="{05D12502-A5AE-4C1D-BC58-E022B2FA5F21}" presName="hierChild7" presStyleCnt="0"/>
      <dgm:spPr/>
    </dgm:pt>
    <dgm:pt modelId="{30651EAB-4B08-4500-B218-A538AAC2E6EE}" type="pres">
      <dgm:prSet presAssocID="{F04332A2-7327-4E72-8BB0-04DF29F7BDFB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041BDD2-AFBC-41AC-9D5E-DCE694707400}" type="pres">
      <dgm:prSet presAssocID="{FB072233-27E0-480E-9D68-1202299F47DD}" presName="hierRoot3" presStyleCnt="0">
        <dgm:presLayoutVars>
          <dgm:hierBranch val="init"/>
        </dgm:presLayoutVars>
      </dgm:prSet>
      <dgm:spPr/>
    </dgm:pt>
    <dgm:pt modelId="{C8EF818F-4FF6-4B12-BE10-2D62479E4B79}" type="pres">
      <dgm:prSet presAssocID="{FB072233-27E0-480E-9D68-1202299F47DD}" presName="rootComposite3" presStyleCnt="0"/>
      <dgm:spPr/>
    </dgm:pt>
    <dgm:pt modelId="{09197828-846B-4648-8F56-312774EB3D8F}" type="pres">
      <dgm:prSet presAssocID="{FB072233-27E0-480E-9D68-1202299F47DD}" presName="rootText3" presStyleLbl="asst1" presStyleIdx="1" presStyleCnt="2" custLinFactNeighborX="39043" custLinFactNeighborY="-1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67C634-8475-4EE7-9FC5-298D6A22D7D7}" type="pres">
      <dgm:prSet presAssocID="{FB072233-27E0-480E-9D68-1202299F47DD}" presName="rootConnector3" presStyleLbl="asst1" presStyleIdx="1" presStyleCnt="2"/>
      <dgm:spPr/>
      <dgm:t>
        <a:bodyPr/>
        <a:lstStyle/>
        <a:p>
          <a:endParaRPr lang="en-US"/>
        </a:p>
      </dgm:t>
    </dgm:pt>
    <dgm:pt modelId="{2CF3CE9F-2601-4CB4-86B1-D221C8EAD684}" type="pres">
      <dgm:prSet presAssocID="{FB072233-27E0-480E-9D68-1202299F47DD}" presName="hierChild6" presStyleCnt="0"/>
      <dgm:spPr/>
    </dgm:pt>
    <dgm:pt modelId="{AEC7DE81-EFC3-45F5-8BB7-41B034B34CCF}" type="pres">
      <dgm:prSet presAssocID="{FB072233-27E0-480E-9D68-1202299F47DD}" presName="hierChild7" presStyleCnt="0"/>
      <dgm:spPr/>
    </dgm:pt>
  </dgm:ptLst>
  <dgm:cxnLst>
    <dgm:cxn modelId="{035C57CC-8FA7-4AE8-BEA9-302E551F5912}" type="presOf" srcId="{74556584-3655-4A30-9D15-638DC8EDA8AC}" destId="{B0BF989F-C02E-412D-8271-78E35DD9BB89}" srcOrd="1" destOrd="0" presId="urn:microsoft.com/office/officeart/2005/8/layout/orgChart1"/>
    <dgm:cxn modelId="{4CD1EF98-B6AE-43F8-83CE-7F0F1A2434EA}" type="presOf" srcId="{DB7073ED-E7E8-4979-893B-C43F38C3E738}" destId="{8F29D059-66BD-4104-B7B4-F8A67132ED12}" srcOrd="0" destOrd="0" presId="urn:microsoft.com/office/officeart/2005/8/layout/orgChart1"/>
    <dgm:cxn modelId="{184A2D44-4C0A-42BD-82C4-CFC5FD32F19E}" type="presOf" srcId="{DB7073ED-E7E8-4979-893B-C43F38C3E738}" destId="{726D694E-32C4-4951-BD36-8959E849886C}" srcOrd="1" destOrd="0" presId="urn:microsoft.com/office/officeart/2005/8/layout/orgChart1"/>
    <dgm:cxn modelId="{9202638A-96DF-44EF-B719-AE4B868AE37C}" type="presOf" srcId="{92B3847D-6B1B-4E9A-850E-2AF3AA2F30CC}" destId="{19CEDA2B-54EA-489E-958D-6C78B192ADFC}" srcOrd="0" destOrd="0" presId="urn:microsoft.com/office/officeart/2005/8/layout/orgChart1"/>
    <dgm:cxn modelId="{3E6CFBB6-203C-4CC4-A0C1-3149BD23F534}" type="presOf" srcId="{3AAC7ACB-1140-4553-A14C-C2FE63C529E8}" destId="{666863A7-764E-4619-A57B-098B8130707F}" srcOrd="0" destOrd="0" presId="urn:microsoft.com/office/officeart/2005/8/layout/orgChart1"/>
    <dgm:cxn modelId="{6EFCEDA0-850A-4992-9CA6-1BA70C3D2A4F}" srcId="{DB7073ED-E7E8-4979-893B-C43F38C3E738}" destId="{F28B4E4C-B1D7-4E17-958D-85E605CCCFA4}" srcOrd="2" destOrd="0" parTransId="{230BF2F8-CD22-4E91-8166-58658A9E0C7F}" sibTransId="{D6106C04-21C5-40E6-BA1D-6E76A7DA347C}"/>
    <dgm:cxn modelId="{E23102B6-CEC0-47A6-8056-8681A004EAA5}" srcId="{DB7073ED-E7E8-4979-893B-C43F38C3E738}" destId="{05D12502-A5AE-4C1D-BC58-E022B2FA5F21}" srcOrd="0" destOrd="0" parTransId="{D2304AE4-DDA7-4249-BDEE-38C9E0B1FE5D}" sibTransId="{242877E6-9C5C-431F-852F-A89BA3598B44}"/>
    <dgm:cxn modelId="{F8E198F1-85CA-4795-9429-0B29DAC8E7B1}" type="presOf" srcId="{F04332A2-7327-4E72-8BB0-04DF29F7BDFB}" destId="{30651EAB-4B08-4500-B218-A538AAC2E6EE}" srcOrd="0" destOrd="0" presId="urn:microsoft.com/office/officeart/2005/8/layout/orgChart1"/>
    <dgm:cxn modelId="{16D17C75-2014-47FE-B162-E512414C0C2C}" type="presOf" srcId="{D2304AE4-DDA7-4249-BDEE-38C9E0B1FE5D}" destId="{397D598F-6B59-426F-B412-2F050FCF9795}" srcOrd="0" destOrd="0" presId="urn:microsoft.com/office/officeart/2005/8/layout/orgChart1"/>
    <dgm:cxn modelId="{16DC1A1B-DB28-4A8D-8807-D0FDF00D1474}" type="presOf" srcId="{92B3847D-6B1B-4E9A-850E-2AF3AA2F30CC}" destId="{284FB96D-5B0D-44AB-B1FF-77D94C60194F}" srcOrd="1" destOrd="0" presId="urn:microsoft.com/office/officeart/2005/8/layout/orgChart1"/>
    <dgm:cxn modelId="{9303593E-7727-4959-8F93-0353798E7D2E}" type="presOf" srcId="{74556584-3655-4A30-9D15-638DC8EDA8AC}" destId="{74089AC0-A6F0-43F9-A16C-56C2238B157E}" srcOrd="0" destOrd="0" presId="urn:microsoft.com/office/officeart/2005/8/layout/orgChart1"/>
    <dgm:cxn modelId="{E5D79DE8-DC08-41A0-9B9F-E8D695C795F9}" type="presOf" srcId="{2FF43C69-9B7B-4E13-839E-3791EFD1DAA0}" destId="{660E4BAE-B36C-47E3-B75F-3C5498C8C5BD}" srcOrd="0" destOrd="0" presId="urn:microsoft.com/office/officeart/2005/8/layout/orgChart1"/>
    <dgm:cxn modelId="{1FD245AF-161C-438F-8B38-3C5C686A72C5}" type="presOf" srcId="{FD35184B-C605-45AE-87E2-6589BE324394}" destId="{33AE1813-D7A3-4FFE-8F66-E3D23D5174FC}" srcOrd="0" destOrd="0" presId="urn:microsoft.com/office/officeart/2005/8/layout/orgChart1"/>
    <dgm:cxn modelId="{D35E4B47-6E1B-4827-9A48-BF920718A5B0}" type="presOf" srcId="{A2A28FC6-201B-42F7-9E03-A3871A92B5A8}" destId="{E2925CAF-2927-4949-B33C-3B1E1B399083}" srcOrd="0" destOrd="0" presId="urn:microsoft.com/office/officeart/2005/8/layout/orgChart1"/>
    <dgm:cxn modelId="{F3610AA9-E155-462A-9106-F0A808F725D9}" srcId="{3AAC7ACB-1140-4553-A14C-C2FE63C529E8}" destId="{DB7073ED-E7E8-4979-893B-C43F38C3E738}" srcOrd="0" destOrd="0" parTransId="{D990CE83-ED8C-4D41-ADF6-7338164C8C77}" sibTransId="{0AADB7D8-6E66-4FFC-B8A7-9B7C6A79CF03}"/>
    <dgm:cxn modelId="{E7B5CB65-7EE7-4D0D-A037-2A454871E9D0}" type="presOf" srcId="{FD35184B-C605-45AE-87E2-6589BE324394}" destId="{6B2316E4-DB57-454B-8B39-3EE26B7085A5}" srcOrd="1" destOrd="0" presId="urn:microsoft.com/office/officeart/2005/8/layout/orgChart1"/>
    <dgm:cxn modelId="{50743468-15F7-4857-8B24-14140E277CE7}" type="presOf" srcId="{05D12502-A5AE-4C1D-BC58-E022B2FA5F21}" destId="{ED1EDF7C-2DB4-4C2A-ABDC-0BFABB5FFF64}" srcOrd="1" destOrd="0" presId="urn:microsoft.com/office/officeart/2005/8/layout/orgChart1"/>
    <dgm:cxn modelId="{F454C944-41A6-43E6-B376-9EBCCAEC4D9F}" type="presOf" srcId="{F28B4E4C-B1D7-4E17-958D-85E605CCCFA4}" destId="{0E18E064-20E4-4649-A15A-DD88819EE41C}" srcOrd="1" destOrd="0" presId="urn:microsoft.com/office/officeart/2005/8/layout/orgChart1"/>
    <dgm:cxn modelId="{F7FD1279-EE43-4865-83C1-278152786FDC}" srcId="{DB7073ED-E7E8-4979-893B-C43F38C3E738}" destId="{FB072233-27E0-480E-9D68-1202299F47DD}" srcOrd="1" destOrd="0" parTransId="{F04332A2-7327-4E72-8BB0-04DF29F7BDFB}" sibTransId="{C8C515D9-2E88-4D37-925D-0C490D60D7D8}"/>
    <dgm:cxn modelId="{0494C91C-29F8-47D1-86E4-E914AD146BC2}" type="presOf" srcId="{F28B4E4C-B1D7-4E17-958D-85E605CCCFA4}" destId="{ED1CAC93-F284-4BAD-8457-700C7FFC32B6}" srcOrd="0" destOrd="0" presId="urn:microsoft.com/office/officeart/2005/8/layout/orgChart1"/>
    <dgm:cxn modelId="{358DCD66-A2D0-43DB-ACF3-2FB603F4248A}" srcId="{F28B4E4C-B1D7-4E17-958D-85E605CCCFA4}" destId="{74556584-3655-4A30-9D15-638DC8EDA8AC}" srcOrd="0" destOrd="0" parTransId="{A2A28FC6-201B-42F7-9E03-A3871A92B5A8}" sibTransId="{F414A748-962A-4B2D-8168-204F2AAE0C88}"/>
    <dgm:cxn modelId="{3FA8CD52-ED77-4C80-8ED4-CDD9F0378AFD}" type="presOf" srcId="{05D12502-A5AE-4C1D-BC58-E022B2FA5F21}" destId="{B0077A76-790E-4C0F-A32B-1F01BBCFBC5A}" srcOrd="0" destOrd="0" presId="urn:microsoft.com/office/officeart/2005/8/layout/orgChart1"/>
    <dgm:cxn modelId="{AED117B2-7339-4DB2-9CD2-55495858D8AF}" srcId="{FD35184B-C605-45AE-87E2-6589BE324394}" destId="{92B3847D-6B1B-4E9A-850E-2AF3AA2F30CC}" srcOrd="0" destOrd="0" parTransId="{1D0FBE87-6ED5-4B81-BE76-9D3E96105854}" sibTransId="{CAAE40DF-5480-4A67-AF03-108B29C28196}"/>
    <dgm:cxn modelId="{DF698C7D-04C3-4B17-B01F-2AE8C833865D}" type="presOf" srcId="{1D0FBE87-6ED5-4B81-BE76-9D3E96105854}" destId="{0B7FEBCC-1F93-46D8-829B-1ED72B938E8C}" srcOrd="0" destOrd="0" presId="urn:microsoft.com/office/officeart/2005/8/layout/orgChart1"/>
    <dgm:cxn modelId="{6208F7B7-2665-4177-8797-9E3FA3B3EF45}" type="presOf" srcId="{230BF2F8-CD22-4E91-8166-58658A9E0C7F}" destId="{14CB1132-A4E1-4680-81F0-44EF0ED8A9B5}" srcOrd="0" destOrd="0" presId="urn:microsoft.com/office/officeart/2005/8/layout/orgChart1"/>
    <dgm:cxn modelId="{D44A81E6-36B7-402A-A657-6A162BF0CADE}" srcId="{DB7073ED-E7E8-4979-893B-C43F38C3E738}" destId="{FD35184B-C605-45AE-87E2-6589BE324394}" srcOrd="3" destOrd="0" parTransId="{2FF43C69-9B7B-4E13-839E-3791EFD1DAA0}" sibTransId="{481CEAA9-F017-478F-8D3D-D18202F901EF}"/>
    <dgm:cxn modelId="{2D0E7E7E-2567-4459-8726-CF4211344FB1}" type="presOf" srcId="{FB072233-27E0-480E-9D68-1202299F47DD}" destId="{8067C634-8475-4EE7-9FC5-298D6A22D7D7}" srcOrd="1" destOrd="0" presId="urn:microsoft.com/office/officeart/2005/8/layout/orgChart1"/>
    <dgm:cxn modelId="{3655FB65-9AFE-4AF4-92DE-4B0A16561393}" type="presOf" srcId="{FB072233-27E0-480E-9D68-1202299F47DD}" destId="{09197828-846B-4648-8F56-312774EB3D8F}" srcOrd="0" destOrd="0" presId="urn:microsoft.com/office/officeart/2005/8/layout/orgChart1"/>
    <dgm:cxn modelId="{924B7654-57B0-4DA0-88EC-B4DF3E7D583C}" type="presParOf" srcId="{666863A7-764E-4619-A57B-098B8130707F}" destId="{0A1BF41F-FEF9-44A3-AA86-7EE5615F1327}" srcOrd="0" destOrd="0" presId="urn:microsoft.com/office/officeart/2005/8/layout/orgChart1"/>
    <dgm:cxn modelId="{A80F5949-33C4-4428-8E51-4B28EFAA7E36}" type="presParOf" srcId="{0A1BF41F-FEF9-44A3-AA86-7EE5615F1327}" destId="{D6733CD2-D7F5-4975-A3FA-B193AD816EA9}" srcOrd="0" destOrd="0" presId="urn:microsoft.com/office/officeart/2005/8/layout/orgChart1"/>
    <dgm:cxn modelId="{05BF9D42-1B52-40BC-A957-2F2E7527027C}" type="presParOf" srcId="{D6733CD2-D7F5-4975-A3FA-B193AD816EA9}" destId="{8F29D059-66BD-4104-B7B4-F8A67132ED12}" srcOrd="0" destOrd="0" presId="urn:microsoft.com/office/officeart/2005/8/layout/orgChart1"/>
    <dgm:cxn modelId="{388E188E-E895-48E6-9646-FB4A3D39CF28}" type="presParOf" srcId="{D6733CD2-D7F5-4975-A3FA-B193AD816EA9}" destId="{726D694E-32C4-4951-BD36-8959E849886C}" srcOrd="1" destOrd="0" presId="urn:microsoft.com/office/officeart/2005/8/layout/orgChart1"/>
    <dgm:cxn modelId="{4A512CD5-1B7C-42AD-B0BD-345FB13A9D8D}" type="presParOf" srcId="{0A1BF41F-FEF9-44A3-AA86-7EE5615F1327}" destId="{26D6E988-A52D-4370-872A-9C175478318F}" srcOrd="1" destOrd="0" presId="urn:microsoft.com/office/officeart/2005/8/layout/orgChart1"/>
    <dgm:cxn modelId="{0C32B3CC-2BC8-4DEA-B6BD-9016FB608030}" type="presParOf" srcId="{26D6E988-A52D-4370-872A-9C175478318F}" destId="{14CB1132-A4E1-4680-81F0-44EF0ED8A9B5}" srcOrd="0" destOrd="0" presId="urn:microsoft.com/office/officeart/2005/8/layout/orgChart1"/>
    <dgm:cxn modelId="{AA79B656-97F1-4738-B64E-FCC5DF2C7671}" type="presParOf" srcId="{26D6E988-A52D-4370-872A-9C175478318F}" destId="{E575B317-780F-4821-B032-2A6F6B5B3A72}" srcOrd="1" destOrd="0" presId="urn:microsoft.com/office/officeart/2005/8/layout/orgChart1"/>
    <dgm:cxn modelId="{0824F0B8-5460-4651-9BFE-3A55AF6D7E40}" type="presParOf" srcId="{E575B317-780F-4821-B032-2A6F6B5B3A72}" destId="{7F3ED9E3-DD2D-47E4-B0B7-1E0CB5C18446}" srcOrd="0" destOrd="0" presId="urn:microsoft.com/office/officeart/2005/8/layout/orgChart1"/>
    <dgm:cxn modelId="{8222193A-3E88-440C-BD47-F91429846427}" type="presParOf" srcId="{7F3ED9E3-DD2D-47E4-B0B7-1E0CB5C18446}" destId="{ED1CAC93-F284-4BAD-8457-700C7FFC32B6}" srcOrd="0" destOrd="0" presId="urn:microsoft.com/office/officeart/2005/8/layout/orgChart1"/>
    <dgm:cxn modelId="{9DE92EAA-0C4A-4C4A-A505-9275C2E2221E}" type="presParOf" srcId="{7F3ED9E3-DD2D-47E4-B0B7-1E0CB5C18446}" destId="{0E18E064-20E4-4649-A15A-DD88819EE41C}" srcOrd="1" destOrd="0" presId="urn:microsoft.com/office/officeart/2005/8/layout/orgChart1"/>
    <dgm:cxn modelId="{659F505D-FBD0-4C09-AF8C-4B7DF9D738B9}" type="presParOf" srcId="{E575B317-780F-4821-B032-2A6F6B5B3A72}" destId="{78CA4464-39A8-4A2D-B0CA-035C67FD7298}" srcOrd="1" destOrd="0" presId="urn:microsoft.com/office/officeart/2005/8/layout/orgChart1"/>
    <dgm:cxn modelId="{B448ACC8-1A63-4203-83A5-D77013D81B07}" type="presParOf" srcId="{78CA4464-39A8-4A2D-B0CA-035C67FD7298}" destId="{E2925CAF-2927-4949-B33C-3B1E1B399083}" srcOrd="0" destOrd="0" presId="urn:microsoft.com/office/officeart/2005/8/layout/orgChart1"/>
    <dgm:cxn modelId="{81045AE4-3E25-4736-BABF-C3495256718E}" type="presParOf" srcId="{78CA4464-39A8-4A2D-B0CA-035C67FD7298}" destId="{81EC74BF-3D1E-4472-88AA-BDA75CA71E25}" srcOrd="1" destOrd="0" presId="urn:microsoft.com/office/officeart/2005/8/layout/orgChart1"/>
    <dgm:cxn modelId="{B7682F65-CDCD-4718-BFB2-7A8AA839AA09}" type="presParOf" srcId="{81EC74BF-3D1E-4472-88AA-BDA75CA71E25}" destId="{94C82AAD-081A-4079-A01F-F66BA8A512A7}" srcOrd="0" destOrd="0" presId="urn:microsoft.com/office/officeart/2005/8/layout/orgChart1"/>
    <dgm:cxn modelId="{F80B355F-871E-4FBD-82B3-E01EDE3050BD}" type="presParOf" srcId="{94C82AAD-081A-4079-A01F-F66BA8A512A7}" destId="{74089AC0-A6F0-43F9-A16C-56C2238B157E}" srcOrd="0" destOrd="0" presId="urn:microsoft.com/office/officeart/2005/8/layout/orgChart1"/>
    <dgm:cxn modelId="{68DCFCA2-E193-4E99-88FA-AC40958EAFF9}" type="presParOf" srcId="{94C82AAD-081A-4079-A01F-F66BA8A512A7}" destId="{B0BF989F-C02E-412D-8271-78E35DD9BB89}" srcOrd="1" destOrd="0" presId="urn:microsoft.com/office/officeart/2005/8/layout/orgChart1"/>
    <dgm:cxn modelId="{25D2A675-A2DA-4B19-A525-6D5CC92CABE3}" type="presParOf" srcId="{81EC74BF-3D1E-4472-88AA-BDA75CA71E25}" destId="{7474B7CF-70A7-4666-916E-5C9A4587A0F7}" srcOrd="1" destOrd="0" presId="urn:microsoft.com/office/officeart/2005/8/layout/orgChart1"/>
    <dgm:cxn modelId="{209EB94C-FD20-4D55-A219-4E6DC834F0D7}" type="presParOf" srcId="{81EC74BF-3D1E-4472-88AA-BDA75CA71E25}" destId="{43BE60BA-DBCF-4CFB-9E0F-685E45C0D42D}" srcOrd="2" destOrd="0" presId="urn:microsoft.com/office/officeart/2005/8/layout/orgChart1"/>
    <dgm:cxn modelId="{39EB5F56-45DA-4C76-8099-12BB5B0DD928}" type="presParOf" srcId="{E575B317-780F-4821-B032-2A6F6B5B3A72}" destId="{7284CE61-1955-4169-A69C-837BCCA769CD}" srcOrd="2" destOrd="0" presId="urn:microsoft.com/office/officeart/2005/8/layout/orgChart1"/>
    <dgm:cxn modelId="{897D7B52-263F-4882-99F5-B28A21368160}" type="presParOf" srcId="{26D6E988-A52D-4370-872A-9C175478318F}" destId="{660E4BAE-B36C-47E3-B75F-3C5498C8C5BD}" srcOrd="2" destOrd="0" presId="urn:microsoft.com/office/officeart/2005/8/layout/orgChart1"/>
    <dgm:cxn modelId="{2DA822AB-E854-4C51-85D6-80FD25449E04}" type="presParOf" srcId="{26D6E988-A52D-4370-872A-9C175478318F}" destId="{708D79A6-D4DF-49D4-BB47-51D61139D9EC}" srcOrd="3" destOrd="0" presId="urn:microsoft.com/office/officeart/2005/8/layout/orgChart1"/>
    <dgm:cxn modelId="{E81BFF7E-1E54-4CDB-9BA9-534C42576117}" type="presParOf" srcId="{708D79A6-D4DF-49D4-BB47-51D61139D9EC}" destId="{765BC52D-9464-4161-8158-C3DFE4641E70}" srcOrd="0" destOrd="0" presId="urn:microsoft.com/office/officeart/2005/8/layout/orgChart1"/>
    <dgm:cxn modelId="{00D869A9-B6DC-45E5-9FF2-248842D03C41}" type="presParOf" srcId="{765BC52D-9464-4161-8158-C3DFE4641E70}" destId="{33AE1813-D7A3-4FFE-8F66-E3D23D5174FC}" srcOrd="0" destOrd="0" presId="urn:microsoft.com/office/officeart/2005/8/layout/orgChart1"/>
    <dgm:cxn modelId="{B2F9124C-D0A5-4C7B-B74A-B0EB1AB24696}" type="presParOf" srcId="{765BC52D-9464-4161-8158-C3DFE4641E70}" destId="{6B2316E4-DB57-454B-8B39-3EE26B7085A5}" srcOrd="1" destOrd="0" presId="urn:microsoft.com/office/officeart/2005/8/layout/orgChart1"/>
    <dgm:cxn modelId="{2BAD9B91-B160-4B0E-8681-D9D0AC1DDAEE}" type="presParOf" srcId="{708D79A6-D4DF-49D4-BB47-51D61139D9EC}" destId="{C7E25A9D-1866-43D3-949D-13EEE6F27247}" srcOrd="1" destOrd="0" presId="urn:microsoft.com/office/officeart/2005/8/layout/orgChart1"/>
    <dgm:cxn modelId="{E89AF1E8-E78F-4133-B277-A28CF7DA0FC6}" type="presParOf" srcId="{C7E25A9D-1866-43D3-949D-13EEE6F27247}" destId="{0B7FEBCC-1F93-46D8-829B-1ED72B938E8C}" srcOrd="0" destOrd="0" presId="urn:microsoft.com/office/officeart/2005/8/layout/orgChart1"/>
    <dgm:cxn modelId="{FB1900B7-021C-40BD-83B1-3E3D69CF073A}" type="presParOf" srcId="{C7E25A9D-1866-43D3-949D-13EEE6F27247}" destId="{D1611613-D420-4498-BB31-388E4561DB0D}" srcOrd="1" destOrd="0" presId="urn:microsoft.com/office/officeart/2005/8/layout/orgChart1"/>
    <dgm:cxn modelId="{25B5E854-84AB-48B4-AA6C-DE51A8FD37B0}" type="presParOf" srcId="{D1611613-D420-4498-BB31-388E4561DB0D}" destId="{BF6CCF5F-83E4-4304-9D8F-FDA48F8D1A52}" srcOrd="0" destOrd="0" presId="urn:microsoft.com/office/officeart/2005/8/layout/orgChart1"/>
    <dgm:cxn modelId="{7F161422-8768-49EE-A08F-A795F32C04D2}" type="presParOf" srcId="{BF6CCF5F-83E4-4304-9D8F-FDA48F8D1A52}" destId="{19CEDA2B-54EA-489E-958D-6C78B192ADFC}" srcOrd="0" destOrd="0" presId="urn:microsoft.com/office/officeart/2005/8/layout/orgChart1"/>
    <dgm:cxn modelId="{8DC0423F-999C-4BE8-9291-24B3792C8127}" type="presParOf" srcId="{BF6CCF5F-83E4-4304-9D8F-FDA48F8D1A52}" destId="{284FB96D-5B0D-44AB-B1FF-77D94C60194F}" srcOrd="1" destOrd="0" presId="urn:microsoft.com/office/officeart/2005/8/layout/orgChart1"/>
    <dgm:cxn modelId="{7B2EEE0E-90AC-40FC-BA2B-087545095018}" type="presParOf" srcId="{D1611613-D420-4498-BB31-388E4561DB0D}" destId="{553B909E-2F69-40B5-9ADC-8FBB13DA02DA}" srcOrd="1" destOrd="0" presId="urn:microsoft.com/office/officeart/2005/8/layout/orgChart1"/>
    <dgm:cxn modelId="{9828F5DF-B6CA-4FDE-9A50-35D1FF27C639}" type="presParOf" srcId="{D1611613-D420-4498-BB31-388E4561DB0D}" destId="{385C209C-4775-4DD7-9F6E-D2CA6C40E833}" srcOrd="2" destOrd="0" presId="urn:microsoft.com/office/officeart/2005/8/layout/orgChart1"/>
    <dgm:cxn modelId="{F92D7B58-B8A2-457F-BF0B-F4CEA46E65EA}" type="presParOf" srcId="{708D79A6-D4DF-49D4-BB47-51D61139D9EC}" destId="{B3626928-9D79-485E-8415-0E0253826D98}" srcOrd="2" destOrd="0" presId="urn:microsoft.com/office/officeart/2005/8/layout/orgChart1"/>
    <dgm:cxn modelId="{326DFB64-8D78-49D2-8C00-2F8906F879ED}" type="presParOf" srcId="{0A1BF41F-FEF9-44A3-AA86-7EE5615F1327}" destId="{0FE0AA02-35AB-4324-8EC6-B92A0FD867AE}" srcOrd="2" destOrd="0" presId="urn:microsoft.com/office/officeart/2005/8/layout/orgChart1"/>
    <dgm:cxn modelId="{A49D6305-7252-41C9-AAD6-FC2F79FBD22B}" type="presParOf" srcId="{0FE0AA02-35AB-4324-8EC6-B92A0FD867AE}" destId="{397D598F-6B59-426F-B412-2F050FCF9795}" srcOrd="0" destOrd="0" presId="urn:microsoft.com/office/officeart/2005/8/layout/orgChart1"/>
    <dgm:cxn modelId="{0EDBF73B-9F79-46AC-8572-C7523E7634D5}" type="presParOf" srcId="{0FE0AA02-35AB-4324-8EC6-B92A0FD867AE}" destId="{903CA933-BEDE-49E1-ADD7-6BE110EBF79F}" srcOrd="1" destOrd="0" presId="urn:microsoft.com/office/officeart/2005/8/layout/orgChart1"/>
    <dgm:cxn modelId="{415D49DC-4F20-4548-A918-9FDC03F73CBE}" type="presParOf" srcId="{903CA933-BEDE-49E1-ADD7-6BE110EBF79F}" destId="{17218996-E151-4F52-8101-4EC9F30DEF1D}" srcOrd="0" destOrd="0" presId="urn:microsoft.com/office/officeart/2005/8/layout/orgChart1"/>
    <dgm:cxn modelId="{AF373B75-844E-4E77-B358-A2B85861D8CF}" type="presParOf" srcId="{17218996-E151-4F52-8101-4EC9F30DEF1D}" destId="{B0077A76-790E-4C0F-A32B-1F01BBCFBC5A}" srcOrd="0" destOrd="0" presId="urn:microsoft.com/office/officeart/2005/8/layout/orgChart1"/>
    <dgm:cxn modelId="{B9A00A10-150A-4B09-9946-5C82B4156E4B}" type="presParOf" srcId="{17218996-E151-4F52-8101-4EC9F30DEF1D}" destId="{ED1EDF7C-2DB4-4C2A-ABDC-0BFABB5FFF64}" srcOrd="1" destOrd="0" presId="urn:microsoft.com/office/officeart/2005/8/layout/orgChart1"/>
    <dgm:cxn modelId="{840C4B01-798D-459F-AE22-3D4E92BB8743}" type="presParOf" srcId="{903CA933-BEDE-49E1-ADD7-6BE110EBF79F}" destId="{255E7748-E7CA-477B-92AC-7F1969BC1AE5}" srcOrd="1" destOrd="0" presId="urn:microsoft.com/office/officeart/2005/8/layout/orgChart1"/>
    <dgm:cxn modelId="{3922D84C-F7B6-4F35-8227-BD5D83F60478}" type="presParOf" srcId="{903CA933-BEDE-49E1-ADD7-6BE110EBF79F}" destId="{B4C50622-0D93-4CC4-ADFB-E206AEEAFFCF}" srcOrd="2" destOrd="0" presId="urn:microsoft.com/office/officeart/2005/8/layout/orgChart1"/>
    <dgm:cxn modelId="{156002CD-55A7-466E-B1FF-38450960410C}" type="presParOf" srcId="{0FE0AA02-35AB-4324-8EC6-B92A0FD867AE}" destId="{30651EAB-4B08-4500-B218-A538AAC2E6EE}" srcOrd="2" destOrd="0" presId="urn:microsoft.com/office/officeart/2005/8/layout/orgChart1"/>
    <dgm:cxn modelId="{F3CF0EA9-7900-484D-8D69-E851A2010968}" type="presParOf" srcId="{0FE0AA02-35AB-4324-8EC6-B92A0FD867AE}" destId="{B041BDD2-AFBC-41AC-9D5E-DCE694707400}" srcOrd="3" destOrd="0" presId="urn:microsoft.com/office/officeart/2005/8/layout/orgChart1"/>
    <dgm:cxn modelId="{2443D547-3D07-4910-9C58-B9134D6A5EB9}" type="presParOf" srcId="{B041BDD2-AFBC-41AC-9D5E-DCE694707400}" destId="{C8EF818F-4FF6-4B12-BE10-2D62479E4B79}" srcOrd="0" destOrd="0" presId="urn:microsoft.com/office/officeart/2005/8/layout/orgChart1"/>
    <dgm:cxn modelId="{DBC196AF-45A3-417F-8E8E-FEC28D6A7339}" type="presParOf" srcId="{C8EF818F-4FF6-4B12-BE10-2D62479E4B79}" destId="{09197828-846B-4648-8F56-312774EB3D8F}" srcOrd="0" destOrd="0" presId="urn:microsoft.com/office/officeart/2005/8/layout/orgChart1"/>
    <dgm:cxn modelId="{E6EC6425-7D0E-4DCC-8D00-03B86758DBEF}" type="presParOf" srcId="{C8EF818F-4FF6-4B12-BE10-2D62479E4B79}" destId="{8067C634-8475-4EE7-9FC5-298D6A22D7D7}" srcOrd="1" destOrd="0" presId="urn:microsoft.com/office/officeart/2005/8/layout/orgChart1"/>
    <dgm:cxn modelId="{BEC77A8F-4E34-48FC-B129-348041BF1A49}" type="presParOf" srcId="{B041BDD2-AFBC-41AC-9D5E-DCE694707400}" destId="{2CF3CE9F-2601-4CB4-86B1-D221C8EAD684}" srcOrd="1" destOrd="0" presId="urn:microsoft.com/office/officeart/2005/8/layout/orgChart1"/>
    <dgm:cxn modelId="{FD809BFA-99E6-416C-AEA2-7C63D83F844D}" type="presParOf" srcId="{B041BDD2-AFBC-41AC-9D5E-DCE694707400}" destId="{AEC7DE81-EFC3-45F5-8BB7-41B034B34C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684F0-A227-40FB-AC9F-FFE1D67D3D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72C53-F382-48FB-B3DF-38017DC61DA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B-parenchyma</a:t>
          </a:r>
          <a:endParaRPr lang="en-US" b="1" dirty="0">
            <a:solidFill>
              <a:schemeClr val="tx1"/>
            </a:solidFill>
          </a:endParaRPr>
        </a:p>
      </dgm:t>
    </dgm:pt>
    <dgm:pt modelId="{EDA2891C-DD88-474A-83E1-BAD12AFAF38D}" type="parTrans" cxnId="{DE4A91D8-91A4-4F85-967E-3F87A9C73F36}">
      <dgm:prSet/>
      <dgm:spPr/>
      <dgm:t>
        <a:bodyPr/>
        <a:lstStyle/>
        <a:p>
          <a:endParaRPr lang="en-US"/>
        </a:p>
      </dgm:t>
    </dgm:pt>
    <dgm:pt modelId="{2E78D824-ABA7-4D0B-B9B8-4EE6FBEC5F9D}" type="sibTrans" cxnId="{DE4A91D8-91A4-4F85-967E-3F87A9C73F36}">
      <dgm:prSet/>
      <dgm:spPr/>
      <dgm:t>
        <a:bodyPr/>
        <a:lstStyle/>
        <a:p>
          <a:endParaRPr lang="en-US"/>
        </a:p>
      </dgm:t>
    </dgm:pt>
    <dgm:pt modelId="{2FBD639D-8A6E-48BD-983E-05D3DE2636CD}" type="asst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Cortex</a:t>
          </a:r>
          <a:r>
            <a:rPr lang="en-US" dirty="0" smtClean="0"/>
            <a:t> </a:t>
          </a:r>
          <a:endParaRPr lang="en-US" dirty="0"/>
        </a:p>
      </dgm:t>
    </dgm:pt>
    <dgm:pt modelId="{BBAAA11E-48FC-4D56-8353-ADCCFA8ABC87}" type="parTrans" cxnId="{4D63DE89-A1D1-4A84-B2E5-C82C4CEE8286}">
      <dgm:prSet/>
      <dgm:spPr/>
      <dgm:t>
        <a:bodyPr/>
        <a:lstStyle/>
        <a:p>
          <a:endParaRPr lang="en-US"/>
        </a:p>
      </dgm:t>
    </dgm:pt>
    <dgm:pt modelId="{C02293EB-732F-4690-A193-7AD9878F4D55}" type="sibTrans" cxnId="{4D63DE89-A1D1-4A84-B2E5-C82C4CEE8286}">
      <dgm:prSet/>
      <dgm:spPr/>
      <dgm:t>
        <a:bodyPr/>
        <a:lstStyle/>
        <a:p>
          <a:endParaRPr lang="en-US"/>
        </a:p>
      </dgm:t>
    </dgm:pt>
    <dgm:pt modelId="{1BD985ED-7C47-479F-A5AF-28219B55530A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Outer &amp; dark</a:t>
          </a:r>
          <a:endParaRPr lang="en-US" b="1" dirty="0">
            <a:solidFill>
              <a:schemeClr val="tx1"/>
            </a:solidFill>
          </a:endParaRPr>
        </a:p>
      </dgm:t>
    </dgm:pt>
    <dgm:pt modelId="{CA479487-B686-43B3-9CBB-70D9F1721896}" type="parTrans" cxnId="{1CF39283-C7E6-40FD-BDCB-C836B4C3C158}">
      <dgm:prSet/>
      <dgm:spPr/>
      <dgm:t>
        <a:bodyPr/>
        <a:lstStyle/>
        <a:p>
          <a:endParaRPr lang="en-US"/>
        </a:p>
      </dgm:t>
    </dgm:pt>
    <dgm:pt modelId="{9F79736C-7C28-4F62-8DD8-8AF51C90F6EF}" type="sibTrans" cxnId="{1CF39283-C7E6-40FD-BDCB-C836B4C3C158}">
      <dgm:prSet/>
      <dgm:spPr/>
      <dgm:t>
        <a:bodyPr/>
        <a:lstStyle/>
        <a:p>
          <a:endParaRPr lang="en-US"/>
        </a:p>
      </dgm:t>
    </dgm:pt>
    <dgm:pt modelId="{7497804E-A1D1-43AF-A3B1-9B83B22A3783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Inner &amp; pale</a:t>
          </a:r>
          <a:endParaRPr lang="en-US" b="1" dirty="0">
            <a:solidFill>
              <a:schemeClr val="tx1"/>
            </a:solidFill>
          </a:endParaRPr>
        </a:p>
      </dgm:t>
    </dgm:pt>
    <dgm:pt modelId="{E8EDA193-39D9-4927-896F-AA6834F45E95}" type="parTrans" cxnId="{5A48EE1A-E5E0-4E72-B0BC-AE1254A05E54}">
      <dgm:prSet/>
      <dgm:spPr/>
      <dgm:t>
        <a:bodyPr/>
        <a:lstStyle/>
        <a:p>
          <a:endParaRPr lang="en-US"/>
        </a:p>
      </dgm:t>
    </dgm:pt>
    <dgm:pt modelId="{4112D8EB-89EB-4108-B723-9C0A01281AF3}" type="sibTrans" cxnId="{5A48EE1A-E5E0-4E72-B0BC-AE1254A05E54}">
      <dgm:prSet/>
      <dgm:spPr/>
      <dgm:t>
        <a:bodyPr/>
        <a:lstStyle/>
        <a:p>
          <a:endParaRPr lang="en-US"/>
        </a:p>
      </dgm:t>
    </dgm:pt>
    <dgm:pt modelId="{00960111-F8A4-4DFD-8FA8-4833D8323DE9}" type="asst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Medulla</a:t>
          </a:r>
          <a:endParaRPr lang="en-US" b="1" dirty="0">
            <a:solidFill>
              <a:schemeClr val="tx1"/>
            </a:solidFill>
          </a:endParaRPr>
        </a:p>
      </dgm:t>
    </dgm:pt>
    <dgm:pt modelId="{C7D61FBB-4406-48B0-B9DB-D16611A92E1B}" type="parTrans" cxnId="{DFD09505-304E-4E66-B4C0-93D72416B049}">
      <dgm:prSet/>
      <dgm:spPr/>
      <dgm:t>
        <a:bodyPr/>
        <a:lstStyle/>
        <a:p>
          <a:endParaRPr lang="en-US"/>
        </a:p>
      </dgm:t>
    </dgm:pt>
    <dgm:pt modelId="{087415C0-729E-4094-9CA0-F073EE0B7D94}" type="sibTrans" cxnId="{DFD09505-304E-4E66-B4C0-93D72416B049}">
      <dgm:prSet/>
      <dgm:spPr/>
      <dgm:t>
        <a:bodyPr/>
        <a:lstStyle/>
        <a:p>
          <a:endParaRPr lang="en-US"/>
        </a:p>
      </dgm:t>
    </dgm:pt>
    <dgm:pt modelId="{0278C8F5-99D2-43A1-BFD5-F013D9E8F7CB}" type="pres">
      <dgm:prSet presAssocID="{7CD684F0-A227-40FB-AC9F-FFE1D67D3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27B4B5-80F1-4354-AAF4-C63D9AF04D56}" type="pres">
      <dgm:prSet presAssocID="{5D772C53-F382-48FB-B3DF-38017DC61DA0}" presName="hierRoot1" presStyleCnt="0">
        <dgm:presLayoutVars>
          <dgm:hierBranch val="init"/>
        </dgm:presLayoutVars>
      </dgm:prSet>
      <dgm:spPr/>
    </dgm:pt>
    <dgm:pt modelId="{975AA53E-A8C2-4717-9B8F-5008A15EFCF8}" type="pres">
      <dgm:prSet presAssocID="{5D772C53-F382-48FB-B3DF-38017DC61DA0}" presName="rootComposite1" presStyleCnt="0"/>
      <dgm:spPr/>
    </dgm:pt>
    <dgm:pt modelId="{E72C4B23-120C-4911-92B6-C85499E317A0}" type="pres">
      <dgm:prSet presAssocID="{5D772C53-F382-48FB-B3DF-38017DC61DA0}" presName="rootText1" presStyleLbl="node0" presStyleIdx="0" presStyleCnt="1" custScaleX="146529" custScaleY="60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61C5AF-B520-44E3-B45E-54DD09FF34F6}" type="pres">
      <dgm:prSet presAssocID="{5D772C53-F382-48FB-B3DF-38017DC61D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0B9FF1-0123-4BFB-A3DE-C332F4D03EC9}" type="pres">
      <dgm:prSet presAssocID="{5D772C53-F382-48FB-B3DF-38017DC61DA0}" presName="hierChild2" presStyleCnt="0"/>
      <dgm:spPr/>
    </dgm:pt>
    <dgm:pt modelId="{00B44ABB-34F9-4892-8976-ED0552F2E787}" type="pres">
      <dgm:prSet presAssocID="{CA479487-B686-43B3-9CBB-70D9F172189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F73FB9C-33E5-4D0C-99EC-2EF2A8962350}" type="pres">
      <dgm:prSet presAssocID="{1BD985ED-7C47-479F-A5AF-28219B55530A}" presName="hierRoot2" presStyleCnt="0">
        <dgm:presLayoutVars>
          <dgm:hierBranch val="init"/>
        </dgm:presLayoutVars>
      </dgm:prSet>
      <dgm:spPr/>
    </dgm:pt>
    <dgm:pt modelId="{2845F3A1-9A07-4176-AA15-8385DA152831}" type="pres">
      <dgm:prSet presAssocID="{1BD985ED-7C47-479F-A5AF-28219B55530A}" presName="rootComposite" presStyleCnt="0"/>
      <dgm:spPr/>
    </dgm:pt>
    <dgm:pt modelId="{F51C43A5-4877-472C-B220-981739604587}" type="pres">
      <dgm:prSet presAssocID="{1BD985ED-7C47-479F-A5AF-28219B55530A}" presName="rootText" presStyleLbl="node2" presStyleIdx="0" presStyleCnt="2" custScaleX="80692" custScaleY="44787" custLinFactNeighborX="-33726" custLinFactNeighborY="-38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EFEAC1-212C-481D-8B69-DF49F81E0EBD}" type="pres">
      <dgm:prSet presAssocID="{1BD985ED-7C47-479F-A5AF-28219B55530A}" presName="rootConnector" presStyleLbl="node2" presStyleIdx="0" presStyleCnt="2"/>
      <dgm:spPr/>
      <dgm:t>
        <a:bodyPr/>
        <a:lstStyle/>
        <a:p>
          <a:endParaRPr lang="en-US"/>
        </a:p>
      </dgm:t>
    </dgm:pt>
    <dgm:pt modelId="{471960A9-8CE0-476E-B484-67C70185BE49}" type="pres">
      <dgm:prSet presAssocID="{1BD985ED-7C47-479F-A5AF-28219B55530A}" presName="hierChild4" presStyleCnt="0"/>
      <dgm:spPr/>
    </dgm:pt>
    <dgm:pt modelId="{34DABF8A-5246-47C5-9800-E91B658C01D4}" type="pres">
      <dgm:prSet presAssocID="{1BD985ED-7C47-479F-A5AF-28219B55530A}" presName="hierChild5" presStyleCnt="0"/>
      <dgm:spPr/>
    </dgm:pt>
    <dgm:pt modelId="{73D9A998-AC86-4560-B4B2-D2848BDC8F9A}" type="pres">
      <dgm:prSet presAssocID="{E8EDA193-39D9-4927-896F-AA6834F45E9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23E3D4F-8891-4093-B621-101E9DC3E873}" type="pres">
      <dgm:prSet presAssocID="{7497804E-A1D1-43AF-A3B1-9B83B22A3783}" presName="hierRoot2" presStyleCnt="0">
        <dgm:presLayoutVars>
          <dgm:hierBranch val="init"/>
        </dgm:presLayoutVars>
      </dgm:prSet>
      <dgm:spPr/>
    </dgm:pt>
    <dgm:pt modelId="{D99013CF-F416-4952-AA2C-B3EACE57BCFA}" type="pres">
      <dgm:prSet presAssocID="{7497804E-A1D1-43AF-A3B1-9B83B22A3783}" presName="rootComposite" presStyleCnt="0"/>
      <dgm:spPr/>
    </dgm:pt>
    <dgm:pt modelId="{DE5DE425-B6A6-4941-A728-0BECA8826BAB}" type="pres">
      <dgm:prSet presAssocID="{7497804E-A1D1-43AF-A3B1-9B83B22A3783}" presName="rootText" presStyleLbl="node2" presStyleIdx="1" presStyleCnt="2" custScaleX="77986" custScaleY="44476" custLinFactNeighborX="33434" custLinFactNeighborY="-38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757BD-3097-48C3-8415-0E70BE033480}" type="pres">
      <dgm:prSet presAssocID="{7497804E-A1D1-43AF-A3B1-9B83B22A3783}" presName="rootConnector" presStyleLbl="node2" presStyleIdx="1" presStyleCnt="2"/>
      <dgm:spPr/>
      <dgm:t>
        <a:bodyPr/>
        <a:lstStyle/>
        <a:p>
          <a:endParaRPr lang="en-US"/>
        </a:p>
      </dgm:t>
    </dgm:pt>
    <dgm:pt modelId="{93561CD7-A6EF-46E2-B370-D6BDC5F96C51}" type="pres">
      <dgm:prSet presAssocID="{7497804E-A1D1-43AF-A3B1-9B83B22A3783}" presName="hierChild4" presStyleCnt="0"/>
      <dgm:spPr/>
    </dgm:pt>
    <dgm:pt modelId="{5D22BEA2-A50A-4404-9142-CF02FE21B76E}" type="pres">
      <dgm:prSet presAssocID="{7497804E-A1D1-43AF-A3B1-9B83B22A3783}" presName="hierChild5" presStyleCnt="0"/>
      <dgm:spPr/>
    </dgm:pt>
    <dgm:pt modelId="{EAA57986-2B9D-41A0-A864-B42E40421628}" type="pres">
      <dgm:prSet presAssocID="{5D772C53-F382-48FB-B3DF-38017DC61DA0}" presName="hierChild3" presStyleCnt="0"/>
      <dgm:spPr/>
    </dgm:pt>
    <dgm:pt modelId="{32D8541C-F5E9-46FD-B5E3-2CE001539C86}" type="pres">
      <dgm:prSet presAssocID="{BBAAA11E-48FC-4D56-8353-ADCCFA8ABC87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4B49D562-B8D1-4DEA-9A88-2CD88F8A8358}" type="pres">
      <dgm:prSet presAssocID="{2FBD639D-8A6E-48BD-983E-05D3DE2636CD}" presName="hierRoot3" presStyleCnt="0">
        <dgm:presLayoutVars>
          <dgm:hierBranch val="init"/>
        </dgm:presLayoutVars>
      </dgm:prSet>
      <dgm:spPr/>
    </dgm:pt>
    <dgm:pt modelId="{422EDE3F-3347-48C3-96D2-78EFBBEE2331}" type="pres">
      <dgm:prSet presAssocID="{2FBD639D-8A6E-48BD-983E-05D3DE2636CD}" presName="rootComposite3" presStyleCnt="0"/>
      <dgm:spPr/>
    </dgm:pt>
    <dgm:pt modelId="{3213618A-DC2C-4199-B872-B97F19B06BDE}" type="pres">
      <dgm:prSet presAssocID="{2FBD639D-8A6E-48BD-983E-05D3DE2636CD}" presName="rootText3" presStyleLbl="asst1" presStyleIdx="0" presStyleCnt="2" custScaleX="67365" custScaleY="72390" custLinFactNeighborX="-37331" custLinFactNeighborY="-40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AF9511-A560-4582-BFD5-304008053913}" type="pres">
      <dgm:prSet presAssocID="{2FBD639D-8A6E-48BD-983E-05D3DE2636CD}" presName="rootConnector3" presStyleLbl="asst1" presStyleIdx="0" presStyleCnt="2"/>
      <dgm:spPr/>
      <dgm:t>
        <a:bodyPr/>
        <a:lstStyle/>
        <a:p>
          <a:endParaRPr lang="en-US"/>
        </a:p>
      </dgm:t>
    </dgm:pt>
    <dgm:pt modelId="{5E7F773F-7BF4-474F-97C1-D04552EE6410}" type="pres">
      <dgm:prSet presAssocID="{2FBD639D-8A6E-48BD-983E-05D3DE2636CD}" presName="hierChild6" presStyleCnt="0"/>
      <dgm:spPr/>
    </dgm:pt>
    <dgm:pt modelId="{54EDF2FC-710B-4E1C-8DD0-FEB4687CCEBC}" type="pres">
      <dgm:prSet presAssocID="{2FBD639D-8A6E-48BD-983E-05D3DE2636CD}" presName="hierChild7" presStyleCnt="0"/>
      <dgm:spPr/>
    </dgm:pt>
    <dgm:pt modelId="{6271D771-92EB-4A83-9719-EB74A67C8DE2}" type="pres">
      <dgm:prSet presAssocID="{C7D61FBB-4406-48B0-B9DB-D16611A92E1B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C2A5A3E5-036E-493E-A50D-39CCA6E9BB8A}" type="pres">
      <dgm:prSet presAssocID="{00960111-F8A4-4DFD-8FA8-4833D8323DE9}" presName="hierRoot3" presStyleCnt="0">
        <dgm:presLayoutVars>
          <dgm:hierBranch val="init"/>
        </dgm:presLayoutVars>
      </dgm:prSet>
      <dgm:spPr/>
    </dgm:pt>
    <dgm:pt modelId="{001DA17D-191C-4BE6-9EE2-C419881F07E0}" type="pres">
      <dgm:prSet presAssocID="{00960111-F8A4-4DFD-8FA8-4833D8323DE9}" presName="rootComposite3" presStyleCnt="0"/>
      <dgm:spPr/>
    </dgm:pt>
    <dgm:pt modelId="{BE7846FE-A17E-44D3-A48F-7452996CAA18}" type="pres">
      <dgm:prSet presAssocID="{00960111-F8A4-4DFD-8FA8-4833D8323DE9}" presName="rootText3" presStyleLbl="asst1" presStyleIdx="1" presStyleCnt="2" custScaleX="68328" custScaleY="72390" custLinFactNeighborX="34842" custLinFactNeighborY="-42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3BFCE2-92CF-4E7B-BB0F-63383E9EF233}" type="pres">
      <dgm:prSet presAssocID="{00960111-F8A4-4DFD-8FA8-4833D8323DE9}" presName="rootConnector3" presStyleLbl="asst1" presStyleIdx="1" presStyleCnt="2"/>
      <dgm:spPr/>
      <dgm:t>
        <a:bodyPr/>
        <a:lstStyle/>
        <a:p>
          <a:endParaRPr lang="en-US"/>
        </a:p>
      </dgm:t>
    </dgm:pt>
    <dgm:pt modelId="{E938CA6B-0914-426A-BEDA-0169491D9EAD}" type="pres">
      <dgm:prSet presAssocID="{00960111-F8A4-4DFD-8FA8-4833D8323DE9}" presName="hierChild6" presStyleCnt="0"/>
      <dgm:spPr/>
    </dgm:pt>
    <dgm:pt modelId="{E706598E-077F-4722-898F-D5ED82151A31}" type="pres">
      <dgm:prSet presAssocID="{00960111-F8A4-4DFD-8FA8-4833D8323DE9}" presName="hierChild7" presStyleCnt="0"/>
      <dgm:spPr/>
    </dgm:pt>
  </dgm:ptLst>
  <dgm:cxnLst>
    <dgm:cxn modelId="{46B5C65A-03EE-411C-B323-63F91F3B2637}" type="presOf" srcId="{CA479487-B686-43B3-9CBB-70D9F1721896}" destId="{00B44ABB-34F9-4892-8976-ED0552F2E787}" srcOrd="0" destOrd="0" presId="urn:microsoft.com/office/officeart/2005/8/layout/orgChart1"/>
    <dgm:cxn modelId="{5A48EE1A-E5E0-4E72-B0BC-AE1254A05E54}" srcId="{5D772C53-F382-48FB-B3DF-38017DC61DA0}" destId="{7497804E-A1D1-43AF-A3B1-9B83B22A3783}" srcOrd="3" destOrd="0" parTransId="{E8EDA193-39D9-4927-896F-AA6834F45E95}" sibTransId="{4112D8EB-89EB-4108-B723-9C0A01281AF3}"/>
    <dgm:cxn modelId="{4457E5E1-43F2-4344-B24D-CAE8BF2999B6}" type="presOf" srcId="{BBAAA11E-48FC-4D56-8353-ADCCFA8ABC87}" destId="{32D8541C-F5E9-46FD-B5E3-2CE001539C86}" srcOrd="0" destOrd="0" presId="urn:microsoft.com/office/officeart/2005/8/layout/orgChart1"/>
    <dgm:cxn modelId="{B71A0142-59E1-407A-929F-BAFD26EF117A}" type="presOf" srcId="{5D772C53-F382-48FB-B3DF-38017DC61DA0}" destId="{E72C4B23-120C-4911-92B6-C85499E317A0}" srcOrd="0" destOrd="0" presId="urn:microsoft.com/office/officeart/2005/8/layout/orgChart1"/>
    <dgm:cxn modelId="{E814038D-5679-44FA-AB07-3C8BF2E33043}" type="presOf" srcId="{7497804E-A1D1-43AF-A3B1-9B83B22A3783}" destId="{A5B757BD-3097-48C3-8415-0E70BE033480}" srcOrd="1" destOrd="0" presId="urn:microsoft.com/office/officeart/2005/8/layout/orgChart1"/>
    <dgm:cxn modelId="{6D39A9F3-47E8-4C60-AA07-F0C28171C7D3}" type="presOf" srcId="{1BD985ED-7C47-479F-A5AF-28219B55530A}" destId="{F51C43A5-4877-472C-B220-981739604587}" srcOrd="0" destOrd="0" presId="urn:microsoft.com/office/officeart/2005/8/layout/orgChart1"/>
    <dgm:cxn modelId="{DFD09505-304E-4E66-B4C0-93D72416B049}" srcId="{5D772C53-F382-48FB-B3DF-38017DC61DA0}" destId="{00960111-F8A4-4DFD-8FA8-4833D8323DE9}" srcOrd="1" destOrd="0" parTransId="{C7D61FBB-4406-48B0-B9DB-D16611A92E1B}" sibTransId="{087415C0-729E-4094-9CA0-F073EE0B7D94}"/>
    <dgm:cxn modelId="{325986FC-0724-4BF5-9C2A-2967D08CD38C}" type="presOf" srcId="{00960111-F8A4-4DFD-8FA8-4833D8323DE9}" destId="{BE7846FE-A17E-44D3-A48F-7452996CAA18}" srcOrd="0" destOrd="0" presId="urn:microsoft.com/office/officeart/2005/8/layout/orgChart1"/>
    <dgm:cxn modelId="{DE4A91D8-91A4-4F85-967E-3F87A9C73F36}" srcId="{7CD684F0-A227-40FB-AC9F-FFE1D67D3DC5}" destId="{5D772C53-F382-48FB-B3DF-38017DC61DA0}" srcOrd="0" destOrd="0" parTransId="{EDA2891C-DD88-474A-83E1-BAD12AFAF38D}" sibTransId="{2E78D824-ABA7-4D0B-B9B8-4EE6FBEC5F9D}"/>
    <dgm:cxn modelId="{A25AAF11-3B5A-42D1-AE15-AE57CB763F6E}" type="presOf" srcId="{2FBD639D-8A6E-48BD-983E-05D3DE2636CD}" destId="{1BAF9511-A560-4582-BFD5-304008053913}" srcOrd="1" destOrd="0" presId="urn:microsoft.com/office/officeart/2005/8/layout/orgChart1"/>
    <dgm:cxn modelId="{69AAE9EC-CDA6-4E32-A247-0DEA84E217DE}" type="presOf" srcId="{C7D61FBB-4406-48B0-B9DB-D16611A92E1B}" destId="{6271D771-92EB-4A83-9719-EB74A67C8DE2}" srcOrd="0" destOrd="0" presId="urn:microsoft.com/office/officeart/2005/8/layout/orgChart1"/>
    <dgm:cxn modelId="{1CF39283-C7E6-40FD-BDCB-C836B4C3C158}" srcId="{5D772C53-F382-48FB-B3DF-38017DC61DA0}" destId="{1BD985ED-7C47-479F-A5AF-28219B55530A}" srcOrd="2" destOrd="0" parTransId="{CA479487-B686-43B3-9CBB-70D9F1721896}" sibTransId="{9F79736C-7C28-4F62-8DD8-8AF51C90F6EF}"/>
    <dgm:cxn modelId="{2636CAC6-7851-41E0-824C-1B5CC7812ACB}" type="presOf" srcId="{7CD684F0-A227-40FB-AC9F-FFE1D67D3DC5}" destId="{0278C8F5-99D2-43A1-BFD5-F013D9E8F7CB}" srcOrd="0" destOrd="0" presId="urn:microsoft.com/office/officeart/2005/8/layout/orgChart1"/>
    <dgm:cxn modelId="{4D63DE89-A1D1-4A84-B2E5-C82C4CEE8286}" srcId="{5D772C53-F382-48FB-B3DF-38017DC61DA0}" destId="{2FBD639D-8A6E-48BD-983E-05D3DE2636CD}" srcOrd="0" destOrd="0" parTransId="{BBAAA11E-48FC-4D56-8353-ADCCFA8ABC87}" sibTransId="{C02293EB-732F-4690-A193-7AD9878F4D55}"/>
    <dgm:cxn modelId="{4B16E385-B842-49A9-AAB0-41A42C935DD2}" type="presOf" srcId="{1BD985ED-7C47-479F-A5AF-28219B55530A}" destId="{90EFEAC1-212C-481D-8B69-DF49F81E0EBD}" srcOrd="1" destOrd="0" presId="urn:microsoft.com/office/officeart/2005/8/layout/orgChart1"/>
    <dgm:cxn modelId="{4D784348-EA71-4E8F-B9A9-92B98C0D2DD9}" type="presOf" srcId="{5D772C53-F382-48FB-B3DF-38017DC61DA0}" destId="{6E61C5AF-B520-44E3-B45E-54DD09FF34F6}" srcOrd="1" destOrd="0" presId="urn:microsoft.com/office/officeart/2005/8/layout/orgChart1"/>
    <dgm:cxn modelId="{7235012D-4E79-43AF-9D77-17A52D8CC8B5}" type="presOf" srcId="{7497804E-A1D1-43AF-A3B1-9B83B22A3783}" destId="{DE5DE425-B6A6-4941-A728-0BECA8826BAB}" srcOrd="0" destOrd="0" presId="urn:microsoft.com/office/officeart/2005/8/layout/orgChart1"/>
    <dgm:cxn modelId="{F041128D-A7EF-4F37-9268-C8E35D636024}" type="presOf" srcId="{E8EDA193-39D9-4927-896F-AA6834F45E95}" destId="{73D9A998-AC86-4560-B4B2-D2848BDC8F9A}" srcOrd="0" destOrd="0" presId="urn:microsoft.com/office/officeart/2005/8/layout/orgChart1"/>
    <dgm:cxn modelId="{DE888B65-431C-477F-ACFC-7D281E1D1248}" type="presOf" srcId="{2FBD639D-8A6E-48BD-983E-05D3DE2636CD}" destId="{3213618A-DC2C-4199-B872-B97F19B06BDE}" srcOrd="0" destOrd="0" presId="urn:microsoft.com/office/officeart/2005/8/layout/orgChart1"/>
    <dgm:cxn modelId="{32AAC7A0-4E54-4F35-85CF-84FD2BEEA70D}" type="presOf" srcId="{00960111-F8A4-4DFD-8FA8-4833D8323DE9}" destId="{D03BFCE2-92CF-4E7B-BB0F-63383E9EF233}" srcOrd="1" destOrd="0" presId="urn:microsoft.com/office/officeart/2005/8/layout/orgChart1"/>
    <dgm:cxn modelId="{EB3CB54F-1311-42B9-ABE5-DF9BA536811F}" type="presParOf" srcId="{0278C8F5-99D2-43A1-BFD5-F013D9E8F7CB}" destId="{E327B4B5-80F1-4354-AAF4-C63D9AF04D56}" srcOrd="0" destOrd="0" presId="urn:microsoft.com/office/officeart/2005/8/layout/orgChart1"/>
    <dgm:cxn modelId="{FAA52C40-449B-43D8-86AD-1F3ECA2BA26E}" type="presParOf" srcId="{E327B4B5-80F1-4354-AAF4-C63D9AF04D56}" destId="{975AA53E-A8C2-4717-9B8F-5008A15EFCF8}" srcOrd="0" destOrd="0" presId="urn:microsoft.com/office/officeart/2005/8/layout/orgChart1"/>
    <dgm:cxn modelId="{D31D0E43-881C-49DB-BB26-AD14A6144CD2}" type="presParOf" srcId="{975AA53E-A8C2-4717-9B8F-5008A15EFCF8}" destId="{E72C4B23-120C-4911-92B6-C85499E317A0}" srcOrd="0" destOrd="0" presId="urn:microsoft.com/office/officeart/2005/8/layout/orgChart1"/>
    <dgm:cxn modelId="{CA379D5A-2101-4594-98CD-F8063B67A1F6}" type="presParOf" srcId="{975AA53E-A8C2-4717-9B8F-5008A15EFCF8}" destId="{6E61C5AF-B520-44E3-B45E-54DD09FF34F6}" srcOrd="1" destOrd="0" presId="urn:microsoft.com/office/officeart/2005/8/layout/orgChart1"/>
    <dgm:cxn modelId="{4363BF3C-7A37-410E-9180-57285E80252D}" type="presParOf" srcId="{E327B4B5-80F1-4354-AAF4-C63D9AF04D56}" destId="{E40B9FF1-0123-4BFB-A3DE-C332F4D03EC9}" srcOrd="1" destOrd="0" presId="urn:microsoft.com/office/officeart/2005/8/layout/orgChart1"/>
    <dgm:cxn modelId="{B7501258-4F97-457A-ABA0-C98FE056AD32}" type="presParOf" srcId="{E40B9FF1-0123-4BFB-A3DE-C332F4D03EC9}" destId="{00B44ABB-34F9-4892-8976-ED0552F2E787}" srcOrd="0" destOrd="0" presId="urn:microsoft.com/office/officeart/2005/8/layout/orgChart1"/>
    <dgm:cxn modelId="{7D4DD106-1DD6-4BD7-AF7C-67DB62F38B29}" type="presParOf" srcId="{E40B9FF1-0123-4BFB-A3DE-C332F4D03EC9}" destId="{7F73FB9C-33E5-4D0C-99EC-2EF2A8962350}" srcOrd="1" destOrd="0" presId="urn:microsoft.com/office/officeart/2005/8/layout/orgChart1"/>
    <dgm:cxn modelId="{2D7EEE07-8A58-4D1A-875B-09C1985CFBAF}" type="presParOf" srcId="{7F73FB9C-33E5-4D0C-99EC-2EF2A8962350}" destId="{2845F3A1-9A07-4176-AA15-8385DA152831}" srcOrd="0" destOrd="0" presId="urn:microsoft.com/office/officeart/2005/8/layout/orgChart1"/>
    <dgm:cxn modelId="{F4604B6F-2F1E-4465-8252-5F21784781A9}" type="presParOf" srcId="{2845F3A1-9A07-4176-AA15-8385DA152831}" destId="{F51C43A5-4877-472C-B220-981739604587}" srcOrd="0" destOrd="0" presId="urn:microsoft.com/office/officeart/2005/8/layout/orgChart1"/>
    <dgm:cxn modelId="{7330A1A9-D9DA-4A6D-829C-2BB0E890A716}" type="presParOf" srcId="{2845F3A1-9A07-4176-AA15-8385DA152831}" destId="{90EFEAC1-212C-481D-8B69-DF49F81E0EBD}" srcOrd="1" destOrd="0" presId="urn:microsoft.com/office/officeart/2005/8/layout/orgChart1"/>
    <dgm:cxn modelId="{D5CBFADD-355F-426F-AFFC-E95F29568A63}" type="presParOf" srcId="{7F73FB9C-33E5-4D0C-99EC-2EF2A8962350}" destId="{471960A9-8CE0-476E-B484-67C70185BE49}" srcOrd="1" destOrd="0" presId="urn:microsoft.com/office/officeart/2005/8/layout/orgChart1"/>
    <dgm:cxn modelId="{C0BFE1AC-5EDB-48E1-8E74-220E393AF568}" type="presParOf" srcId="{7F73FB9C-33E5-4D0C-99EC-2EF2A8962350}" destId="{34DABF8A-5246-47C5-9800-E91B658C01D4}" srcOrd="2" destOrd="0" presId="urn:microsoft.com/office/officeart/2005/8/layout/orgChart1"/>
    <dgm:cxn modelId="{8634F781-8DA7-4363-B454-DEB4656CEFFD}" type="presParOf" srcId="{E40B9FF1-0123-4BFB-A3DE-C332F4D03EC9}" destId="{73D9A998-AC86-4560-B4B2-D2848BDC8F9A}" srcOrd="2" destOrd="0" presId="urn:microsoft.com/office/officeart/2005/8/layout/orgChart1"/>
    <dgm:cxn modelId="{32519785-49DD-4944-B96F-83AA2CE00764}" type="presParOf" srcId="{E40B9FF1-0123-4BFB-A3DE-C332F4D03EC9}" destId="{A23E3D4F-8891-4093-B621-101E9DC3E873}" srcOrd="3" destOrd="0" presId="urn:microsoft.com/office/officeart/2005/8/layout/orgChart1"/>
    <dgm:cxn modelId="{35598CA2-DC91-4FF3-9C30-A431E0213547}" type="presParOf" srcId="{A23E3D4F-8891-4093-B621-101E9DC3E873}" destId="{D99013CF-F416-4952-AA2C-B3EACE57BCFA}" srcOrd="0" destOrd="0" presId="urn:microsoft.com/office/officeart/2005/8/layout/orgChart1"/>
    <dgm:cxn modelId="{68B48A25-8B3C-4698-9910-D427688957D9}" type="presParOf" srcId="{D99013CF-F416-4952-AA2C-B3EACE57BCFA}" destId="{DE5DE425-B6A6-4941-A728-0BECA8826BAB}" srcOrd="0" destOrd="0" presId="urn:microsoft.com/office/officeart/2005/8/layout/orgChart1"/>
    <dgm:cxn modelId="{2B997EE6-D5DE-416E-BB30-9503D0CE4A80}" type="presParOf" srcId="{D99013CF-F416-4952-AA2C-B3EACE57BCFA}" destId="{A5B757BD-3097-48C3-8415-0E70BE033480}" srcOrd="1" destOrd="0" presId="urn:microsoft.com/office/officeart/2005/8/layout/orgChart1"/>
    <dgm:cxn modelId="{ECD1AFBF-DED7-452B-87CF-D7C068BCB6C2}" type="presParOf" srcId="{A23E3D4F-8891-4093-B621-101E9DC3E873}" destId="{93561CD7-A6EF-46E2-B370-D6BDC5F96C51}" srcOrd="1" destOrd="0" presId="urn:microsoft.com/office/officeart/2005/8/layout/orgChart1"/>
    <dgm:cxn modelId="{15315959-DE5E-40CA-965D-3A19CC320A36}" type="presParOf" srcId="{A23E3D4F-8891-4093-B621-101E9DC3E873}" destId="{5D22BEA2-A50A-4404-9142-CF02FE21B76E}" srcOrd="2" destOrd="0" presId="urn:microsoft.com/office/officeart/2005/8/layout/orgChart1"/>
    <dgm:cxn modelId="{F2EB7953-4AF2-4E4E-AC29-D9B943412B0F}" type="presParOf" srcId="{E327B4B5-80F1-4354-AAF4-C63D9AF04D56}" destId="{EAA57986-2B9D-41A0-A864-B42E40421628}" srcOrd="2" destOrd="0" presId="urn:microsoft.com/office/officeart/2005/8/layout/orgChart1"/>
    <dgm:cxn modelId="{1D1858D3-18E5-4694-8DB2-E737BBB89F42}" type="presParOf" srcId="{EAA57986-2B9D-41A0-A864-B42E40421628}" destId="{32D8541C-F5E9-46FD-B5E3-2CE001539C86}" srcOrd="0" destOrd="0" presId="urn:microsoft.com/office/officeart/2005/8/layout/orgChart1"/>
    <dgm:cxn modelId="{E36F922C-3AA8-4A50-A0E6-1E3DA5E0633E}" type="presParOf" srcId="{EAA57986-2B9D-41A0-A864-B42E40421628}" destId="{4B49D562-B8D1-4DEA-9A88-2CD88F8A8358}" srcOrd="1" destOrd="0" presId="urn:microsoft.com/office/officeart/2005/8/layout/orgChart1"/>
    <dgm:cxn modelId="{86DB3037-85AE-4686-AEE7-13151CA9BCD3}" type="presParOf" srcId="{4B49D562-B8D1-4DEA-9A88-2CD88F8A8358}" destId="{422EDE3F-3347-48C3-96D2-78EFBBEE2331}" srcOrd="0" destOrd="0" presId="urn:microsoft.com/office/officeart/2005/8/layout/orgChart1"/>
    <dgm:cxn modelId="{9307D236-FC9B-45B7-AC5F-2E3941C504C4}" type="presParOf" srcId="{422EDE3F-3347-48C3-96D2-78EFBBEE2331}" destId="{3213618A-DC2C-4199-B872-B97F19B06BDE}" srcOrd="0" destOrd="0" presId="urn:microsoft.com/office/officeart/2005/8/layout/orgChart1"/>
    <dgm:cxn modelId="{A3E07D71-B428-4ACE-B11A-4A8A74998B8E}" type="presParOf" srcId="{422EDE3F-3347-48C3-96D2-78EFBBEE2331}" destId="{1BAF9511-A560-4582-BFD5-304008053913}" srcOrd="1" destOrd="0" presId="urn:microsoft.com/office/officeart/2005/8/layout/orgChart1"/>
    <dgm:cxn modelId="{ACE40D79-E677-4F25-9B36-C35AE8019B63}" type="presParOf" srcId="{4B49D562-B8D1-4DEA-9A88-2CD88F8A8358}" destId="{5E7F773F-7BF4-474F-97C1-D04552EE6410}" srcOrd="1" destOrd="0" presId="urn:microsoft.com/office/officeart/2005/8/layout/orgChart1"/>
    <dgm:cxn modelId="{4ACF142A-1243-409B-979D-5F4771498AAD}" type="presParOf" srcId="{4B49D562-B8D1-4DEA-9A88-2CD88F8A8358}" destId="{54EDF2FC-710B-4E1C-8DD0-FEB4687CCEBC}" srcOrd="2" destOrd="0" presId="urn:microsoft.com/office/officeart/2005/8/layout/orgChart1"/>
    <dgm:cxn modelId="{3188E958-9577-426F-8697-76BFDCD86734}" type="presParOf" srcId="{EAA57986-2B9D-41A0-A864-B42E40421628}" destId="{6271D771-92EB-4A83-9719-EB74A67C8DE2}" srcOrd="2" destOrd="0" presId="urn:microsoft.com/office/officeart/2005/8/layout/orgChart1"/>
    <dgm:cxn modelId="{4842227F-2FAE-4BFE-BCD2-863040D5EE45}" type="presParOf" srcId="{EAA57986-2B9D-41A0-A864-B42E40421628}" destId="{C2A5A3E5-036E-493E-A50D-39CCA6E9BB8A}" srcOrd="3" destOrd="0" presId="urn:microsoft.com/office/officeart/2005/8/layout/orgChart1"/>
    <dgm:cxn modelId="{EA12BAC3-B0D2-495C-8B62-5C5D4D40E455}" type="presParOf" srcId="{C2A5A3E5-036E-493E-A50D-39CCA6E9BB8A}" destId="{001DA17D-191C-4BE6-9EE2-C419881F07E0}" srcOrd="0" destOrd="0" presId="urn:microsoft.com/office/officeart/2005/8/layout/orgChart1"/>
    <dgm:cxn modelId="{74C7D0C7-8EBC-4648-B4F7-04F91DB306F6}" type="presParOf" srcId="{001DA17D-191C-4BE6-9EE2-C419881F07E0}" destId="{BE7846FE-A17E-44D3-A48F-7452996CAA18}" srcOrd="0" destOrd="0" presId="urn:microsoft.com/office/officeart/2005/8/layout/orgChart1"/>
    <dgm:cxn modelId="{B4696988-1B23-410A-BD57-24D000411211}" type="presParOf" srcId="{001DA17D-191C-4BE6-9EE2-C419881F07E0}" destId="{D03BFCE2-92CF-4E7B-BB0F-63383E9EF233}" srcOrd="1" destOrd="0" presId="urn:microsoft.com/office/officeart/2005/8/layout/orgChart1"/>
    <dgm:cxn modelId="{30304FAC-E6E4-4A26-B5B2-BCBDA24CB1CA}" type="presParOf" srcId="{C2A5A3E5-036E-493E-A50D-39CCA6E9BB8A}" destId="{E938CA6B-0914-426A-BEDA-0169491D9EAD}" srcOrd="1" destOrd="0" presId="urn:microsoft.com/office/officeart/2005/8/layout/orgChart1"/>
    <dgm:cxn modelId="{A6371B31-C3BE-49E9-8CC9-0D7A708A8504}" type="presParOf" srcId="{C2A5A3E5-036E-493E-A50D-39CCA6E9BB8A}" destId="{E706598E-077F-4722-898F-D5ED82151A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51EAB-4B08-4500-B218-A538AAC2E6EE}">
      <dsp:nvSpPr>
        <dsp:cNvPr id="0" name=""/>
        <dsp:cNvSpPr/>
      </dsp:nvSpPr>
      <dsp:spPr>
        <a:xfrm>
          <a:off x="4019631" y="1188390"/>
          <a:ext cx="1102027" cy="81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504"/>
              </a:lnTo>
              <a:lnTo>
                <a:pt x="1102027" y="81550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D598F-6B59-426F-B412-2F050FCF9795}">
      <dsp:nvSpPr>
        <dsp:cNvPr id="0" name=""/>
        <dsp:cNvSpPr/>
      </dsp:nvSpPr>
      <dsp:spPr>
        <a:xfrm>
          <a:off x="2792460" y="1188390"/>
          <a:ext cx="1227171" cy="815504"/>
        </a:xfrm>
        <a:custGeom>
          <a:avLst/>
          <a:gdLst/>
          <a:ahLst/>
          <a:cxnLst/>
          <a:rect l="0" t="0" r="0" b="0"/>
          <a:pathLst>
            <a:path>
              <a:moveTo>
                <a:pt x="1227171" y="0"/>
              </a:moveTo>
              <a:lnTo>
                <a:pt x="1227171" y="815504"/>
              </a:lnTo>
              <a:lnTo>
                <a:pt x="0" y="81550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FEBCC-1F93-46D8-829B-1ED72B938E8C}">
      <dsp:nvSpPr>
        <dsp:cNvPr id="0" name=""/>
        <dsp:cNvSpPr/>
      </dsp:nvSpPr>
      <dsp:spPr>
        <a:xfrm>
          <a:off x="6325254" y="4267206"/>
          <a:ext cx="91440" cy="1196496"/>
        </a:xfrm>
        <a:custGeom>
          <a:avLst/>
          <a:gdLst/>
          <a:ahLst/>
          <a:cxnLst/>
          <a:rect l="0" t="0" r="0" b="0"/>
          <a:pathLst>
            <a:path>
              <a:moveTo>
                <a:pt x="130990" y="0"/>
              </a:moveTo>
              <a:lnTo>
                <a:pt x="45720" y="1196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E4BAE-B36C-47E3-B75F-3C5498C8C5BD}">
      <dsp:nvSpPr>
        <dsp:cNvPr id="0" name=""/>
        <dsp:cNvSpPr/>
      </dsp:nvSpPr>
      <dsp:spPr>
        <a:xfrm>
          <a:off x="4019631" y="1188390"/>
          <a:ext cx="3326367" cy="196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062"/>
              </a:lnTo>
              <a:lnTo>
                <a:pt x="3326367" y="1733062"/>
              </a:lnTo>
              <a:lnTo>
                <a:pt x="3326367" y="196662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25CAF-2927-4949-B33C-3B1E1B399083}">
      <dsp:nvSpPr>
        <dsp:cNvPr id="0" name=""/>
        <dsp:cNvSpPr/>
      </dsp:nvSpPr>
      <dsp:spPr>
        <a:xfrm>
          <a:off x="76197" y="4273601"/>
          <a:ext cx="222438" cy="1039477"/>
        </a:xfrm>
        <a:custGeom>
          <a:avLst/>
          <a:gdLst/>
          <a:ahLst/>
          <a:cxnLst/>
          <a:rect l="0" t="0" r="0" b="0"/>
          <a:pathLst>
            <a:path>
              <a:moveTo>
                <a:pt x="222438" y="0"/>
              </a:moveTo>
              <a:lnTo>
                <a:pt x="0" y="1039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B1132-A4E1-4680-81F0-44EF0ED8A9B5}">
      <dsp:nvSpPr>
        <dsp:cNvPr id="0" name=""/>
        <dsp:cNvSpPr/>
      </dsp:nvSpPr>
      <dsp:spPr>
        <a:xfrm>
          <a:off x="1188389" y="1188390"/>
          <a:ext cx="2831241" cy="1973018"/>
        </a:xfrm>
        <a:custGeom>
          <a:avLst/>
          <a:gdLst/>
          <a:ahLst/>
          <a:cxnLst/>
          <a:rect l="0" t="0" r="0" b="0"/>
          <a:pathLst>
            <a:path>
              <a:moveTo>
                <a:pt x="2831241" y="0"/>
              </a:moveTo>
              <a:lnTo>
                <a:pt x="2831241" y="1739458"/>
              </a:lnTo>
              <a:lnTo>
                <a:pt x="0" y="1739458"/>
              </a:lnTo>
              <a:lnTo>
                <a:pt x="0" y="197301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9D059-66BD-4104-B7B4-F8A67132ED12}">
      <dsp:nvSpPr>
        <dsp:cNvPr id="0" name=""/>
        <dsp:cNvSpPr/>
      </dsp:nvSpPr>
      <dsp:spPr>
        <a:xfrm>
          <a:off x="2907439" y="76197"/>
          <a:ext cx="2224385" cy="11121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C00000"/>
              </a:solidFill>
            </a:rPr>
            <a:t>B- parenchyma</a:t>
          </a:r>
          <a:endParaRPr lang="en-US" sz="3300" b="1" kern="1200" dirty="0">
            <a:solidFill>
              <a:srgbClr val="C00000"/>
            </a:solidFill>
          </a:endParaRPr>
        </a:p>
      </dsp:txBody>
      <dsp:txXfrm>
        <a:off x="2907439" y="76197"/>
        <a:ext cx="2224385" cy="1112192"/>
      </dsp:txXfrm>
    </dsp:sp>
    <dsp:sp modelId="{ED1CAC93-F284-4BAD-8457-700C7FFC32B6}">
      <dsp:nvSpPr>
        <dsp:cNvPr id="0" name=""/>
        <dsp:cNvSpPr/>
      </dsp:nvSpPr>
      <dsp:spPr>
        <a:xfrm>
          <a:off x="76197" y="3161408"/>
          <a:ext cx="2224385" cy="11121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Lymphoid follicles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76197" y="3161408"/>
        <a:ext cx="2224385" cy="1112192"/>
      </dsp:txXfrm>
    </dsp:sp>
    <dsp:sp modelId="{74089AC0-A6F0-43F9-A16C-56C2238B157E}">
      <dsp:nvSpPr>
        <dsp:cNvPr id="0" name=""/>
        <dsp:cNvSpPr/>
      </dsp:nvSpPr>
      <dsp:spPr>
        <a:xfrm>
          <a:off x="76197" y="4530150"/>
          <a:ext cx="2224385" cy="156585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PALS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Peri</a:t>
          </a:r>
          <a:r>
            <a:rPr lang="en-US" sz="2400" b="1" kern="1200" dirty="0" smtClean="0">
              <a:solidFill>
                <a:schemeClr val="tx1"/>
              </a:solidFill>
            </a:rPr>
            <a:t>-arteriolar lymphatic sheath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6197" y="4530150"/>
        <a:ext cx="2224385" cy="1565855"/>
      </dsp:txXfrm>
    </dsp:sp>
    <dsp:sp modelId="{33AE1813-D7A3-4FFE-8F66-E3D23D5174FC}">
      <dsp:nvSpPr>
        <dsp:cNvPr id="0" name=""/>
        <dsp:cNvSpPr/>
      </dsp:nvSpPr>
      <dsp:spPr>
        <a:xfrm>
          <a:off x="6233807" y="3155013"/>
          <a:ext cx="2224385" cy="11121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Blood sinusoids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6233807" y="3155013"/>
        <a:ext cx="2224385" cy="1112192"/>
      </dsp:txXfrm>
    </dsp:sp>
    <dsp:sp modelId="{19CEDA2B-54EA-489E-958D-6C78B192ADFC}">
      <dsp:nvSpPr>
        <dsp:cNvPr id="0" name=""/>
        <dsp:cNvSpPr/>
      </dsp:nvSpPr>
      <dsp:spPr>
        <a:xfrm>
          <a:off x="6370974" y="4907606"/>
          <a:ext cx="2224385" cy="11121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Splenic cords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6370974" y="4907606"/>
        <a:ext cx="2224385" cy="1112192"/>
      </dsp:txXfrm>
    </dsp:sp>
    <dsp:sp modelId="{B0077A76-790E-4C0F-A32B-1F01BBCFBC5A}">
      <dsp:nvSpPr>
        <dsp:cNvPr id="0" name=""/>
        <dsp:cNvSpPr/>
      </dsp:nvSpPr>
      <dsp:spPr>
        <a:xfrm>
          <a:off x="568075" y="1447798"/>
          <a:ext cx="2224385" cy="11121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White pulp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568075" y="1447798"/>
        <a:ext cx="2224385" cy="1112192"/>
      </dsp:txXfrm>
    </dsp:sp>
    <dsp:sp modelId="{09197828-846B-4648-8F56-312774EB3D8F}">
      <dsp:nvSpPr>
        <dsp:cNvPr id="0" name=""/>
        <dsp:cNvSpPr/>
      </dsp:nvSpPr>
      <dsp:spPr>
        <a:xfrm>
          <a:off x="5121658" y="1447798"/>
          <a:ext cx="2224385" cy="11121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Red pulp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5121658" y="1447798"/>
        <a:ext cx="2224385" cy="1112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D85039-F3E2-4B88-82BF-D3573DF086A5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69FAD36-39C0-4C8A-8F99-EEB760D8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80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FAD36-39C0-4C8A-8F99-EEB760D8AAC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0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82A2D96-5952-4AE0-9333-0157B2398D9C}" type="slidenum">
              <a:rPr lang="ar-SA" altLang="en-US">
                <a:latin typeface="Arial" charset="0"/>
              </a:rPr>
              <a:pPr/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 smtClean="0"/>
          </a:p>
        </p:txBody>
      </p:sp>
    </p:spTree>
    <p:extLst>
      <p:ext uri="{BB962C8B-B14F-4D97-AF65-F5344CB8AC3E}">
        <p14:creationId xmlns:p14="http://schemas.microsoft.com/office/powerpoint/2010/main" val="3557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2146C7D-0FFB-4690-8F86-7DDFDB0DF120}" type="slidenum">
              <a:rPr lang="ar-SA" altLang="en-US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 smtClean="0"/>
          </a:p>
        </p:txBody>
      </p:sp>
    </p:spTree>
    <p:extLst>
      <p:ext uri="{BB962C8B-B14F-4D97-AF65-F5344CB8AC3E}">
        <p14:creationId xmlns:p14="http://schemas.microsoft.com/office/powerpoint/2010/main" val="11569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FAD36-39C0-4C8A-8F99-EEB760D8AAC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E141-965C-44AC-84D2-50333690C501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C90C-E8AD-4922-83A0-B58769BEB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14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8E27-46DC-468B-B8FA-14DD5425F866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3E65-7A3C-4B06-A05D-6B43098BA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78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4D2F-BD63-40E3-B5C4-410E4B93D072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63CA-659C-413E-9B2A-C48E9657A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70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20A6-7002-4076-B4C4-8DB4F1D6EAD0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FF66C4-F33F-4AEC-A686-143AC38FB7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9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66FF-0619-4717-AD48-C2F33D3B49CC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B2E3-BB77-48C0-8B99-519795600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04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DBC7-AD74-4355-B2F7-F54E2F49ACEB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C648-F283-4B26-B876-83AC6C789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16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DF32-CCAF-45FE-8193-49CFA81921F6}" type="datetime1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FE33-1F3E-45CF-98A8-BD2D93DED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4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841F-8189-4BB3-A162-AE53A8F8B691}" type="datetime1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36C2-B736-4950-853C-50809E39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22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B1D8-12DE-45A0-A39C-69B2F8108352}" type="datetime1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F69C-3DDC-43B3-AFE4-E58D6D57C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64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22C4-D10E-4CF4-A47C-97C0A4459F08}" type="datetime1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FB73-65B2-4F2F-BCFE-449375789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6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F7A8-4C5A-4441-BD35-8B37BA42C521}" type="datetime1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9847-9BE7-4DAC-99D5-80B68598E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2DEC-B1A5-493B-B96C-6800016D9DD0}" type="datetime1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B424-4EE8-4CDF-AA5B-38C9A4D7A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0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E653C-4FEC-45EF-9EBF-33CCB2B16DD0}" type="datetime1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5DA9B6-A460-4EB5-93CD-E897D4D08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</a:rPr>
              <a:t>The lymphatic system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</a:rPr>
              <a:t>(Lecture II)</a:t>
            </a:r>
            <a:br>
              <a:rPr lang="en-US" sz="36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</a:rPr>
              <a:t>Professor Dr. Hala El-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</a:rPr>
              <a:t>mazar</a:t>
            </a:r>
            <a:endParaRPr lang="en-US" sz="3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075" name="Picture 2" descr="http://lymphaticsystem.organsofthebody.com/images/lymphatic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43881"/>
            <a:ext cx="4648200" cy="4502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30" y="228600"/>
            <a:ext cx="1073170" cy="10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2"/>
    </mc:Choice>
    <mc:Fallback xmlns="">
      <p:transition spd="slow" advTm="71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057400" y="5791200"/>
            <a:ext cx="5793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 dirty="0"/>
              <a:t>Organization of Cells in white pulp of spleen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2" y="693022"/>
            <a:ext cx="5653578" cy="4717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68569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80"/>
    </mc:Choice>
    <mc:Fallback xmlns="">
      <p:transition spd="slow" advTm="40780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55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u="sng" dirty="0" smtClean="0"/>
              <a:t>II- Red pulp </a:t>
            </a: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u="sng" dirty="0" smtClean="0">
                <a:solidFill>
                  <a:srgbClr val="C00000"/>
                </a:solidFill>
              </a:rPr>
              <a:t>1-Splenic cords (</a:t>
            </a:r>
            <a:r>
              <a:rPr lang="en-US" altLang="en-US" sz="2800" b="1" u="sng" dirty="0" err="1" smtClean="0">
                <a:solidFill>
                  <a:srgbClr val="C00000"/>
                </a:solidFill>
              </a:rPr>
              <a:t>Billroth</a:t>
            </a:r>
            <a:r>
              <a:rPr lang="en-US" altLang="en-US" sz="2800" b="1" u="sng" dirty="0" smtClean="0">
                <a:solidFill>
                  <a:srgbClr val="C00000"/>
                </a:solidFill>
              </a:rPr>
              <a:t> cords):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Network of reticular fibers between </a:t>
            </a:r>
            <a:r>
              <a:rPr lang="en-US" altLang="en-US" sz="2800" dirty="0" smtClean="0"/>
              <a:t>blood sinusoids to support blood cells, T &amp; B lymphocytes </a:t>
            </a:r>
            <a:r>
              <a:rPr lang="en-US" altLang="en-US" sz="2800" dirty="0"/>
              <a:t>,</a:t>
            </a:r>
            <a:r>
              <a:rPr lang="en-US" altLang="en-US" sz="2800" dirty="0" smtClean="0"/>
              <a:t> plasma cells , macrophages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u="sng" dirty="0" smtClean="0">
                <a:solidFill>
                  <a:srgbClr val="C00000"/>
                </a:solidFill>
              </a:rPr>
              <a:t>2-Blood sinusoids (venous sinuses):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wide spaces lined e fenestrated endothelium called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stave cells</a:t>
            </a:r>
            <a:r>
              <a:rPr lang="en-US" altLang="en-US" sz="2800" dirty="0" smtClean="0"/>
              <a:t>  which filter the blood</a:t>
            </a:r>
            <a:endParaRPr lang="en-US" altLang="en-US" sz="2800" b="1" i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i="1" dirty="0" smtClean="0"/>
              <a:t>          </a:t>
            </a:r>
            <a:r>
              <a:rPr lang="en-US" altLang="en-US" sz="2800" i="1" dirty="0" smtClean="0"/>
              <a:t>(Macrophages of spleen called </a:t>
            </a:r>
            <a:r>
              <a:rPr lang="en-US" altLang="en-US" sz="2800" b="1" i="1" u="sng" dirty="0" smtClean="0">
                <a:solidFill>
                  <a:srgbClr val="C00000"/>
                </a:solidFill>
              </a:rPr>
              <a:t>Littoral cells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i="1" dirty="0" smtClean="0"/>
              <a:t>)</a:t>
            </a:r>
            <a:endParaRPr lang="en-US" altLang="en-US" sz="2800" i="1" u="sng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79745"/>
            <a:ext cx="3124200" cy="1835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22"/>
    </mc:Choice>
    <mc:Fallback xmlns="">
      <p:transition spd="slow" advTm="89822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76200"/>
            <a:ext cx="8610600" cy="641667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Stave cells </a:t>
            </a:r>
            <a:r>
              <a:rPr lang="en-US" dirty="0" smtClean="0"/>
              <a:t>, unusual elongated endothelial cells oriented parallel to the sinusoidal blood flow </a:t>
            </a:r>
          </a:p>
          <a:p>
            <a:r>
              <a:rPr lang="en-US" dirty="0" smtClean="0"/>
              <a:t>These cells are sparsely wrapped in reticular fibers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gaps between the endothelial cells mechanically filter the blood cells.. Old or abnormal RBCs attempting to squeeze through the endothelial gaps become badly damaged and subsequently removed by macrophages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2601"/>
            <a:ext cx="56388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20"/>
    </mc:Choice>
    <mc:Fallback xmlns="">
      <p:transition spd="slow" advTm="108120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638800"/>
            <a:ext cx="4038600" cy="660400"/>
          </a:xfrm>
        </p:spPr>
        <p:txBody>
          <a:bodyPr/>
          <a:lstStyle/>
          <a:p>
            <a:pPr eaLnBrk="1" hangingPunct="1"/>
            <a:r>
              <a:rPr lang="en-US" altLang="en-US" sz="2000" b="1" u="sng" dirty="0" smtClean="0"/>
              <a:t>Red Pulp of Spleen (EM)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010400" y="3141663"/>
            <a:ext cx="21336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Garamond" pitchFamily="18" charset="0"/>
              </a:rPr>
              <a:t>Macrophages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Garamond" pitchFamily="18" charset="0"/>
              </a:rPr>
              <a:t>Sinusoids with fenestrated endothelium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6172200" cy="3362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791200" y="3001169"/>
            <a:ext cx="1447800" cy="3516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863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about 120 days the erythrocytes undergo membrane changes &amp; swell , signals for their engulfment by macrophages in the cords of the reticular between the venous sinuses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00"/>
    </mc:Choice>
    <mc:Fallback xmlns="">
      <p:transition spd="slow" advTm="60300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400800"/>
          </a:xfrm>
        </p:spPr>
        <p:txBody>
          <a:bodyPr rtlCol="0">
            <a:normAutofit lnSpcReduction="10000"/>
          </a:bodyPr>
          <a:lstStyle/>
          <a:p>
            <a:pPr marL="171450" lvl="1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71450" lvl="1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u="sng" dirty="0" smtClean="0"/>
              <a:t>1ry</a:t>
            </a:r>
            <a:r>
              <a:rPr lang="en-US" dirty="0" smtClean="0"/>
              <a:t> lymphatic </a:t>
            </a:r>
            <a:r>
              <a:rPr lang="en-US" dirty="0"/>
              <a:t>organ </a:t>
            </a:r>
            <a:r>
              <a:rPr lang="en-US" dirty="0" smtClean="0"/>
              <a:t>e an endocrine  function</a:t>
            </a:r>
            <a:endParaRPr lang="en-US" dirty="0"/>
          </a:p>
          <a:p>
            <a:pPr marL="0" lvl="1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>
              <a:solidFill>
                <a:srgbClr val="C00000"/>
              </a:solidFill>
            </a:endParaRPr>
          </a:p>
          <a:p>
            <a:pPr marL="171450" lvl="1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Location</a:t>
            </a:r>
            <a:r>
              <a:rPr lang="en-US" dirty="0"/>
              <a:t>: behind the sternum in the mediastinum</a:t>
            </a:r>
          </a:p>
          <a:p>
            <a:pPr marL="171450" lvl="1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171450" lvl="1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Single bi-lobed structure</a:t>
            </a:r>
            <a:endParaRPr lang="en-US" dirty="0"/>
          </a:p>
          <a:p>
            <a:pPr marL="0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457200" lvl="1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Development</a:t>
            </a:r>
            <a:r>
              <a:rPr lang="en-US" dirty="0"/>
              <a:t>:</a:t>
            </a:r>
          </a:p>
          <a:p>
            <a:pPr marL="457200" lvl="2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Infant – </a:t>
            </a:r>
            <a:r>
              <a:rPr lang="en-US" sz="2800" dirty="0" smtClean="0"/>
              <a:t> ↑ in size</a:t>
            </a:r>
            <a:endParaRPr lang="en-US" sz="2800" dirty="0"/>
          </a:p>
          <a:p>
            <a:pPr marL="457200" lvl="2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Puberty – maximum size</a:t>
            </a:r>
          </a:p>
          <a:p>
            <a:pPr marL="457200" lvl="2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Adult – ↓ </a:t>
            </a:r>
            <a:r>
              <a:rPr lang="en-US" sz="2800" dirty="0"/>
              <a:t>in size</a:t>
            </a:r>
          </a:p>
          <a:p>
            <a:pPr marL="0" lvl="1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457200" lvl="1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u="sng" dirty="0" smtClean="0"/>
              <a:t>Function</a:t>
            </a:r>
            <a:endParaRPr lang="en-US" b="1" u="sng" dirty="0"/>
          </a:p>
          <a:p>
            <a:pPr marL="0" lvl="2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Differentiation </a:t>
            </a:r>
            <a:r>
              <a:rPr lang="en-US" sz="2800" dirty="0"/>
              <a:t>and maturation of T cells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801" r="417" b="2628"/>
          <a:stretch>
            <a:fillRect/>
          </a:stretch>
        </p:blipFill>
        <p:spPr bwMode="auto">
          <a:xfrm>
            <a:off x="5638800" y="2227263"/>
            <a:ext cx="3352800" cy="3563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505200" y="155575"/>
            <a:ext cx="16033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110000"/>
              </a:lnSpc>
            </a:pPr>
            <a:r>
              <a:rPr lang="en-US" altLang="en-US" sz="3200" b="1" u="sng"/>
              <a:t>Thymus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62"/>
    </mc:Choice>
    <mc:Fallback xmlns="">
      <p:transition spd="slow" advTm="65962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mtClean="0">
                <a:latin typeface="Arial" charset="0"/>
              </a:rPr>
              <a:t>Prof Dr hala Elmazar 2020</a:t>
            </a:r>
            <a:endParaRPr lang="en-US" altLang="en-US" smtClean="0">
              <a:latin typeface="Arial" charset="0"/>
            </a:endParaRPr>
          </a:p>
        </p:txBody>
      </p:sp>
      <p:grpSp>
        <p:nvGrpSpPr>
          <p:cNvPr id="16387" name="Organization Chart 3"/>
          <p:cNvGrpSpPr>
            <a:grpSpLocks/>
          </p:cNvGrpSpPr>
          <p:nvPr/>
        </p:nvGrpSpPr>
        <p:grpSpPr bwMode="auto">
          <a:xfrm>
            <a:off x="457200" y="381000"/>
            <a:ext cx="8382000" cy="6172200"/>
            <a:chOff x="1134" y="1273"/>
            <a:chExt cx="2311" cy="1152"/>
          </a:xfrm>
        </p:grpSpPr>
        <p:cxnSp>
          <p:nvCxnSpPr>
            <p:cNvPr id="16390" name="_s5124"/>
            <p:cNvCxnSpPr>
              <a:cxnSpLocks noChangeShapeType="1"/>
              <a:stCxn id="16398" idx="0"/>
              <a:endCxn id="16396" idx="2"/>
            </p:cNvCxnSpPr>
            <p:nvPr/>
          </p:nvCxnSpPr>
          <p:spPr bwMode="auto">
            <a:xfrm rot="16200000" flipV="1">
              <a:off x="2900" y="1941"/>
              <a:ext cx="144" cy="2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1" name="_s5125"/>
            <p:cNvCxnSpPr>
              <a:cxnSpLocks noChangeShapeType="1"/>
              <a:stCxn id="6" idx="0"/>
              <a:endCxn id="16396" idx="2"/>
            </p:cNvCxnSpPr>
            <p:nvPr/>
          </p:nvCxnSpPr>
          <p:spPr bwMode="auto">
            <a:xfrm rot="5400000" flipH="1" flipV="1">
              <a:off x="2459" y="1748"/>
              <a:ext cx="144" cy="63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2" name="_s5126"/>
            <p:cNvCxnSpPr>
              <a:cxnSpLocks noChangeShapeType="1"/>
              <a:stCxn id="16396" idx="0"/>
              <a:endCxn id="16394" idx="2"/>
            </p:cNvCxnSpPr>
            <p:nvPr/>
          </p:nvCxnSpPr>
          <p:spPr bwMode="auto">
            <a:xfrm rot="16200000" flipV="1">
              <a:off x="2495" y="1352"/>
              <a:ext cx="144" cy="56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3" name="_s5127"/>
            <p:cNvCxnSpPr>
              <a:cxnSpLocks noChangeShapeType="1"/>
              <a:stCxn id="16395" idx="0"/>
              <a:endCxn id="16394" idx="2"/>
            </p:cNvCxnSpPr>
            <p:nvPr/>
          </p:nvCxnSpPr>
          <p:spPr bwMode="auto">
            <a:xfrm rot="5400000" flipH="1" flipV="1">
              <a:off x="1856" y="1271"/>
              <a:ext cx="139" cy="7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4" name="_s5128"/>
            <p:cNvSpPr>
              <a:spLocks noChangeArrowheads="1"/>
            </p:cNvSpPr>
            <p:nvPr/>
          </p:nvSpPr>
          <p:spPr bwMode="auto">
            <a:xfrm>
              <a:off x="1998" y="1273"/>
              <a:ext cx="575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n-US" altLang="en-US" sz="3200" b="1"/>
                <a:t>Thymus</a:t>
              </a:r>
            </a:p>
          </p:txBody>
        </p:sp>
        <p:sp>
          <p:nvSpPr>
            <p:cNvPr id="16395" name="_s5129"/>
            <p:cNvSpPr>
              <a:spLocks noChangeArrowheads="1"/>
            </p:cNvSpPr>
            <p:nvPr/>
          </p:nvSpPr>
          <p:spPr bwMode="auto">
            <a:xfrm>
              <a:off x="1134" y="1700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endParaRPr lang="en-US" altLang="en-US" sz="2800" b="1" u="sng"/>
            </a:p>
            <a:p>
              <a:pPr algn="ctr" eaLnBrk="1" hangingPunct="1"/>
              <a:r>
                <a:rPr lang="en-US" altLang="en-US" sz="2800" b="1" u="sng"/>
                <a:t>A-Stroma</a:t>
              </a:r>
            </a:p>
            <a:p>
              <a:pPr algn="ctr" eaLnBrk="1" hangingPunct="1"/>
              <a:r>
                <a:rPr lang="en-US" altLang="en-US" sz="2800" b="1"/>
                <a:t>1-Capsule</a:t>
              </a:r>
            </a:p>
            <a:p>
              <a:pPr algn="ctr" eaLnBrk="1" hangingPunct="1"/>
              <a:r>
                <a:rPr lang="en-US" altLang="en-US" sz="2800" b="1"/>
                <a:t>2-Trabeculae</a:t>
              </a:r>
            </a:p>
            <a:p>
              <a:pPr algn="ctr" eaLnBrk="1" hangingPunct="1"/>
              <a:endParaRPr lang="en-US" altLang="en-US" sz="2800" b="1"/>
            </a:p>
          </p:txBody>
        </p:sp>
        <p:sp>
          <p:nvSpPr>
            <p:cNvPr id="16396" name="_s5130"/>
            <p:cNvSpPr>
              <a:spLocks noChangeArrowheads="1"/>
            </p:cNvSpPr>
            <p:nvPr/>
          </p:nvSpPr>
          <p:spPr bwMode="auto">
            <a:xfrm>
              <a:off x="2416" y="1705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n-US" altLang="en-US" sz="2800" b="1" u="sng"/>
                <a:t>B-Parenchyma</a:t>
              </a:r>
            </a:p>
            <a:p>
              <a:pPr algn="ctr" eaLnBrk="1" hangingPunct="1"/>
              <a:r>
                <a:rPr lang="en-US" altLang="en-US" sz="2800" b="1"/>
                <a:t>1- Lymphatic</a:t>
              </a:r>
            </a:p>
            <a:p>
              <a:pPr algn="ctr" eaLnBrk="1" hangingPunct="1"/>
              <a:r>
                <a:rPr lang="en-US" altLang="en-US" sz="2800" b="1"/>
                <a:t>2- Epithelial</a:t>
              </a:r>
            </a:p>
          </p:txBody>
        </p:sp>
        <p:sp>
          <p:nvSpPr>
            <p:cNvPr id="6" name="_s5131"/>
            <p:cNvSpPr>
              <a:spLocks noChangeArrowheads="1"/>
            </p:cNvSpPr>
            <p:nvPr/>
          </p:nvSpPr>
          <p:spPr bwMode="auto">
            <a:xfrm>
              <a:off x="1854" y="2137"/>
              <a:ext cx="719" cy="288"/>
            </a:xfrm>
            <a:prstGeom prst="roundRect">
              <a:avLst>
                <a:gd name="adj" fmla="val 16667"/>
              </a:avLst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en-US" sz="3200" b="1" dirty="0">
                  <a:latin typeface="+mj-lt"/>
                </a:rPr>
                <a:t>1.</a:t>
              </a:r>
            </a:p>
            <a:p>
              <a:pPr algn="ctr" eaLnBrk="1" hangingPunct="1">
                <a:defRPr/>
              </a:pPr>
              <a:r>
                <a:rPr lang="en-US" sz="3200" b="1" dirty="0">
                  <a:latin typeface="+mj-lt"/>
                </a:rPr>
                <a:t>Cortex</a:t>
              </a:r>
            </a:p>
          </p:txBody>
        </p:sp>
        <p:sp>
          <p:nvSpPr>
            <p:cNvPr id="16398" name="_s5132"/>
            <p:cNvSpPr>
              <a:spLocks noChangeArrowheads="1"/>
            </p:cNvSpPr>
            <p:nvPr/>
          </p:nvSpPr>
          <p:spPr bwMode="auto">
            <a:xfrm>
              <a:off x="2747" y="2137"/>
              <a:ext cx="698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n-US" altLang="en-US" sz="3200" b="1"/>
                <a:t>2.</a:t>
              </a:r>
            </a:p>
            <a:p>
              <a:pPr algn="ctr" eaLnBrk="1" hangingPunct="1"/>
              <a:r>
                <a:rPr lang="en-US" altLang="en-US" sz="3200" b="1"/>
                <a:t>Medulla</a:t>
              </a:r>
            </a:p>
          </p:txBody>
        </p:sp>
      </p:grpSp>
      <p:pic>
        <p:nvPicPr>
          <p:cNvPr id="16388" name="Picture 26"/>
          <p:cNvPicPr>
            <a:picLocks noGrp="1"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801" r="417" b="2628"/>
          <a:stretch>
            <a:fillRect/>
          </a:stretch>
        </p:blipFill>
        <p:spPr bwMode="auto">
          <a:xfrm>
            <a:off x="228600" y="228600"/>
            <a:ext cx="24384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4" descr="http://anatomy-medicine.com/uploads/posts/2015-12/1449566692_thymus-locatio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6" t="21165" b="4811"/>
          <a:stretch>
            <a:fillRect/>
          </a:stretch>
        </p:blipFill>
        <p:spPr bwMode="auto">
          <a:xfrm>
            <a:off x="6508750" y="152400"/>
            <a:ext cx="24828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68"/>
    </mc:Choice>
    <mc:Fallback xmlns="">
      <p:transition spd="slow" advTm="39768"/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553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b="1" u="sng" smtClean="0">
                <a:solidFill>
                  <a:srgbClr val="C00000"/>
                </a:solidFill>
              </a:rPr>
              <a:t>A- Stroma: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smtClean="0"/>
              <a:t>The thymus is highly lobulated organ</a:t>
            </a:r>
          </a:p>
          <a:p>
            <a:pPr eaLnBrk="1" hangingPunct="1">
              <a:buFont typeface="Arial" charset="0"/>
              <a:buNone/>
            </a:pPr>
            <a:endParaRPr lang="en-US" altLang="en-US" sz="2800" b="1" smtClean="0"/>
          </a:p>
          <a:p>
            <a:pPr eaLnBrk="1" hangingPunct="1">
              <a:buFont typeface="Arial" charset="0"/>
              <a:buNone/>
            </a:pPr>
            <a:r>
              <a:rPr lang="en-US" altLang="en-US" sz="2800" b="1" u="sng" smtClean="0"/>
              <a:t>1- Capsule</a:t>
            </a:r>
            <a:r>
              <a:rPr lang="en-US" altLang="en-US" sz="2800" smtClean="0"/>
              <a:t>: loose CT</a:t>
            </a:r>
          </a:p>
          <a:p>
            <a:pPr eaLnBrk="1" hangingPunct="1">
              <a:buFont typeface="Arial" charset="0"/>
              <a:buNone/>
            </a:pPr>
            <a:endParaRPr lang="en-US" altLang="en-US" sz="2800" b="1" smtClean="0"/>
          </a:p>
          <a:p>
            <a:pPr eaLnBrk="1" hangingPunct="1">
              <a:buFont typeface="Arial" charset="0"/>
              <a:buNone/>
            </a:pPr>
            <a:r>
              <a:rPr lang="en-US" altLang="en-US" sz="2800" b="1" u="sng" smtClean="0"/>
              <a:t>2- Trabeculae (septa):</a:t>
            </a:r>
            <a:endParaRPr lang="en-US" altLang="en-US" sz="2800" u="sng" smtClean="0"/>
          </a:p>
          <a:p>
            <a:pPr eaLnBrk="1" hangingPunct="1">
              <a:buFont typeface="Arial" charset="0"/>
              <a:buNone/>
            </a:pPr>
            <a:r>
              <a:rPr lang="en-US" altLang="en-US" sz="2800" smtClean="0"/>
              <a:t>Arise from capsule, penetrate its substance forming lobes, carry  blood vessels. Each lobe is divided into incomplete lobules</a:t>
            </a:r>
          </a:p>
          <a:p>
            <a:pPr eaLnBrk="1" hangingPunct="1">
              <a:buFont typeface="Arial" charset="0"/>
              <a:buNone/>
            </a:pPr>
            <a:endParaRPr lang="en-US" altLang="en-US" sz="2800" b="1" smtClean="0"/>
          </a:p>
          <a:p>
            <a:pPr eaLnBrk="1" hangingPunct="1">
              <a:buFont typeface="Arial" charset="0"/>
              <a:buNone/>
            </a:pPr>
            <a:r>
              <a:rPr lang="en-US" altLang="en-US" sz="2800" b="1" smtClean="0"/>
              <a:t>3- Thymus </a:t>
            </a:r>
            <a:r>
              <a:rPr lang="en-US" altLang="en-US" sz="2800" smtClean="0"/>
              <a:t> </a:t>
            </a:r>
            <a:r>
              <a:rPr lang="en-US" altLang="en-US" sz="2800" b="1" u="sng" smtClean="0">
                <a:solidFill>
                  <a:srgbClr val="C00000"/>
                </a:solidFill>
              </a:rPr>
              <a:t>has no reticular fibers </a:t>
            </a:r>
            <a:r>
              <a:rPr lang="en-US" altLang="en-US" sz="2800" smtClean="0"/>
              <a:t>. Reticulum is  formed by the processes of epithelial reticular cells</a:t>
            </a:r>
            <a:endParaRPr lang="en-US" altLang="en-US" sz="2800" b="1" smtClean="0"/>
          </a:p>
          <a:p>
            <a:pPr eaLnBrk="1" hangingPunct="1">
              <a:buFont typeface="Arial" charset="0"/>
              <a:buNone/>
            </a:pPr>
            <a:endParaRPr lang="en-US" altLang="en-US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17412" name="Picture 4" descr="http://anatomy-medicine.com/uploads/posts/2015-12/1449566692_thymus-loc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6" t="21165" b="4811"/>
          <a:stretch>
            <a:fillRect/>
          </a:stretch>
        </p:blipFill>
        <p:spPr bwMode="auto">
          <a:xfrm>
            <a:off x="5867400" y="228600"/>
            <a:ext cx="2971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65"/>
    </mc:Choice>
    <mc:Fallback xmlns="">
      <p:transition spd="slow" advTm="74765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14400" y="152400"/>
          <a:ext cx="7406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5" name="Picture 2" descr="http://www.histology-world.com/photomicrographs/thymu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43350"/>
            <a:ext cx="472440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" y="4462463"/>
            <a:ext cx="3733800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u="sng"/>
              <a:t>Both contain:</a:t>
            </a:r>
          </a:p>
          <a:p>
            <a:pPr eaLnBrk="1" hangingPunct="1"/>
            <a:r>
              <a:rPr lang="en-US" altLang="en-US" sz="2400" b="1"/>
              <a:t>1- T. Lymphocytes. </a:t>
            </a:r>
          </a:p>
          <a:p>
            <a:pPr eaLnBrk="1" hangingPunct="1"/>
            <a:r>
              <a:rPr lang="en-US" altLang="en-US" sz="2400" b="1"/>
              <a:t>2- Epithelial reticular cells.</a:t>
            </a:r>
          </a:p>
          <a:p>
            <a:pPr eaLnBrk="1" hangingPunct="1"/>
            <a:r>
              <a:rPr lang="en-US" altLang="en-US" sz="2400" b="1"/>
              <a:t>3- Few macrophages.</a:t>
            </a:r>
          </a:p>
          <a:p>
            <a:pPr eaLnBrk="1" hangingPunct="1"/>
            <a:r>
              <a:rPr lang="en-US" altLang="en-US" sz="2400" b="1"/>
              <a:t>4- Blood capillaries</a:t>
            </a:r>
            <a:endParaRPr lang="en-US" altLang="en-US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93"/>
    </mc:Choice>
    <mc:Fallback xmlns="">
      <p:transition spd="slow" advTm="71893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1- Cortex: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Peripheral </a:t>
            </a:r>
            <a:r>
              <a:rPr lang="en-US" sz="2800" dirty="0"/>
              <a:t>dark-stained </a:t>
            </a:r>
            <a:r>
              <a:rPr lang="en-US" sz="2800" dirty="0" smtClean="0"/>
              <a:t>zone,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/>
              <a:t>where T cell maturation occur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Cortex contains </a:t>
            </a:r>
            <a:r>
              <a:rPr lang="en-US" sz="2800" b="1" u="sng" dirty="0" err="1" smtClean="0"/>
              <a:t>thymocytes</a:t>
            </a:r>
            <a:r>
              <a:rPr lang="en-US" sz="2800" dirty="0" smtClean="0"/>
              <a:t>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/>
              <a:t>   The hematopoietic precursors  migrated from bone marrow →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thymus. Thymocytes  supported by a network of  finely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branched epithelial reticular cells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Thymocytes  </a:t>
            </a:r>
            <a:r>
              <a:rPr lang="en-US" sz="2800" b="1" u="sng" dirty="0" smtClean="0"/>
              <a:t>are completely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surrounded epithelial reticular cells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cortex is the site of </a:t>
            </a:r>
            <a:r>
              <a:rPr lang="en-US" sz="2800" b="1" dirty="0" smtClean="0"/>
              <a:t>earliest events in </a:t>
            </a:r>
            <a:r>
              <a:rPr lang="en-US" sz="2800" b="1" dirty="0" err="1" smtClean="0"/>
              <a:t>thymocyte</a:t>
            </a:r>
            <a:r>
              <a:rPr lang="en-US" sz="2800" b="1" dirty="0" smtClean="0"/>
              <a:t> development,</a:t>
            </a:r>
            <a:r>
              <a:rPr lang="en-US" sz="2800" dirty="0" smtClean="0"/>
              <a:t> where T  cell receptor mature &amp; positive selection take place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Mature </a:t>
            </a:r>
            <a:r>
              <a:rPr lang="en-US" sz="2800" b="1" dirty="0"/>
              <a:t>T lymphocytes </a:t>
            </a:r>
            <a:r>
              <a:rPr lang="en-US" sz="2800" dirty="0"/>
              <a:t>leave the </a:t>
            </a:r>
            <a:r>
              <a:rPr lang="en-US" sz="2800" b="1" dirty="0"/>
              <a:t>cortex </a:t>
            </a:r>
            <a:r>
              <a:rPr lang="en-US" sz="2800" b="1" dirty="0" smtClean="0"/>
              <a:t>→ </a:t>
            </a:r>
            <a:r>
              <a:rPr lang="en-US" sz="2800" b="1" dirty="0"/>
              <a:t>the medulla.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 dirty="0"/>
          </a:p>
        </p:txBody>
      </p:sp>
      <p:pic>
        <p:nvPicPr>
          <p:cNvPr id="19460" name="Picture 2" descr="http://www.histology-world.com/photomicrographs/thym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124200" cy="1846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0062" r="6488" b="10684"/>
          <a:stretch>
            <a:fillRect/>
          </a:stretch>
        </p:blipFill>
        <p:spPr bwMode="auto">
          <a:xfrm>
            <a:off x="6415088" y="3048000"/>
            <a:ext cx="2160587" cy="192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69"/>
    </mc:Choice>
    <mc:Fallback xmlns="">
      <p:transition spd="slow" advTm="146969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organsofimmunesystem-141127031721-conversion-gate01/95/organs-of-the-immune-system-7-638.jpg?cb=1417058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5025" r="3860" b="12794"/>
          <a:stretch>
            <a:fillRect/>
          </a:stretch>
        </p:blipFill>
        <p:spPr bwMode="auto">
          <a:xfrm>
            <a:off x="533400" y="381000"/>
            <a:ext cx="79248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45"/>
    </mc:Choice>
    <mc:Fallback xmlns="">
      <p:transition spd="slow" advTm="79045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784475" y="350838"/>
            <a:ext cx="3387725" cy="868362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Spleen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 smtClean="0"/>
              <a:t>Largest single </a:t>
            </a:r>
            <a:r>
              <a:rPr lang="en-US" altLang="en-US" sz="2800" dirty="0" err="1" smtClean="0"/>
              <a:t>hemo</a:t>
            </a:r>
            <a:r>
              <a:rPr lang="en-US" altLang="en-US" sz="2800" dirty="0" smtClean="0"/>
              <a:t>-lymphatic  organ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smtClean="0"/>
              <a:t>Important blood filter.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Site of destruction of aged RBCs &amp; recycling of iron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smtClean="0"/>
              <a:t>Immunological function through B &amp; T  cells (humoral &amp; cell mediate immunity</a:t>
            </a:r>
            <a:r>
              <a:rPr lang="en-US" altLang="en-US" sz="2800" dirty="0"/>
              <a:t>) </a:t>
            </a:r>
            <a:endParaRPr lang="en-US" altLang="en-US" sz="28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smtClean="0"/>
              <a:t>A site of hematopoiesis in the fetus, and stores RBCs &amp; platelets (blood reservoir).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4101" name="Picture 2" descr="Stroma&#10;&#10;Trabecula&#10;e&#10;&#10;Capsule&#10;Reticular CT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1" r="39180"/>
          <a:stretch>
            <a:fillRect/>
          </a:stretch>
        </p:blipFill>
        <p:spPr bwMode="auto">
          <a:xfrm>
            <a:off x="6477000" y="152400"/>
            <a:ext cx="2514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t="7729" b="10059"/>
          <a:stretch>
            <a:fillRect/>
          </a:stretch>
        </p:blipFill>
        <p:spPr bwMode="auto">
          <a:xfrm>
            <a:off x="471488" y="228600"/>
            <a:ext cx="231298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86"/>
    </mc:Choice>
    <mc:Fallback xmlns="">
      <p:transition spd="slow" advTm="130786"/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00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b="1" u="sng" dirty="0" smtClean="0"/>
              <a:t>T- lymphocytes:</a:t>
            </a:r>
          </a:p>
          <a:p>
            <a:pPr>
              <a:defRPr/>
            </a:pPr>
            <a:r>
              <a:rPr lang="en-US" sz="2800" dirty="0"/>
              <a:t>Responsible for cell mediated immunity &amp; assist B cells in developing humoral </a:t>
            </a:r>
            <a:r>
              <a:rPr lang="en-US" sz="2800" dirty="0" smtClean="0"/>
              <a:t>response</a:t>
            </a:r>
          </a:p>
          <a:p>
            <a:pPr>
              <a:defRPr/>
            </a:pPr>
            <a:r>
              <a:rPr lang="en-US" sz="2800" dirty="0" smtClean="0"/>
              <a:t>Includes several subtypes: </a:t>
            </a:r>
            <a:r>
              <a:rPr lang="en-US" sz="2800" b="1" u="sng" dirty="0" smtClean="0">
                <a:solidFill>
                  <a:srgbClr val="FF0000"/>
                </a:solidFill>
              </a:rPr>
              <a:t>Naïve</a:t>
            </a:r>
            <a:r>
              <a:rPr lang="en-US" sz="2800" dirty="0" smtClean="0"/>
              <a:t>, memory, effector ( T helper, T cytotoxic , T suppressor (T </a:t>
            </a:r>
            <a:r>
              <a:rPr lang="en-US" sz="2800" dirty="0" err="1" smtClean="0"/>
              <a:t>reg</a:t>
            </a:r>
            <a:r>
              <a:rPr lang="en-US" sz="2800" dirty="0" smtClean="0"/>
              <a:t> cells) &amp;T killer cells)</a:t>
            </a:r>
          </a:p>
          <a:p>
            <a:pPr marL="0" indent="0"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The process of T cell development:</a:t>
            </a:r>
          </a:p>
          <a:p>
            <a:pPr>
              <a:defRPr/>
            </a:pPr>
            <a:r>
              <a:rPr lang="en-US" sz="2800" dirty="0" smtClean="0"/>
              <a:t>Stem cells from bone marrow travel to the thymus to reside in  the </a:t>
            </a:r>
            <a:r>
              <a:rPr lang="en-US" sz="2800" b="1" dirty="0" smtClean="0"/>
              <a:t>outer part of cortex </a:t>
            </a:r>
            <a:r>
              <a:rPr lang="en-US" sz="2800" dirty="0" smtClean="0"/>
              <a:t>once there they are called </a:t>
            </a:r>
            <a:r>
              <a:rPr lang="en-US" sz="2800" b="1" u="sng" dirty="0" err="1" smtClean="0"/>
              <a:t>thymocytes</a:t>
            </a:r>
            <a:endParaRPr lang="en-US" sz="2800" b="1" u="sng" dirty="0" smtClean="0"/>
          </a:p>
          <a:p>
            <a:pPr marL="0" indent="0">
              <a:buNone/>
              <a:defRPr/>
            </a:pPr>
            <a:endParaRPr lang="en-US" sz="2800" b="1" u="sng" dirty="0" smtClean="0"/>
          </a:p>
          <a:p>
            <a:pPr>
              <a:defRPr/>
            </a:pPr>
            <a:r>
              <a:rPr lang="en-US" sz="2800" dirty="0" smtClean="0"/>
              <a:t>These </a:t>
            </a:r>
            <a:r>
              <a:rPr lang="en-US" sz="2800" dirty="0" err="1" smtClean="0"/>
              <a:t>thymocytes</a:t>
            </a:r>
            <a:r>
              <a:rPr lang="en-US" sz="2800" dirty="0" smtClean="0"/>
              <a:t> have neither CD4 nor CD8 surface markers ( double –ve T cells)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62"/>
    </mc:Choice>
    <mc:Fallback xmlns="">
      <p:transition spd="slow" advTm="124662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00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Within  </a:t>
            </a:r>
            <a:r>
              <a:rPr lang="en-US" sz="2800" dirty="0"/>
              <a:t>outer cortex the </a:t>
            </a:r>
            <a:r>
              <a:rPr lang="en-US" sz="2800" dirty="0" err="1" smtClean="0"/>
              <a:t>thymocytes</a:t>
            </a:r>
            <a:r>
              <a:rPr lang="en-US" sz="2800" dirty="0" smtClean="0"/>
              <a:t> will proliferate &amp; undergo </a:t>
            </a:r>
            <a:r>
              <a:rPr lang="en-US" sz="2800" dirty="0"/>
              <a:t>genetic arrangement  &amp; </a:t>
            </a:r>
            <a:r>
              <a:rPr lang="en-US" sz="2800" dirty="0" smtClean="0"/>
              <a:t>express 2 cell markers: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1" u="sng" dirty="0" smtClean="0"/>
              <a:t> TCR (T </a:t>
            </a:r>
            <a:r>
              <a:rPr lang="en-US" sz="2800" b="1" u="sng" dirty="0"/>
              <a:t>cell </a:t>
            </a:r>
            <a:r>
              <a:rPr lang="en-US" sz="2800" b="1" u="sng" dirty="0" smtClean="0"/>
              <a:t>receptor)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 </a:t>
            </a:r>
            <a:r>
              <a:rPr lang="en-US" sz="2800" b="1" u="sng" dirty="0" smtClean="0"/>
              <a:t>Cluster differentiation</a:t>
            </a:r>
            <a:r>
              <a:rPr lang="en-US" sz="2800" dirty="0"/>
              <a:t>:</a:t>
            </a:r>
            <a:r>
              <a:rPr lang="en-US" sz="2800" dirty="0" smtClean="0"/>
              <a:t> CD4⁺ </a:t>
            </a:r>
            <a:r>
              <a:rPr lang="en-US" sz="2800" dirty="0"/>
              <a:t>&amp; </a:t>
            </a:r>
            <a:r>
              <a:rPr lang="en-US" sz="2800" dirty="0" smtClean="0"/>
              <a:t>CD8⁺ </a:t>
            </a:r>
            <a:r>
              <a:rPr lang="en-US" sz="2800" dirty="0"/>
              <a:t>( double </a:t>
            </a:r>
            <a:r>
              <a:rPr lang="en-US" sz="2800" dirty="0" smtClean="0"/>
              <a:t>positive T cells 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Double positive T cells that don’t recognize self –MHC  epitope offered to them by cortical ER cells are forced into apoptosis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</a:rPr>
              <a:t>MHC: large section on vertebrates DNA contain genes that code for cell surface proteins 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u="sng" dirty="0" smtClean="0">
              <a:solidFill>
                <a:srgbClr val="FF0000"/>
              </a:solidFill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</a:rPr>
              <a:t>Still in cortex:  double +</a:t>
            </a:r>
            <a:r>
              <a:rPr lang="en-US" sz="2800" dirty="0" err="1">
                <a:solidFill>
                  <a:prstClr val="black"/>
                </a:solidFill>
              </a:rPr>
              <a:t>ve</a:t>
            </a:r>
            <a:r>
              <a:rPr lang="en-US" sz="2800" dirty="0">
                <a:solidFill>
                  <a:prstClr val="black"/>
                </a:solidFill>
              </a:rPr>
              <a:t> cells </a:t>
            </a:r>
            <a:r>
              <a:rPr lang="en-US" sz="2800" dirty="0">
                <a:solidFill>
                  <a:srgbClr val="FF0000"/>
                </a:solidFill>
              </a:rPr>
              <a:t>contact</a:t>
            </a:r>
            <a:r>
              <a:rPr lang="en-US" sz="2800" dirty="0">
                <a:solidFill>
                  <a:prstClr val="black"/>
                </a:solidFill>
              </a:rPr>
              <a:t> ER cells that bear </a:t>
            </a:r>
            <a:r>
              <a:rPr lang="en-US" sz="2800" dirty="0" smtClean="0">
                <a:solidFill>
                  <a:srgbClr val="FF0000"/>
                </a:solidFill>
              </a:rPr>
              <a:t>MHC I </a:t>
            </a:r>
            <a:r>
              <a:rPr lang="en-US" sz="2800" dirty="0">
                <a:solidFill>
                  <a:prstClr val="black"/>
                </a:solidFill>
              </a:rPr>
              <a:t>stop expressing CD4⁺ marker &amp; become single +</a:t>
            </a:r>
            <a:r>
              <a:rPr lang="en-US" sz="2800" dirty="0" err="1">
                <a:solidFill>
                  <a:prstClr val="black"/>
                </a:solidFill>
              </a:rPr>
              <a:t>ve</a:t>
            </a:r>
            <a:r>
              <a:rPr lang="en-US" sz="2800" dirty="0">
                <a:solidFill>
                  <a:prstClr val="black"/>
                </a:solidFill>
              </a:rPr>
              <a:t> T cells that express </a:t>
            </a:r>
            <a:r>
              <a:rPr lang="en-US" sz="2800" dirty="0">
                <a:solidFill>
                  <a:srgbClr val="FF0000"/>
                </a:solidFill>
              </a:rPr>
              <a:t>only CD8⁺ maker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67"/>
    </mc:Choice>
    <mc:Fallback xmlns="">
      <p:transition spd="slow" advTm="205767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526"/>
            <a:ext cx="8823592" cy="6492874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Double +</a:t>
            </a:r>
            <a:r>
              <a:rPr lang="en-US" sz="2800" dirty="0" err="1">
                <a:solidFill>
                  <a:prstClr val="black"/>
                </a:solidFill>
              </a:rPr>
              <a:t>ve</a:t>
            </a:r>
            <a:r>
              <a:rPr lang="en-US" sz="2800" dirty="0">
                <a:solidFill>
                  <a:prstClr val="black"/>
                </a:solidFill>
              </a:rPr>
              <a:t> T cells contact ER cells bear </a:t>
            </a:r>
            <a:r>
              <a:rPr lang="en-US" sz="2800" dirty="0">
                <a:solidFill>
                  <a:srgbClr val="FF0000"/>
                </a:solidFill>
              </a:rPr>
              <a:t>MHC-II</a:t>
            </a:r>
            <a:r>
              <a:rPr lang="en-US" sz="2800" dirty="0">
                <a:solidFill>
                  <a:prstClr val="black"/>
                </a:solidFill>
              </a:rPr>
              <a:t> stop expressing CD8⁺ marker &amp; become single +</a:t>
            </a:r>
            <a:r>
              <a:rPr lang="en-US" sz="2800" dirty="0" err="1">
                <a:solidFill>
                  <a:prstClr val="black"/>
                </a:solidFill>
              </a:rPr>
              <a:t>ve</a:t>
            </a:r>
            <a:r>
              <a:rPr lang="en-US" sz="2800" dirty="0">
                <a:solidFill>
                  <a:prstClr val="black"/>
                </a:solidFill>
              </a:rPr>
              <a:t> T cells that express only </a:t>
            </a:r>
            <a:r>
              <a:rPr lang="en-US" sz="2800" dirty="0">
                <a:solidFill>
                  <a:srgbClr val="FF0000"/>
                </a:solidFill>
              </a:rPr>
              <a:t>CD4⁺ marker 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By </a:t>
            </a:r>
            <a:r>
              <a:rPr lang="en-US" sz="2600" dirty="0">
                <a:solidFill>
                  <a:prstClr val="black"/>
                </a:solidFill>
              </a:rPr>
              <a:t>doing that the T cells acquired the  </a:t>
            </a:r>
            <a:r>
              <a:rPr lang="en-US" sz="2600" b="1" u="sng" dirty="0" err="1">
                <a:solidFill>
                  <a:prstClr val="black"/>
                </a:solidFill>
              </a:rPr>
              <a:t>thymic</a:t>
            </a:r>
            <a:r>
              <a:rPr lang="en-US" sz="2600" b="1" u="sng" dirty="0">
                <a:solidFill>
                  <a:prstClr val="black"/>
                </a:solidFill>
              </a:rPr>
              <a:t> education </a:t>
            </a:r>
            <a:r>
              <a:rPr lang="en-US" sz="2600" dirty="0">
                <a:solidFill>
                  <a:prstClr val="black"/>
                </a:solidFill>
              </a:rPr>
              <a:t>which was done under the influence of hormones sec by </a:t>
            </a:r>
            <a:r>
              <a:rPr lang="en-US" sz="2600" dirty="0" smtClean="0">
                <a:solidFill>
                  <a:prstClr val="black"/>
                </a:solidFill>
              </a:rPr>
              <a:t>ERC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Only </a:t>
            </a:r>
            <a:r>
              <a:rPr lang="en-US" sz="2600" b="1" dirty="0">
                <a:solidFill>
                  <a:prstClr val="black"/>
                </a:solidFill>
              </a:rPr>
              <a:t>1- 3% of Double +</a:t>
            </a:r>
            <a:r>
              <a:rPr lang="en-US" sz="2600" b="1" dirty="0" err="1">
                <a:solidFill>
                  <a:prstClr val="black"/>
                </a:solidFill>
              </a:rPr>
              <a:t>ve</a:t>
            </a:r>
            <a:r>
              <a:rPr lang="en-US" sz="2600" b="1" dirty="0">
                <a:solidFill>
                  <a:prstClr val="black"/>
                </a:solidFill>
              </a:rPr>
              <a:t> T cells will </a:t>
            </a:r>
            <a:r>
              <a:rPr lang="en-US" sz="2600" dirty="0">
                <a:solidFill>
                  <a:prstClr val="black"/>
                </a:solidFill>
              </a:rPr>
              <a:t>survive the </a:t>
            </a:r>
            <a:r>
              <a:rPr lang="en-US" sz="2600" b="1" dirty="0">
                <a:solidFill>
                  <a:prstClr val="black"/>
                </a:solidFill>
              </a:rPr>
              <a:t>selection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process and  will</a:t>
            </a:r>
            <a:r>
              <a:rPr lang="en-US" sz="2600" dirty="0">
                <a:solidFill>
                  <a:prstClr val="black"/>
                </a:solidFill>
              </a:rPr>
              <a:t> allow to enter the </a:t>
            </a:r>
            <a:r>
              <a:rPr lang="en-US" sz="2600" dirty="0" smtClean="0">
                <a:solidFill>
                  <a:prstClr val="black"/>
                </a:solidFill>
              </a:rPr>
              <a:t>medulla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The previous process is called </a:t>
            </a:r>
            <a:r>
              <a:rPr lang="en-US" sz="2800" b="1" u="sng" dirty="0" smtClean="0">
                <a:solidFill>
                  <a:srgbClr val="FF0000"/>
                </a:solidFill>
              </a:rPr>
              <a:t>positive selection</a:t>
            </a:r>
            <a:r>
              <a:rPr lang="en-US" sz="2800" dirty="0" smtClean="0">
                <a:solidFill>
                  <a:srgbClr val="FF0000"/>
                </a:solidFill>
              </a:rPr>
              <a:t> and take place in the </a:t>
            </a:r>
            <a:r>
              <a:rPr lang="en-US" sz="2800" b="1" u="sng" dirty="0" smtClean="0">
                <a:solidFill>
                  <a:srgbClr val="FF0000"/>
                </a:solidFill>
              </a:rPr>
              <a:t>thymus cortex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The final step in maturation of T cells occurs in the medulla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19"/>
    </mc:Choice>
    <mc:Fallback xmlns="">
      <p:transition spd="slow" advTm="103319"/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443"/>
            <a:ext cx="8153400" cy="6243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89"/>
    </mc:Choice>
    <mc:Fallback xmlns="">
      <p:transition spd="slow" advTm="160389"/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medullary ER cells will do another test &amp; present </a:t>
            </a:r>
            <a:r>
              <a:rPr lang="en-US" altLang="en-US" sz="2800" dirty="0" smtClean="0">
                <a:solidFill>
                  <a:srgbClr val="FF0000"/>
                </a:solidFill>
              </a:rPr>
              <a:t>self-epitopes on MHC-I &amp; MHC-II </a:t>
            </a:r>
            <a:r>
              <a:rPr lang="en-US" altLang="en-US" sz="2800" dirty="0" smtClean="0"/>
              <a:t>to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single +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ve</a:t>
            </a:r>
            <a:r>
              <a:rPr lang="en-US" altLang="en-US" sz="2800" dirty="0" smtClean="0">
                <a:solidFill>
                  <a:srgbClr val="FF0000"/>
                </a:solidFill>
              </a:rPr>
              <a:t> T cells </a:t>
            </a:r>
            <a:r>
              <a:rPr lang="en-US" altLang="en-US" sz="2800" dirty="0" smtClean="0"/>
              <a:t>&amp; those who bind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strongly ( It has to be weak reaction)</a:t>
            </a:r>
            <a:r>
              <a:rPr lang="en-US" altLang="en-US" sz="2800" dirty="0" smtClean="0"/>
              <a:t> to the MHC - epitopes complex are forced to apoptosis to prevent autoimmune response. This called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negative selection </a:t>
            </a:r>
            <a:r>
              <a:rPr lang="en-US" altLang="en-US" sz="2800" dirty="0" smtClean="0"/>
              <a:t>and takes place in the </a:t>
            </a:r>
            <a:r>
              <a:rPr lang="en-US" altLang="en-US" sz="2800" b="1" u="sng" dirty="0" err="1" smtClean="0">
                <a:solidFill>
                  <a:srgbClr val="FF0000"/>
                </a:solidFill>
              </a:rPr>
              <a:t>Thymic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 medulla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 cells  re-enter blood stream &amp; travel to 2ry lymphatic organs (LN &amp; spleen) where they settle in </a:t>
            </a:r>
            <a:r>
              <a:rPr lang="en-US" altLang="en-US" sz="2800" b="1" dirty="0" smtClean="0"/>
              <a:t>thymus dependent zones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44"/>
    </mc:Choice>
    <mc:Fallback xmlns="">
      <p:transition spd="slow" advTm="102944"/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685801"/>
            <a:ext cx="71634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64"/>
    </mc:Choice>
    <mc:Fallback xmlns="">
      <p:transition spd="slow" advTm="47864"/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49287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prstClr val="black"/>
                </a:solidFill>
              </a:rPr>
              <a:t>Epithelial </a:t>
            </a:r>
            <a:r>
              <a:rPr lang="en-US" altLang="en-US" sz="2800" dirty="0">
                <a:solidFill>
                  <a:prstClr val="black"/>
                </a:solidFill>
              </a:rPr>
              <a:t>Reticular cells secrete </a:t>
            </a:r>
            <a:r>
              <a:rPr lang="en-US" altLang="en-US" sz="2800" dirty="0" err="1">
                <a:solidFill>
                  <a:srgbClr val="FF0000"/>
                </a:solidFill>
              </a:rPr>
              <a:t>thymic</a:t>
            </a:r>
            <a:r>
              <a:rPr lang="en-US" altLang="en-US" sz="2800" dirty="0">
                <a:solidFill>
                  <a:srgbClr val="FF0000"/>
                </a:solidFill>
              </a:rPr>
              <a:t> hormones </a:t>
            </a:r>
            <a:r>
              <a:rPr lang="en-US" altLang="en-US" sz="2800" dirty="0">
                <a:solidFill>
                  <a:prstClr val="black"/>
                </a:solidFill>
              </a:rPr>
              <a:t>that stimulate: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</a:rPr>
              <a:t>T cell differentiation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</a:rPr>
              <a:t> Expression of surface </a:t>
            </a:r>
            <a:r>
              <a:rPr lang="en-US" altLang="en-US" sz="2800" dirty="0" smtClean="0">
                <a:solidFill>
                  <a:prstClr val="black"/>
                </a:solidFill>
              </a:rPr>
              <a:t>markers</a:t>
            </a:r>
          </a:p>
          <a:p>
            <a:pPr lvl="0" eaLnBrk="1" hangingPunct="1">
              <a:buFont typeface="Wingdings" pitchFamily="2" charset="2"/>
              <a:buChar char="Ø"/>
            </a:pPr>
            <a:endParaRPr lang="en-US" altLang="en-US" sz="2800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2800" dirty="0" smtClean="0"/>
              <a:t>CD4+ cells called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helper T cells</a:t>
            </a:r>
            <a:r>
              <a:rPr lang="en-US" altLang="en-US" sz="2800" dirty="0" smtClean="0">
                <a:solidFill>
                  <a:prstClr val="black"/>
                </a:solidFill>
              </a:rPr>
              <a:t>, indirectly can kill cells indicated as foreign. </a:t>
            </a:r>
            <a:r>
              <a:rPr lang="en-US" altLang="en-US" sz="2800" dirty="0" smtClean="0"/>
              <a:t>While CD8+ cells called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 cytotoxic T cells</a:t>
            </a:r>
            <a:r>
              <a:rPr lang="en-US" altLang="en-US" sz="2800" dirty="0" smtClean="0">
                <a:solidFill>
                  <a:prstClr val="black"/>
                </a:solidFill>
              </a:rPr>
              <a:t> are able directly to kill virus infected &amp; tumor cells</a:t>
            </a:r>
          </a:p>
          <a:p>
            <a:pPr eaLnBrk="1" hangingPunct="1"/>
            <a:r>
              <a:rPr lang="en-US" altLang="en-US" sz="2800" u="sng" dirty="0" smtClean="0">
                <a:solidFill>
                  <a:srgbClr val="FF0000"/>
                </a:solidFill>
              </a:rPr>
              <a:t>MHC I</a:t>
            </a:r>
            <a:r>
              <a:rPr lang="en-US" altLang="en-US" sz="2800" dirty="0" smtClean="0">
                <a:solidFill>
                  <a:prstClr val="black"/>
                </a:solidFill>
              </a:rPr>
              <a:t> molecule is expressed on all nucleated cells </a:t>
            </a:r>
            <a:r>
              <a:rPr lang="en-US" altLang="en-US" sz="2800" u="sng" dirty="0" smtClean="0">
                <a:solidFill>
                  <a:prstClr val="black"/>
                </a:solidFill>
              </a:rPr>
              <a:t>Except RBCs</a:t>
            </a:r>
          </a:p>
          <a:p>
            <a:pPr eaLnBrk="1" hangingPunct="1"/>
            <a:r>
              <a:rPr lang="en-US" altLang="en-US" sz="2800" u="sng" dirty="0" smtClean="0">
                <a:solidFill>
                  <a:srgbClr val="FF0000"/>
                </a:solidFill>
              </a:rPr>
              <a:t>MHC II </a:t>
            </a:r>
            <a:r>
              <a:rPr lang="en-US" altLang="en-US" sz="2800" dirty="0" smtClean="0">
                <a:solidFill>
                  <a:prstClr val="black"/>
                </a:solidFill>
              </a:rPr>
              <a:t>molecule is expressed on antigen presenting cells: macrophages , dendritic cells…</a:t>
            </a:r>
            <a:r>
              <a:rPr lang="en-US" altLang="en-US" sz="2800" dirty="0" err="1" smtClean="0">
                <a:solidFill>
                  <a:prstClr val="black"/>
                </a:solidFill>
              </a:rPr>
              <a:t>etc</a:t>
            </a:r>
            <a:endParaRPr lang="en-US" altLang="en-US" sz="2800" dirty="0" smtClean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</a:pPr>
            <a:endParaRPr lang="en-US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80"/>
    </mc:Choice>
    <mc:Fallback xmlns="">
      <p:transition spd="slow" advTm="66980"/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Epithelial reticular cells (ERCs) 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Branched, acidophilic cells e oval nuclei, their long processes contain </a:t>
            </a:r>
            <a:r>
              <a:rPr lang="en-US" sz="2800" dirty="0" err="1" smtClean="0"/>
              <a:t>tonofilaments</a:t>
            </a: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Called </a:t>
            </a:r>
            <a:r>
              <a:rPr lang="en-US" sz="2800" dirty="0" err="1" smtClean="0"/>
              <a:t>thymic</a:t>
            </a:r>
            <a:r>
              <a:rPr lang="en-US" sz="2800" dirty="0" smtClean="0"/>
              <a:t> </a:t>
            </a:r>
            <a:r>
              <a:rPr lang="en-US" sz="2800" b="1" dirty="0" smtClean="0"/>
              <a:t>nurse cells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Reticular cells connected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together by desmosomes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Do </a:t>
            </a:r>
            <a:r>
              <a:rPr lang="en-US" sz="2800" dirty="0"/>
              <a:t>not produce reticular fibers</a:t>
            </a:r>
            <a:r>
              <a:rPr lang="en-US" sz="2800" dirty="0" smtClean="0"/>
              <a:t>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Found in both cortex &amp; medulla (Cortical ERCs &amp; medullary ERCs)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Contain secretory granules which contain </a:t>
            </a:r>
            <a:r>
              <a:rPr lang="en-US" sz="2800" dirty="0" err="1" smtClean="0"/>
              <a:t>thymic</a:t>
            </a:r>
            <a:r>
              <a:rPr lang="en-US" sz="2800" dirty="0" smtClean="0"/>
              <a:t> hormones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25604" name="Picture 2" descr="http://image.slidesharecdn.com/organsofimmunesystem-141127031721-conversion-gate01/95/organs-of-the-immune-system-7-638.jpg?cb=1417058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5025" r="3860" b="12794"/>
          <a:stretch>
            <a:fillRect/>
          </a:stretch>
        </p:blipFill>
        <p:spPr bwMode="auto">
          <a:xfrm>
            <a:off x="5257800" y="1295400"/>
            <a:ext cx="3733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11"/>
    </mc:Choice>
    <mc:Fallback xmlns="">
      <p:transition spd="slow" advTm="43811"/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051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 smtClean="0">
                <a:solidFill>
                  <a:srgbClr val="C00000"/>
                </a:solidFill>
              </a:rPr>
              <a:t>Functions of ERCs: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1- nursing cells for T cells during their differentiation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2- Secrete the </a:t>
            </a:r>
            <a:r>
              <a:rPr lang="en-US" altLang="en-US" sz="2800" dirty="0" err="1" smtClean="0"/>
              <a:t>thymic</a:t>
            </a:r>
            <a:r>
              <a:rPr lang="en-US" altLang="en-US" sz="2800" dirty="0" smtClean="0"/>
              <a:t> hormones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3- Share in the blood-thymus barrier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4- Antigen presenting cells for developing T lymphocytes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5- in medulla form Hassall’s corpuscles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2800" b="1" u="sng" dirty="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3"/>
    </mc:Choice>
    <mc:Fallback xmlns="">
      <p:transition spd="slow" advTm="26633"/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</p:spPr>
        <p:txBody>
          <a:bodyPr rtlCol="0"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Blood- thymus barrier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/>
              <a:t>Barrier exists in the</a:t>
            </a:r>
            <a:r>
              <a:rPr lang="en-US" sz="2800" b="1" u="sng" dirty="0" smtClean="0">
                <a:solidFill>
                  <a:srgbClr val="C00000"/>
                </a:solidFill>
              </a:rPr>
              <a:t> cortex only</a:t>
            </a:r>
            <a:r>
              <a:rPr lang="en-US" sz="2800" dirty="0" smtClean="0"/>
              <a:t> to separate the developing  T- lymphocytes from antigens in blood </a:t>
            </a:r>
            <a:endParaRPr lang="en-US" sz="2800" b="1" u="sng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u="sng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u="sng" dirty="0" smtClean="0"/>
              <a:t>The barrier is formed by: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1-continuous capillary </a:t>
            </a:r>
            <a:r>
              <a:rPr lang="en-US" sz="2800" dirty="0" smtClean="0"/>
              <a:t>endothelium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2- pericytes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3-thick, continuous </a:t>
            </a:r>
            <a:r>
              <a:rPr lang="en-US" sz="2800" dirty="0"/>
              <a:t>basal </a:t>
            </a:r>
            <a:r>
              <a:rPr lang="en-US" sz="2800" dirty="0" smtClean="0"/>
              <a:t>lamina around endothelium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4- </a:t>
            </a:r>
            <a:r>
              <a:rPr lang="en-US" sz="2800" dirty="0" err="1" smtClean="0"/>
              <a:t>perivacular</a:t>
            </a:r>
            <a:r>
              <a:rPr lang="en-US" sz="2800" dirty="0" smtClean="0"/>
              <a:t> space contains macrophages to deal e any antigen escape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5</a:t>
            </a:r>
            <a:r>
              <a:rPr lang="en-US" sz="2800" dirty="0" smtClean="0"/>
              <a:t>- complete layer of epithelial </a:t>
            </a:r>
            <a:r>
              <a:rPr lang="en-US" sz="2800" dirty="0"/>
              <a:t>reticular cells around </a:t>
            </a:r>
            <a:r>
              <a:rPr lang="en-US" sz="2800" dirty="0" smtClean="0"/>
              <a:t>capillaries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i="1" dirty="0" smtClean="0">
                <a:solidFill>
                  <a:srgbClr val="C00000"/>
                </a:solidFill>
              </a:rPr>
              <a:t>The barrier allow immature T lymphocytes to multiply &amp; differentiate free from foreign </a:t>
            </a:r>
            <a:r>
              <a:rPr lang="en-US" sz="2400" i="1" dirty="0" err="1" smtClean="0">
                <a:solidFill>
                  <a:srgbClr val="C00000"/>
                </a:solidFill>
              </a:rPr>
              <a:t>Ags</a:t>
            </a:r>
            <a:r>
              <a:rPr lang="en-US" sz="2400" i="1" dirty="0" smtClean="0">
                <a:solidFill>
                  <a:srgbClr val="C00000"/>
                </a:solidFill>
              </a:rPr>
              <a:t> before they migrate to medulla &amp; leave thymus to blood</a:t>
            </a:r>
            <a:endParaRPr lang="en-US" sz="2400" i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13"/>
    </mc:Choice>
    <mc:Fallback xmlns="">
      <p:transition spd="slow" advTm="72913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117475" y="152400"/>
            <a:ext cx="8950325" cy="6467475"/>
            <a:chOff x="122" y="96"/>
            <a:chExt cx="5638" cy="4074"/>
          </a:xfrm>
          <a:blipFill>
            <a:blip r:embed="rId2"/>
            <a:tile tx="0" ty="0" sx="100000" sy="100000" flip="none" algn="tl"/>
          </a:blipFill>
        </p:grpSpPr>
        <p:cxnSp>
          <p:nvCxnSpPr>
            <p:cNvPr id="17412" name="_s17412"/>
            <p:cNvCxnSpPr>
              <a:cxnSpLocks noChangeShapeType="1"/>
              <a:stCxn id="13" idx="1"/>
              <a:endCxn id="10" idx="2"/>
            </p:cNvCxnSpPr>
            <p:nvPr/>
          </p:nvCxnSpPr>
          <p:spPr bwMode="auto">
            <a:xfrm rot="10800000">
              <a:off x="4726" y="2469"/>
              <a:ext cx="148" cy="1392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13" name="_s17413"/>
            <p:cNvCxnSpPr>
              <a:cxnSpLocks noChangeShapeType="1"/>
              <a:stCxn id="12" idx="1"/>
              <a:endCxn id="10" idx="2"/>
            </p:cNvCxnSpPr>
            <p:nvPr/>
          </p:nvCxnSpPr>
          <p:spPr bwMode="auto">
            <a:xfrm rot="10800000">
              <a:off x="4726" y="2478"/>
              <a:ext cx="139" cy="608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14" name="_s17414"/>
            <p:cNvCxnSpPr>
              <a:cxnSpLocks noChangeShapeType="1"/>
            </p:cNvCxnSpPr>
            <p:nvPr/>
          </p:nvCxnSpPr>
          <p:spPr bwMode="auto">
            <a:xfrm rot="10800000" flipH="1">
              <a:off x="3494" y="2468"/>
              <a:ext cx="329" cy="617"/>
            </a:xfrm>
            <a:prstGeom prst="bentConnector4">
              <a:avLst>
                <a:gd name="adj1" fmla="val -43769"/>
                <a:gd name="adj2" fmla="val 74939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15" name="_s17415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 flipV="1">
              <a:off x="4321" y="1446"/>
              <a:ext cx="309" cy="50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16" name="_s17416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3730" y="1357"/>
              <a:ext cx="309" cy="67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17" name="_s17417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 flipV="1">
              <a:off x="1892" y="1230"/>
              <a:ext cx="336" cy="960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18" name="_s17418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flipV="1">
              <a:off x="1525" y="1542"/>
              <a:ext cx="55" cy="33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7419" name="_s17419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5400000" flipH="1" flipV="1">
              <a:off x="908" y="1199"/>
              <a:ext cx="330" cy="101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20" name="_s1742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3362" y="65"/>
              <a:ext cx="309" cy="141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17421" name="_s1742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2040" y="159"/>
              <a:ext cx="309" cy="122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3" name="_s17422"/>
            <p:cNvSpPr>
              <a:spLocks noChangeArrowheads="1"/>
            </p:cNvSpPr>
            <p:nvPr/>
          </p:nvSpPr>
          <p:spPr bwMode="auto">
            <a:xfrm>
              <a:off x="2160" y="96"/>
              <a:ext cx="1296" cy="522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sz="2800" b="1" dirty="0">
                  <a:latin typeface="Arial" charset="0"/>
                </a:rPr>
                <a:t>Spleen</a:t>
              </a:r>
            </a:p>
          </p:txBody>
        </p:sp>
        <p:sp>
          <p:nvSpPr>
            <p:cNvPr id="4" name="_s17423"/>
            <p:cNvSpPr>
              <a:spLocks noChangeArrowheads="1"/>
            </p:cNvSpPr>
            <p:nvPr/>
          </p:nvSpPr>
          <p:spPr bwMode="auto">
            <a:xfrm>
              <a:off x="842" y="927"/>
              <a:ext cx="1477" cy="615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sz="2400" b="1" dirty="0">
                  <a:latin typeface="Arial" charset="0"/>
                </a:rPr>
                <a:t>A-</a:t>
              </a:r>
            </a:p>
            <a:p>
              <a:pPr algn="ctr" rtl="1" eaLnBrk="1" hangingPunct="1">
                <a:defRPr/>
              </a:pPr>
              <a:r>
                <a:rPr lang="en-US" sz="2400" b="1" dirty="0" err="1">
                  <a:latin typeface="Arial" charset="0"/>
                </a:rPr>
                <a:t>Stroma</a:t>
              </a:r>
              <a:endParaRPr lang="en-US" sz="2400" b="1" dirty="0">
                <a:latin typeface="Arial" charset="0"/>
              </a:endParaRPr>
            </a:p>
          </p:txBody>
        </p:sp>
        <p:sp>
          <p:nvSpPr>
            <p:cNvPr id="5" name="_s17424"/>
            <p:cNvSpPr>
              <a:spLocks noChangeArrowheads="1"/>
            </p:cNvSpPr>
            <p:nvPr/>
          </p:nvSpPr>
          <p:spPr bwMode="auto">
            <a:xfrm>
              <a:off x="3456" y="927"/>
              <a:ext cx="1536" cy="615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endParaRPr lang="en-US" sz="2400" b="1" dirty="0" smtClean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sz="2400" b="1" dirty="0" smtClean="0">
                  <a:latin typeface="Arial" charset="0"/>
                </a:rPr>
                <a:t>B-</a:t>
              </a:r>
              <a:endParaRPr lang="en-US" sz="2400" b="1" dirty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sz="2400" b="1" dirty="0">
                  <a:latin typeface="Arial" charset="0"/>
                </a:rPr>
                <a:t>Parenchyma</a:t>
              </a:r>
            </a:p>
            <a:p>
              <a:pPr algn="ctr" rtl="1"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" name="_s17425"/>
            <p:cNvSpPr>
              <a:spLocks noChangeArrowheads="1"/>
            </p:cNvSpPr>
            <p:nvPr/>
          </p:nvSpPr>
          <p:spPr bwMode="auto">
            <a:xfrm>
              <a:off x="122" y="1872"/>
              <a:ext cx="886" cy="6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b="1" dirty="0" smtClean="0">
                  <a:latin typeface="Arial" charset="0"/>
                </a:rPr>
                <a:t>Capsule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7" name="_s17426"/>
            <p:cNvSpPr>
              <a:spLocks noChangeArrowheads="1"/>
            </p:cNvSpPr>
            <p:nvPr/>
          </p:nvSpPr>
          <p:spPr bwMode="auto">
            <a:xfrm>
              <a:off x="1082" y="1878"/>
              <a:ext cx="886" cy="6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b="1" dirty="0" smtClean="0">
                  <a:latin typeface="Arial" charset="0"/>
                </a:rPr>
                <a:t>Trabeculae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8" name="_s17427"/>
            <p:cNvSpPr>
              <a:spLocks noChangeArrowheads="1"/>
            </p:cNvSpPr>
            <p:nvPr/>
          </p:nvSpPr>
          <p:spPr bwMode="auto">
            <a:xfrm>
              <a:off x="2097" y="1878"/>
              <a:ext cx="886" cy="6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b="1" dirty="0" smtClean="0">
                  <a:latin typeface="Arial" charset="0"/>
                </a:rPr>
                <a:t>Reticular </a:t>
              </a:r>
              <a:r>
                <a:rPr lang="en-US" b="1" dirty="0">
                  <a:latin typeface="Arial" charset="0"/>
                </a:rPr>
                <a:t>CT</a:t>
              </a:r>
            </a:p>
          </p:txBody>
        </p:sp>
        <p:sp>
          <p:nvSpPr>
            <p:cNvPr id="9" name="_s17428"/>
            <p:cNvSpPr>
              <a:spLocks noChangeArrowheads="1"/>
            </p:cNvSpPr>
            <p:nvPr/>
          </p:nvSpPr>
          <p:spPr bwMode="auto">
            <a:xfrm>
              <a:off x="3102" y="1851"/>
              <a:ext cx="886" cy="6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b="1" dirty="0">
                  <a:latin typeface="Arial" charset="0"/>
                </a:rPr>
                <a:t>1-</a:t>
              </a:r>
            </a:p>
            <a:p>
              <a:pPr algn="ctr" rtl="1" eaLnBrk="1" hangingPunct="1">
                <a:defRPr/>
              </a:pPr>
              <a:r>
                <a:rPr lang="en-US" b="1" dirty="0">
                  <a:latin typeface="Arial" charset="0"/>
                </a:rPr>
                <a:t>White pulp</a:t>
              </a:r>
            </a:p>
          </p:txBody>
        </p:sp>
        <p:sp>
          <p:nvSpPr>
            <p:cNvPr id="10" name="_s17429"/>
            <p:cNvSpPr>
              <a:spLocks noChangeArrowheads="1"/>
            </p:cNvSpPr>
            <p:nvPr/>
          </p:nvSpPr>
          <p:spPr bwMode="auto">
            <a:xfrm>
              <a:off x="4283" y="1851"/>
              <a:ext cx="886" cy="6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endParaRPr lang="en-US" b="1" dirty="0" smtClean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b="1" dirty="0" smtClean="0">
                  <a:latin typeface="Arial" charset="0"/>
                </a:rPr>
                <a:t>2-</a:t>
              </a:r>
              <a:endParaRPr lang="en-US" b="1" dirty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b="1" dirty="0">
                  <a:latin typeface="Arial" charset="0"/>
                </a:rPr>
                <a:t>Red pulp</a:t>
              </a:r>
            </a:p>
            <a:p>
              <a:pPr algn="ctr" rtl="1" eaLnBrk="1" hangingPunct="1"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11" name="_s17430"/>
            <p:cNvSpPr>
              <a:spLocks noChangeArrowheads="1"/>
            </p:cNvSpPr>
            <p:nvPr/>
          </p:nvSpPr>
          <p:spPr bwMode="auto">
            <a:xfrm>
              <a:off x="3216" y="2778"/>
              <a:ext cx="885" cy="615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b="1" dirty="0">
                  <a:latin typeface="Arial" charset="0"/>
                </a:rPr>
                <a:t>Lymphatic</a:t>
              </a:r>
            </a:p>
            <a:p>
              <a:pPr algn="ctr" rtl="1" eaLnBrk="1" hangingPunct="1">
                <a:defRPr/>
              </a:pPr>
              <a:r>
                <a:rPr lang="en-US" b="1" dirty="0">
                  <a:latin typeface="Arial" charset="0"/>
                </a:rPr>
                <a:t> nodules</a:t>
              </a:r>
            </a:p>
          </p:txBody>
        </p:sp>
        <p:sp>
          <p:nvSpPr>
            <p:cNvPr id="12" name="_s17431"/>
            <p:cNvSpPr>
              <a:spLocks noChangeArrowheads="1"/>
            </p:cNvSpPr>
            <p:nvPr/>
          </p:nvSpPr>
          <p:spPr bwMode="auto">
            <a:xfrm>
              <a:off x="4874" y="2778"/>
              <a:ext cx="886" cy="615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b="1" dirty="0" smtClean="0">
                  <a:latin typeface="Arial" charset="0"/>
                </a:rPr>
                <a:t>splenic</a:t>
              </a:r>
              <a:endParaRPr lang="en-US" b="1" dirty="0">
                <a:latin typeface="Arial" charset="0"/>
              </a:endParaRPr>
            </a:p>
            <a:p>
              <a:pPr algn="ctr" rtl="1" eaLnBrk="1" hangingPunct="1">
                <a:defRPr/>
              </a:pPr>
              <a:r>
                <a:rPr lang="en-US" b="1" dirty="0">
                  <a:latin typeface="Arial" charset="0"/>
                </a:rPr>
                <a:t> cords</a:t>
              </a:r>
            </a:p>
          </p:txBody>
        </p:sp>
        <p:sp>
          <p:nvSpPr>
            <p:cNvPr id="13" name="_s17432"/>
            <p:cNvSpPr>
              <a:spLocks noChangeArrowheads="1"/>
            </p:cNvSpPr>
            <p:nvPr/>
          </p:nvSpPr>
          <p:spPr bwMode="auto">
            <a:xfrm>
              <a:off x="4874" y="3552"/>
              <a:ext cx="886" cy="6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1" hangingPunct="1">
                <a:defRPr/>
              </a:pPr>
              <a:r>
                <a:rPr lang="en-US" b="1" dirty="0">
                  <a:latin typeface="Arial" charset="0"/>
                </a:rPr>
                <a:t>Blood </a:t>
              </a:r>
            </a:p>
            <a:p>
              <a:pPr algn="ctr" rtl="1" eaLnBrk="1" hangingPunct="1">
                <a:defRPr/>
              </a:pPr>
              <a:r>
                <a:rPr lang="en-US" b="1" dirty="0">
                  <a:latin typeface="Arial" charset="0"/>
                </a:rPr>
                <a:t>sinusoids</a:t>
              </a:r>
            </a:p>
          </p:txBody>
        </p:sp>
      </p:grpSp>
      <p:pic>
        <p:nvPicPr>
          <p:cNvPr id="5123" name="Picture 2" descr="https://cdn.superstock.com/1773/Download/1773-99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2322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4"/>
    </mc:Choice>
    <mc:Fallback xmlns="">
      <p:transition spd="slow" advTm="30304"/>
    </mc:Fallback>
  </mc:AlternateContent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10"/>
          <p:cNvSpPr txBox="1">
            <a:spLocks noChangeArrowheads="1"/>
          </p:cNvSpPr>
          <p:nvPr/>
        </p:nvSpPr>
        <p:spPr bwMode="auto">
          <a:xfrm>
            <a:off x="2660650" y="228600"/>
            <a:ext cx="3433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latin typeface="Times New Roman" pitchFamily="18" charset="0"/>
              </a:rPr>
              <a:t>Blood thymic barrier</a:t>
            </a:r>
          </a:p>
        </p:txBody>
      </p:sp>
      <p:grpSp>
        <p:nvGrpSpPr>
          <p:cNvPr id="28675" name="Group 132"/>
          <p:cNvGrpSpPr>
            <a:grpSpLocks/>
          </p:cNvGrpSpPr>
          <p:nvPr/>
        </p:nvGrpSpPr>
        <p:grpSpPr bwMode="auto">
          <a:xfrm>
            <a:off x="712788" y="457200"/>
            <a:ext cx="7897812" cy="6094413"/>
            <a:chOff x="348902" y="28575"/>
            <a:chExt cx="8712180" cy="6580017"/>
          </a:xfrm>
        </p:grpSpPr>
        <p:pic>
          <p:nvPicPr>
            <p:cNvPr id="2868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4000"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02" y="3941592"/>
              <a:ext cx="257175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14000"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694" y="28575"/>
              <a:ext cx="2719388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1" name="AutoShape 4"/>
            <p:cNvSpPr>
              <a:spLocks noChangeAspect="1" noChangeArrowheads="1"/>
            </p:cNvSpPr>
            <p:nvPr/>
          </p:nvSpPr>
          <p:spPr bwMode="auto">
            <a:xfrm>
              <a:off x="2840038" y="2128838"/>
              <a:ext cx="2568575" cy="20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ar-EG" altLang="en-US"/>
            </a:p>
          </p:txBody>
        </p:sp>
        <p:pic>
          <p:nvPicPr>
            <p:cNvPr id="286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08175">
              <a:off x="4873443" y="3490732"/>
              <a:ext cx="1444102" cy="417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93" name="Group 17"/>
            <p:cNvGrpSpPr>
              <a:grpSpLocks/>
            </p:cNvGrpSpPr>
            <p:nvPr/>
          </p:nvGrpSpPr>
          <p:grpSpPr bwMode="auto">
            <a:xfrm rot="4589248">
              <a:off x="4039394" y="4507706"/>
              <a:ext cx="847725" cy="842963"/>
              <a:chOff x="3264" y="2718"/>
              <a:chExt cx="534" cy="531"/>
            </a:xfrm>
          </p:grpSpPr>
          <p:sp>
            <p:nvSpPr>
              <p:cNvPr id="28807" name="Oval 18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808" name="Oval 19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694" name="Group 23"/>
            <p:cNvGrpSpPr>
              <a:grpSpLocks/>
            </p:cNvGrpSpPr>
            <p:nvPr/>
          </p:nvGrpSpPr>
          <p:grpSpPr bwMode="auto">
            <a:xfrm rot="-3783063">
              <a:off x="5965060" y="2368181"/>
              <a:ext cx="847725" cy="920750"/>
              <a:chOff x="3264" y="2718"/>
              <a:chExt cx="534" cy="531"/>
            </a:xfrm>
          </p:grpSpPr>
          <p:sp>
            <p:nvSpPr>
              <p:cNvPr id="28805" name="Oval 24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806" name="Oval 25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695" name="Group 26"/>
            <p:cNvGrpSpPr>
              <a:grpSpLocks/>
            </p:cNvGrpSpPr>
            <p:nvPr/>
          </p:nvGrpSpPr>
          <p:grpSpPr bwMode="auto">
            <a:xfrm>
              <a:off x="3355975" y="4241800"/>
              <a:ext cx="847725" cy="842963"/>
              <a:chOff x="3264" y="2718"/>
              <a:chExt cx="534" cy="531"/>
            </a:xfrm>
          </p:grpSpPr>
          <p:sp>
            <p:nvSpPr>
              <p:cNvPr id="28803" name="Oval 27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804" name="Oval 28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696" name="Group 29"/>
            <p:cNvGrpSpPr>
              <a:grpSpLocks/>
            </p:cNvGrpSpPr>
            <p:nvPr/>
          </p:nvGrpSpPr>
          <p:grpSpPr bwMode="auto">
            <a:xfrm rot="-2891295">
              <a:off x="4902994" y="4528344"/>
              <a:ext cx="847725" cy="842963"/>
              <a:chOff x="3264" y="2718"/>
              <a:chExt cx="534" cy="531"/>
            </a:xfrm>
          </p:grpSpPr>
          <p:sp>
            <p:nvSpPr>
              <p:cNvPr id="28801" name="Oval 30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802" name="Oval 31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697" name="Group 46"/>
            <p:cNvGrpSpPr>
              <a:grpSpLocks/>
            </p:cNvGrpSpPr>
            <p:nvPr/>
          </p:nvGrpSpPr>
          <p:grpSpPr bwMode="auto">
            <a:xfrm rot="-627925">
              <a:off x="6089595" y="4201814"/>
              <a:ext cx="847725" cy="842962"/>
              <a:chOff x="3264" y="2718"/>
              <a:chExt cx="534" cy="531"/>
            </a:xfrm>
          </p:grpSpPr>
          <p:sp>
            <p:nvSpPr>
              <p:cNvPr id="28799" name="Oval 47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800" name="Oval 48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698" name="Group 49"/>
            <p:cNvGrpSpPr>
              <a:grpSpLocks/>
            </p:cNvGrpSpPr>
            <p:nvPr/>
          </p:nvGrpSpPr>
          <p:grpSpPr bwMode="auto">
            <a:xfrm rot="415976">
              <a:off x="4873235" y="5428072"/>
              <a:ext cx="847726" cy="842963"/>
              <a:chOff x="3220" y="2691"/>
              <a:chExt cx="534" cy="531"/>
            </a:xfrm>
          </p:grpSpPr>
          <p:sp>
            <p:nvSpPr>
              <p:cNvPr id="28797" name="Oval 50"/>
              <p:cNvSpPr>
                <a:spLocks noChangeArrowheads="1"/>
              </p:cNvSpPr>
              <p:nvPr/>
            </p:nvSpPr>
            <p:spPr bwMode="auto">
              <a:xfrm>
                <a:off x="3226" y="2694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98" name="Oval 51"/>
              <p:cNvSpPr>
                <a:spLocks noChangeArrowheads="1"/>
              </p:cNvSpPr>
              <p:nvPr/>
            </p:nvSpPr>
            <p:spPr bwMode="auto">
              <a:xfrm>
                <a:off x="3220" y="2691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699" name="Group 52"/>
            <p:cNvGrpSpPr>
              <a:grpSpLocks/>
            </p:cNvGrpSpPr>
            <p:nvPr/>
          </p:nvGrpSpPr>
          <p:grpSpPr bwMode="auto">
            <a:xfrm rot="-5217173">
              <a:off x="5552284" y="4858393"/>
              <a:ext cx="847725" cy="842963"/>
              <a:chOff x="3264" y="2718"/>
              <a:chExt cx="534" cy="531"/>
            </a:xfrm>
          </p:grpSpPr>
          <p:sp>
            <p:nvSpPr>
              <p:cNvPr id="28795" name="Oval 53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96" name="Oval 54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0" name="Group 55"/>
            <p:cNvGrpSpPr>
              <a:grpSpLocks/>
            </p:cNvGrpSpPr>
            <p:nvPr/>
          </p:nvGrpSpPr>
          <p:grpSpPr bwMode="auto">
            <a:xfrm rot="-8108468">
              <a:off x="6097325" y="3330068"/>
              <a:ext cx="847725" cy="842962"/>
              <a:chOff x="3264" y="2718"/>
              <a:chExt cx="534" cy="531"/>
            </a:xfrm>
          </p:grpSpPr>
          <p:sp>
            <p:nvSpPr>
              <p:cNvPr id="28793" name="Oval 56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94" name="Oval 57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1" name="Group 59"/>
            <p:cNvGrpSpPr>
              <a:grpSpLocks/>
            </p:cNvGrpSpPr>
            <p:nvPr/>
          </p:nvGrpSpPr>
          <p:grpSpPr bwMode="auto">
            <a:xfrm rot="5462540">
              <a:off x="3020429" y="5224929"/>
              <a:ext cx="847725" cy="842963"/>
              <a:chOff x="3264" y="2718"/>
              <a:chExt cx="534" cy="531"/>
            </a:xfrm>
          </p:grpSpPr>
          <p:sp>
            <p:nvSpPr>
              <p:cNvPr id="28791" name="Oval 60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92" name="Oval 61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2" name="Group 62"/>
            <p:cNvGrpSpPr>
              <a:grpSpLocks/>
            </p:cNvGrpSpPr>
            <p:nvPr/>
          </p:nvGrpSpPr>
          <p:grpSpPr bwMode="auto">
            <a:xfrm rot="6506441">
              <a:off x="1998735" y="3952763"/>
              <a:ext cx="847725" cy="842963"/>
              <a:chOff x="3264" y="2718"/>
              <a:chExt cx="534" cy="531"/>
            </a:xfrm>
          </p:grpSpPr>
          <p:sp>
            <p:nvSpPr>
              <p:cNvPr id="28789" name="Oval 63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90" name="Oval 64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3" name="Group 65"/>
            <p:cNvGrpSpPr>
              <a:grpSpLocks/>
            </p:cNvGrpSpPr>
            <p:nvPr/>
          </p:nvGrpSpPr>
          <p:grpSpPr bwMode="auto">
            <a:xfrm rot="873292">
              <a:off x="2631824" y="4497074"/>
              <a:ext cx="847725" cy="842963"/>
              <a:chOff x="3264" y="2718"/>
              <a:chExt cx="534" cy="531"/>
            </a:xfrm>
          </p:grpSpPr>
          <p:sp>
            <p:nvSpPr>
              <p:cNvPr id="28787" name="Oval 66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88" name="Oval 67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4" name="Group 68"/>
            <p:cNvGrpSpPr>
              <a:grpSpLocks/>
            </p:cNvGrpSpPr>
            <p:nvPr/>
          </p:nvGrpSpPr>
          <p:grpSpPr bwMode="auto">
            <a:xfrm rot="-2018003">
              <a:off x="3900597" y="5383079"/>
              <a:ext cx="847725" cy="842963"/>
              <a:chOff x="3264" y="2718"/>
              <a:chExt cx="534" cy="531"/>
            </a:xfrm>
          </p:grpSpPr>
          <p:sp>
            <p:nvSpPr>
              <p:cNvPr id="28785" name="Oval 69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86" name="Oval 70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5" name="Group 120"/>
            <p:cNvGrpSpPr>
              <a:grpSpLocks/>
            </p:cNvGrpSpPr>
            <p:nvPr/>
          </p:nvGrpSpPr>
          <p:grpSpPr bwMode="auto">
            <a:xfrm>
              <a:off x="1682750" y="885825"/>
              <a:ext cx="1955800" cy="2992438"/>
              <a:chOff x="1060" y="558"/>
              <a:chExt cx="1232" cy="1885"/>
            </a:xfrm>
          </p:grpSpPr>
          <p:grpSp>
            <p:nvGrpSpPr>
              <p:cNvPr id="28773" name="Group 72"/>
              <p:cNvGrpSpPr>
                <a:grpSpLocks/>
              </p:cNvGrpSpPr>
              <p:nvPr/>
            </p:nvGrpSpPr>
            <p:grpSpPr bwMode="auto">
              <a:xfrm rot="10170443">
                <a:off x="1484" y="1547"/>
                <a:ext cx="534" cy="531"/>
                <a:chOff x="3264" y="2718"/>
                <a:chExt cx="534" cy="531"/>
              </a:xfrm>
            </p:grpSpPr>
            <p:sp>
              <p:nvSpPr>
                <p:cNvPr id="28783" name="Oval 73"/>
                <p:cNvSpPr>
                  <a:spLocks noChangeArrowheads="1"/>
                </p:cNvSpPr>
                <p:nvPr/>
              </p:nvSpPr>
              <p:spPr bwMode="auto">
                <a:xfrm>
                  <a:off x="3270" y="2721"/>
                  <a:ext cx="528" cy="528"/>
                </a:xfrm>
                <a:prstGeom prst="ellipse">
                  <a:avLst/>
                </a:prstGeom>
                <a:solidFill>
                  <a:srgbClr val="7878D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  <p:sp>
              <p:nvSpPr>
                <p:cNvPr id="28784" name="Oval 74"/>
                <p:cNvSpPr>
                  <a:spLocks noChangeArrowheads="1"/>
                </p:cNvSpPr>
                <p:nvPr/>
              </p:nvSpPr>
              <p:spPr bwMode="auto">
                <a:xfrm>
                  <a:off x="3264" y="2718"/>
                  <a:ext cx="528" cy="48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8774" name="Group 75"/>
              <p:cNvGrpSpPr>
                <a:grpSpLocks/>
              </p:cNvGrpSpPr>
              <p:nvPr/>
            </p:nvGrpSpPr>
            <p:grpSpPr bwMode="auto">
              <a:xfrm rot="-10385654">
                <a:off x="1758" y="558"/>
                <a:ext cx="534" cy="531"/>
                <a:chOff x="3264" y="2718"/>
                <a:chExt cx="534" cy="531"/>
              </a:xfrm>
            </p:grpSpPr>
            <p:sp>
              <p:nvSpPr>
                <p:cNvPr id="28781" name="Oval 76"/>
                <p:cNvSpPr>
                  <a:spLocks noChangeArrowheads="1"/>
                </p:cNvSpPr>
                <p:nvPr/>
              </p:nvSpPr>
              <p:spPr bwMode="auto">
                <a:xfrm>
                  <a:off x="3270" y="2721"/>
                  <a:ext cx="528" cy="528"/>
                </a:xfrm>
                <a:prstGeom prst="ellipse">
                  <a:avLst/>
                </a:prstGeom>
                <a:solidFill>
                  <a:srgbClr val="7878D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  <p:sp>
              <p:nvSpPr>
                <p:cNvPr id="28782" name="Oval 77"/>
                <p:cNvSpPr>
                  <a:spLocks noChangeArrowheads="1"/>
                </p:cNvSpPr>
                <p:nvPr/>
              </p:nvSpPr>
              <p:spPr bwMode="auto">
                <a:xfrm>
                  <a:off x="3264" y="2718"/>
                  <a:ext cx="528" cy="48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8775" name="Group 78"/>
              <p:cNvGrpSpPr>
                <a:grpSpLocks/>
              </p:cNvGrpSpPr>
              <p:nvPr/>
            </p:nvGrpSpPr>
            <p:grpSpPr bwMode="auto">
              <a:xfrm rot="5581196">
                <a:off x="1370" y="950"/>
                <a:ext cx="534" cy="531"/>
                <a:chOff x="3264" y="2718"/>
                <a:chExt cx="534" cy="531"/>
              </a:xfrm>
            </p:grpSpPr>
            <p:sp>
              <p:nvSpPr>
                <p:cNvPr id="28779" name="Oval 79"/>
                <p:cNvSpPr>
                  <a:spLocks noChangeArrowheads="1"/>
                </p:cNvSpPr>
                <p:nvPr/>
              </p:nvSpPr>
              <p:spPr bwMode="auto">
                <a:xfrm>
                  <a:off x="3270" y="2721"/>
                  <a:ext cx="528" cy="528"/>
                </a:xfrm>
                <a:prstGeom prst="ellipse">
                  <a:avLst/>
                </a:prstGeom>
                <a:solidFill>
                  <a:srgbClr val="7878D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  <p:sp>
              <p:nvSpPr>
                <p:cNvPr id="28780" name="Oval 80"/>
                <p:cNvSpPr>
                  <a:spLocks noChangeArrowheads="1"/>
                </p:cNvSpPr>
                <p:nvPr/>
              </p:nvSpPr>
              <p:spPr bwMode="auto">
                <a:xfrm>
                  <a:off x="3264" y="2718"/>
                  <a:ext cx="528" cy="48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</p:grpSp>
          <p:grpSp>
            <p:nvGrpSpPr>
              <p:cNvPr id="28776" name="Group 81"/>
              <p:cNvGrpSpPr>
                <a:grpSpLocks/>
              </p:cNvGrpSpPr>
              <p:nvPr/>
            </p:nvGrpSpPr>
            <p:grpSpPr bwMode="auto">
              <a:xfrm rot="2689900">
                <a:off x="1060" y="1912"/>
                <a:ext cx="534" cy="531"/>
                <a:chOff x="3264" y="2718"/>
                <a:chExt cx="534" cy="531"/>
              </a:xfrm>
            </p:grpSpPr>
            <p:sp>
              <p:nvSpPr>
                <p:cNvPr id="28777" name="Oval 82"/>
                <p:cNvSpPr>
                  <a:spLocks noChangeArrowheads="1"/>
                </p:cNvSpPr>
                <p:nvPr/>
              </p:nvSpPr>
              <p:spPr bwMode="auto">
                <a:xfrm>
                  <a:off x="3270" y="2721"/>
                  <a:ext cx="528" cy="528"/>
                </a:xfrm>
                <a:prstGeom prst="ellipse">
                  <a:avLst/>
                </a:prstGeom>
                <a:solidFill>
                  <a:srgbClr val="7878D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  <p:sp>
              <p:nvSpPr>
                <p:cNvPr id="28778" name="Oval 83"/>
                <p:cNvSpPr>
                  <a:spLocks noChangeArrowheads="1"/>
                </p:cNvSpPr>
                <p:nvPr/>
              </p:nvSpPr>
              <p:spPr bwMode="auto">
                <a:xfrm>
                  <a:off x="3264" y="2718"/>
                  <a:ext cx="528" cy="48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ar-EG" altLang="en-US"/>
                </a:p>
              </p:txBody>
            </p:sp>
          </p:grpSp>
        </p:grpSp>
        <p:grpSp>
          <p:nvGrpSpPr>
            <p:cNvPr id="28706" name="Group 85"/>
            <p:cNvGrpSpPr>
              <a:grpSpLocks/>
            </p:cNvGrpSpPr>
            <p:nvPr/>
          </p:nvGrpSpPr>
          <p:grpSpPr bwMode="auto">
            <a:xfrm rot="-5976106">
              <a:off x="4936444" y="515297"/>
              <a:ext cx="847725" cy="842963"/>
              <a:chOff x="3264" y="2718"/>
              <a:chExt cx="534" cy="531"/>
            </a:xfrm>
          </p:grpSpPr>
          <p:sp>
            <p:nvSpPr>
              <p:cNvPr id="28771" name="Oval 86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72" name="Oval 87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7" name="Group 88"/>
            <p:cNvGrpSpPr>
              <a:grpSpLocks/>
            </p:cNvGrpSpPr>
            <p:nvPr/>
          </p:nvGrpSpPr>
          <p:grpSpPr bwMode="auto">
            <a:xfrm rot="-4932205">
              <a:off x="6196166" y="1686616"/>
              <a:ext cx="847725" cy="842963"/>
              <a:chOff x="3264" y="2718"/>
              <a:chExt cx="534" cy="531"/>
            </a:xfrm>
          </p:grpSpPr>
          <p:sp>
            <p:nvSpPr>
              <p:cNvPr id="28769" name="Oval 89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70" name="Oval 90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8" name="Group 91"/>
            <p:cNvGrpSpPr>
              <a:grpSpLocks/>
            </p:cNvGrpSpPr>
            <p:nvPr/>
          </p:nvGrpSpPr>
          <p:grpSpPr bwMode="auto">
            <a:xfrm rot="-10565354">
              <a:off x="5584850" y="1062444"/>
              <a:ext cx="847725" cy="842963"/>
              <a:chOff x="3264" y="2718"/>
              <a:chExt cx="534" cy="531"/>
            </a:xfrm>
          </p:grpSpPr>
          <p:sp>
            <p:nvSpPr>
              <p:cNvPr id="28767" name="Oval 92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68" name="Oval 93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09" name="Group 94"/>
            <p:cNvGrpSpPr>
              <a:grpSpLocks/>
            </p:cNvGrpSpPr>
            <p:nvPr/>
          </p:nvGrpSpPr>
          <p:grpSpPr bwMode="auto">
            <a:xfrm rot="8143351">
              <a:off x="4062837" y="632199"/>
              <a:ext cx="847725" cy="842963"/>
              <a:chOff x="3264" y="2718"/>
              <a:chExt cx="534" cy="531"/>
            </a:xfrm>
          </p:grpSpPr>
          <p:sp>
            <p:nvSpPr>
              <p:cNvPr id="28765" name="Oval 95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66" name="Oval 96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10" name="Group 98"/>
            <p:cNvGrpSpPr>
              <a:grpSpLocks/>
            </p:cNvGrpSpPr>
            <p:nvPr/>
          </p:nvGrpSpPr>
          <p:grpSpPr bwMode="auto">
            <a:xfrm rot="-1707515">
              <a:off x="7264371" y="3448528"/>
              <a:ext cx="847725" cy="842963"/>
              <a:chOff x="3264" y="2718"/>
              <a:chExt cx="534" cy="531"/>
            </a:xfrm>
          </p:grpSpPr>
          <p:sp>
            <p:nvSpPr>
              <p:cNvPr id="28763" name="Oval 99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64" name="Oval 100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11" name="Group 101"/>
            <p:cNvGrpSpPr>
              <a:grpSpLocks/>
            </p:cNvGrpSpPr>
            <p:nvPr/>
          </p:nvGrpSpPr>
          <p:grpSpPr bwMode="auto">
            <a:xfrm rot="-663614">
              <a:off x="6416128" y="4969111"/>
              <a:ext cx="847725" cy="842963"/>
              <a:chOff x="3264" y="2718"/>
              <a:chExt cx="534" cy="531"/>
            </a:xfrm>
          </p:grpSpPr>
          <p:sp>
            <p:nvSpPr>
              <p:cNvPr id="28761" name="Oval 102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62" name="Oval 103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12" name="Group 104"/>
            <p:cNvGrpSpPr>
              <a:grpSpLocks/>
            </p:cNvGrpSpPr>
            <p:nvPr/>
          </p:nvGrpSpPr>
          <p:grpSpPr bwMode="auto">
            <a:xfrm rot="-6296763">
              <a:off x="6809220" y="4188870"/>
              <a:ext cx="847725" cy="842963"/>
              <a:chOff x="3264" y="2718"/>
              <a:chExt cx="534" cy="531"/>
            </a:xfrm>
          </p:grpSpPr>
          <p:sp>
            <p:nvSpPr>
              <p:cNvPr id="28759" name="Oval 105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60" name="Oval 106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13" name="Group 107"/>
            <p:cNvGrpSpPr>
              <a:grpSpLocks/>
            </p:cNvGrpSpPr>
            <p:nvPr/>
          </p:nvGrpSpPr>
          <p:grpSpPr bwMode="auto">
            <a:xfrm rot="-9188058">
              <a:off x="6794265" y="2725736"/>
              <a:ext cx="847725" cy="842963"/>
              <a:chOff x="3264" y="2718"/>
              <a:chExt cx="534" cy="531"/>
            </a:xfrm>
          </p:grpSpPr>
          <p:sp>
            <p:nvSpPr>
              <p:cNvPr id="28757" name="Oval 108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58" name="Oval 109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14" name="Group 117"/>
            <p:cNvGrpSpPr>
              <a:grpSpLocks/>
            </p:cNvGrpSpPr>
            <p:nvPr/>
          </p:nvGrpSpPr>
          <p:grpSpPr bwMode="auto">
            <a:xfrm rot="2689900">
              <a:off x="1547813" y="2162175"/>
              <a:ext cx="847725" cy="842963"/>
              <a:chOff x="3264" y="2718"/>
              <a:chExt cx="534" cy="531"/>
            </a:xfrm>
          </p:grpSpPr>
          <p:sp>
            <p:nvSpPr>
              <p:cNvPr id="28755" name="Oval 118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56" name="Oval 119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pic>
          <p:nvPicPr>
            <p:cNvPr id="2871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81512">
              <a:off x="3031584" y="2683922"/>
              <a:ext cx="1373653" cy="51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6" name="Oval 9"/>
            <p:cNvSpPr>
              <a:spLocks noChangeArrowheads="1"/>
            </p:cNvSpPr>
            <p:nvPr/>
          </p:nvSpPr>
          <p:spPr bwMode="auto">
            <a:xfrm rot="1198987">
              <a:off x="3848100" y="2552700"/>
              <a:ext cx="1592263" cy="1579562"/>
            </a:xfrm>
            <a:prstGeom prst="ellipse">
              <a:avLst/>
            </a:prstGeom>
            <a:solidFill>
              <a:srgbClr val="787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ar-EG" altLang="en-US"/>
            </a:p>
          </p:txBody>
        </p:sp>
        <p:sp>
          <p:nvSpPr>
            <p:cNvPr id="28717" name="Oval 10" descr="80%"/>
            <p:cNvSpPr>
              <a:spLocks noChangeArrowheads="1"/>
            </p:cNvSpPr>
            <p:nvPr/>
          </p:nvSpPr>
          <p:spPr bwMode="auto">
            <a:xfrm rot="1300881">
              <a:off x="4170363" y="3932238"/>
              <a:ext cx="311150" cy="100012"/>
            </a:xfrm>
            <a:prstGeom prst="ellipse">
              <a:avLst/>
            </a:prstGeom>
            <a:pattFill prst="pct80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eaLnBrk="1" hangingPunct="1"/>
              <a:endParaRPr lang="ar-EG" altLang="en-US"/>
            </a:p>
          </p:txBody>
        </p:sp>
        <p:sp>
          <p:nvSpPr>
            <p:cNvPr id="28718" name="Oval 11" descr="75%"/>
            <p:cNvSpPr>
              <a:spLocks noChangeArrowheads="1"/>
            </p:cNvSpPr>
            <p:nvPr/>
          </p:nvSpPr>
          <p:spPr bwMode="auto">
            <a:xfrm rot="1486406">
              <a:off x="4730384" y="2626987"/>
              <a:ext cx="323970" cy="111410"/>
            </a:xfrm>
            <a:prstGeom prst="ellipse">
              <a:avLst/>
            </a:prstGeom>
            <a:pattFill prst="pct75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56796" dir="1593903" algn="ctr" rotWithShape="0">
                <a:schemeClr val="bg1">
                  <a:alpha val="50000"/>
                </a:schemeClr>
              </a:outerShdw>
            </a:effectLst>
          </p:spPr>
          <p:txBody>
            <a:bodyPr lIns="82296" tIns="41148" rIns="82296" bIns="41148" anchor="ctr"/>
            <a:lstStyle/>
            <a:p>
              <a:pPr algn="ctr" eaLnBrk="1" hangingPunct="1"/>
              <a:endParaRPr lang="ar-JO" altLang="en-US">
                <a:latin typeface="Arial" charset="0"/>
              </a:endParaRPr>
            </a:p>
          </p:txBody>
        </p:sp>
        <p:sp>
          <p:nvSpPr>
            <p:cNvPr id="28719" name="Oval 12"/>
            <p:cNvSpPr>
              <a:spLocks noChangeArrowheads="1"/>
            </p:cNvSpPr>
            <p:nvPr/>
          </p:nvSpPr>
          <p:spPr bwMode="auto">
            <a:xfrm rot="1207186">
              <a:off x="3846513" y="2687638"/>
              <a:ext cx="1593850" cy="12747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ar-EG" altLang="en-US"/>
            </a:p>
          </p:txBody>
        </p:sp>
        <p:grpSp>
          <p:nvGrpSpPr>
            <p:cNvPr id="28720" name="Group 13"/>
            <p:cNvGrpSpPr>
              <a:grpSpLocks/>
            </p:cNvGrpSpPr>
            <p:nvPr/>
          </p:nvGrpSpPr>
          <p:grpSpPr bwMode="auto">
            <a:xfrm>
              <a:off x="3960813" y="2751138"/>
              <a:ext cx="985838" cy="1025525"/>
              <a:chOff x="3361" y="1499"/>
              <a:chExt cx="621" cy="646"/>
            </a:xfrm>
          </p:grpSpPr>
          <p:sp>
            <p:nvSpPr>
              <p:cNvPr id="28753" name="Oval 14"/>
              <p:cNvSpPr>
                <a:spLocks noChangeAspect="1" noChangeArrowheads="1"/>
              </p:cNvSpPr>
              <p:nvPr/>
            </p:nvSpPr>
            <p:spPr bwMode="auto">
              <a:xfrm rot="1198987">
                <a:off x="3361" y="1499"/>
                <a:ext cx="621" cy="64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eaLnBrk="1" hangingPunct="1"/>
                <a:endParaRPr lang="ar-EG" altLang="en-US"/>
              </a:p>
            </p:txBody>
          </p:sp>
          <p:sp>
            <p:nvSpPr>
              <p:cNvPr id="28754" name="Oval 15"/>
              <p:cNvSpPr>
                <a:spLocks noChangeAspect="1" noChangeArrowheads="1"/>
              </p:cNvSpPr>
              <p:nvPr/>
            </p:nvSpPr>
            <p:spPr bwMode="auto">
              <a:xfrm rot="1198987">
                <a:off x="3462" y="1602"/>
                <a:ext cx="415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2296" tIns="41148" rIns="82296" bIns="41148" anchor="ctr"/>
              <a:lstStyle/>
              <a:p>
                <a:pPr algn="ctr" eaLnBrk="1" hangingPunct="1"/>
                <a:endParaRPr lang="ar-EG" altLang="en-US"/>
              </a:p>
            </p:txBody>
          </p:sp>
        </p:grpSp>
        <p:sp>
          <p:nvSpPr>
            <p:cNvPr id="28721" name="Freeform 16"/>
            <p:cNvSpPr>
              <a:spLocks/>
            </p:cNvSpPr>
            <p:nvPr/>
          </p:nvSpPr>
          <p:spPr bwMode="auto">
            <a:xfrm>
              <a:off x="3333750" y="2444751"/>
              <a:ext cx="2590800" cy="1828799"/>
            </a:xfrm>
            <a:custGeom>
              <a:avLst/>
              <a:gdLst>
                <a:gd name="T0" fmla="*/ 2147483647 w 1632"/>
                <a:gd name="T1" fmla="*/ 2147483647 h 1152"/>
                <a:gd name="T2" fmla="*/ 2147483647 w 1632"/>
                <a:gd name="T3" fmla="*/ 2147483647 h 1152"/>
                <a:gd name="T4" fmla="*/ 2147483647 w 1632"/>
                <a:gd name="T5" fmla="*/ 2147483647 h 1152"/>
                <a:gd name="T6" fmla="*/ 2147483647 w 1632"/>
                <a:gd name="T7" fmla="*/ 2147483647 h 1152"/>
                <a:gd name="T8" fmla="*/ 2147483647 w 1632"/>
                <a:gd name="T9" fmla="*/ 2147483647 h 1152"/>
                <a:gd name="T10" fmla="*/ 2147483647 w 1632"/>
                <a:gd name="T11" fmla="*/ 2147483647 h 1152"/>
                <a:gd name="T12" fmla="*/ 2147483647 w 1632"/>
                <a:gd name="T13" fmla="*/ 2147483647 h 1152"/>
                <a:gd name="T14" fmla="*/ 2147483647 w 1632"/>
                <a:gd name="T15" fmla="*/ 2147483647 h 1152"/>
                <a:gd name="T16" fmla="*/ 2147483647 w 1632"/>
                <a:gd name="T17" fmla="*/ 2147483647 h 1152"/>
                <a:gd name="T18" fmla="*/ 2147483647 w 1632"/>
                <a:gd name="T19" fmla="*/ 2147483647 h 1152"/>
                <a:gd name="T20" fmla="*/ 2147483647 w 1632"/>
                <a:gd name="T21" fmla="*/ 2147483647 h 1152"/>
                <a:gd name="T22" fmla="*/ 2147483647 w 1632"/>
                <a:gd name="T23" fmla="*/ 2147483647 h 1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2"/>
                <a:gd name="T37" fmla="*/ 0 h 1152"/>
                <a:gd name="T38" fmla="*/ 1632 w 1632"/>
                <a:gd name="T39" fmla="*/ 1152 h 11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2" h="1152">
                  <a:moveTo>
                    <a:pt x="1598" y="570"/>
                  </a:moveTo>
                  <a:cubicBezTo>
                    <a:pt x="1558" y="468"/>
                    <a:pt x="1467" y="344"/>
                    <a:pt x="1377" y="260"/>
                  </a:cubicBezTo>
                  <a:cubicBezTo>
                    <a:pt x="1296" y="194"/>
                    <a:pt x="1183" y="108"/>
                    <a:pt x="1058" y="65"/>
                  </a:cubicBezTo>
                  <a:cubicBezTo>
                    <a:pt x="959" y="37"/>
                    <a:pt x="749" y="0"/>
                    <a:pt x="624" y="3"/>
                  </a:cubicBezTo>
                  <a:cubicBezTo>
                    <a:pt x="481" y="12"/>
                    <a:pt x="299" y="72"/>
                    <a:pt x="198" y="118"/>
                  </a:cubicBezTo>
                  <a:cubicBezTo>
                    <a:pt x="141" y="152"/>
                    <a:pt x="50" y="220"/>
                    <a:pt x="21" y="278"/>
                  </a:cubicBezTo>
                  <a:cubicBezTo>
                    <a:pt x="0" y="353"/>
                    <a:pt x="50" y="505"/>
                    <a:pt x="74" y="570"/>
                  </a:cubicBezTo>
                  <a:cubicBezTo>
                    <a:pt x="130" y="676"/>
                    <a:pt x="280" y="836"/>
                    <a:pt x="358" y="916"/>
                  </a:cubicBezTo>
                  <a:cubicBezTo>
                    <a:pt x="501" y="1010"/>
                    <a:pt x="788" y="1100"/>
                    <a:pt x="934" y="1137"/>
                  </a:cubicBezTo>
                  <a:cubicBezTo>
                    <a:pt x="1049" y="1152"/>
                    <a:pt x="1161" y="1146"/>
                    <a:pt x="1235" y="1137"/>
                  </a:cubicBezTo>
                  <a:cubicBezTo>
                    <a:pt x="1343" y="1102"/>
                    <a:pt x="1521" y="1019"/>
                    <a:pt x="1581" y="925"/>
                  </a:cubicBezTo>
                  <a:cubicBezTo>
                    <a:pt x="1604" y="848"/>
                    <a:pt x="1632" y="681"/>
                    <a:pt x="1598" y="570"/>
                  </a:cubicBez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22" name="Group 130"/>
            <p:cNvGrpSpPr>
              <a:grpSpLocks/>
            </p:cNvGrpSpPr>
            <p:nvPr/>
          </p:nvGrpSpPr>
          <p:grpSpPr bwMode="auto">
            <a:xfrm>
              <a:off x="5018088" y="3500438"/>
              <a:ext cx="173038" cy="201612"/>
              <a:chOff x="3161" y="2205"/>
              <a:chExt cx="109" cy="127"/>
            </a:xfrm>
          </p:grpSpPr>
          <p:sp>
            <p:nvSpPr>
              <p:cNvPr id="28750" name="Oval 122"/>
              <p:cNvSpPr>
                <a:spLocks noChangeArrowheads="1"/>
              </p:cNvSpPr>
              <p:nvPr/>
            </p:nvSpPr>
            <p:spPr bwMode="auto">
              <a:xfrm>
                <a:off x="3198" y="2206"/>
                <a:ext cx="45" cy="1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51" name="Oval 123"/>
              <p:cNvSpPr>
                <a:spLocks noChangeArrowheads="1"/>
              </p:cNvSpPr>
              <p:nvPr/>
            </p:nvSpPr>
            <p:spPr bwMode="auto">
              <a:xfrm>
                <a:off x="3161" y="2251"/>
                <a:ext cx="46" cy="6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52" name="Oval 124"/>
              <p:cNvSpPr>
                <a:spLocks noChangeArrowheads="1"/>
              </p:cNvSpPr>
              <p:nvPr/>
            </p:nvSpPr>
            <p:spPr bwMode="auto">
              <a:xfrm>
                <a:off x="3224" y="2205"/>
                <a:ext cx="46" cy="6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23" name="Group 131"/>
            <p:cNvGrpSpPr>
              <a:grpSpLocks/>
            </p:cNvGrpSpPr>
            <p:nvPr/>
          </p:nvGrpSpPr>
          <p:grpSpPr bwMode="auto">
            <a:xfrm>
              <a:off x="5089525" y="3182938"/>
              <a:ext cx="144463" cy="180975"/>
              <a:chOff x="3206" y="2005"/>
              <a:chExt cx="91" cy="114"/>
            </a:xfrm>
          </p:grpSpPr>
          <p:sp>
            <p:nvSpPr>
              <p:cNvPr id="28747" name="Oval 127"/>
              <p:cNvSpPr>
                <a:spLocks noChangeArrowheads="1"/>
              </p:cNvSpPr>
              <p:nvPr/>
            </p:nvSpPr>
            <p:spPr bwMode="auto">
              <a:xfrm>
                <a:off x="3243" y="2024"/>
                <a:ext cx="45" cy="9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48" name="Oval 128"/>
              <p:cNvSpPr>
                <a:spLocks noChangeArrowheads="1"/>
              </p:cNvSpPr>
              <p:nvPr/>
            </p:nvSpPr>
            <p:spPr bwMode="auto">
              <a:xfrm>
                <a:off x="3206" y="2058"/>
                <a:ext cx="46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49" name="Oval 129"/>
              <p:cNvSpPr>
                <a:spLocks noChangeArrowheads="1"/>
              </p:cNvSpPr>
              <p:nvPr/>
            </p:nvSpPr>
            <p:spPr bwMode="auto">
              <a:xfrm>
                <a:off x="3251" y="2005"/>
                <a:ext cx="46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24" name="Group 113"/>
            <p:cNvGrpSpPr>
              <a:grpSpLocks/>
            </p:cNvGrpSpPr>
            <p:nvPr/>
          </p:nvGrpSpPr>
          <p:grpSpPr bwMode="auto">
            <a:xfrm rot="540000">
              <a:off x="3386649" y="2209321"/>
              <a:ext cx="2926080" cy="1251860"/>
              <a:chOff x="2063" y="1452"/>
              <a:chExt cx="1768" cy="621"/>
            </a:xfrm>
          </p:grpSpPr>
          <p:sp>
            <p:nvSpPr>
              <p:cNvPr id="28745" name="AutoShape 111"/>
              <p:cNvSpPr>
                <a:spLocks noChangeArrowheads="1"/>
              </p:cNvSpPr>
              <p:nvPr/>
            </p:nvSpPr>
            <p:spPr bwMode="auto">
              <a:xfrm rot="6016476">
                <a:off x="2636" y="879"/>
                <a:ext cx="621" cy="1768"/>
              </a:xfrm>
              <a:prstGeom prst="moon">
                <a:avLst>
                  <a:gd name="adj" fmla="val 11843"/>
                </a:avLst>
              </a:prstGeom>
              <a:solidFill>
                <a:srgbClr val="F577E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46" name="Oval 112"/>
              <p:cNvSpPr>
                <a:spLocks noChangeArrowheads="1"/>
              </p:cNvSpPr>
              <p:nvPr/>
            </p:nvSpPr>
            <p:spPr bwMode="auto">
              <a:xfrm rot="420000">
                <a:off x="2926" y="1480"/>
                <a:ext cx="181" cy="4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25" name="Group 33"/>
            <p:cNvGrpSpPr>
              <a:grpSpLocks/>
            </p:cNvGrpSpPr>
            <p:nvPr/>
          </p:nvGrpSpPr>
          <p:grpSpPr bwMode="auto">
            <a:xfrm rot="-7441770">
              <a:off x="3581400" y="1341069"/>
              <a:ext cx="847725" cy="842962"/>
              <a:chOff x="3264" y="2718"/>
              <a:chExt cx="534" cy="531"/>
            </a:xfrm>
          </p:grpSpPr>
          <p:sp>
            <p:nvSpPr>
              <p:cNvPr id="28743" name="Oval 34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44" name="Oval 35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26" name="Group 36"/>
            <p:cNvGrpSpPr>
              <a:grpSpLocks/>
            </p:cNvGrpSpPr>
            <p:nvPr/>
          </p:nvGrpSpPr>
          <p:grpSpPr bwMode="auto">
            <a:xfrm rot="-6397869">
              <a:off x="5261497" y="1653089"/>
              <a:ext cx="847725" cy="842962"/>
              <a:chOff x="3264" y="2718"/>
              <a:chExt cx="534" cy="531"/>
            </a:xfrm>
          </p:grpSpPr>
          <p:sp>
            <p:nvSpPr>
              <p:cNvPr id="28741" name="Oval 37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42" name="Oval 38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27" name="Group 39"/>
            <p:cNvGrpSpPr>
              <a:grpSpLocks/>
            </p:cNvGrpSpPr>
            <p:nvPr/>
          </p:nvGrpSpPr>
          <p:grpSpPr bwMode="auto">
            <a:xfrm rot="9568982">
              <a:off x="4441825" y="1328717"/>
              <a:ext cx="847725" cy="842963"/>
              <a:chOff x="3264" y="2718"/>
              <a:chExt cx="534" cy="531"/>
            </a:xfrm>
          </p:grpSpPr>
          <p:sp>
            <p:nvSpPr>
              <p:cNvPr id="28739" name="Oval 40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40" name="Oval 41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28" name="Group 42"/>
            <p:cNvGrpSpPr>
              <a:grpSpLocks/>
            </p:cNvGrpSpPr>
            <p:nvPr/>
          </p:nvGrpSpPr>
          <p:grpSpPr bwMode="auto">
            <a:xfrm rot="6677687">
              <a:off x="2835275" y="1797051"/>
              <a:ext cx="847725" cy="842962"/>
              <a:chOff x="3264" y="2718"/>
              <a:chExt cx="534" cy="531"/>
            </a:xfrm>
          </p:grpSpPr>
          <p:sp>
            <p:nvSpPr>
              <p:cNvPr id="28737" name="Oval 43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38" name="Oval 44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29" name="Group 114"/>
            <p:cNvGrpSpPr>
              <a:grpSpLocks/>
            </p:cNvGrpSpPr>
            <p:nvPr/>
          </p:nvGrpSpPr>
          <p:grpSpPr bwMode="auto">
            <a:xfrm rot="-10320000">
              <a:off x="3041476" y="3306822"/>
              <a:ext cx="2916631" cy="1130301"/>
              <a:chOff x="2036" y="1422"/>
              <a:chExt cx="1768" cy="712"/>
            </a:xfrm>
          </p:grpSpPr>
          <p:sp>
            <p:nvSpPr>
              <p:cNvPr id="28735" name="AutoShape 115"/>
              <p:cNvSpPr>
                <a:spLocks noChangeArrowheads="1"/>
              </p:cNvSpPr>
              <p:nvPr/>
            </p:nvSpPr>
            <p:spPr bwMode="auto">
              <a:xfrm rot="6016476">
                <a:off x="2564" y="894"/>
                <a:ext cx="712" cy="1768"/>
              </a:xfrm>
              <a:prstGeom prst="moon">
                <a:avLst>
                  <a:gd name="adj" fmla="val 11843"/>
                </a:avLst>
              </a:prstGeom>
              <a:solidFill>
                <a:srgbClr val="F577E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36" name="Oval 116"/>
              <p:cNvSpPr>
                <a:spLocks noChangeArrowheads="1"/>
              </p:cNvSpPr>
              <p:nvPr/>
            </p:nvSpPr>
            <p:spPr bwMode="auto">
              <a:xfrm rot="420000">
                <a:off x="2926" y="1480"/>
                <a:ext cx="181" cy="4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grpSp>
          <p:nvGrpSpPr>
            <p:cNvPr id="28730" name="Group 20"/>
            <p:cNvGrpSpPr>
              <a:grpSpLocks/>
            </p:cNvGrpSpPr>
            <p:nvPr/>
          </p:nvGrpSpPr>
          <p:grpSpPr bwMode="auto">
            <a:xfrm rot="5633149">
              <a:off x="2516981" y="3286920"/>
              <a:ext cx="847725" cy="842962"/>
              <a:chOff x="3264" y="2718"/>
              <a:chExt cx="534" cy="531"/>
            </a:xfrm>
          </p:grpSpPr>
          <p:sp>
            <p:nvSpPr>
              <p:cNvPr id="28733" name="Oval 21"/>
              <p:cNvSpPr>
                <a:spLocks noChangeArrowheads="1"/>
              </p:cNvSpPr>
              <p:nvPr/>
            </p:nvSpPr>
            <p:spPr bwMode="auto">
              <a:xfrm>
                <a:off x="3270" y="2721"/>
                <a:ext cx="528" cy="528"/>
              </a:xfrm>
              <a:prstGeom prst="ellipse">
                <a:avLst/>
              </a:prstGeom>
              <a:solidFill>
                <a:srgbClr val="7878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  <p:sp>
            <p:nvSpPr>
              <p:cNvPr id="28734" name="Oval 22"/>
              <p:cNvSpPr>
                <a:spLocks noChangeArrowheads="1"/>
              </p:cNvSpPr>
              <p:nvPr/>
            </p:nvSpPr>
            <p:spPr bwMode="auto">
              <a:xfrm>
                <a:off x="3264" y="2718"/>
                <a:ext cx="528" cy="4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ar-EG" altLang="en-US"/>
              </a:p>
            </p:txBody>
          </p:sp>
        </p:grpSp>
        <p:sp>
          <p:nvSpPr>
            <p:cNvPr id="131" name="Arc 130"/>
            <p:cNvSpPr/>
            <p:nvPr/>
          </p:nvSpPr>
          <p:spPr bwMode="auto">
            <a:xfrm rot="1380000">
              <a:off x="4077189" y="2407596"/>
              <a:ext cx="1453489" cy="1943667"/>
            </a:xfrm>
            <a:prstGeom prst="arc">
              <a:avLst>
                <a:gd name="adj1" fmla="val 18146750"/>
                <a:gd name="adj2" fmla="val 3580855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2" name="Arc 131"/>
            <p:cNvSpPr/>
            <p:nvPr/>
          </p:nvSpPr>
          <p:spPr bwMode="auto">
            <a:xfrm rot="11880000">
              <a:off x="3732205" y="2392171"/>
              <a:ext cx="1453489" cy="1941953"/>
            </a:xfrm>
            <a:prstGeom prst="arc">
              <a:avLst>
                <a:gd name="adj1" fmla="val 19063876"/>
                <a:gd name="adj2" fmla="val 3787879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71438" y="2928938"/>
            <a:ext cx="151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EF29D3"/>
                </a:solidFill>
                <a:latin typeface="Times New Roman" pitchFamily="18" charset="0"/>
              </a:rPr>
              <a:t>epithelial</a:t>
            </a:r>
          </a:p>
          <a:p>
            <a:pPr algn="ctr" eaLnBrk="1" hangingPunct="1"/>
            <a:r>
              <a:rPr lang="en-US" altLang="en-US" sz="2400" b="1">
                <a:solidFill>
                  <a:srgbClr val="EF29D3"/>
                </a:solidFill>
                <a:latin typeface="Times New Roman" pitchFamily="18" charset="0"/>
              </a:rPr>
              <a:t>reticular </a:t>
            </a:r>
          </a:p>
          <a:p>
            <a:pPr algn="ctr" eaLnBrk="1" hangingPunct="1"/>
            <a:r>
              <a:rPr lang="en-US" altLang="en-US" sz="2400" b="1">
                <a:solidFill>
                  <a:srgbClr val="EF29D3"/>
                </a:solidFill>
                <a:latin typeface="Times New Roman" pitchFamily="18" charset="0"/>
              </a:rPr>
              <a:t>cell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642938" y="823913"/>
            <a:ext cx="2011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4E4EC6"/>
                </a:solidFill>
                <a:latin typeface="Times New Roman" pitchFamily="18" charset="0"/>
              </a:rPr>
              <a:t>endothelium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7700963" y="3348038"/>
            <a:ext cx="124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pericyte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7267575" y="5000625"/>
            <a:ext cx="1743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itchFamily="18" charset="0"/>
              </a:rPr>
              <a:t>basement 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</a:rPr>
              <a:t>membrane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937704" y="1287067"/>
            <a:ext cx="17107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glow rad="63500">
                    <a:srgbClr val="92D050">
                      <a:alpha val="40000"/>
                    </a:srgbClr>
                  </a:glow>
                </a:effectLst>
                <a:latin typeface="Arial" charset="0"/>
                <a:cs typeface="+mn-cs"/>
              </a:rPr>
              <a:t>macrophage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69875" y="4996353"/>
            <a:ext cx="17107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glow rad="63500">
                    <a:srgbClr val="6EA92D">
                      <a:alpha val="40000"/>
                    </a:srgbClr>
                  </a:glow>
                </a:effectLst>
                <a:latin typeface="Arial" charset="0"/>
                <a:cs typeface="+mn-cs"/>
              </a:rPr>
              <a:t>macrophage</a:t>
            </a:r>
          </a:p>
        </p:txBody>
      </p:sp>
      <p:cxnSp>
        <p:nvCxnSpPr>
          <p:cNvPr id="141" name="Straight Arrow Connector 140"/>
          <p:cNvCxnSpPr/>
          <p:nvPr/>
        </p:nvCxnSpPr>
        <p:spPr bwMode="auto">
          <a:xfrm>
            <a:off x="1214414" y="3857628"/>
            <a:ext cx="228601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F29D3"/>
            </a:solidFill>
            <a:prstDash val="solid"/>
            <a:round/>
            <a:headEnd type="none" w="med" len="med"/>
            <a:tailEnd type="arrow"/>
          </a:ln>
          <a:effectLst>
            <a:glow rad="63500">
              <a:srgbClr val="FFFFFF"/>
            </a:glow>
          </a:effectLst>
        </p:spPr>
      </p:cxnSp>
      <p:cxnSp>
        <p:nvCxnSpPr>
          <p:cNvPr id="142" name="Straight Arrow Connector 141"/>
          <p:cNvCxnSpPr/>
          <p:nvPr/>
        </p:nvCxnSpPr>
        <p:spPr bwMode="auto">
          <a:xfrm flipH="1">
            <a:off x="5608320" y="3808412"/>
            <a:ext cx="201168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6D6D6D"/>
            </a:solidFill>
            <a:prstDash val="solid"/>
            <a:round/>
            <a:headEnd type="none" w="med" len="med"/>
            <a:tailEnd type="arrow"/>
          </a:ln>
          <a:effectLst>
            <a:glow rad="63500">
              <a:srgbClr val="FFFFFF"/>
            </a:glow>
          </a:effectLst>
        </p:spPr>
      </p:cxnSp>
      <p:cxnSp>
        <p:nvCxnSpPr>
          <p:cNvPr id="143" name="Straight Arrow Connector 142"/>
          <p:cNvCxnSpPr/>
          <p:nvPr/>
        </p:nvCxnSpPr>
        <p:spPr bwMode="auto">
          <a:xfrm flipH="1" flipV="1">
            <a:off x="5398485" y="4263721"/>
            <a:ext cx="1985357" cy="11639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rgbClr val="FFFFFF"/>
            </a:glow>
          </a:effectLst>
        </p:spPr>
      </p:cxnSp>
      <p:cxnSp>
        <p:nvCxnSpPr>
          <p:cNvPr id="145" name="Straight Arrow Connector 144"/>
          <p:cNvCxnSpPr/>
          <p:nvPr/>
        </p:nvCxnSpPr>
        <p:spPr bwMode="auto">
          <a:xfrm>
            <a:off x="1857356" y="1134448"/>
            <a:ext cx="2819199" cy="17097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E4EC6"/>
            </a:solidFill>
            <a:prstDash val="solid"/>
            <a:round/>
            <a:headEnd type="none" w="med" len="med"/>
            <a:tailEnd type="arrow"/>
          </a:ln>
          <a:effectLst>
            <a:glow rad="63500">
              <a:srgbClr val="FFFFFF"/>
            </a:glow>
          </a:effectLst>
        </p:spPr>
      </p:cxnSp>
      <p:sp>
        <p:nvSpPr>
          <p:cNvPr id="147" name="TextBox 146"/>
          <p:cNvSpPr txBox="1"/>
          <p:nvPr/>
        </p:nvSpPr>
        <p:spPr>
          <a:xfrm>
            <a:off x="4017512" y="3031730"/>
            <a:ext cx="8531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glow rad="63500">
                    <a:srgbClr val="FFFFFF"/>
                  </a:glow>
                </a:effectLst>
                <a:latin typeface="Arial" charset="0"/>
                <a:cs typeface="+mn-cs"/>
              </a:rPr>
              <a:t>RBC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4837113" y="2982913"/>
            <a:ext cx="56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Ag</a:t>
            </a:r>
          </a:p>
        </p:txBody>
      </p:sp>
      <p:sp>
        <p:nvSpPr>
          <p:cNvPr id="140" name="Footer Placeholder 1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20"/>
    </mc:Choice>
    <mc:Fallback xmlns="">
      <p:transition spd="slow" advTm="60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/>
      <p:bldP spid="148" grpId="0"/>
    </p:bld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675"/>
            <a:ext cx="8839200" cy="6511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Function of thymus:</a:t>
            </a:r>
            <a:endParaRPr lang="en-US" sz="2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/>
              <a:t>Production </a:t>
            </a:r>
            <a:r>
              <a:rPr lang="en-US" sz="2800" kern="0" dirty="0"/>
              <a:t>of mature T-lymphocytes </a:t>
            </a:r>
            <a:r>
              <a:rPr lang="en-US" sz="2800" kern="0" dirty="0" smtClean="0"/>
              <a:t> (helper &amp; </a:t>
            </a:r>
            <a:r>
              <a:rPr lang="en-US" sz="2800" kern="0" dirty="0"/>
              <a:t>cytotoxic T </a:t>
            </a:r>
            <a:r>
              <a:rPr lang="en-US" sz="2800" kern="0" dirty="0" smtClean="0"/>
              <a:t>cells)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kern="0" dirty="0"/>
              <a:t> </a:t>
            </a:r>
            <a:r>
              <a:rPr lang="en-US" sz="2800" kern="0" dirty="0" smtClean="0"/>
              <a:t>     (mature </a:t>
            </a:r>
            <a:r>
              <a:rPr lang="en-US" sz="2800" kern="0" dirty="0"/>
              <a:t>T-lymphocytes → thymus dependent </a:t>
            </a:r>
            <a:r>
              <a:rPr lang="en-US" sz="2800" kern="0" dirty="0" smtClean="0"/>
              <a:t>zones 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kern="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/>
              <a:t>Secretion </a:t>
            </a:r>
            <a:r>
              <a:rPr lang="en-US" sz="2800" kern="0" dirty="0"/>
              <a:t>of </a:t>
            </a:r>
            <a:r>
              <a:rPr lang="en-US" sz="2800" kern="0" dirty="0" smtClean="0"/>
              <a:t>hormones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kern="0" dirty="0" err="1" smtClean="0"/>
              <a:t>Thymulin</a:t>
            </a:r>
            <a:endParaRPr lang="en-US" sz="2800" kern="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kern="0" dirty="0" err="1" smtClean="0"/>
              <a:t>Thymopoietin</a:t>
            </a:r>
            <a:r>
              <a:rPr lang="en-US" sz="2800" kern="0" dirty="0" smtClean="0"/>
              <a:t> 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kern="0" dirty="0" err="1" smtClean="0"/>
              <a:t>Thymosins</a:t>
            </a:r>
            <a:r>
              <a:rPr lang="ar-EG" sz="2800" kern="0" dirty="0" smtClean="0"/>
              <a:t> </a:t>
            </a:r>
            <a:endParaRPr lang="en-US" sz="2800" kern="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kern="0" dirty="0" err="1" smtClean="0"/>
              <a:t>Thymic</a:t>
            </a:r>
            <a:r>
              <a:rPr lang="en-US" sz="2800" kern="0" dirty="0" smtClean="0"/>
              <a:t> humoral factor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9"/>
    </mc:Choice>
    <mc:Fallback xmlns="">
      <p:transition spd="slow" advTm="26049"/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 smtClean="0">
                <a:solidFill>
                  <a:srgbClr val="C00000"/>
                </a:solidFill>
              </a:rPr>
              <a:t>2-Medulla: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Contains fully differentiated T lymphocytes, which leave medulla through </a:t>
            </a:r>
            <a:r>
              <a:rPr lang="en-US" altLang="en-US" sz="2800" dirty="0" err="1" smtClean="0"/>
              <a:t>venules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T cells  travel to 2ry lymphatic organs (LN &amp; spleen) where they settle in thymus dependent zones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Contains </a:t>
            </a:r>
            <a:r>
              <a:rPr lang="en-US" altLang="en-US" sz="2800" b="1" dirty="0" smtClean="0"/>
              <a:t>Hassall's corpuscles</a:t>
            </a:r>
            <a:r>
              <a:rPr lang="en-US" altLang="en-US" sz="2800" dirty="0" smtClean="0"/>
              <a:t> (diagnostic feature), which vary in size from 25 to 200 µm in diameter &amp; are acidophilic in reaction.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29700" name="Picture 2" descr="https://s3.amazonaws.com/classconnection/823/flashcards/1840823/png/hassall%27s_11357829318523-150480E236147AC7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4038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81400" y="5638800"/>
            <a:ext cx="2438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955675" y="5410200"/>
            <a:ext cx="25495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Hassall’s corpuscle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01"/>
    </mc:Choice>
    <mc:Fallback xmlns="">
      <p:transition spd="slow" advTm="43801"/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30723" name="Picture 2" descr="http://muslimtents.com/drahmad/histo/slides/28thy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b="23482"/>
          <a:stretch>
            <a:fillRect/>
          </a:stretch>
        </p:blipFill>
        <p:spPr bwMode="auto">
          <a:xfrm>
            <a:off x="762000" y="457200"/>
            <a:ext cx="7543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447800" y="5638800"/>
            <a:ext cx="59197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Thymus gland showing Hassall’s corpuscles in medulla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8"/>
    </mc:Choice>
    <mc:Fallback xmlns="">
      <p:transition spd="slow" advTm="19268"/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172200"/>
          </a:xfrm>
        </p:spPr>
        <p:txBody>
          <a:bodyPr rtlCol="0">
            <a:norm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Hassall’s corpuscle consist  mass of degenerated reticular cells  surrounded e concentric </a:t>
            </a:r>
            <a:r>
              <a:rPr lang="en-US" sz="2800" dirty="0"/>
              <a:t>layers </a:t>
            </a:r>
            <a:r>
              <a:rPr lang="en-US" sz="2800" dirty="0" smtClean="0"/>
              <a:t>of epithelial reticular cells 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Thymus gland of adult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/>
              <a:t>Formed by: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* </a:t>
            </a:r>
            <a:r>
              <a:rPr lang="en-US" sz="2800" dirty="0"/>
              <a:t>Fibrous &amp; adipose tissue.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* Few lymphocytes, </a:t>
            </a:r>
            <a:r>
              <a:rPr lang="en-US" sz="2800" dirty="0" smtClean="0"/>
              <a:t> ER cells.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* Hassall's corpuscles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31748" name="Picture 2" descr="http://intranet.tdmu.edu.te.ua/data/kafedra/internal/histolog/classes_stud/en/stomat/ptn/1/13%20Immune%20and%20hemopoietic%20organs.files/image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038600" cy="380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0"/>
    </mc:Choice>
    <mc:Fallback xmlns="">
      <p:transition spd="slow" advTm="38800"/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u="sng" dirty="0" smtClean="0"/>
              <a:t>MALT Examples </a:t>
            </a:r>
            <a:r>
              <a:rPr lang="en-US" sz="2800" u="sng" dirty="0"/>
              <a:t>are: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1 .Payer's patches of ileum 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2. MALT of appendix.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33796" name="Picture 2" descr="http://www.apsubiology.org/anatomy/2020/2020_Exam_Reviews/Exam_3/lymph%20nodule%20esophagu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2200"/>
            <a:ext cx="373221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04800" y="5848350"/>
            <a:ext cx="30067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MALT in wall of esophagus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6332538" y="2876550"/>
            <a:ext cx="16986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MALT in ileum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6096000" y="6324600"/>
            <a:ext cx="20859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MALT in appendix</a:t>
            </a:r>
          </a:p>
        </p:txBody>
      </p:sp>
      <p:pic>
        <p:nvPicPr>
          <p:cNvPr id="33800" name="Picture 2" descr="17-35_800pixel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1148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6" descr="http://www.thehealthnews.org/news/06/08/01/peyer.6.th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14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62"/>
    </mc:Choice>
    <mc:Fallback xmlns="">
      <p:transition spd="slow" advTm="31562"/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7200" b="1" smtClean="0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34820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81300"/>
            <a:ext cx="3714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7"/>
    </mc:Choice>
    <mc:Fallback xmlns="">
      <p:transition spd="slow" advTm="506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Structure of spleen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A-Stroma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2800" b="1" u="sng" dirty="0" smtClean="0"/>
              <a:t>1-Capsule: </a:t>
            </a:r>
            <a:r>
              <a:rPr lang="en-US" altLang="en-US" sz="2800" dirty="0" smtClean="0"/>
              <a:t>thick, rich in collagenous,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dirty="0" smtClean="0"/>
              <a:t>elastic fibers &amp;  smooth </a:t>
            </a:r>
            <a:r>
              <a:rPr lang="en-US" altLang="en-US" sz="2800" dirty="0" err="1" smtClean="0"/>
              <a:t>ms</a:t>
            </a:r>
            <a:r>
              <a:rPr lang="en-US" altLang="en-US" sz="2800" dirty="0" smtClean="0"/>
              <a:t> cells.</a:t>
            </a:r>
          </a:p>
          <a:p>
            <a:pPr eaLnBrk="1" hangingPunct="1">
              <a:buFont typeface="Arial" charset="0"/>
              <a:buNone/>
            </a:pPr>
            <a:endParaRPr lang="en-US" altLang="en-US" sz="2800" b="1" u="sng" dirty="0" smtClean="0"/>
          </a:p>
          <a:p>
            <a:pPr eaLnBrk="1" hangingPunct="1">
              <a:buFont typeface="Arial" charset="0"/>
              <a:buNone/>
            </a:pPr>
            <a:endParaRPr lang="en-US" altLang="en-US" sz="2800" b="1" u="sng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800" b="1" u="sng" dirty="0" smtClean="0"/>
              <a:t>2-Trabecula: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are short ones,  extend from capsule.</a:t>
            </a:r>
          </a:p>
          <a:p>
            <a:pPr eaLnBrk="1" hangingPunct="1">
              <a:buNone/>
            </a:pPr>
            <a:r>
              <a:rPr lang="en-US" altLang="en-US" sz="2800" dirty="0" smtClean="0"/>
              <a:t>     divide the spleen into incomplete compartment, rich </a:t>
            </a:r>
            <a:r>
              <a:rPr lang="en-US" altLang="en-US" sz="2800" dirty="0"/>
              <a:t>in elastic fibers &amp; smooth </a:t>
            </a:r>
            <a:r>
              <a:rPr lang="en-US" altLang="en-US" sz="2800" dirty="0" err="1" smtClean="0"/>
              <a:t>ms.</a:t>
            </a:r>
            <a:r>
              <a:rPr lang="en-US" altLang="en-US" sz="2800" dirty="0" smtClean="0"/>
              <a:t> cells</a:t>
            </a:r>
            <a:endParaRPr lang="en-US" altLang="en-US" sz="2800" dirty="0"/>
          </a:p>
          <a:p>
            <a:pPr eaLnBrk="1" hangingPunct="1">
              <a:buFont typeface="Arial" charset="0"/>
              <a:buNone/>
            </a:pPr>
            <a:endParaRPr lang="en-US" altLang="en-US" sz="2800" b="1" u="sng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2800" b="1" u="sng" dirty="0" smtClean="0"/>
              <a:t>3-Reticular CT:</a:t>
            </a:r>
            <a:r>
              <a:rPr lang="en-US" altLang="en-US" sz="2800" dirty="0" smtClean="0"/>
              <a:t> reticular cells and fibers, form background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6149" name="Picture 2" descr="https://classconnection.s3.amazonaws.com/639/flashcards/944639/png/spleen13217718616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0"/>
          <a:stretch>
            <a:fillRect/>
          </a:stretch>
        </p:blipFill>
        <p:spPr bwMode="auto">
          <a:xfrm>
            <a:off x="5715000" y="1066800"/>
            <a:ext cx="3200400" cy="263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18"/>
    </mc:Choice>
    <mc:Fallback xmlns="">
      <p:transition spd="slow" advTm="38818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2040040"/>
              </p:ext>
            </p:extLst>
          </p:nvPr>
        </p:nvGraphicFramePr>
        <p:xfrm>
          <a:off x="304800" y="228600"/>
          <a:ext cx="8595360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2" descr="http://knowledge-forlife.com/wp-content/uploads/2015/01/CR036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8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2"/>
    </mc:Choice>
    <mc:Fallback xmlns="">
      <p:transition spd="slow" advTm="27272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763000" cy="64770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/>
              <a:t>I</a:t>
            </a:r>
            <a:r>
              <a:rPr lang="en-US" sz="2800" b="1" u="sng" dirty="0" smtClean="0"/>
              <a:t>- white pulp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1- </a:t>
            </a:r>
            <a:r>
              <a:rPr lang="en-US" sz="2800" b="1" u="sng" dirty="0" smtClean="0">
                <a:solidFill>
                  <a:srgbClr val="C00000"/>
                </a:solidFill>
              </a:rPr>
              <a:t>lymphatic nodules (</a:t>
            </a:r>
            <a:r>
              <a:rPr lang="en-US" sz="2800" b="1" u="sng" dirty="0">
                <a:solidFill>
                  <a:srgbClr val="C00000"/>
                </a:solidFill>
              </a:rPr>
              <a:t>splenic </a:t>
            </a:r>
            <a:r>
              <a:rPr lang="en-US" sz="2800" b="1" u="sng" dirty="0" smtClean="0">
                <a:solidFill>
                  <a:srgbClr val="C00000"/>
                </a:solidFill>
              </a:rPr>
              <a:t>Malpighian corpuscles): </a:t>
            </a:r>
            <a:r>
              <a:rPr lang="en-US" sz="2800" u="sng" dirty="0">
                <a:solidFill>
                  <a:srgbClr val="C00000"/>
                </a:solidFill>
              </a:rPr>
              <a:t> </a:t>
            </a:r>
            <a:r>
              <a:rPr lang="en-US" sz="2800" u="sng" dirty="0" smtClean="0">
                <a:solidFill>
                  <a:srgbClr val="C00000"/>
                </a:solidFill>
              </a:rPr>
              <a:t>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1ry or 2ry lymphatic nodules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distributed throughout the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parenchyma of the spleen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2- </a:t>
            </a:r>
            <a:r>
              <a:rPr lang="en-US" sz="2800" b="1" u="sng" dirty="0" smtClean="0">
                <a:solidFill>
                  <a:srgbClr val="C00000"/>
                </a:solidFill>
              </a:rPr>
              <a:t>Central arterioles ( follicular arterioles):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Run </a:t>
            </a:r>
            <a:r>
              <a:rPr lang="en-US" sz="2800" dirty="0"/>
              <a:t>at the </a:t>
            </a:r>
            <a:r>
              <a:rPr lang="en-US" sz="2800" b="1" dirty="0"/>
              <a:t>periphery </a:t>
            </a:r>
            <a:r>
              <a:rPr lang="en-US" sz="2800" dirty="0"/>
              <a:t>of the nodules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eccentric).</a:t>
            </a:r>
            <a:r>
              <a:rPr lang="en-US" sz="2800" dirty="0" smtClean="0"/>
              <a:t> </a:t>
            </a:r>
            <a:r>
              <a:rPr lang="en-US" sz="2800" dirty="0"/>
              <a:t>They are branches of splenic </a:t>
            </a:r>
            <a:r>
              <a:rPr lang="en-US" sz="2800" dirty="0" smtClean="0"/>
              <a:t>artery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which  give numerous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branches </a:t>
            </a:r>
            <a:r>
              <a:rPr lang="en-US" sz="2800" dirty="0"/>
              <a:t>before </a:t>
            </a: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leaving </a:t>
            </a:r>
            <a:r>
              <a:rPr lang="en-US" sz="2800" dirty="0"/>
              <a:t>the white </a:t>
            </a:r>
            <a:r>
              <a:rPr lang="en-US" sz="2800" dirty="0" smtClean="0"/>
              <a:t>pulp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to </a:t>
            </a:r>
            <a:r>
              <a:rPr lang="en-US" sz="2800" dirty="0"/>
              <a:t>enter the red pulp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8196" name="Picture 4" descr="https://s-media-cache-ak0.pinimg.com/236x/ff/c8/c6/ffc8c687da9e67a310361b950ff243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" b="7619"/>
          <a:stretch>
            <a:fillRect/>
          </a:stretch>
        </p:blipFill>
        <p:spPr bwMode="auto">
          <a:xfrm>
            <a:off x="5334000" y="990600"/>
            <a:ext cx="3200400" cy="166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391400" y="1935163"/>
            <a:ext cx="755650" cy="198437"/>
          </a:xfrm>
          <a:prstGeom prst="leftArrow">
            <a:avLst>
              <a:gd name="adj1" fmla="val 50000"/>
              <a:gd name="adj2" fmla="val 952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ar-JO" altLang="en-US">
              <a:solidFill>
                <a:srgbClr val="FF0000"/>
              </a:solidFill>
            </a:endParaRPr>
          </a:p>
        </p:txBody>
      </p:sp>
      <p:pic>
        <p:nvPicPr>
          <p:cNvPr id="8198" name="Picture 6" descr="https://classconnection.s3.amazonaws.com/536/flashcards/1202536/png/untitled13333028597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39122" r="62790" b="7864"/>
          <a:stretch>
            <a:fillRect/>
          </a:stretch>
        </p:blipFill>
        <p:spPr bwMode="auto">
          <a:xfrm>
            <a:off x="4267200" y="3961410"/>
            <a:ext cx="2532043" cy="2515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knowledge-forlife.com/wp-content/uploads/2015/01/CR03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090057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02"/>
    </mc:Choice>
    <mc:Fallback xmlns="">
      <p:transition spd="slow" advTm="109702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octorc.net/Labs/Lab13/IMAGES/Spleen%20Blood%20Vessels%20SMALL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33400" y="5791200"/>
            <a:ext cx="82978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The sketch shows the lay out of the blood supply of the spleen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1905000"/>
            <a:ext cx="398463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2819400" y="4953000"/>
            <a:ext cx="124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White pulp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7600" y="3962400"/>
            <a:ext cx="457200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3657600" y="1611313"/>
            <a:ext cx="174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Central arteriole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11"/>
    </mc:Choice>
    <mc:Fallback xmlns="">
      <p:transition spd="slow" advTm="63711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4038600"/>
            <a:ext cx="8534400" cy="23177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Splenic artery → trabecular arteries →  central arterioles →  </a:t>
            </a:r>
            <a:r>
              <a:rPr lang="en-US" sz="2400" dirty="0" err="1" smtClean="0"/>
              <a:t>penicillinar</a:t>
            </a:r>
            <a:r>
              <a:rPr lang="en-US" sz="2400" dirty="0" smtClean="0"/>
              <a:t> arterioles  enter the red pulp and they terminate as: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Closed circulation when terminate directly into splenic sinusoids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Open circulation when terminate in splenic cords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/>
              <a:t>Prof</a:t>
            </a:r>
            <a:r>
              <a:rPr lang="es-ES" dirty="0" smtClean="0"/>
              <a:t> </a:t>
            </a:r>
            <a:r>
              <a:rPr lang="es-ES" dirty="0" err="1" smtClean="0"/>
              <a:t>Dr</a:t>
            </a:r>
            <a:r>
              <a:rPr lang="es-ES" dirty="0" smtClean="0"/>
              <a:t> hala </a:t>
            </a:r>
            <a:r>
              <a:rPr lang="es-ES" dirty="0" err="1" smtClean="0"/>
              <a:t>Elmazar</a:t>
            </a:r>
            <a:r>
              <a:rPr lang="es-ES" dirty="0" smtClean="0"/>
              <a:t> 2020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95400" y="237460"/>
            <a:ext cx="6477000" cy="3648740"/>
            <a:chOff x="1219199" y="237460"/>
            <a:chExt cx="6705601" cy="3648740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37460"/>
              <a:ext cx="6705600" cy="3572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99" y="762000"/>
              <a:ext cx="6705601" cy="312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4"/>
    </mc:Choice>
    <mc:Fallback xmlns="">
      <p:transition spd="slow" advTm="74564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 Organization of Cells in white pulp of spleen: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C00000"/>
                </a:solidFill>
              </a:rPr>
              <a:t>Periarteriolar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lymphoid </a:t>
            </a:r>
            <a:r>
              <a:rPr lang="en-US" sz="2800" b="1" dirty="0" smtClean="0">
                <a:solidFill>
                  <a:srgbClr val="C00000"/>
                </a:solidFill>
              </a:rPr>
              <a:t>sheaths (PALS):  mainly T </a:t>
            </a:r>
            <a:r>
              <a:rPr lang="en-US" sz="2800" dirty="0" smtClean="0"/>
              <a:t>lymphocytes encircle the  central arteriole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b="1" dirty="0" smtClean="0">
                <a:solidFill>
                  <a:srgbClr val="C00000"/>
                </a:solidFill>
              </a:rPr>
              <a:t>(Thymus dependent zone of spleen)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Germinal center </a:t>
            </a:r>
            <a:r>
              <a:rPr lang="en-US" sz="2800" dirty="0" smtClean="0"/>
              <a:t>: lightly stained,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contain activated B cells, plasma cells &amp; macrophages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(located between PALS and marginal zone)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Marginal </a:t>
            </a:r>
            <a:r>
              <a:rPr lang="en-US" sz="2800" b="1" dirty="0">
                <a:solidFill>
                  <a:srgbClr val="C00000"/>
                </a:solidFill>
              </a:rPr>
              <a:t>zone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at the periphery of W. pulp close to red pulp, has many APCs &amp; macrophages.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 Dr hala Elmazar 2020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2743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71"/>
    </mc:Choice>
    <mc:Fallback xmlns="">
      <p:transition spd="slow" advTm="94171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7.4|0.8|9|16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1727</Words>
  <Application>Microsoft Office PowerPoint</Application>
  <PresentationFormat>On-screen Show (4:3)</PresentationFormat>
  <Paragraphs>305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The lymphatic system (Lecture II) Professor Dr. Hala El-mazar</vt:lpstr>
      <vt:lpstr>Spleen</vt:lpstr>
      <vt:lpstr>PowerPoint Presentation</vt:lpstr>
      <vt:lpstr>Structure of spleen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 Pulp of Spleen (EM)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</dc:creator>
  <cp:lastModifiedBy>lion</cp:lastModifiedBy>
  <cp:revision>141</cp:revision>
  <dcterms:created xsi:type="dcterms:W3CDTF">2016-04-11T17:14:05Z</dcterms:created>
  <dcterms:modified xsi:type="dcterms:W3CDTF">2020-03-29T10:56:44Z</dcterms:modified>
</cp:coreProperties>
</file>