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Lst>
  <p:sldSz cy="6858000" cx="12192000"/>
  <p:notesSz cx="6858000" cy="9144000"/>
  <p:embeddedFontLst>
    <p:embeddedFont>
      <p:font typeface="Arial Black"/>
      <p:regular r:id="rId37"/>
    </p:embeddedFont>
    <p:embeddedFont>
      <p:font typeface="Gill Sans"/>
      <p:regular r:id="rId38"/>
      <p:bold r:id="rId3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40" roundtripDataSignature="AMtx7mjJhD2rBHNcHLlSzbAmQJgeBK1a4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40" Type="http://customschemas.google.com/relationships/presentationmetadata" Target="metadata"/><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37" Type="http://schemas.openxmlformats.org/officeDocument/2006/relationships/font" Target="fonts/ArialBlack-regular.fntdata"/><Relationship Id="rId14" Type="http://schemas.openxmlformats.org/officeDocument/2006/relationships/slide" Target="slides/slide10.xml"/><Relationship Id="rId36" Type="http://schemas.openxmlformats.org/officeDocument/2006/relationships/slide" Target="slides/slide32.xml"/><Relationship Id="rId17" Type="http://schemas.openxmlformats.org/officeDocument/2006/relationships/slide" Target="slides/slide13.xml"/><Relationship Id="rId39" Type="http://schemas.openxmlformats.org/officeDocument/2006/relationships/font" Target="fonts/GillSans-bold.fntdata"/><Relationship Id="rId16" Type="http://schemas.openxmlformats.org/officeDocument/2006/relationships/slide" Target="slides/slide12.xml"/><Relationship Id="rId38" Type="http://schemas.openxmlformats.org/officeDocument/2006/relationships/font" Target="fonts/GillSans-regular.fntdata"/><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g6364d42478e65c89_4"/>
          <p:cNvSpPr txBox="1"/>
          <p:nvPr>
            <p:ph type="ctrTitle"/>
          </p:nvPr>
        </p:nvSpPr>
        <p:spPr>
          <a:xfrm>
            <a:off x="415611" y="992767"/>
            <a:ext cx="11360700" cy="2736900"/>
          </a:xfrm>
          <a:prstGeom prst="rect">
            <a:avLst/>
          </a:prstGeom>
        </p:spPr>
        <p:txBody>
          <a:bodyPr anchorCtr="0" anchor="b" bIns="121900" lIns="121900" spcFirstLastPara="1" rIns="121900" wrap="square" tIns="121900">
            <a:normAutofit/>
          </a:bodyPr>
          <a:lstStyle>
            <a:lvl1pPr lvl="0" algn="ctr">
              <a:spcBef>
                <a:spcPts val="0"/>
              </a:spcBef>
              <a:spcAft>
                <a:spcPts val="0"/>
              </a:spcAft>
              <a:buSzPts val="6900"/>
              <a:buNone/>
              <a:defRPr sz="6900"/>
            </a:lvl1pPr>
            <a:lvl2pPr lvl="1" algn="ctr">
              <a:spcBef>
                <a:spcPts val="0"/>
              </a:spcBef>
              <a:spcAft>
                <a:spcPts val="0"/>
              </a:spcAft>
              <a:buSzPts val="6900"/>
              <a:buNone/>
              <a:defRPr sz="6900"/>
            </a:lvl2pPr>
            <a:lvl3pPr lvl="2" algn="ctr">
              <a:spcBef>
                <a:spcPts val="0"/>
              </a:spcBef>
              <a:spcAft>
                <a:spcPts val="0"/>
              </a:spcAft>
              <a:buSzPts val="6900"/>
              <a:buNone/>
              <a:defRPr sz="6900"/>
            </a:lvl3pPr>
            <a:lvl4pPr lvl="3" algn="ctr">
              <a:spcBef>
                <a:spcPts val="0"/>
              </a:spcBef>
              <a:spcAft>
                <a:spcPts val="0"/>
              </a:spcAft>
              <a:buSzPts val="6900"/>
              <a:buNone/>
              <a:defRPr sz="6900"/>
            </a:lvl4pPr>
            <a:lvl5pPr lvl="4" algn="ctr">
              <a:spcBef>
                <a:spcPts val="0"/>
              </a:spcBef>
              <a:spcAft>
                <a:spcPts val="0"/>
              </a:spcAft>
              <a:buSzPts val="6900"/>
              <a:buNone/>
              <a:defRPr sz="6900"/>
            </a:lvl5pPr>
            <a:lvl6pPr lvl="5" algn="ctr">
              <a:spcBef>
                <a:spcPts val="0"/>
              </a:spcBef>
              <a:spcAft>
                <a:spcPts val="0"/>
              </a:spcAft>
              <a:buSzPts val="6900"/>
              <a:buNone/>
              <a:defRPr sz="6900"/>
            </a:lvl6pPr>
            <a:lvl7pPr lvl="6" algn="ctr">
              <a:spcBef>
                <a:spcPts val="0"/>
              </a:spcBef>
              <a:spcAft>
                <a:spcPts val="0"/>
              </a:spcAft>
              <a:buSzPts val="6900"/>
              <a:buNone/>
              <a:defRPr sz="6900"/>
            </a:lvl7pPr>
            <a:lvl8pPr lvl="7" algn="ctr">
              <a:spcBef>
                <a:spcPts val="0"/>
              </a:spcBef>
              <a:spcAft>
                <a:spcPts val="0"/>
              </a:spcAft>
              <a:buSzPts val="6900"/>
              <a:buNone/>
              <a:defRPr sz="6900"/>
            </a:lvl8pPr>
            <a:lvl9pPr lvl="8" algn="ctr">
              <a:spcBef>
                <a:spcPts val="0"/>
              </a:spcBef>
              <a:spcAft>
                <a:spcPts val="0"/>
              </a:spcAft>
              <a:buSzPts val="6900"/>
              <a:buNone/>
              <a:defRPr sz="6900"/>
            </a:lvl9pPr>
          </a:lstStyle>
          <a:p/>
        </p:txBody>
      </p:sp>
      <p:sp>
        <p:nvSpPr>
          <p:cNvPr id="11" name="Google Shape;11;g6364d42478e65c89_4"/>
          <p:cNvSpPr txBox="1"/>
          <p:nvPr>
            <p:ph idx="1" type="subTitle"/>
          </p:nvPr>
        </p:nvSpPr>
        <p:spPr>
          <a:xfrm>
            <a:off x="415600" y="3778833"/>
            <a:ext cx="11360700" cy="1056900"/>
          </a:xfrm>
          <a:prstGeom prst="rect">
            <a:avLst/>
          </a:prstGeom>
        </p:spPr>
        <p:txBody>
          <a:bodyPr anchorCtr="0" anchor="t" bIns="121900" lIns="121900" spcFirstLastPara="1" rIns="121900" wrap="square" tIns="121900">
            <a:normAutofit/>
          </a:bodyPr>
          <a:lstStyle>
            <a:lvl1pPr lvl="0" algn="ctr">
              <a:lnSpc>
                <a:spcPct val="100000"/>
              </a:lnSpc>
              <a:spcBef>
                <a:spcPts val="0"/>
              </a:spcBef>
              <a:spcAft>
                <a:spcPts val="0"/>
              </a:spcAft>
              <a:buSzPts val="3700"/>
              <a:buNone/>
              <a:defRPr sz="3700"/>
            </a:lvl1pPr>
            <a:lvl2pPr lvl="1" algn="ctr">
              <a:lnSpc>
                <a:spcPct val="100000"/>
              </a:lnSpc>
              <a:spcBef>
                <a:spcPts val="0"/>
              </a:spcBef>
              <a:spcAft>
                <a:spcPts val="0"/>
              </a:spcAft>
              <a:buSzPts val="3700"/>
              <a:buNone/>
              <a:defRPr sz="3700"/>
            </a:lvl2pPr>
            <a:lvl3pPr lvl="2" algn="ctr">
              <a:lnSpc>
                <a:spcPct val="100000"/>
              </a:lnSpc>
              <a:spcBef>
                <a:spcPts val="0"/>
              </a:spcBef>
              <a:spcAft>
                <a:spcPts val="0"/>
              </a:spcAft>
              <a:buSzPts val="3700"/>
              <a:buNone/>
              <a:defRPr sz="3700"/>
            </a:lvl3pPr>
            <a:lvl4pPr lvl="3" algn="ctr">
              <a:lnSpc>
                <a:spcPct val="100000"/>
              </a:lnSpc>
              <a:spcBef>
                <a:spcPts val="0"/>
              </a:spcBef>
              <a:spcAft>
                <a:spcPts val="0"/>
              </a:spcAft>
              <a:buSzPts val="3700"/>
              <a:buNone/>
              <a:defRPr sz="3700"/>
            </a:lvl4pPr>
            <a:lvl5pPr lvl="4" algn="ctr">
              <a:lnSpc>
                <a:spcPct val="100000"/>
              </a:lnSpc>
              <a:spcBef>
                <a:spcPts val="0"/>
              </a:spcBef>
              <a:spcAft>
                <a:spcPts val="0"/>
              </a:spcAft>
              <a:buSzPts val="3700"/>
              <a:buNone/>
              <a:defRPr sz="3700"/>
            </a:lvl5pPr>
            <a:lvl6pPr lvl="5" algn="ctr">
              <a:lnSpc>
                <a:spcPct val="100000"/>
              </a:lnSpc>
              <a:spcBef>
                <a:spcPts val="0"/>
              </a:spcBef>
              <a:spcAft>
                <a:spcPts val="0"/>
              </a:spcAft>
              <a:buSzPts val="3700"/>
              <a:buNone/>
              <a:defRPr sz="3700"/>
            </a:lvl6pPr>
            <a:lvl7pPr lvl="6" algn="ctr">
              <a:lnSpc>
                <a:spcPct val="100000"/>
              </a:lnSpc>
              <a:spcBef>
                <a:spcPts val="0"/>
              </a:spcBef>
              <a:spcAft>
                <a:spcPts val="0"/>
              </a:spcAft>
              <a:buSzPts val="3700"/>
              <a:buNone/>
              <a:defRPr sz="3700"/>
            </a:lvl7pPr>
            <a:lvl8pPr lvl="7" algn="ctr">
              <a:lnSpc>
                <a:spcPct val="100000"/>
              </a:lnSpc>
              <a:spcBef>
                <a:spcPts val="0"/>
              </a:spcBef>
              <a:spcAft>
                <a:spcPts val="0"/>
              </a:spcAft>
              <a:buSzPts val="3700"/>
              <a:buNone/>
              <a:defRPr sz="3700"/>
            </a:lvl8pPr>
            <a:lvl9pPr lvl="8" algn="ctr">
              <a:lnSpc>
                <a:spcPct val="100000"/>
              </a:lnSpc>
              <a:spcBef>
                <a:spcPts val="0"/>
              </a:spcBef>
              <a:spcAft>
                <a:spcPts val="0"/>
              </a:spcAft>
              <a:buSzPts val="3700"/>
              <a:buNone/>
              <a:defRPr sz="3700"/>
            </a:lvl9pPr>
          </a:lstStyle>
          <a:p/>
        </p:txBody>
      </p:sp>
      <p:sp>
        <p:nvSpPr>
          <p:cNvPr id="12" name="Google Shape;12;g6364d42478e65c89_4"/>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g6364d42478e65c89_39"/>
          <p:cNvSpPr txBox="1"/>
          <p:nvPr>
            <p:ph hasCustomPrompt="1" type="title"/>
          </p:nvPr>
        </p:nvSpPr>
        <p:spPr>
          <a:xfrm>
            <a:off x="415600" y="1474833"/>
            <a:ext cx="11360700" cy="2618100"/>
          </a:xfrm>
          <a:prstGeom prst="rect">
            <a:avLst/>
          </a:prstGeom>
        </p:spPr>
        <p:txBody>
          <a:bodyPr anchorCtr="0" anchor="b" bIns="121900" lIns="121900" spcFirstLastPara="1" rIns="121900" wrap="square" tIns="121900">
            <a:normAutofit/>
          </a:bodyPr>
          <a:lstStyle>
            <a:lvl1pPr lvl="0" algn="ctr">
              <a:spcBef>
                <a:spcPts val="0"/>
              </a:spcBef>
              <a:spcAft>
                <a:spcPts val="0"/>
              </a:spcAft>
              <a:buSzPts val="16000"/>
              <a:buNone/>
              <a:defRPr sz="16000"/>
            </a:lvl1pPr>
            <a:lvl2pPr lvl="1" algn="ctr">
              <a:spcBef>
                <a:spcPts val="0"/>
              </a:spcBef>
              <a:spcAft>
                <a:spcPts val="0"/>
              </a:spcAft>
              <a:buSzPts val="16000"/>
              <a:buNone/>
              <a:defRPr sz="16000"/>
            </a:lvl2pPr>
            <a:lvl3pPr lvl="2" algn="ctr">
              <a:spcBef>
                <a:spcPts val="0"/>
              </a:spcBef>
              <a:spcAft>
                <a:spcPts val="0"/>
              </a:spcAft>
              <a:buSzPts val="16000"/>
              <a:buNone/>
              <a:defRPr sz="16000"/>
            </a:lvl3pPr>
            <a:lvl4pPr lvl="3" algn="ctr">
              <a:spcBef>
                <a:spcPts val="0"/>
              </a:spcBef>
              <a:spcAft>
                <a:spcPts val="0"/>
              </a:spcAft>
              <a:buSzPts val="16000"/>
              <a:buNone/>
              <a:defRPr sz="16000"/>
            </a:lvl4pPr>
            <a:lvl5pPr lvl="4" algn="ctr">
              <a:spcBef>
                <a:spcPts val="0"/>
              </a:spcBef>
              <a:spcAft>
                <a:spcPts val="0"/>
              </a:spcAft>
              <a:buSzPts val="16000"/>
              <a:buNone/>
              <a:defRPr sz="16000"/>
            </a:lvl5pPr>
            <a:lvl6pPr lvl="5" algn="ctr">
              <a:spcBef>
                <a:spcPts val="0"/>
              </a:spcBef>
              <a:spcAft>
                <a:spcPts val="0"/>
              </a:spcAft>
              <a:buSzPts val="16000"/>
              <a:buNone/>
              <a:defRPr sz="16000"/>
            </a:lvl6pPr>
            <a:lvl7pPr lvl="6" algn="ctr">
              <a:spcBef>
                <a:spcPts val="0"/>
              </a:spcBef>
              <a:spcAft>
                <a:spcPts val="0"/>
              </a:spcAft>
              <a:buSzPts val="16000"/>
              <a:buNone/>
              <a:defRPr sz="16000"/>
            </a:lvl7pPr>
            <a:lvl8pPr lvl="7" algn="ctr">
              <a:spcBef>
                <a:spcPts val="0"/>
              </a:spcBef>
              <a:spcAft>
                <a:spcPts val="0"/>
              </a:spcAft>
              <a:buSzPts val="16000"/>
              <a:buNone/>
              <a:defRPr sz="16000"/>
            </a:lvl8pPr>
            <a:lvl9pPr lvl="8" algn="ctr">
              <a:spcBef>
                <a:spcPts val="0"/>
              </a:spcBef>
              <a:spcAft>
                <a:spcPts val="0"/>
              </a:spcAft>
              <a:buSzPts val="16000"/>
              <a:buNone/>
              <a:defRPr sz="16000"/>
            </a:lvl9pPr>
          </a:lstStyle>
          <a:p>
            <a:r>
              <a:t>xx%</a:t>
            </a:r>
          </a:p>
        </p:txBody>
      </p:sp>
      <p:sp>
        <p:nvSpPr>
          <p:cNvPr id="46" name="Google Shape;46;g6364d42478e65c89_39"/>
          <p:cNvSpPr txBox="1"/>
          <p:nvPr>
            <p:ph idx="1" type="body"/>
          </p:nvPr>
        </p:nvSpPr>
        <p:spPr>
          <a:xfrm>
            <a:off x="415600" y="4202967"/>
            <a:ext cx="11360700" cy="1734300"/>
          </a:xfrm>
          <a:prstGeom prst="rect">
            <a:avLst/>
          </a:prstGeom>
        </p:spPr>
        <p:txBody>
          <a:bodyPr anchorCtr="0" anchor="t" bIns="121900" lIns="121900" spcFirstLastPara="1" rIns="121900" wrap="square" tIns="121900">
            <a:normAutofit/>
          </a:bodyPr>
          <a:lstStyle>
            <a:lvl1pPr indent="-381000" lvl="0" marL="457200" algn="ctr">
              <a:spcBef>
                <a:spcPts val="0"/>
              </a:spcBef>
              <a:spcAft>
                <a:spcPts val="0"/>
              </a:spcAft>
              <a:buSzPts val="2400"/>
              <a:buChar char="●"/>
              <a:defRPr/>
            </a:lvl1pPr>
            <a:lvl2pPr indent="-349250" lvl="1" marL="914400" algn="ctr">
              <a:spcBef>
                <a:spcPts val="0"/>
              </a:spcBef>
              <a:spcAft>
                <a:spcPts val="0"/>
              </a:spcAft>
              <a:buSzPts val="1900"/>
              <a:buChar char="○"/>
              <a:defRPr/>
            </a:lvl2pPr>
            <a:lvl3pPr indent="-349250" lvl="2" marL="1371600" algn="ctr">
              <a:spcBef>
                <a:spcPts val="0"/>
              </a:spcBef>
              <a:spcAft>
                <a:spcPts val="0"/>
              </a:spcAft>
              <a:buSzPts val="1900"/>
              <a:buChar char="■"/>
              <a:defRPr/>
            </a:lvl3pPr>
            <a:lvl4pPr indent="-349250" lvl="3" marL="1828800" algn="ctr">
              <a:spcBef>
                <a:spcPts val="0"/>
              </a:spcBef>
              <a:spcAft>
                <a:spcPts val="0"/>
              </a:spcAft>
              <a:buSzPts val="1900"/>
              <a:buChar char="●"/>
              <a:defRPr/>
            </a:lvl4pPr>
            <a:lvl5pPr indent="-349250" lvl="4" marL="2286000" algn="ctr">
              <a:spcBef>
                <a:spcPts val="0"/>
              </a:spcBef>
              <a:spcAft>
                <a:spcPts val="0"/>
              </a:spcAft>
              <a:buSzPts val="1900"/>
              <a:buChar char="○"/>
              <a:defRPr/>
            </a:lvl5pPr>
            <a:lvl6pPr indent="-349250" lvl="5" marL="2743200" algn="ctr">
              <a:spcBef>
                <a:spcPts val="0"/>
              </a:spcBef>
              <a:spcAft>
                <a:spcPts val="0"/>
              </a:spcAft>
              <a:buSzPts val="1900"/>
              <a:buChar char="■"/>
              <a:defRPr/>
            </a:lvl6pPr>
            <a:lvl7pPr indent="-349250" lvl="6" marL="3200400" algn="ctr">
              <a:spcBef>
                <a:spcPts val="0"/>
              </a:spcBef>
              <a:spcAft>
                <a:spcPts val="0"/>
              </a:spcAft>
              <a:buSzPts val="1900"/>
              <a:buChar char="●"/>
              <a:defRPr/>
            </a:lvl7pPr>
            <a:lvl8pPr indent="-349250" lvl="7" marL="3657600" algn="ctr">
              <a:spcBef>
                <a:spcPts val="0"/>
              </a:spcBef>
              <a:spcAft>
                <a:spcPts val="0"/>
              </a:spcAft>
              <a:buSzPts val="1900"/>
              <a:buChar char="○"/>
              <a:defRPr/>
            </a:lvl8pPr>
            <a:lvl9pPr indent="-349250" lvl="8" marL="4114800" algn="ctr">
              <a:spcBef>
                <a:spcPts val="0"/>
              </a:spcBef>
              <a:spcAft>
                <a:spcPts val="0"/>
              </a:spcAft>
              <a:buSzPts val="1900"/>
              <a:buChar char="■"/>
              <a:defRPr/>
            </a:lvl9pPr>
          </a:lstStyle>
          <a:p/>
        </p:txBody>
      </p:sp>
      <p:sp>
        <p:nvSpPr>
          <p:cNvPr id="47" name="Google Shape;47;g6364d42478e65c89_39"/>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g6364d42478e65c89_43"/>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50" name="Shape 50"/>
        <p:cNvGrpSpPr/>
        <p:nvPr/>
      </p:nvGrpSpPr>
      <p:grpSpPr>
        <a:xfrm>
          <a:off x="0" y="0"/>
          <a:ext cx="0" cy="0"/>
          <a:chOff x="0" y="0"/>
          <a:chExt cx="0" cy="0"/>
        </a:xfrm>
      </p:grpSpPr>
      <p:sp>
        <p:nvSpPr>
          <p:cNvPr id="51" name="Google Shape;51;g6364d42478e65c89_45"/>
          <p:cNvSpPr txBox="1"/>
          <p:nvPr>
            <p:ph type="title"/>
          </p:nvPr>
        </p:nvSpPr>
        <p:spPr>
          <a:xfrm>
            <a:off x="2231136" y="964692"/>
            <a:ext cx="7729800" cy="118860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lvl1pPr lvl="0" rtl="0" algn="ctr">
              <a:lnSpc>
                <a:spcPct val="90000"/>
              </a:lnSpc>
              <a:spcBef>
                <a:spcPts val="0"/>
              </a:spcBef>
              <a:spcAft>
                <a:spcPts val="0"/>
              </a:spcAft>
              <a:buClr>
                <a:srgbClr val="262626"/>
              </a:buClr>
              <a:buSzPts val="1800"/>
              <a:buNone/>
              <a:defRPr/>
            </a:lvl1pPr>
            <a:lvl2pPr lvl="1" rtl="0">
              <a:spcBef>
                <a:spcPts val="0"/>
              </a:spcBef>
              <a:spcAft>
                <a:spcPts val="0"/>
              </a:spcAft>
              <a:buSzPts val="3700"/>
              <a:buNone/>
              <a:defRPr/>
            </a:lvl2pPr>
            <a:lvl3pPr lvl="2" rtl="0">
              <a:spcBef>
                <a:spcPts val="0"/>
              </a:spcBef>
              <a:spcAft>
                <a:spcPts val="0"/>
              </a:spcAft>
              <a:buSzPts val="3700"/>
              <a:buNone/>
              <a:defRPr/>
            </a:lvl3pPr>
            <a:lvl4pPr lvl="3" rtl="0">
              <a:spcBef>
                <a:spcPts val="0"/>
              </a:spcBef>
              <a:spcAft>
                <a:spcPts val="0"/>
              </a:spcAft>
              <a:buSzPts val="3700"/>
              <a:buNone/>
              <a:defRPr/>
            </a:lvl4pPr>
            <a:lvl5pPr lvl="4" rtl="0">
              <a:spcBef>
                <a:spcPts val="0"/>
              </a:spcBef>
              <a:spcAft>
                <a:spcPts val="0"/>
              </a:spcAft>
              <a:buSzPts val="3700"/>
              <a:buNone/>
              <a:defRPr/>
            </a:lvl5pPr>
            <a:lvl6pPr lvl="5" rtl="0">
              <a:spcBef>
                <a:spcPts val="0"/>
              </a:spcBef>
              <a:spcAft>
                <a:spcPts val="0"/>
              </a:spcAft>
              <a:buSzPts val="3700"/>
              <a:buNone/>
              <a:defRPr/>
            </a:lvl6pPr>
            <a:lvl7pPr lvl="6" rtl="0">
              <a:spcBef>
                <a:spcPts val="0"/>
              </a:spcBef>
              <a:spcAft>
                <a:spcPts val="0"/>
              </a:spcAft>
              <a:buSzPts val="3700"/>
              <a:buNone/>
              <a:defRPr/>
            </a:lvl7pPr>
            <a:lvl8pPr lvl="7" rtl="0">
              <a:spcBef>
                <a:spcPts val="0"/>
              </a:spcBef>
              <a:spcAft>
                <a:spcPts val="0"/>
              </a:spcAft>
              <a:buSzPts val="3700"/>
              <a:buNone/>
              <a:defRPr/>
            </a:lvl8pPr>
            <a:lvl9pPr lvl="8" rtl="0">
              <a:spcBef>
                <a:spcPts val="0"/>
              </a:spcBef>
              <a:spcAft>
                <a:spcPts val="0"/>
              </a:spcAft>
              <a:buSzPts val="3700"/>
              <a:buNone/>
              <a:defRPr/>
            </a:lvl9pPr>
          </a:lstStyle>
          <a:p/>
        </p:txBody>
      </p:sp>
      <p:sp>
        <p:nvSpPr>
          <p:cNvPr id="52" name="Google Shape;52;g6364d42478e65c89_45"/>
          <p:cNvSpPr txBox="1"/>
          <p:nvPr>
            <p:ph idx="1" type="body"/>
          </p:nvPr>
        </p:nvSpPr>
        <p:spPr>
          <a:xfrm>
            <a:off x="2231136" y="2638044"/>
            <a:ext cx="7729800" cy="3102000"/>
          </a:xfrm>
          <a:prstGeom prst="rect">
            <a:avLst/>
          </a:prstGeom>
          <a:noFill/>
          <a:ln>
            <a:noFill/>
          </a:ln>
        </p:spPr>
        <p:txBody>
          <a:bodyPr anchorCtr="0" anchor="t" bIns="45700" lIns="91425" spcFirstLastPara="1" rIns="91425" wrap="square" tIns="45700">
            <a:normAutofit/>
          </a:bodyPr>
          <a:lstStyle>
            <a:lvl1pPr indent="-342900" lvl="0" marL="457200" rtl="0" algn="l">
              <a:lnSpc>
                <a:spcPct val="100000"/>
              </a:lnSpc>
              <a:spcBef>
                <a:spcPts val="1000"/>
              </a:spcBef>
              <a:spcAft>
                <a:spcPts val="0"/>
              </a:spcAft>
              <a:buSzPts val="1800"/>
              <a:buChar char="●"/>
              <a:defRPr/>
            </a:lvl1pPr>
            <a:lvl2pPr indent="-342900" lvl="1" marL="914400" rtl="0" algn="l">
              <a:lnSpc>
                <a:spcPct val="100000"/>
              </a:lnSpc>
              <a:spcBef>
                <a:spcPts val="1600"/>
              </a:spcBef>
              <a:spcAft>
                <a:spcPts val="0"/>
              </a:spcAft>
              <a:buSzPts val="1800"/>
              <a:buChar char="○"/>
              <a:defRPr/>
            </a:lvl2pPr>
            <a:lvl3pPr indent="-342900" lvl="2" marL="1371600" rtl="0" algn="l">
              <a:lnSpc>
                <a:spcPct val="100000"/>
              </a:lnSpc>
              <a:spcBef>
                <a:spcPts val="1600"/>
              </a:spcBef>
              <a:spcAft>
                <a:spcPts val="0"/>
              </a:spcAft>
              <a:buSzPts val="1800"/>
              <a:buChar char="■"/>
              <a:defRPr/>
            </a:lvl3pPr>
            <a:lvl4pPr indent="-342900" lvl="3" marL="1828800" rtl="0" algn="l">
              <a:lnSpc>
                <a:spcPct val="100000"/>
              </a:lnSpc>
              <a:spcBef>
                <a:spcPts val="1600"/>
              </a:spcBef>
              <a:spcAft>
                <a:spcPts val="0"/>
              </a:spcAft>
              <a:buSzPts val="1800"/>
              <a:buChar char="●"/>
              <a:defRPr/>
            </a:lvl4pPr>
            <a:lvl5pPr indent="-342900" lvl="4" marL="2286000" rtl="0" algn="l">
              <a:lnSpc>
                <a:spcPct val="100000"/>
              </a:lnSpc>
              <a:spcBef>
                <a:spcPts val="1600"/>
              </a:spcBef>
              <a:spcAft>
                <a:spcPts val="0"/>
              </a:spcAft>
              <a:buSzPts val="1800"/>
              <a:buChar char="○"/>
              <a:defRPr/>
            </a:lvl5pPr>
            <a:lvl6pPr indent="-342900" lvl="5" marL="2743200" rtl="0" algn="l">
              <a:lnSpc>
                <a:spcPct val="100000"/>
              </a:lnSpc>
              <a:spcBef>
                <a:spcPts val="1600"/>
              </a:spcBef>
              <a:spcAft>
                <a:spcPts val="0"/>
              </a:spcAft>
              <a:buSzPts val="1800"/>
              <a:buChar char="■"/>
              <a:defRPr/>
            </a:lvl6pPr>
            <a:lvl7pPr indent="-342900" lvl="6" marL="3200400" rtl="0" algn="l">
              <a:lnSpc>
                <a:spcPct val="100000"/>
              </a:lnSpc>
              <a:spcBef>
                <a:spcPts val="1600"/>
              </a:spcBef>
              <a:spcAft>
                <a:spcPts val="0"/>
              </a:spcAft>
              <a:buSzPts val="1800"/>
              <a:buChar char="●"/>
              <a:defRPr/>
            </a:lvl7pPr>
            <a:lvl8pPr indent="-342900" lvl="7" marL="3657600" rtl="0" algn="l">
              <a:lnSpc>
                <a:spcPct val="100000"/>
              </a:lnSpc>
              <a:spcBef>
                <a:spcPts val="1600"/>
              </a:spcBef>
              <a:spcAft>
                <a:spcPts val="0"/>
              </a:spcAft>
              <a:buSzPts val="1800"/>
              <a:buChar char="○"/>
              <a:defRPr/>
            </a:lvl8pPr>
            <a:lvl9pPr indent="-342900" lvl="8" marL="4114800" rtl="0" algn="l">
              <a:lnSpc>
                <a:spcPct val="100000"/>
              </a:lnSpc>
              <a:spcBef>
                <a:spcPts val="1600"/>
              </a:spcBef>
              <a:spcAft>
                <a:spcPts val="1600"/>
              </a:spcAft>
              <a:buSzPts val="1800"/>
              <a:buChar char="■"/>
              <a:defRPr/>
            </a:lvl9pPr>
          </a:lstStyle>
          <a:p/>
        </p:txBody>
      </p:sp>
      <p:sp>
        <p:nvSpPr>
          <p:cNvPr id="53" name="Google Shape;53;g6364d42478e65c89_45"/>
          <p:cNvSpPr txBox="1"/>
          <p:nvPr>
            <p:ph idx="10" type="dt"/>
          </p:nvPr>
        </p:nvSpPr>
        <p:spPr>
          <a:xfrm>
            <a:off x="7821429" y="6238816"/>
            <a:ext cx="2753700" cy="3240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54" name="Google Shape;54;g6364d42478e65c89_45"/>
          <p:cNvSpPr txBox="1"/>
          <p:nvPr>
            <p:ph idx="11" type="ftr"/>
          </p:nvPr>
        </p:nvSpPr>
        <p:spPr>
          <a:xfrm>
            <a:off x="1600200" y="6236208"/>
            <a:ext cx="5901300" cy="3201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55" name="Google Shape;55;g6364d42478e65c89_45"/>
          <p:cNvSpPr/>
          <p:nvPr>
            <p:ph idx="12" type="sldNum"/>
          </p:nvPr>
        </p:nvSpPr>
        <p:spPr>
          <a:xfrm>
            <a:off x="10758922" y="6217920"/>
            <a:ext cx="365700" cy="365700"/>
          </a:xfrm>
          <a:prstGeom prst="ellipse">
            <a:avLst/>
          </a:prstGeom>
          <a:solidFill>
            <a:srgbClr val="1D1D1D">
              <a:alpha val="69800"/>
            </a:srgbClr>
          </a:solidFill>
          <a:ln>
            <a:noFill/>
          </a:ln>
        </p:spPr>
        <p:txBody>
          <a:bodyPr anchorCtr="0" anchor="ctr" bIns="45700" lIns="18275" spcFirstLastPara="1" rIns="18275" wrap="square" tIns="45700">
            <a:normAutofit lnSpcReduction="20000"/>
          </a:bodyPr>
          <a:lstStyle>
            <a:lvl1pPr indent="0" lvl="0" marL="0" rtl="0" algn="ctr">
              <a:spcBef>
                <a:spcPts val="0"/>
              </a:spcBef>
              <a:buNone/>
              <a:defRPr/>
            </a:lvl1pPr>
            <a:lvl2pPr indent="0" lvl="1" marL="0" rtl="0" algn="ctr">
              <a:spcBef>
                <a:spcPts val="0"/>
              </a:spcBef>
              <a:buNone/>
              <a:defRPr/>
            </a:lvl2pPr>
            <a:lvl3pPr indent="0" lvl="2" marL="0" rtl="0" algn="ctr">
              <a:spcBef>
                <a:spcPts val="0"/>
              </a:spcBef>
              <a:buNone/>
              <a:defRPr/>
            </a:lvl3pPr>
            <a:lvl4pPr indent="0" lvl="3" marL="0" rtl="0" algn="ctr">
              <a:spcBef>
                <a:spcPts val="0"/>
              </a:spcBef>
              <a:buNone/>
              <a:defRPr/>
            </a:lvl4pPr>
            <a:lvl5pPr indent="0" lvl="4" marL="0" rtl="0" algn="ctr">
              <a:spcBef>
                <a:spcPts val="0"/>
              </a:spcBef>
              <a:buNone/>
              <a:defRPr/>
            </a:lvl5pPr>
            <a:lvl6pPr indent="0" lvl="5" marL="0" rtl="0" algn="ctr">
              <a:spcBef>
                <a:spcPts val="0"/>
              </a:spcBef>
              <a:buNone/>
              <a:defRPr/>
            </a:lvl6pPr>
            <a:lvl7pPr indent="0" lvl="6" marL="0" rtl="0" algn="ctr">
              <a:spcBef>
                <a:spcPts val="0"/>
              </a:spcBef>
              <a:buNone/>
              <a:defRPr/>
            </a:lvl7pPr>
            <a:lvl8pPr indent="0" lvl="7" marL="0" rtl="0" algn="ctr">
              <a:spcBef>
                <a:spcPts val="0"/>
              </a:spcBef>
              <a:buNone/>
              <a:defRPr/>
            </a:lvl8pPr>
            <a:lvl9pPr indent="0" lvl="8" marL="0" rtl="0" algn="ctr">
              <a:spcBef>
                <a:spcPts val="0"/>
              </a:spcBef>
              <a:buNone/>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g6364d42478e65c89_8"/>
          <p:cNvSpPr txBox="1"/>
          <p:nvPr>
            <p:ph type="title"/>
          </p:nvPr>
        </p:nvSpPr>
        <p:spPr>
          <a:xfrm>
            <a:off x="415600" y="2867800"/>
            <a:ext cx="11360700" cy="1122300"/>
          </a:xfrm>
          <a:prstGeom prst="rect">
            <a:avLst/>
          </a:prstGeom>
        </p:spPr>
        <p:txBody>
          <a:bodyPr anchorCtr="0" anchor="ctr" bIns="121900" lIns="121900" spcFirstLastPara="1" rIns="121900" wrap="square" tIns="121900">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5" name="Google Shape;15;g6364d42478e65c89_8"/>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g6364d42478e65c89_11"/>
          <p:cNvSpPr txBox="1"/>
          <p:nvPr>
            <p:ph type="title"/>
          </p:nvPr>
        </p:nvSpPr>
        <p:spPr>
          <a:xfrm>
            <a:off x="415600" y="593367"/>
            <a:ext cx="11360700" cy="763500"/>
          </a:xfrm>
          <a:prstGeom prst="rect">
            <a:avLst/>
          </a:prstGeom>
        </p:spPr>
        <p:txBody>
          <a:bodyPr anchorCtr="0" anchor="t" bIns="121900" lIns="121900" spcFirstLastPara="1" rIns="121900" wrap="square" tIns="121900">
            <a:normAutofit/>
          </a:bodyPr>
          <a:lstStyle>
            <a:lvl1pPr lvl="0">
              <a:spcBef>
                <a:spcPts val="0"/>
              </a:spcBef>
              <a:spcAft>
                <a:spcPts val="0"/>
              </a:spcAft>
              <a:buSzPts val="3700"/>
              <a:buNone/>
              <a:defRPr/>
            </a:lvl1pPr>
            <a:lvl2pPr lvl="1">
              <a:spcBef>
                <a:spcPts val="0"/>
              </a:spcBef>
              <a:spcAft>
                <a:spcPts val="0"/>
              </a:spcAft>
              <a:buSzPts val="3700"/>
              <a:buNone/>
              <a:defRPr/>
            </a:lvl2pPr>
            <a:lvl3pPr lvl="2">
              <a:spcBef>
                <a:spcPts val="0"/>
              </a:spcBef>
              <a:spcAft>
                <a:spcPts val="0"/>
              </a:spcAft>
              <a:buSzPts val="3700"/>
              <a:buNone/>
              <a:defRPr/>
            </a:lvl3pPr>
            <a:lvl4pPr lvl="3">
              <a:spcBef>
                <a:spcPts val="0"/>
              </a:spcBef>
              <a:spcAft>
                <a:spcPts val="0"/>
              </a:spcAft>
              <a:buSzPts val="3700"/>
              <a:buNone/>
              <a:defRPr/>
            </a:lvl4pPr>
            <a:lvl5pPr lvl="4">
              <a:spcBef>
                <a:spcPts val="0"/>
              </a:spcBef>
              <a:spcAft>
                <a:spcPts val="0"/>
              </a:spcAft>
              <a:buSzPts val="3700"/>
              <a:buNone/>
              <a:defRPr/>
            </a:lvl5pPr>
            <a:lvl6pPr lvl="5">
              <a:spcBef>
                <a:spcPts val="0"/>
              </a:spcBef>
              <a:spcAft>
                <a:spcPts val="0"/>
              </a:spcAft>
              <a:buSzPts val="3700"/>
              <a:buNone/>
              <a:defRPr/>
            </a:lvl6pPr>
            <a:lvl7pPr lvl="6">
              <a:spcBef>
                <a:spcPts val="0"/>
              </a:spcBef>
              <a:spcAft>
                <a:spcPts val="0"/>
              </a:spcAft>
              <a:buSzPts val="3700"/>
              <a:buNone/>
              <a:defRPr/>
            </a:lvl7pPr>
            <a:lvl8pPr lvl="7">
              <a:spcBef>
                <a:spcPts val="0"/>
              </a:spcBef>
              <a:spcAft>
                <a:spcPts val="0"/>
              </a:spcAft>
              <a:buSzPts val="3700"/>
              <a:buNone/>
              <a:defRPr/>
            </a:lvl8pPr>
            <a:lvl9pPr lvl="8">
              <a:spcBef>
                <a:spcPts val="0"/>
              </a:spcBef>
              <a:spcAft>
                <a:spcPts val="0"/>
              </a:spcAft>
              <a:buSzPts val="3700"/>
              <a:buNone/>
              <a:defRPr/>
            </a:lvl9pPr>
          </a:lstStyle>
          <a:p/>
        </p:txBody>
      </p:sp>
      <p:sp>
        <p:nvSpPr>
          <p:cNvPr id="18" name="Google Shape;18;g6364d42478e65c89_11"/>
          <p:cNvSpPr txBox="1"/>
          <p:nvPr>
            <p:ph idx="1" type="body"/>
          </p:nvPr>
        </p:nvSpPr>
        <p:spPr>
          <a:xfrm>
            <a:off x="415600" y="1536633"/>
            <a:ext cx="11360700" cy="4555200"/>
          </a:xfrm>
          <a:prstGeom prst="rect">
            <a:avLst/>
          </a:prstGeom>
        </p:spPr>
        <p:txBody>
          <a:bodyPr anchorCtr="0" anchor="t" bIns="121900" lIns="121900" spcFirstLastPara="1" rIns="121900" wrap="square" tIns="121900">
            <a:normAutofit/>
          </a:bodyPr>
          <a:lstStyle>
            <a:lvl1pPr indent="-381000" lvl="0" marL="457200">
              <a:spcBef>
                <a:spcPts val="0"/>
              </a:spcBef>
              <a:spcAft>
                <a:spcPts val="0"/>
              </a:spcAft>
              <a:buSzPts val="2400"/>
              <a:buChar char="●"/>
              <a:defRPr/>
            </a:lvl1pPr>
            <a:lvl2pPr indent="-349250" lvl="1" marL="914400">
              <a:spcBef>
                <a:spcPts val="0"/>
              </a:spcBef>
              <a:spcAft>
                <a:spcPts val="0"/>
              </a:spcAft>
              <a:buSzPts val="1900"/>
              <a:buChar char="○"/>
              <a:defRPr/>
            </a:lvl2pPr>
            <a:lvl3pPr indent="-349250" lvl="2" marL="1371600">
              <a:spcBef>
                <a:spcPts val="0"/>
              </a:spcBef>
              <a:spcAft>
                <a:spcPts val="0"/>
              </a:spcAft>
              <a:buSzPts val="1900"/>
              <a:buChar char="■"/>
              <a:defRPr/>
            </a:lvl3pPr>
            <a:lvl4pPr indent="-349250" lvl="3" marL="1828800">
              <a:spcBef>
                <a:spcPts val="0"/>
              </a:spcBef>
              <a:spcAft>
                <a:spcPts val="0"/>
              </a:spcAft>
              <a:buSzPts val="1900"/>
              <a:buChar char="●"/>
              <a:defRPr/>
            </a:lvl4pPr>
            <a:lvl5pPr indent="-349250" lvl="4" marL="2286000">
              <a:spcBef>
                <a:spcPts val="0"/>
              </a:spcBef>
              <a:spcAft>
                <a:spcPts val="0"/>
              </a:spcAft>
              <a:buSzPts val="1900"/>
              <a:buChar char="○"/>
              <a:defRPr/>
            </a:lvl5pPr>
            <a:lvl6pPr indent="-349250" lvl="5" marL="2743200">
              <a:spcBef>
                <a:spcPts val="0"/>
              </a:spcBef>
              <a:spcAft>
                <a:spcPts val="0"/>
              </a:spcAft>
              <a:buSzPts val="1900"/>
              <a:buChar char="■"/>
              <a:defRPr/>
            </a:lvl6pPr>
            <a:lvl7pPr indent="-349250" lvl="6" marL="3200400">
              <a:spcBef>
                <a:spcPts val="0"/>
              </a:spcBef>
              <a:spcAft>
                <a:spcPts val="0"/>
              </a:spcAft>
              <a:buSzPts val="1900"/>
              <a:buChar char="●"/>
              <a:defRPr/>
            </a:lvl7pPr>
            <a:lvl8pPr indent="-349250" lvl="7" marL="3657600">
              <a:spcBef>
                <a:spcPts val="0"/>
              </a:spcBef>
              <a:spcAft>
                <a:spcPts val="0"/>
              </a:spcAft>
              <a:buSzPts val="1900"/>
              <a:buChar char="○"/>
              <a:defRPr/>
            </a:lvl8pPr>
            <a:lvl9pPr indent="-349250" lvl="8" marL="4114800">
              <a:spcBef>
                <a:spcPts val="0"/>
              </a:spcBef>
              <a:spcAft>
                <a:spcPts val="0"/>
              </a:spcAft>
              <a:buSzPts val="1900"/>
              <a:buChar char="■"/>
              <a:defRPr/>
            </a:lvl9pPr>
          </a:lstStyle>
          <a:p/>
        </p:txBody>
      </p:sp>
      <p:sp>
        <p:nvSpPr>
          <p:cNvPr id="19" name="Google Shape;19;g6364d42478e65c89_11"/>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g6364d42478e65c89_15"/>
          <p:cNvSpPr txBox="1"/>
          <p:nvPr>
            <p:ph type="title"/>
          </p:nvPr>
        </p:nvSpPr>
        <p:spPr>
          <a:xfrm>
            <a:off x="415600" y="593367"/>
            <a:ext cx="11360700" cy="763500"/>
          </a:xfrm>
          <a:prstGeom prst="rect">
            <a:avLst/>
          </a:prstGeom>
        </p:spPr>
        <p:txBody>
          <a:bodyPr anchorCtr="0" anchor="t" bIns="121900" lIns="121900" spcFirstLastPara="1" rIns="121900" wrap="square" tIns="121900">
            <a:normAutofit/>
          </a:bodyPr>
          <a:lstStyle>
            <a:lvl1pPr lvl="0">
              <a:spcBef>
                <a:spcPts val="0"/>
              </a:spcBef>
              <a:spcAft>
                <a:spcPts val="0"/>
              </a:spcAft>
              <a:buSzPts val="3700"/>
              <a:buNone/>
              <a:defRPr/>
            </a:lvl1pPr>
            <a:lvl2pPr lvl="1">
              <a:spcBef>
                <a:spcPts val="0"/>
              </a:spcBef>
              <a:spcAft>
                <a:spcPts val="0"/>
              </a:spcAft>
              <a:buSzPts val="3700"/>
              <a:buNone/>
              <a:defRPr/>
            </a:lvl2pPr>
            <a:lvl3pPr lvl="2">
              <a:spcBef>
                <a:spcPts val="0"/>
              </a:spcBef>
              <a:spcAft>
                <a:spcPts val="0"/>
              </a:spcAft>
              <a:buSzPts val="3700"/>
              <a:buNone/>
              <a:defRPr/>
            </a:lvl3pPr>
            <a:lvl4pPr lvl="3">
              <a:spcBef>
                <a:spcPts val="0"/>
              </a:spcBef>
              <a:spcAft>
                <a:spcPts val="0"/>
              </a:spcAft>
              <a:buSzPts val="3700"/>
              <a:buNone/>
              <a:defRPr/>
            </a:lvl4pPr>
            <a:lvl5pPr lvl="4">
              <a:spcBef>
                <a:spcPts val="0"/>
              </a:spcBef>
              <a:spcAft>
                <a:spcPts val="0"/>
              </a:spcAft>
              <a:buSzPts val="3700"/>
              <a:buNone/>
              <a:defRPr/>
            </a:lvl5pPr>
            <a:lvl6pPr lvl="5">
              <a:spcBef>
                <a:spcPts val="0"/>
              </a:spcBef>
              <a:spcAft>
                <a:spcPts val="0"/>
              </a:spcAft>
              <a:buSzPts val="3700"/>
              <a:buNone/>
              <a:defRPr/>
            </a:lvl6pPr>
            <a:lvl7pPr lvl="6">
              <a:spcBef>
                <a:spcPts val="0"/>
              </a:spcBef>
              <a:spcAft>
                <a:spcPts val="0"/>
              </a:spcAft>
              <a:buSzPts val="3700"/>
              <a:buNone/>
              <a:defRPr/>
            </a:lvl7pPr>
            <a:lvl8pPr lvl="7">
              <a:spcBef>
                <a:spcPts val="0"/>
              </a:spcBef>
              <a:spcAft>
                <a:spcPts val="0"/>
              </a:spcAft>
              <a:buSzPts val="3700"/>
              <a:buNone/>
              <a:defRPr/>
            </a:lvl8pPr>
            <a:lvl9pPr lvl="8">
              <a:spcBef>
                <a:spcPts val="0"/>
              </a:spcBef>
              <a:spcAft>
                <a:spcPts val="0"/>
              </a:spcAft>
              <a:buSzPts val="3700"/>
              <a:buNone/>
              <a:defRPr/>
            </a:lvl9pPr>
          </a:lstStyle>
          <a:p/>
        </p:txBody>
      </p:sp>
      <p:sp>
        <p:nvSpPr>
          <p:cNvPr id="22" name="Google Shape;22;g6364d42478e65c89_15"/>
          <p:cNvSpPr txBox="1"/>
          <p:nvPr>
            <p:ph idx="1" type="body"/>
          </p:nvPr>
        </p:nvSpPr>
        <p:spPr>
          <a:xfrm>
            <a:off x="415600" y="1536633"/>
            <a:ext cx="5333100" cy="4555200"/>
          </a:xfrm>
          <a:prstGeom prst="rect">
            <a:avLst/>
          </a:prstGeom>
        </p:spPr>
        <p:txBody>
          <a:bodyPr anchorCtr="0" anchor="t" bIns="121900" lIns="121900" spcFirstLastPara="1" rIns="121900" wrap="square" tIns="121900">
            <a:normAutofit/>
          </a:bodyPr>
          <a:lstStyle>
            <a:lvl1pPr indent="-349250" lvl="0" marL="457200">
              <a:spcBef>
                <a:spcPts val="0"/>
              </a:spcBef>
              <a:spcAft>
                <a:spcPts val="0"/>
              </a:spcAft>
              <a:buSzPts val="1900"/>
              <a:buChar char="●"/>
              <a:defRPr sz="1900"/>
            </a:lvl1pPr>
            <a:lvl2pPr indent="-330200" lvl="1" marL="914400">
              <a:spcBef>
                <a:spcPts val="0"/>
              </a:spcBef>
              <a:spcAft>
                <a:spcPts val="0"/>
              </a:spcAft>
              <a:buSzPts val="1600"/>
              <a:buChar char="○"/>
              <a:defRPr sz="1600"/>
            </a:lvl2pPr>
            <a:lvl3pPr indent="-330200" lvl="2" marL="1371600">
              <a:spcBef>
                <a:spcPts val="0"/>
              </a:spcBef>
              <a:spcAft>
                <a:spcPts val="0"/>
              </a:spcAft>
              <a:buSzPts val="1600"/>
              <a:buChar char="■"/>
              <a:defRPr sz="1600"/>
            </a:lvl3pPr>
            <a:lvl4pPr indent="-330200" lvl="3" marL="1828800">
              <a:spcBef>
                <a:spcPts val="0"/>
              </a:spcBef>
              <a:spcAft>
                <a:spcPts val="0"/>
              </a:spcAft>
              <a:buSzPts val="1600"/>
              <a:buChar char="●"/>
              <a:defRPr sz="1600"/>
            </a:lvl4pPr>
            <a:lvl5pPr indent="-330200" lvl="4" marL="2286000">
              <a:spcBef>
                <a:spcPts val="0"/>
              </a:spcBef>
              <a:spcAft>
                <a:spcPts val="0"/>
              </a:spcAft>
              <a:buSzPts val="1600"/>
              <a:buChar char="○"/>
              <a:defRPr sz="1600"/>
            </a:lvl5pPr>
            <a:lvl6pPr indent="-330200" lvl="5" marL="2743200">
              <a:spcBef>
                <a:spcPts val="0"/>
              </a:spcBef>
              <a:spcAft>
                <a:spcPts val="0"/>
              </a:spcAft>
              <a:buSzPts val="1600"/>
              <a:buChar char="■"/>
              <a:defRPr sz="1600"/>
            </a:lvl6pPr>
            <a:lvl7pPr indent="-330200" lvl="6" marL="3200400">
              <a:spcBef>
                <a:spcPts val="0"/>
              </a:spcBef>
              <a:spcAft>
                <a:spcPts val="0"/>
              </a:spcAft>
              <a:buSzPts val="1600"/>
              <a:buChar char="●"/>
              <a:defRPr sz="1600"/>
            </a:lvl7pPr>
            <a:lvl8pPr indent="-330200" lvl="7" marL="3657600">
              <a:spcBef>
                <a:spcPts val="0"/>
              </a:spcBef>
              <a:spcAft>
                <a:spcPts val="0"/>
              </a:spcAft>
              <a:buSzPts val="1600"/>
              <a:buChar char="○"/>
              <a:defRPr sz="1600"/>
            </a:lvl8pPr>
            <a:lvl9pPr indent="-330200" lvl="8" marL="4114800">
              <a:spcBef>
                <a:spcPts val="0"/>
              </a:spcBef>
              <a:spcAft>
                <a:spcPts val="0"/>
              </a:spcAft>
              <a:buSzPts val="1600"/>
              <a:buChar char="■"/>
              <a:defRPr sz="1600"/>
            </a:lvl9pPr>
          </a:lstStyle>
          <a:p/>
        </p:txBody>
      </p:sp>
      <p:sp>
        <p:nvSpPr>
          <p:cNvPr id="23" name="Google Shape;23;g6364d42478e65c89_15"/>
          <p:cNvSpPr txBox="1"/>
          <p:nvPr>
            <p:ph idx="2" type="body"/>
          </p:nvPr>
        </p:nvSpPr>
        <p:spPr>
          <a:xfrm>
            <a:off x="6443200" y="1536633"/>
            <a:ext cx="5333100" cy="4555200"/>
          </a:xfrm>
          <a:prstGeom prst="rect">
            <a:avLst/>
          </a:prstGeom>
        </p:spPr>
        <p:txBody>
          <a:bodyPr anchorCtr="0" anchor="t" bIns="121900" lIns="121900" spcFirstLastPara="1" rIns="121900" wrap="square" tIns="121900">
            <a:normAutofit/>
          </a:bodyPr>
          <a:lstStyle>
            <a:lvl1pPr indent="-349250" lvl="0" marL="457200">
              <a:spcBef>
                <a:spcPts val="0"/>
              </a:spcBef>
              <a:spcAft>
                <a:spcPts val="0"/>
              </a:spcAft>
              <a:buSzPts val="1900"/>
              <a:buChar char="●"/>
              <a:defRPr sz="1900"/>
            </a:lvl1pPr>
            <a:lvl2pPr indent="-330200" lvl="1" marL="914400">
              <a:spcBef>
                <a:spcPts val="0"/>
              </a:spcBef>
              <a:spcAft>
                <a:spcPts val="0"/>
              </a:spcAft>
              <a:buSzPts val="1600"/>
              <a:buChar char="○"/>
              <a:defRPr sz="1600"/>
            </a:lvl2pPr>
            <a:lvl3pPr indent="-330200" lvl="2" marL="1371600">
              <a:spcBef>
                <a:spcPts val="0"/>
              </a:spcBef>
              <a:spcAft>
                <a:spcPts val="0"/>
              </a:spcAft>
              <a:buSzPts val="1600"/>
              <a:buChar char="■"/>
              <a:defRPr sz="1600"/>
            </a:lvl3pPr>
            <a:lvl4pPr indent="-330200" lvl="3" marL="1828800">
              <a:spcBef>
                <a:spcPts val="0"/>
              </a:spcBef>
              <a:spcAft>
                <a:spcPts val="0"/>
              </a:spcAft>
              <a:buSzPts val="1600"/>
              <a:buChar char="●"/>
              <a:defRPr sz="1600"/>
            </a:lvl4pPr>
            <a:lvl5pPr indent="-330200" lvl="4" marL="2286000">
              <a:spcBef>
                <a:spcPts val="0"/>
              </a:spcBef>
              <a:spcAft>
                <a:spcPts val="0"/>
              </a:spcAft>
              <a:buSzPts val="1600"/>
              <a:buChar char="○"/>
              <a:defRPr sz="1600"/>
            </a:lvl5pPr>
            <a:lvl6pPr indent="-330200" lvl="5" marL="2743200">
              <a:spcBef>
                <a:spcPts val="0"/>
              </a:spcBef>
              <a:spcAft>
                <a:spcPts val="0"/>
              </a:spcAft>
              <a:buSzPts val="1600"/>
              <a:buChar char="■"/>
              <a:defRPr sz="1600"/>
            </a:lvl6pPr>
            <a:lvl7pPr indent="-330200" lvl="6" marL="3200400">
              <a:spcBef>
                <a:spcPts val="0"/>
              </a:spcBef>
              <a:spcAft>
                <a:spcPts val="0"/>
              </a:spcAft>
              <a:buSzPts val="1600"/>
              <a:buChar char="●"/>
              <a:defRPr sz="1600"/>
            </a:lvl7pPr>
            <a:lvl8pPr indent="-330200" lvl="7" marL="3657600">
              <a:spcBef>
                <a:spcPts val="0"/>
              </a:spcBef>
              <a:spcAft>
                <a:spcPts val="0"/>
              </a:spcAft>
              <a:buSzPts val="1600"/>
              <a:buChar char="○"/>
              <a:defRPr sz="1600"/>
            </a:lvl8pPr>
            <a:lvl9pPr indent="-330200" lvl="8" marL="4114800">
              <a:spcBef>
                <a:spcPts val="0"/>
              </a:spcBef>
              <a:spcAft>
                <a:spcPts val="0"/>
              </a:spcAft>
              <a:buSzPts val="1600"/>
              <a:buChar char="■"/>
              <a:defRPr sz="1600"/>
            </a:lvl9pPr>
          </a:lstStyle>
          <a:p/>
        </p:txBody>
      </p:sp>
      <p:sp>
        <p:nvSpPr>
          <p:cNvPr id="24" name="Google Shape;24;g6364d42478e65c89_15"/>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g6364d42478e65c89_20"/>
          <p:cNvSpPr txBox="1"/>
          <p:nvPr>
            <p:ph type="title"/>
          </p:nvPr>
        </p:nvSpPr>
        <p:spPr>
          <a:xfrm>
            <a:off x="415600" y="593367"/>
            <a:ext cx="11360700" cy="763500"/>
          </a:xfrm>
          <a:prstGeom prst="rect">
            <a:avLst/>
          </a:prstGeom>
        </p:spPr>
        <p:txBody>
          <a:bodyPr anchorCtr="0" anchor="t" bIns="121900" lIns="121900" spcFirstLastPara="1" rIns="121900" wrap="square" tIns="121900">
            <a:normAutofit/>
          </a:bodyPr>
          <a:lstStyle>
            <a:lvl1pPr lvl="0">
              <a:spcBef>
                <a:spcPts val="0"/>
              </a:spcBef>
              <a:spcAft>
                <a:spcPts val="0"/>
              </a:spcAft>
              <a:buSzPts val="3700"/>
              <a:buNone/>
              <a:defRPr/>
            </a:lvl1pPr>
            <a:lvl2pPr lvl="1">
              <a:spcBef>
                <a:spcPts val="0"/>
              </a:spcBef>
              <a:spcAft>
                <a:spcPts val="0"/>
              </a:spcAft>
              <a:buSzPts val="3700"/>
              <a:buNone/>
              <a:defRPr/>
            </a:lvl2pPr>
            <a:lvl3pPr lvl="2">
              <a:spcBef>
                <a:spcPts val="0"/>
              </a:spcBef>
              <a:spcAft>
                <a:spcPts val="0"/>
              </a:spcAft>
              <a:buSzPts val="3700"/>
              <a:buNone/>
              <a:defRPr/>
            </a:lvl3pPr>
            <a:lvl4pPr lvl="3">
              <a:spcBef>
                <a:spcPts val="0"/>
              </a:spcBef>
              <a:spcAft>
                <a:spcPts val="0"/>
              </a:spcAft>
              <a:buSzPts val="3700"/>
              <a:buNone/>
              <a:defRPr/>
            </a:lvl4pPr>
            <a:lvl5pPr lvl="4">
              <a:spcBef>
                <a:spcPts val="0"/>
              </a:spcBef>
              <a:spcAft>
                <a:spcPts val="0"/>
              </a:spcAft>
              <a:buSzPts val="3700"/>
              <a:buNone/>
              <a:defRPr/>
            </a:lvl5pPr>
            <a:lvl6pPr lvl="5">
              <a:spcBef>
                <a:spcPts val="0"/>
              </a:spcBef>
              <a:spcAft>
                <a:spcPts val="0"/>
              </a:spcAft>
              <a:buSzPts val="3700"/>
              <a:buNone/>
              <a:defRPr/>
            </a:lvl6pPr>
            <a:lvl7pPr lvl="6">
              <a:spcBef>
                <a:spcPts val="0"/>
              </a:spcBef>
              <a:spcAft>
                <a:spcPts val="0"/>
              </a:spcAft>
              <a:buSzPts val="3700"/>
              <a:buNone/>
              <a:defRPr/>
            </a:lvl7pPr>
            <a:lvl8pPr lvl="7">
              <a:spcBef>
                <a:spcPts val="0"/>
              </a:spcBef>
              <a:spcAft>
                <a:spcPts val="0"/>
              </a:spcAft>
              <a:buSzPts val="3700"/>
              <a:buNone/>
              <a:defRPr/>
            </a:lvl8pPr>
            <a:lvl9pPr lvl="8">
              <a:spcBef>
                <a:spcPts val="0"/>
              </a:spcBef>
              <a:spcAft>
                <a:spcPts val="0"/>
              </a:spcAft>
              <a:buSzPts val="3700"/>
              <a:buNone/>
              <a:defRPr/>
            </a:lvl9pPr>
          </a:lstStyle>
          <a:p/>
        </p:txBody>
      </p:sp>
      <p:sp>
        <p:nvSpPr>
          <p:cNvPr id="27" name="Google Shape;27;g6364d42478e65c89_20"/>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g6364d42478e65c89_23"/>
          <p:cNvSpPr txBox="1"/>
          <p:nvPr>
            <p:ph type="title"/>
          </p:nvPr>
        </p:nvSpPr>
        <p:spPr>
          <a:xfrm>
            <a:off x="415600" y="740800"/>
            <a:ext cx="3744000" cy="1007700"/>
          </a:xfrm>
          <a:prstGeom prst="rect">
            <a:avLst/>
          </a:prstGeom>
        </p:spPr>
        <p:txBody>
          <a:bodyPr anchorCtr="0" anchor="b" bIns="121900" lIns="121900" spcFirstLastPara="1" rIns="121900" wrap="square" tIns="121900">
            <a:normAutofit/>
          </a:bodyPr>
          <a:lstStyle>
            <a:lvl1pPr lvl="0">
              <a:spcBef>
                <a:spcPts val="0"/>
              </a:spcBef>
              <a:spcAft>
                <a:spcPts val="0"/>
              </a:spcAft>
              <a:buSzPts val="3200"/>
              <a:buNone/>
              <a:defRPr sz="3200"/>
            </a:lvl1pPr>
            <a:lvl2pPr lvl="1">
              <a:spcBef>
                <a:spcPts val="0"/>
              </a:spcBef>
              <a:spcAft>
                <a:spcPts val="0"/>
              </a:spcAft>
              <a:buSzPts val="3200"/>
              <a:buNone/>
              <a:defRPr sz="3200"/>
            </a:lvl2pPr>
            <a:lvl3pPr lvl="2">
              <a:spcBef>
                <a:spcPts val="0"/>
              </a:spcBef>
              <a:spcAft>
                <a:spcPts val="0"/>
              </a:spcAft>
              <a:buSzPts val="3200"/>
              <a:buNone/>
              <a:defRPr sz="3200"/>
            </a:lvl3pPr>
            <a:lvl4pPr lvl="3">
              <a:spcBef>
                <a:spcPts val="0"/>
              </a:spcBef>
              <a:spcAft>
                <a:spcPts val="0"/>
              </a:spcAft>
              <a:buSzPts val="3200"/>
              <a:buNone/>
              <a:defRPr sz="3200"/>
            </a:lvl4pPr>
            <a:lvl5pPr lvl="4">
              <a:spcBef>
                <a:spcPts val="0"/>
              </a:spcBef>
              <a:spcAft>
                <a:spcPts val="0"/>
              </a:spcAft>
              <a:buSzPts val="3200"/>
              <a:buNone/>
              <a:defRPr sz="3200"/>
            </a:lvl5pPr>
            <a:lvl6pPr lvl="5">
              <a:spcBef>
                <a:spcPts val="0"/>
              </a:spcBef>
              <a:spcAft>
                <a:spcPts val="0"/>
              </a:spcAft>
              <a:buSzPts val="3200"/>
              <a:buNone/>
              <a:defRPr sz="3200"/>
            </a:lvl6pPr>
            <a:lvl7pPr lvl="6">
              <a:spcBef>
                <a:spcPts val="0"/>
              </a:spcBef>
              <a:spcAft>
                <a:spcPts val="0"/>
              </a:spcAft>
              <a:buSzPts val="3200"/>
              <a:buNone/>
              <a:defRPr sz="3200"/>
            </a:lvl7pPr>
            <a:lvl8pPr lvl="7">
              <a:spcBef>
                <a:spcPts val="0"/>
              </a:spcBef>
              <a:spcAft>
                <a:spcPts val="0"/>
              </a:spcAft>
              <a:buSzPts val="3200"/>
              <a:buNone/>
              <a:defRPr sz="3200"/>
            </a:lvl8pPr>
            <a:lvl9pPr lvl="8">
              <a:spcBef>
                <a:spcPts val="0"/>
              </a:spcBef>
              <a:spcAft>
                <a:spcPts val="0"/>
              </a:spcAft>
              <a:buSzPts val="3200"/>
              <a:buNone/>
              <a:defRPr sz="3200"/>
            </a:lvl9pPr>
          </a:lstStyle>
          <a:p/>
        </p:txBody>
      </p:sp>
      <p:sp>
        <p:nvSpPr>
          <p:cNvPr id="30" name="Google Shape;30;g6364d42478e65c89_23"/>
          <p:cNvSpPr txBox="1"/>
          <p:nvPr>
            <p:ph idx="1" type="body"/>
          </p:nvPr>
        </p:nvSpPr>
        <p:spPr>
          <a:xfrm>
            <a:off x="415600" y="1852800"/>
            <a:ext cx="3744000" cy="4239300"/>
          </a:xfrm>
          <a:prstGeom prst="rect">
            <a:avLst/>
          </a:prstGeom>
        </p:spPr>
        <p:txBody>
          <a:bodyPr anchorCtr="0" anchor="t" bIns="121900" lIns="121900" spcFirstLastPara="1" rIns="121900" wrap="square" tIns="121900">
            <a:normAutofit/>
          </a:bodyPr>
          <a:lstStyle>
            <a:lvl1pPr indent="-330200" lvl="0" marL="457200">
              <a:spcBef>
                <a:spcPts val="0"/>
              </a:spcBef>
              <a:spcAft>
                <a:spcPts val="0"/>
              </a:spcAft>
              <a:buSzPts val="1600"/>
              <a:buChar char="●"/>
              <a:defRPr sz="1600"/>
            </a:lvl1pPr>
            <a:lvl2pPr indent="-330200" lvl="1" marL="914400">
              <a:spcBef>
                <a:spcPts val="0"/>
              </a:spcBef>
              <a:spcAft>
                <a:spcPts val="0"/>
              </a:spcAft>
              <a:buSzPts val="1600"/>
              <a:buChar char="○"/>
              <a:defRPr sz="1600"/>
            </a:lvl2pPr>
            <a:lvl3pPr indent="-330200" lvl="2" marL="1371600">
              <a:spcBef>
                <a:spcPts val="0"/>
              </a:spcBef>
              <a:spcAft>
                <a:spcPts val="0"/>
              </a:spcAft>
              <a:buSzPts val="1600"/>
              <a:buChar char="■"/>
              <a:defRPr sz="1600"/>
            </a:lvl3pPr>
            <a:lvl4pPr indent="-330200" lvl="3" marL="1828800">
              <a:spcBef>
                <a:spcPts val="0"/>
              </a:spcBef>
              <a:spcAft>
                <a:spcPts val="0"/>
              </a:spcAft>
              <a:buSzPts val="1600"/>
              <a:buChar char="●"/>
              <a:defRPr sz="1600"/>
            </a:lvl4pPr>
            <a:lvl5pPr indent="-330200" lvl="4" marL="2286000">
              <a:spcBef>
                <a:spcPts val="0"/>
              </a:spcBef>
              <a:spcAft>
                <a:spcPts val="0"/>
              </a:spcAft>
              <a:buSzPts val="1600"/>
              <a:buChar char="○"/>
              <a:defRPr sz="1600"/>
            </a:lvl5pPr>
            <a:lvl6pPr indent="-330200" lvl="5" marL="2743200">
              <a:spcBef>
                <a:spcPts val="0"/>
              </a:spcBef>
              <a:spcAft>
                <a:spcPts val="0"/>
              </a:spcAft>
              <a:buSzPts val="1600"/>
              <a:buChar char="■"/>
              <a:defRPr sz="1600"/>
            </a:lvl6pPr>
            <a:lvl7pPr indent="-330200" lvl="6" marL="3200400">
              <a:spcBef>
                <a:spcPts val="0"/>
              </a:spcBef>
              <a:spcAft>
                <a:spcPts val="0"/>
              </a:spcAft>
              <a:buSzPts val="1600"/>
              <a:buChar char="●"/>
              <a:defRPr sz="1600"/>
            </a:lvl7pPr>
            <a:lvl8pPr indent="-330200" lvl="7" marL="3657600">
              <a:spcBef>
                <a:spcPts val="0"/>
              </a:spcBef>
              <a:spcAft>
                <a:spcPts val="0"/>
              </a:spcAft>
              <a:buSzPts val="1600"/>
              <a:buChar char="○"/>
              <a:defRPr sz="1600"/>
            </a:lvl8pPr>
            <a:lvl9pPr indent="-330200" lvl="8" marL="4114800">
              <a:spcBef>
                <a:spcPts val="0"/>
              </a:spcBef>
              <a:spcAft>
                <a:spcPts val="0"/>
              </a:spcAft>
              <a:buSzPts val="1600"/>
              <a:buChar char="■"/>
              <a:defRPr sz="1600"/>
            </a:lvl9pPr>
          </a:lstStyle>
          <a:p/>
        </p:txBody>
      </p:sp>
      <p:sp>
        <p:nvSpPr>
          <p:cNvPr id="31" name="Google Shape;31;g6364d42478e65c89_23"/>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g6364d42478e65c89_27"/>
          <p:cNvSpPr txBox="1"/>
          <p:nvPr>
            <p:ph type="title"/>
          </p:nvPr>
        </p:nvSpPr>
        <p:spPr>
          <a:xfrm>
            <a:off x="653667" y="600200"/>
            <a:ext cx="8490300" cy="5454300"/>
          </a:xfrm>
          <a:prstGeom prst="rect">
            <a:avLst/>
          </a:prstGeom>
        </p:spPr>
        <p:txBody>
          <a:bodyPr anchorCtr="0" anchor="ctr" bIns="121900" lIns="121900" spcFirstLastPara="1" rIns="121900" wrap="square" tIns="121900">
            <a:normAutofit/>
          </a:bodyPr>
          <a:lstStyle>
            <a:lvl1pPr lvl="0">
              <a:spcBef>
                <a:spcPts val="0"/>
              </a:spcBef>
              <a:spcAft>
                <a:spcPts val="0"/>
              </a:spcAft>
              <a:buSzPts val="6400"/>
              <a:buNone/>
              <a:defRPr sz="6400"/>
            </a:lvl1pPr>
            <a:lvl2pPr lvl="1">
              <a:spcBef>
                <a:spcPts val="0"/>
              </a:spcBef>
              <a:spcAft>
                <a:spcPts val="0"/>
              </a:spcAft>
              <a:buSzPts val="6400"/>
              <a:buNone/>
              <a:defRPr sz="6400"/>
            </a:lvl2pPr>
            <a:lvl3pPr lvl="2">
              <a:spcBef>
                <a:spcPts val="0"/>
              </a:spcBef>
              <a:spcAft>
                <a:spcPts val="0"/>
              </a:spcAft>
              <a:buSzPts val="6400"/>
              <a:buNone/>
              <a:defRPr sz="6400"/>
            </a:lvl3pPr>
            <a:lvl4pPr lvl="3">
              <a:spcBef>
                <a:spcPts val="0"/>
              </a:spcBef>
              <a:spcAft>
                <a:spcPts val="0"/>
              </a:spcAft>
              <a:buSzPts val="6400"/>
              <a:buNone/>
              <a:defRPr sz="6400"/>
            </a:lvl4pPr>
            <a:lvl5pPr lvl="4">
              <a:spcBef>
                <a:spcPts val="0"/>
              </a:spcBef>
              <a:spcAft>
                <a:spcPts val="0"/>
              </a:spcAft>
              <a:buSzPts val="6400"/>
              <a:buNone/>
              <a:defRPr sz="6400"/>
            </a:lvl5pPr>
            <a:lvl6pPr lvl="5">
              <a:spcBef>
                <a:spcPts val="0"/>
              </a:spcBef>
              <a:spcAft>
                <a:spcPts val="0"/>
              </a:spcAft>
              <a:buSzPts val="6400"/>
              <a:buNone/>
              <a:defRPr sz="6400"/>
            </a:lvl6pPr>
            <a:lvl7pPr lvl="6">
              <a:spcBef>
                <a:spcPts val="0"/>
              </a:spcBef>
              <a:spcAft>
                <a:spcPts val="0"/>
              </a:spcAft>
              <a:buSzPts val="6400"/>
              <a:buNone/>
              <a:defRPr sz="6400"/>
            </a:lvl7pPr>
            <a:lvl8pPr lvl="7">
              <a:spcBef>
                <a:spcPts val="0"/>
              </a:spcBef>
              <a:spcAft>
                <a:spcPts val="0"/>
              </a:spcAft>
              <a:buSzPts val="6400"/>
              <a:buNone/>
              <a:defRPr sz="6400"/>
            </a:lvl8pPr>
            <a:lvl9pPr lvl="8">
              <a:spcBef>
                <a:spcPts val="0"/>
              </a:spcBef>
              <a:spcAft>
                <a:spcPts val="0"/>
              </a:spcAft>
              <a:buSzPts val="6400"/>
              <a:buNone/>
              <a:defRPr sz="6400"/>
            </a:lvl9pPr>
          </a:lstStyle>
          <a:p/>
        </p:txBody>
      </p:sp>
      <p:sp>
        <p:nvSpPr>
          <p:cNvPr id="34" name="Google Shape;34;g6364d42478e65c89_27"/>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g6364d42478e65c89_30"/>
          <p:cNvSpPr/>
          <p:nvPr/>
        </p:nvSpPr>
        <p:spPr>
          <a:xfrm>
            <a:off x="6096000" y="-167"/>
            <a:ext cx="6096000" cy="6858000"/>
          </a:xfrm>
          <a:prstGeom prst="rect">
            <a:avLst/>
          </a:prstGeom>
          <a:solidFill>
            <a:schemeClr val="lt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37" name="Google Shape;37;g6364d42478e65c89_30"/>
          <p:cNvSpPr txBox="1"/>
          <p:nvPr>
            <p:ph type="title"/>
          </p:nvPr>
        </p:nvSpPr>
        <p:spPr>
          <a:xfrm>
            <a:off x="354000" y="1644233"/>
            <a:ext cx="5393700" cy="1976400"/>
          </a:xfrm>
          <a:prstGeom prst="rect">
            <a:avLst/>
          </a:prstGeom>
        </p:spPr>
        <p:txBody>
          <a:bodyPr anchorCtr="0" anchor="b" bIns="121900" lIns="121900" spcFirstLastPara="1" rIns="121900" wrap="square" tIns="121900">
            <a:normAutofit/>
          </a:bodyPr>
          <a:lstStyle>
            <a:lvl1pPr lvl="0" algn="ctr">
              <a:spcBef>
                <a:spcPts val="0"/>
              </a:spcBef>
              <a:spcAft>
                <a:spcPts val="0"/>
              </a:spcAft>
              <a:buSzPts val="5600"/>
              <a:buNone/>
              <a:defRPr sz="5600"/>
            </a:lvl1pPr>
            <a:lvl2pPr lvl="1" algn="ctr">
              <a:spcBef>
                <a:spcPts val="0"/>
              </a:spcBef>
              <a:spcAft>
                <a:spcPts val="0"/>
              </a:spcAft>
              <a:buSzPts val="5600"/>
              <a:buNone/>
              <a:defRPr sz="5600"/>
            </a:lvl2pPr>
            <a:lvl3pPr lvl="2" algn="ctr">
              <a:spcBef>
                <a:spcPts val="0"/>
              </a:spcBef>
              <a:spcAft>
                <a:spcPts val="0"/>
              </a:spcAft>
              <a:buSzPts val="5600"/>
              <a:buNone/>
              <a:defRPr sz="5600"/>
            </a:lvl3pPr>
            <a:lvl4pPr lvl="3" algn="ctr">
              <a:spcBef>
                <a:spcPts val="0"/>
              </a:spcBef>
              <a:spcAft>
                <a:spcPts val="0"/>
              </a:spcAft>
              <a:buSzPts val="5600"/>
              <a:buNone/>
              <a:defRPr sz="5600"/>
            </a:lvl4pPr>
            <a:lvl5pPr lvl="4" algn="ctr">
              <a:spcBef>
                <a:spcPts val="0"/>
              </a:spcBef>
              <a:spcAft>
                <a:spcPts val="0"/>
              </a:spcAft>
              <a:buSzPts val="5600"/>
              <a:buNone/>
              <a:defRPr sz="5600"/>
            </a:lvl5pPr>
            <a:lvl6pPr lvl="5" algn="ctr">
              <a:spcBef>
                <a:spcPts val="0"/>
              </a:spcBef>
              <a:spcAft>
                <a:spcPts val="0"/>
              </a:spcAft>
              <a:buSzPts val="5600"/>
              <a:buNone/>
              <a:defRPr sz="5600"/>
            </a:lvl6pPr>
            <a:lvl7pPr lvl="6" algn="ctr">
              <a:spcBef>
                <a:spcPts val="0"/>
              </a:spcBef>
              <a:spcAft>
                <a:spcPts val="0"/>
              </a:spcAft>
              <a:buSzPts val="5600"/>
              <a:buNone/>
              <a:defRPr sz="5600"/>
            </a:lvl7pPr>
            <a:lvl8pPr lvl="7" algn="ctr">
              <a:spcBef>
                <a:spcPts val="0"/>
              </a:spcBef>
              <a:spcAft>
                <a:spcPts val="0"/>
              </a:spcAft>
              <a:buSzPts val="5600"/>
              <a:buNone/>
              <a:defRPr sz="5600"/>
            </a:lvl8pPr>
            <a:lvl9pPr lvl="8" algn="ctr">
              <a:spcBef>
                <a:spcPts val="0"/>
              </a:spcBef>
              <a:spcAft>
                <a:spcPts val="0"/>
              </a:spcAft>
              <a:buSzPts val="5600"/>
              <a:buNone/>
              <a:defRPr sz="5600"/>
            </a:lvl9pPr>
          </a:lstStyle>
          <a:p/>
        </p:txBody>
      </p:sp>
      <p:sp>
        <p:nvSpPr>
          <p:cNvPr id="38" name="Google Shape;38;g6364d42478e65c89_30"/>
          <p:cNvSpPr txBox="1"/>
          <p:nvPr>
            <p:ph idx="1" type="subTitle"/>
          </p:nvPr>
        </p:nvSpPr>
        <p:spPr>
          <a:xfrm>
            <a:off x="354000" y="3737433"/>
            <a:ext cx="5393700" cy="1646700"/>
          </a:xfrm>
          <a:prstGeom prst="rect">
            <a:avLst/>
          </a:prstGeom>
        </p:spPr>
        <p:txBody>
          <a:bodyPr anchorCtr="0" anchor="t" bIns="121900" lIns="121900" spcFirstLastPara="1" rIns="121900" wrap="square" tIns="12190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39" name="Google Shape;39;g6364d42478e65c89_30"/>
          <p:cNvSpPr txBox="1"/>
          <p:nvPr>
            <p:ph idx="2" type="body"/>
          </p:nvPr>
        </p:nvSpPr>
        <p:spPr>
          <a:xfrm>
            <a:off x="6586000" y="965433"/>
            <a:ext cx="5115900" cy="4926900"/>
          </a:xfrm>
          <a:prstGeom prst="rect">
            <a:avLst/>
          </a:prstGeom>
        </p:spPr>
        <p:txBody>
          <a:bodyPr anchorCtr="0" anchor="ctr" bIns="121900" lIns="121900" spcFirstLastPara="1" rIns="121900" wrap="square" tIns="121900">
            <a:normAutofit/>
          </a:bodyPr>
          <a:lstStyle>
            <a:lvl1pPr indent="-381000" lvl="0" marL="457200">
              <a:spcBef>
                <a:spcPts val="0"/>
              </a:spcBef>
              <a:spcAft>
                <a:spcPts val="0"/>
              </a:spcAft>
              <a:buSzPts val="2400"/>
              <a:buChar char="●"/>
              <a:defRPr/>
            </a:lvl1pPr>
            <a:lvl2pPr indent="-349250" lvl="1" marL="914400">
              <a:spcBef>
                <a:spcPts val="0"/>
              </a:spcBef>
              <a:spcAft>
                <a:spcPts val="0"/>
              </a:spcAft>
              <a:buSzPts val="1900"/>
              <a:buChar char="○"/>
              <a:defRPr/>
            </a:lvl2pPr>
            <a:lvl3pPr indent="-349250" lvl="2" marL="1371600">
              <a:spcBef>
                <a:spcPts val="0"/>
              </a:spcBef>
              <a:spcAft>
                <a:spcPts val="0"/>
              </a:spcAft>
              <a:buSzPts val="1900"/>
              <a:buChar char="■"/>
              <a:defRPr/>
            </a:lvl3pPr>
            <a:lvl4pPr indent="-349250" lvl="3" marL="1828800">
              <a:spcBef>
                <a:spcPts val="0"/>
              </a:spcBef>
              <a:spcAft>
                <a:spcPts val="0"/>
              </a:spcAft>
              <a:buSzPts val="1900"/>
              <a:buChar char="●"/>
              <a:defRPr/>
            </a:lvl4pPr>
            <a:lvl5pPr indent="-349250" lvl="4" marL="2286000">
              <a:spcBef>
                <a:spcPts val="0"/>
              </a:spcBef>
              <a:spcAft>
                <a:spcPts val="0"/>
              </a:spcAft>
              <a:buSzPts val="1900"/>
              <a:buChar char="○"/>
              <a:defRPr/>
            </a:lvl5pPr>
            <a:lvl6pPr indent="-349250" lvl="5" marL="2743200">
              <a:spcBef>
                <a:spcPts val="0"/>
              </a:spcBef>
              <a:spcAft>
                <a:spcPts val="0"/>
              </a:spcAft>
              <a:buSzPts val="1900"/>
              <a:buChar char="■"/>
              <a:defRPr/>
            </a:lvl6pPr>
            <a:lvl7pPr indent="-349250" lvl="6" marL="3200400">
              <a:spcBef>
                <a:spcPts val="0"/>
              </a:spcBef>
              <a:spcAft>
                <a:spcPts val="0"/>
              </a:spcAft>
              <a:buSzPts val="1900"/>
              <a:buChar char="●"/>
              <a:defRPr/>
            </a:lvl7pPr>
            <a:lvl8pPr indent="-349250" lvl="7" marL="3657600">
              <a:spcBef>
                <a:spcPts val="0"/>
              </a:spcBef>
              <a:spcAft>
                <a:spcPts val="0"/>
              </a:spcAft>
              <a:buSzPts val="1900"/>
              <a:buChar char="○"/>
              <a:defRPr/>
            </a:lvl8pPr>
            <a:lvl9pPr indent="-349250" lvl="8" marL="4114800">
              <a:spcBef>
                <a:spcPts val="0"/>
              </a:spcBef>
              <a:spcAft>
                <a:spcPts val="0"/>
              </a:spcAft>
              <a:buSzPts val="1900"/>
              <a:buChar char="■"/>
              <a:defRPr/>
            </a:lvl9pPr>
          </a:lstStyle>
          <a:p/>
        </p:txBody>
      </p:sp>
      <p:sp>
        <p:nvSpPr>
          <p:cNvPr id="40" name="Google Shape;40;g6364d42478e65c89_30"/>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g6364d42478e65c89_36"/>
          <p:cNvSpPr txBox="1"/>
          <p:nvPr>
            <p:ph idx="1" type="body"/>
          </p:nvPr>
        </p:nvSpPr>
        <p:spPr>
          <a:xfrm>
            <a:off x="415600" y="5640767"/>
            <a:ext cx="7998300" cy="806700"/>
          </a:xfrm>
          <a:prstGeom prst="rect">
            <a:avLst/>
          </a:prstGeom>
        </p:spPr>
        <p:txBody>
          <a:bodyPr anchorCtr="0" anchor="ctr" bIns="121900" lIns="121900" spcFirstLastPara="1" rIns="121900" wrap="square" tIns="121900">
            <a:normAutofit/>
          </a:bodyPr>
          <a:lstStyle>
            <a:lvl1pPr indent="-228600" lvl="0" marL="457200">
              <a:lnSpc>
                <a:spcPct val="100000"/>
              </a:lnSpc>
              <a:spcBef>
                <a:spcPts val="0"/>
              </a:spcBef>
              <a:spcAft>
                <a:spcPts val="0"/>
              </a:spcAft>
              <a:buSzPts val="2400"/>
              <a:buNone/>
              <a:defRPr/>
            </a:lvl1pPr>
          </a:lstStyle>
          <a:p/>
        </p:txBody>
      </p:sp>
      <p:sp>
        <p:nvSpPr>
          <p:cNvPr id="43" name="Google Shape;43;g6364d42478e65c89_36"/>
          <p:cNvSpPr txBox="1"/>
          <p:nvPr>
            <p:ph idx="12" type="sldNum"/>
          </p:nvPr>
        </p:nvSpPr>
        <p:spPr>
          <a:xfrm>
            <a:off x="11296610" y="6217622"/>
            <a:ext cx="731700" cy="524700"/>
          </a:xfrm>
          <a:prstGeom prst="rect">
            <a:avLst/>
          </a:prstGeom>
        </p:spPr>
        <p:txBody>
          <a:bodyPr anchorCtr="0" anchor="ctr" bIns="121900" lIns="121900" spcFirstLastPara="1" rIns="121900" wrap="square" tIns="1219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g6364d42478e65c89_0"/>
          <p:cNvSpPr txBox="1"/>
          <p:nvPr>
            <p:ph type="title"/>
          </p:nvPr>
        </p:nvSpPr>
        <p:spPr>
          <a:xfrm>
            <a:off x="415600" y="593367"/>
            <a:ext cx="11360700" cy="763500"/>
          </a:xfrm>
          <a:prstGeom prst="rect">
            <a:avLst/>
          </a:prstGeom>
          <a:noFill/>
          <a:ln>
            <a:noFill/>
          </a:ln>
        </p:spPr>
        <p:txBody>
          <a:bodyPr anchorCtr="0" anchor="t" bIns="121900" lIns="121900" spcFirstLastPara="1" rIns="121900" wrap="square" tIns="121900">
            <a:normAutofit/>
          </a:bodyPr>
          <a:lstStyle>
            <a:lvl1pPr lvl="0">
              <a:spcBef>
                <a:spcPts val="0"/>
              </a:spcBef>
              <a:spcAft>
                <a:spcPts val="0"/>
              </a:spcAft>
              <a:buClr>
                <a:schemeClr val="dk1"/>
              </a:buClr>
              <a:buSzPts val="3700"/>
              <a:buNone/>
              <a:defRPr sz="3700">
                <a:solidFill>
                  <a:schemeClr val="dk1"/>
                </a:solidFill>
              </a:defRPr>
            </a:lvl1pPr>
            <a:lvl2pPr lvl="1">
              <a:spcBef>
                <a:spcPts val="0"/>
              </a:spcBef>
              <a:spcAft>
                <a:spcPts val="0"/>
              </a:spcAft>
              <a:buClr>
                <a:schemeClr val="dk1"/>
              </a:buClr>
              <a:buSzPts val="3700"/>
              <a:buNone/>
              <a:defRPr sz="3700">
                <a:solidFill>
                  <a:schemeClr val="dk1"/>
                </a:solidFill>
              </a:defRPr>
            </a:lvl2pPr>
            <a:lvl3pPr lvl="2">
              <a:spcBef>
                <a:spcPts val="0"/>
              </a:spcBef>
              <a:spcAft>
                <a:spcPts val="0"/>
              </a:spcAft>
              <a:buClr>
                <a:schemeClr val="dk1"/>
              </a:buClr>
              <a:buSzPts val="3700"/>
              <a:buNone/>
              <a:defRPr sz="3700">
                <a:solidFill>
                  <a:schemeClr val="dk1"/>
                </a:solidFill>
              </a:defRPr>
            </a:lvl3pPr>
            <a:lvl4pPr lvl="3">
              <a:spcBef>
                <a:spcPts val="0"/>
              </a:spcBef>
              <a:spcAft>
                <a:spcPts val="0"/>
              </a:spcAft>
              <a:buClr>
                <a:schemeClr val="dk1"/>
              </a:buClr>
              <a:buSzPts val="3700"/>
              <a:buNone/>
              <a:defRPr sz="3700">
                <a:solidFill>
                  <a:schemeClr val="dk1"/>
                </a:solidFill>
              </a:defRPr>
            </a:lvl4pPr>
            <a:lvl5pPr lvl="4">
              <a:spcBef>
                <a:spcPts val="0"/>
              </a:spcBef>
              <a:spcAft>
                <a:spcPts val="0"/>
              </a:spcAft>
              <a:buClr>
                <a:schemeClr val="dk1"/>
              </a:buClr>
              <a:buSzPts val="3700"/>
              <a:buNone/>
              <a:defRPr sz="3700">
                <a:solidFill>
                  <a:schemeClr val="dk1"/>
                </a:solidFill>
              </a:defRPr>
            </a:lvl5pPr>
            <a:lvl6pPr lvl="5">
              <a:spcBef>
                <a:spcPts val="0"/>
              </a:spcBef>
              <a:spcAft>
                <a:spcPts val="0"/>
              </a:spcAft>
              <a:buClr>
                <a:schemeClr val="dk1"/>
              </a:buClr>
              <a:buSzPts val="3700"/>
              <a:buNone/>
              <a:defRPr sz="3700">
                <a:solidFill>
                  <a:schemeClr val="dk1"/>
                </a:solidFill>
              </a:defRPr>
            </a:lvl6pPr>
            <a:lvl7pPr lvl="6">
              <a:spcBef>
                <a:spcPts val="0"/>
              </a:spcBef>
              <a:spcAft>
                <a:spcPts val="0"/>
              </a:spcAft>
              <a:buClr>
                <a:schemeClr val="dk1"/>
              </a:buClr>
              <a:buSzPts val="3700"/>
              <a:buNone/>
              <a:defRPr sz="3700">
                <a:solidFill>
                  <a:schemeClr val="dk1"/>
                </a:solidFill>
              </a:defRPr>
            </a:lvl7pPr>
            <a:lvl8pPr lvl="7">
              <a:spcBef>
                <a:spcPts val="0"/>
              </a:spcBef>
              <a:spcAft>
                <a:spcPts val="0"/>
              </a:spcAft>
              <a:buClr>
                <a:schemeClr val="dk1"/>
              </a:buClr>
              <a:buSzPts val="3700"/>
              <a:buNone/>
              <a:defRPr sz="3700">
                <a:solidFill>
                  <a:schemeClr val="dk1"/>
                </a:solidFill>
              </a:defRPr>
            </a:lvl8pPr>
            <a:lvl9pPr lvl="8">
              <a:spcBef>
                <a:spcPts val="0"/>
              </a:spcBef>
              <a:spcAft>
                <a:spcPts val="0"/>
              </a:spcAft>
              <a:buClr>
                <a:schemeClr val="dk1"/>
              </a:buClr>
              <a:buSzPts val="3700"/>
              <a:buNone/>
              <a:defRPr sz="3700">
                <a:solidFill>
                  <a:schemeClr val="dk1"/>
                </a:solidFill>
              </a:defRPr>
            </a:lvl9pPr>
          </a:lstStyle>
          <a:p/>
        </p:txBody>
      </p:sp>
      <p:sp>
        <p:nvSpPr>
          <p:cNvPr id="7" name="Google Shape;7;g6364d42478e65c89_0"/>
          <p:cNvSpPr txBox="1"/>
          <p:nvPr>
            <p:ph idx="1" type="body"/>
          </p:nvPr>
        </p:nvSpPr>
        <p:spPr>
          <a:xfrm>
            <a:off x="415600" y="1536633"/>
            <a:ext cx="11360700" cy="4555200"/>
          </a:xfrm>
          <a:prstGeom prst="rect">
            <a:avLst/>
          </a:prstGeom>
          <a:noFill/>
          <a:ln>
            <a:noFill/>
          </a:ln>
        </p:spPr>
        <p:txBody>
          <a:bodyPr anchorCtr="0" anchor="t" bIns="121900" lIns="121900" spcFirstLastPara="1" rIns="121900" wrap="square" tIns="121900">
            <a:normAutofit/>
          </a:bodyPr>
          <a:lstStyle>
            <a:lvl1pPr indent="-381000" lvl="0" marL="457200">
              <a:lnSpc>
                <a:spcPct val="115000"/>
              </a:lnSpc>
              <a:spcBef>
                <a:spcPts val="0"/>
              </a:spcBef>
              <a:spcAft>
                <a:spcPts val="0"/>
              </a:spcAft>
              <a:buClr>
                <a:schemeClr val="dk2"/>
              </a:buClr>
              <a:buSzPts val="2400"/>
              <a:buChar char="●"/>
              <a:defRPr sz="2400">
                <a:solidFill>
                  <a:schemeClr val="dk2"/>
                </a:solidFill>
              </a:defRPr>
            </a:lvl1pPr>
            <a:lvl2pPr indent="-349250" lvl="1" marL="914400">
              <a:lnSpc>
                <a:spcPct val="115000"/>
              </a:lnSpc>
              <a:spcBef>
                <a:spcPts val="0"/>
              </a:spcBef>
              <a:spcAft>
                <a:spcPts val="0"/>
              </a:spcAft>
              <a:buClr>
                <a:schemeClr val="dk2"/>
              </a:buClr>
              <a:buSzPts val="1900"/>
              <a:buChar char="○"/>
              <a:defRPr sz="1900">
                <a:solidFill>
                  <a:schemeClr val="dk2"/>
                </a:solidFill>
              </a:defRPr>
            </a:lvl2pPr>
            <a:lvl3pPr indent="-349250" lvl="2" marL="1371600">
              <a:lnSpc>
                <a:spcPct val="115000"/>
              </a:lnSpc>
              <a:spcBef>
                <a:spcPts val="0"/>
              </a:spcBef>
              <a:spcAft>
                <a:spcPts val="0"/>
              </a:spcAft>
              <a:buClr>
                <a:schemeClr val="dk2"/>
              </a:buClr>
              <a:buSzPts val="1900"/>
              <a:buChar char="■"/>
              <a:defRPr sz="1900">
                <a:solidFill>
                  <a:schemeClr val="dk2"/>
                </a:solidFill>
              </a:defRPr>
            </a:lvl3pPr>
            <a:lvl4pPr indent="-349250" lvl="3" marL="1828800">
              <a:lnSpc>
                <a:spcPct val="115000"/>
              </a:lnSpc>
              <a:spcBef>
                <a:spcPts val="0"/>
              </a:spcBef>
              <a:spcAft>
                <a:spcPts val="0"/>
              </a:spcAft>
              <a:buClr>
                <a:schemeClr val="dk2"/>
              </a:buClr>
              <a:buSzPts val="1900"/>
              <a:buChar char="●"/>
              <a:defRPr sz="1900">
                <a:solidFill>
                  <a:schemeClr val="dk2"/>
                </a:solidFill>
              </a:defRPr>
            </a:lvl4pPr>
            <a:lvl5pPr indent="-349250" lvl="4" marL="2286000">
              <a:lnSpc>
                <a:spcPct val="115000"/>
              </a:lnSpc>
              <a:spcBef>
                <a:spcPts val="0"/>
              </a:spcBef>
              <a:spcAft>
                <a:spcPts val="0"/>
              </a:spcAft>
              <a:buClr>
                <a:schemeClr val="dk2"/>
              </a:buClr>
              <a:buSzPts val="1900"/>
              <a:buChar char="○"/>
              <a:defRPr sz="1900">
                <a:solidFill>
                  <a:schemeClr val="dk2"/>
                </a:solidFill>
              </a:defRPr>
            </a:lvl5pPr>
            <a:lvl6pPr indent="-349250" lvl="5" marL="2743200">
              <a:lnSpc>
                <a:spcPct val="115000"/>
              </a:lnSpc>
              <a:spcBef>
                <a:spcPts val="0"/>
              </a:spcBef>
              <a:spcAft>
                <a:spcPts val="0"/>
              </a:spcAft>
              <a:buClr>
                <a:schemeClr val="dk2"/>
              </a:buClr>
              <a:buSzPts val="1900"/>
              <a:buChar char="■"/>
              <a:defRPr sz="1900">
                <a:solidFill>
                  <a:schemeClr val="dk2"/>
                </a:solidFill>
              </a:defRPr>
            </a:lvl6pPr>
            <a:lvl7pPr indent="-349250" lvl="6" marL="3200400">
              <a:lnSpc>
                <a:spcPct val="115000"/>
              </a:lnSpc>
              <a:spcBef>
                <a:spcPts val="0"/>
              </a:spcBef>
              <a:spcAft>
                <a:spcPts val="0"/>
              </a:spcAft>
              <a:buClr>
                <a:schemeClr val="dk2"/>
              </a:buClr>
              <a:buSzPts val="1900"/>
              <a:buChar char="●"/>
              <a:defRPr sz="1900">
                <a:solidFill>
                  <a:schemeClr val="dk2"/>
                </a:solidFill>
              </a:defRPr>
            </a:lvl7pPr>
            <a:lvl8pPr indent="-349250" lvl="7" marL="3657600">
              <a:lnSpc>
                <a:spcPct val="115000"/>
              </a:lnSpc>
              <a:spcBef>
                <a:spcPts val="0"/>
              </a:spcBef>
              <a:spcAft>
                <a:spcPts val="0"/>
              </a:spcAft>
              <a:buClr>
                <a:schemeClr val="dk2"/>
              </a:buClr>
              <a:buSzPts val="1900"/>
              <a:buChar char="○"/>
              <a:defRPr sz="1900">
                <a:solidFill>
                  <a:schemeClr val="dk2"/>
                </a:solidFill>
              </a:defRPr>
            </a:lvl8pPr>
            <a:lvl9pPr indent="-349250" lvl="8" marL="4114800">
              <a:lnSpc>
                <a:spcPct val="115000"/>
              </a:lnSpc>
              <a:spcBef>
                <a:spcPts val="0"/>
              </a:spcBef>
              <a:spcAft>
                <a:spcPts val="0"/>
              </a:spcAft>
              <a:buClr>
                <a:schemeClr val="dk2"/>
              </a:buClr>
              <a:buSzPts val="1900"/>
              <a:buChar char="■"/>
              <a:defRPr sz="1900">
                <a:solidFill>
                  <a:schemeClr val="dk2"/>
                </a:solidFill>
              </a:defRPr>
            </a:lvl9pPr>
          </a:lstStyle>
          <a:p/>
        </p:txBody>
      </p:sp>
      <p:sp>
        <p:nvSpPr>
          <p:cNvPr id="8" name="Google Shape;8;g6364d42478e65c89_0"/>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1.xml"/><Relationship Id="rId3" Type="http://schemas.openxmlformats.org/officeDocument/2006/relationships/image" Target="../media/image2.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5.xml"/><Relationship Id="rId3" Type="http://schemas.openxmlformats.org/officeDocument/2006/relationships/image" Target="../media/image3.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1.xml"/><Relationship Id="rId3" Type="http://schemas.openxmlformats.org/officeDocument/2006/relationships/image" Target="../media/image4.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7.xml"/><Relationship Id="rId3" Type="http://schemas.openxmlformats.org/officeDocument/2006/relationships/image" Target="../media/image5.jp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 Id="rId3"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
          <p:cNvSpPr txBox="1"/>
          <p:nvPr>
            <p:ph idx="4294967295" type="ctrTitle"/>
          </p:nvPr>
        </p:nvSpPr>
        <p:spPr>
          <a:xfrm>
            <a:off x="710206" y="726830"/>
            <a:ext cx="9172135" cy="1120677"/>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fontScale="90000"/>
          </a:bodyPr>
          <a:lstStyle/>
          <a:p>
            <a:pPr indent="0" lvl="0" marL="0" marR="0" rtl="0" algn="ctr">
              <a:lnSpc>
                <a:spcPct val="90000"/>
              </a:lnSpc>
              <a:spcBef>
                <a:spcPts val="0"/>
              </a:spcBef>
              <a:spcAft>
                <a:spcPts val="0"/>
              </a:spcAft>
              <a:buClr>
                <a:srgbClr val="262626"/>
              </a:buClr>
              <a:buSzPct val="100000"/>
              <a:buFont typeface="Gill Sans"/>
              <a:buNone/>
            </a:pPr>
            <a:r>
              <a:rPr b="0" i="0" lang="en-US" sz="4800" u="none" cap="none" strike="noStrike">
                <a:solidFill>
                  <a:srgbClr val="262626"/>
                </a:solidFill>
                <a:latin typeface="Gill Sans"/>
                <a:ea typeface="Gill Sans"/>
                <a:cs typeface="Gill Sans"/>
                <a:sym typeface="Gill Sans"/>
              </a:rPr>
              <a:t>IMPULSE CONTROL DISORDERS </a:t>
            </a:r>
            <a:endParaRPr/>
          </a:p>
        </p:txBody>
      </p:sp>
      <p:sp>
        <p:nvSpPr>
          <p:cNvPr id="61" name="Google Shape;61;p1"/>
          <p:cNvSpPr txBox="1"/>
          <p:nvPr/>
        </p:nvSpPr>
        <p:spPr>
          <a:xfrm>
            <a:off x="1117600" y="3599148"/>
            <a:ext cx="5324700" cy="13044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600">
                <a:solidFill>
                  <a:schemeClr val="dk1"/>
                </a:solidFill>
                <a:latin typeface="Gill Sans"/>
                <a:ea typeface="Gill Sans"/>
                <a:cs typeface="Gill Sans"/>
                <a:sym typeface="Gill Sans"/>
              </a:rPr>
              <a:t>Halla qatawneh</a:t>
            </a:r>
            <a:endParaRPr sz="26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600">
                <a:solidFill>
                  <a:schemeClr val="dk1"/>
                </a:solidFill>
                <a:latin typeface="Gill Sans"/>
                <a:ea typeface="Gill Sans"/>
                <a:cs typeface="Gill Sans"/>
                <a:sym typeface="Gill Sans"/>
              </a:rPr>
              <a:t>Renad mawajdeh </a:t>
            </a:r>
            <a:endParaRPr sz="26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600">
                <a:solidFill>
                  <a:schemeClr val="dk1"/>
                </a:solidFill>
                <a:latin typeface="Gill Sans"/>
                <a:ea typeface="Gill Sans"/>
                <a:cs typeface="Gill Sans"/>
                <a:sym typeface="Gill Sans"/>
              </a:rPr>
              <a:t>Dania al-hmeed </a:t>
            </a:r>
            <a:endParaRPr sz="2600">
              <a:solidFill>
                <a:schemeClr val="dk1"/>
              </a:solidFill>
              <a:latin typeface="Gill Sans"/>
              <a:ea typeface="Gill Sans"/>
              <a:cs typeface="Gill Sans"/>
              <a:sym typeface="Gill Sans"/>
            </a:endParaRPr>
          </a:p>
        </p:txBody>
      </p:sp>
      <p:sp>
        <p:nvSpPr>
          <p:cNvPr id="62" name="Google Shape;62;p1"/>
          <p:cNvSpPr txBox="1"/>
          <p:nvPr/>
        </p:nvSpPr>
        <p:spPr>
          <a:xfrm>
            <a:off x="5870479" y="4343752"/>
            <a:ext cx="4530900" cy="396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a:t>Supervised by: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0"/>
          <p:cNvSpPr txBox="1"/>
          <p:nvPr>
            <p:ph type="title"/>
          </p:nvPr>
        </p:nvSpPr>
        <p:spPr>
          <a:xfrm>
            <a:off x="1097280" y="843194"/>
            <a:ext cx="10058400" cy="1450757"/>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Autofit/>
          </a:bodyPr>
          <a:lstStyle/>
          <a:p>
            <a:pPr indent="0" lvl="0" marL="0" rtl="0" algn="ctr">
              <a:lnSpc>
                <a:spcPct val="90000"/>
              </a:lnSpc>
              <a:spcBef>
                <a:spcPts val="0"/>
              </a:spcBef>
              <a:spcAft>
                <a:spcPts val="0"/>
              </a:spcAft>
              <a:buClr>
                <a:srgbClr val="262626"/>
              </a:buClr>
              <a:buSzPts val="5400"/>
              <a:buFont typeface="Gill Sans"/>
              <a:buNone/>
            </a:pPr>
            <a:r>
              <a:rPr lang="en-US" sz="5400"/>
              <a:t>TREATMENT </a:t>
            </a:r>
            <a:br>
              <a:rPr lang="en-US" sz="5400"/>
            </a:br>
            <a:endParaRPr sz="5400"/>
          </a:p>
        </p:txBody>
      </p:sp>
      <p:sp>
        <p:nvSpPr>
          <p:cNvPr id="116" name="Google Shape;116;p10"/>
          <p:cNvSpPr txBox="1"/>
          <p:nvPr>
            <p:ph idx="1" type="body"/>
          </p:nvPr>
        </p:nvSpPr>
        <p:spPr>
          <a:xfrm>
            <a:off x="2231136" y="2638044"/>
            <a:ext cx="7729728" cy="3101983"/>
          </a:xfrm>
          <a:prstGeom prst="rect">
            <a:avLst/>
          </a:prstGeom>
          <a:noFill/>
          <a:ln>
            <a:noFill/>
          </a:ln>
        </p:spPr>
        <p:txBody>
          <a:bodyPr anchorCtr="0" anchor="t" bIns="45700" lIns="91425" spcFirstLastPara="1" rIns="91425" wrap="square" tIns="45700">
            <a:normAutofit fontScale="70000" lnSpcReduction="20000"/>
          </a:bodyPr>
          <a:lstStyle/>
          <a:p>
            <a:pPr indent="-215265" lvl="0" marL="228600" rtl="0" algn="l">
              <a:lnSpc>
                <a:spcPct val="100000"/>
              </a:lnSpc>
              <a:spcBef>
                <a:spcPts val="0"/>
              </a:spcBef>
              <a:spcAft>
                <a:spcPts val="0"/>
              </a:spcAft>
              <a:buSzPct val="100000"/>
              <a:buChar char="●"/>
            </a:pPr>
            <a:r>
              <a:rPr lang="en-US" sz="2800"/>
              <a:t>■ </a:t>
            </a:r>
            <a:r>
              <a:rPr b="1" lang="en-US" sz="2800"/>
              <a:t>Treatment involves use of SSRIs, anticonvulsants, or lithium.</a:t>
            </a:r>
            <a:endParaRPr b="1"/>
          </a:p>
          <a:p>
            <a:pPr indent="-90804" lvl="0" marL="228600" rtl="0" algn="l">
              <a:lnSpc>
                <a:spcPct val="100000"/>
              </a:lnSpc>
              <a:spcBef>
                <a:spcPts val="1000"/>
              </a:spcBef>
              <a:spcAft>
                <a:spcPts val="0"/>
              </a:spcAft>
              <a:buSzPct val="100000"/>
              <a:buNone/>
            </a:pPr>
            <a:r>
              <a:t/>
            </a:r>
            <a:endParaRPr b="1" sz="2800"/>
          </a:p>
          <a:p>
            <a:pPr indent="-215265" lvl="0" marL="228600" rtl="0" algn="l">
              <a:lnSpc>
                <a:spcPct val="100000"/>
              </a:lnSpc>
              <a:spcBef>
                <a:spcPts val="1000"/>
              </a:spcBef>
              <a:spcAft>
                <a:spcPts val="0"/>
              </a:spcAft>
              <a:buSzPct val="100000"/>
              <a:buChar char="●"/>
            </a:pPr>
            <a:r>
              <a:rPr b="1" lang="en-US" sz="2800"/>
              <a:t>■ CBT (cognitive behavioral therapy)has been shown to be effective and is often used in combination with medications.</a:t>
            </a:r>
            <a:endParaRPr b="1"/>
          </a:p>
          <a:p>
            <a:pPr indent="-90804" lvl="0" marL="228600" rtl="0" algn="l">
              <a:lnSpc>
                <a:spcPct val="100000"/>
              </a:lnSpc>
              <a:spcBef>
                <a:spcPts val="1000"/>
              </a:spcBef>
              <a:spcAft>
                <a:spcPts val="0"/>
              </a:spcAft>
              <a:buSzPct val="100000"/>
              <a:buNone/>
            </a:pPr>
            <a:r>
              <a:t/>
            </a:r>
            <a:endParaRPr b="1" sz="2800"/>
          </a:p>
          <a:p>
            <a:pPr indent="-215265" lvl="0" marL="228600" rtl="0" algn="l">
              <a:lnSpc>
                <a:spcPct val="100000"/>
              </a:lnSpc>
              <a:spcBef>
                <a:spcPts val="1000"/>
              </a:spcBef>
              <a:spcAft>
                <a:spcPts val="0"/>
              </a:spcAft>
              <a:buSzPct val="100000"/>
              <a:buChar char="●"/>
            </a:pPr>
            <a:r>
              <a:rPr b="1" lang="en-US" sz="2800"/>
              <a:t>■ Group therapy and/or family therapy may be useful to create behavior plans to help manage episodes</a:t>
            </a:r>
            <a:endParaRPr b="1"/>
          </a:p>
          <a:p>
            <a:pPr indent="-90804" lvl="0" marL="228600" rtl="0" algn="l">
              <a:lnSpc>
                <a:spcPct val="100000"/>
              </a:lnSpc>
              <a:spcBef>
                <a:spcPts val="1000"/>
              </a:spcBef>
              <a:spcAft>
                <a:spcPts val="1600"/>
              </a:spcAft>
              <a:buSzPct val="100000"/>
              <a:buNone/>
            </a:pPr>
            <a:r>
              <a:t/>
            </a:r>
            <a:endParaRPr sz="28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11"/>
          <p:cNvSpPr txBox="1"/>
          <p:nvPr>
            <p:ph idx="4294967295" type="ctrTitle"/>
          </p:nvPr>
        </p:nvSpPr>
        <p:spPr>
          <a:xfrm>
            <a:off x="862605" y="658236"/>
            <a:ext cx="9172135" cy="1120677"/>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fontScale="90000"/>
          </a:bodyPr>
          <a:lstStyle/>
          <a:p>
            <a:pPr indent="0" lvl="0" marL="0" marR="0" rtl="0" algn="ctr">
              <a:lnSpc>
                <a:spcPct val="90000"/>
              </a:lnSpc>
              <a:spcBef>
                <a:spcPts val="0"/>
              </a:spcBef>
              <a:spcAft>
                <a:spcPts val="0"/>
              </a:spcAft>
              <a:buClr>
                <a:srgbClr val="262626"/>
              </a:buClr>
              <a:buSzPct val="100000"/>
              <a:buFont typeface="Gill Sans"/>
              <a:buNone/>
            </a:pPr>
            <a:r>
              <a:rPr b="0" i="0" lang="en-US" sz="2800" u="none" cap="none" strike="noStrike">
                <a:solidFill>
                  <a:srgbClr val="262626"/>
                </a:solidFill>
                <a:latin typeface="Gill Sans"/>
                <a:ea typeface="Gill Sans"/>
                <a:cs typeface="Gill Sans"/>
                <a:sym typeface="Gill Sans"/>
              </a:rPr>
              <a:t>KLEPTOMANIA</a:t>
            </a:r>
            <a:br>
              <a:rPr b="0" i="0" lang="en-US" sz="2800" u="none" cap="none" strike="noStrike">
                <a:solidFill>
                  <a:srgbClr val="262626"/>
                </a:solidFill>
                <a:latin typeface="Gill Sans"/>
                <a:ea typeface="Gill Sans"/>
                <a:cs typeface="Gill Sans"/>
                <a:sym typeface="Gill Sans"/>
              </a:rPr>
            </a:br>
            <a:r>
              <a:rPr b="0" i="0" lang="en-US" sz="2800" u="none" cap="none" strike="noStrike">
                <a:solidFill>
                  <a:srgbClr val="262626"/>
                </a:solidFill>
                <a:latin typeface="Gill Sans"/>
                <a:ea typeface="Gill Sans"/>
                <a:cs typeface="Gill Sans"/>
                <a:sym typeface="Gill Sans"/>
              </a:rPr>
              <a:t>)AN IMPULSE TO STEAL) </a:t>
            </a:r>
            <a:endParaRPr b="0" i="0" sz="4800" u="none" cap="none" strike="noStrike">
              <a:solidFill>
                <a:srgbClr val="262626"/>
              </a:solidFill>
              <a:latin typeface="Gill Sans"/>
              <a:ea typeface="Gill Sans"/>
              <a:cs typeface="Gill Sans"/>
              <a:sym typeface="Gill Sans"/>
            </a:endParaRPr>
          </a:p>
        </p:txBody>
      </p:sp>
      <p:pic>
        <p:nvPicPr>
          <p:cNvPr id="122" name="Google Shape;122;p11"/>
          <p:cNvPicPr preferRelativeResize="0"/>
          <p:nvPr/>
        </p:nvPicPr>
        <p:blipFill rotWithShape="1">
          <a:blip r:embed="rId3">
            <a:alphaModFix/>
          </a:blip>
          <a:srcRect b="0" l="0" r="0" t="0"/>
          <a:stretch/>
        </p:blipFill>
        <p:spPr>
          <a:xfrm>
            <a:off x="239151" y="2544868"/>
            <a:ext cx="7229557" cy="3362528"/>
          </a:xfrm>
          <a:prstGeom prst="rect">
            <a:avLst/>
          </a:prstGeom>
          <a:noFill/>
          <a:ln>
            <a:noFill/>
          </a:ln>
        </p:spPr>
      </p:pic>
      <p:sp>
        <p:nvSpPr>
          <p:cNvPr id="123" name="Google Shape;123;p11"/>
          <p:cNvSpPr/>
          <p:nvPr/>
        </p:nvSpPr>
        <p:spPr>
          <a:xfrm>
            <a:off x="2276669" y="4684241"/>
            <a:ext cx="1948178" cy="457200"/>
          </a:xfrm>
          <a:prstGeom prst="rect">
            <a:avLst/>
          </a:prstGeom>
          <a:solidFill>
            <a:schemeClr val="lt1"/>
          </a:solidFill>
          <a:ln cap="flat" cmpd="sng" w="127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Gill Sans"/>
              <a:ea typeface="Gill Sans"/>
              <a:cs typeface="Gill Sans"/>
              <a:sym typeface="Gill Sans"/>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2"/>
          <p:cNvSpPr txBox="1"/>
          <p:nvPr>
            <p:ph type="title"/>
          </p:nvPr>
        </p:nvSpPr>
        <p:spPr>
          <a:xfrm>
            <a:off x="938254" y="392593"/>
            <a:ext cx="10058400" cy="1450757"/>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fontScale="90000"/>
          </a:bodyPr>
          <a:lstStyle/>
          <a:p>
            <a:pPr indent="0" lvl="0" marL="0" rtl="0" algn="ctr">
              <a:lnSpc>
                <a:spcPct val="90000"/>
              </a:lnSpc>
              <a:spcBef>
                <a:spcPts val="0"/>
              </a:spcBef>
              <a:spcAft>
                <a:spcPts val="0"/>
              </a:spcAft>
              <a:buClr>
                <a:srgbClr val="262626"/>
              </a:buClr>
              <a:buSzPct val="100000"/>
              <a:buFont typeface="Gill Sans"/>
              <a:buNone/>
            </a:pPr>
            <a:r>
              <a:rPr lang="en-US" sz="4800"/>
              <a:t>DIAGNOSIS AND DSM-5 CRITERIA </a:t>
            </a:r>
            <a:br>
              <a:rPr lang="en-US" sz="4800"/>
            </a:br>
            <a:endParaRPr/>
          </a:p>
        </p:txBody>
      </p:sp>
      <p:sp>
        <p:nvSpPr>
          <p:cNvPr id="129" name="Google Shape;129;p12"/>
          <p:cNvSpPr txBox="1"/>
          <p:nvPr>
            <p:ph idx="1" type="body"/>
          </p:nvPr>
        </p:nvSpPr>
        <p:spPr>
          <a:xfrm>
            <a:off x="775974" y="2298667"/>
            <a:ext cx="10382959" cy="4166740"/>
          </a:xfrm>
          <a:prstGeom prst="rect">
            <a:avLst/>
          </a:prstGeom>
          <a:noFill/>
          <a:ln>
            <a:noFill/>
          </a:ln>
        </p:spPr>
        <p:txBody>
          <a:bodyPr anchorCtr="0" anchor="t" bIns="45700" lIns="91425" spcFirstLastPara="1" rIns="91425" wrap="square" tIns="45700">
            <a:normAutofit fontScale="70000" lnSpcReduction="10000"/>
          </a:bodyPr>
          <a:lstStyle/>
          <a:p>
            <a:pPr indent="-245745" lvl="0" marL="228600" rtl="0" algn="l">
              <a:lnSpc>
                <a:spcPct val="100000"/>
              </a:lnSpc>
              <a:spcBef>
                <a:spcPts val="0"/>
              </a:spcBef>
              <a:spcAft>
                <a:spcPts val="0"/>
              </a:spcAft>
              <a:buSzPct val="75000"/>
              <a:buChar char="●"/>
            </a:pPr>
            <a:r>
              <a:rPr lang="en-US"/>
              <a:t> </a:t>
            </a:r>
            <a:r>
              <a:rPr lang="en-US" sz="3800"/>
              <a:t>Failure to resist uncontrollable urges to steal objects that are not needed for personal use or monetary value.</a:t>
            </a:r>
            <a:endParaRPr/>
          </a:p>
          <a:p>
            <a:pPr indent="-264795" lvl="0" marL="228600" rtl="0" algn="l">
              <a:lnSpc>
                <a:spcPct val="100000"/>
              </a:lnSpc>
              <a:spcBef>
                <a:spcPts val="1000"/>
              </a:spcBef>
              <a:spcAft>
                <a:spcPts val="0"/>
              </a:spcAft>
              <a:buSzPct val="100000"/>
              <a:buChar char="●"/>
            </a:pPr>
            <a:r>
              <a:rPr lang="en-US" sz="3800"/>
              <a:t> Increasing internal tension immediately prior to the theft.</a:t>
            </a:r>
            <a:endParaRPr/>
          </a:p>
          <a:p>
            <a:pPr indent="-264795" lvl="0" marL="228600" rtl="0" algn="l">
              <a:lnSpc>
                <a:spcPct val="100000"/>
              </a:lnSpc>
              <a:spcBef>
                <a:spcPts val="1000"/>
              </a:spcBef>
              <a:spcAft>
                <a:spcPts val="0"/>
              </a:spcAft>
              <a:buSzPct val="100000"/>
              <a:buChar char="●"/>
            </a:pPr>
            <a:r>
              <a:rPr lang="en-US" sz="3800"/>
              <a:t> Pleasure or relief is experienced while stealing; however, those with the disorder often report intense guilt and depression.</a:t>
            </a:r>
            <a:endParaRPr/>
          </a:p>
          <a:p>
            <a:pPr indent="-264795" lvl="0" marL="228600" rtl="0" algn="l">
              <a:lnSpc>
                <a:spcPct val="100000"/>
              </a:lnSpc>
              <a:spcBef>
                <a:spcPts val="1000"/>
              </a:spcBef>
              <a:spcAft>
                <a:spcPts val="0"/>
              </a:spcAft>
              <a:buSzPct val="100000"/>
              <a:buChar char="●"/>
            </a:pPr>
            <a:r>
              <a:rPr lang="en-US" sz="3800"/>
              <a:t>Stealing is not committed to express anger/vengeance and does not occur in response to a delusion or hallucination.</a:t>
            </a:r>
            <a:endParaRPr/>
          </a:p>
          <a:p>
            <a:pPr indent="-264795" lvl="0" marL="228600" rtl="0" algn="l">
              <a:lnSpc>
                <a:spcPct val="100000"/>
              </a:lnSpc>
              <a:spcBef>
                <a:spcPts val="1000"/>
              </a:spcBef>
              <a:spcAft>
                <a:spcPts val="1600"/>
              </a:spcAft>
              <a:buSzPct val="100000"/>
              <a:buChar char="●"/>
            </a:pPr>
            <a:r>
              <a:rPr lang="en-US" sz="3800"/>
              <a:t>Objects stolen are typically given or thrown away, returned, or hoarded.</a:t>
            </a:r>
            <a:endParaRPr sz="38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3"/>
          <p:cNvSpPr txBox="1"/>
          <p:nvPr>
            <p:ph type="title"/>
          </p:nvPr>
        </p:nvSpPr>
        <p:spPr>
          <a:xfrm>
            <a:off x="1066800" y="170853"/>
            <a:ext cx="10058400" cy="139410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Autofit/>
          </a:bodyPr>
          <a:lstStyle/>
          <a:p>
            <a:pPr indent="0" lvl="0" marL="0" rtl="0" algn="ctr">
              <a:lnSpc>
                <a:spcPct val="90000"/>
              </a:lnSpc>
              <a:spcBef>
                <a:spcPts val="0"/>
              </a:spcBef>
              <a:spcAft>
                <a:spcPts val="0"/>
              </a:spcAft>
              <a:buClr>
                <a:srgbClr val="262626"/>
              </a:buClr>
              <a:buSzPts val="5400"/>
              <a:buFont typeface="Gill Sans"/>
              <a:buNone/>
            </a:pPr>
            <a:r>
              <a:rPr lang="en-US" sz="5400"/>
              <a:t>EPIDEMIOLOGY/ETIOLOGY </a:t>
            </a:r>
            <a:br>
              <a:rPr lang="en-US" sz="5400"/>
            </a:br>
            <a:endParaRPr sz="5400"/>
          </a:p>
        </p:txBody>
      </p:sp>
      <p:sp>
        <p:nvSpPr>
          <p:cNvPr id="135" name="Google Shape;135;p13"/>
          <p:cNvSpPr txBox="1"/>
          <p:nvPr>
            <p:ph idx="1" type="body"/>
          </p:nvPr>
        </p:nvSpPr>
        <p:spPr>
          <a:xfrm>
            <a:off x="150350" y="1742700"/>
            <a:ext cx="9810600" cy="4913700"/>
          </a:xfrm>
          <a:prstGeom prst="rect">
            <a:avLst/>
          </a:prstGeom>
          <a:noFill/>
          <a:ln>
            <a:noFill/>
          </a:ln>
        </p:spPr>
        <p:txBody>
          <a:bodyPr anchorCtr="0" anchor="t" bIns="45700" lIns="91425" spcFirstLastPara="1" rIns="91425" wrap="square" tIns="45700">
            <a:normAutofit/>
          </a:bodyPr>
          <a:lstStyle/>
          <a:p>
            <a:pPr indent="-247650" lvl="0" marL="228600" rtl="0" algn="l">
              <a:lnSpc>
                <a:spcPct val="100000"/>
              </a:lnSpc>
              <a:spcBef>
                <a:spcPts val="0"/>
              </a:spcBef>
              <a:spcAft>
                <a:spcPts val="0"/>
              </a:spcAft>
              <a:buSzPts val="2000"/>
              <a:buChar char="●"/>
            </a:pPr>
            <a:r>
              <a:rPr b="1" lang="en-US" sz="2000"/>
              <a:t>■ Three times more common in women than men, though rare in the general population.</a:t>
            </a:r>
            <a:endParaRPr b="1"/>
          </a:p>
          <a:p>
            <a:pPr indent="-120650" lvl="0" marL="228600" rtl="0" algn="l">
              <a:lnSpc>
                <a:spcPct val="100000"/>
              </a:lnSpc>
              <a:spcBef>
                <a:spcPts val="1000"/>
              </a:spcBef>
              <a:spcAft>
                <a:spcPts val="0"/>
              </a:spcAft>
              <a:buSzPts val="2000"/>
              <a:buNone/>
            </a:pPr>
            <a:r>
              <a:t/>
            </a:r>
            <a:endParaRPr b="1" sz="2000"/>
          </a:p>
          <a:p>
            <a:pPr indent="-120650" lvl="0" marL="228600" rtl="0" algn="l">
              <a:lnSpc>
                <a:spcPct val="100000"/>
              </a:lnSpc>
              <a:spcBef>
                <a:spcPts val="1000"/>
              </a:spcBef>
              <a:spcAft>
                <a:spcPts val="0"/>
              </a:spcAft>
              <a:buSzPts val="2000"/>
              <a:buNone/>
            </a:pPr>
            <a:r>
              <a:t/>
            </a:r>
            <a:endParaRPr b="1" sz="2000"/>
          </a:p>
          <a:p>
            <a:pPr indent="-247650" lvl="0" marL="228600" rtl="0" algn="l">
              <a:lnSpc>
                <a:spcPct val="100000"/>
              </a:lnSpc>
              <a:spcBef>
                <a:spcPts val="1000"/>
              </a:spcBef>
              <a:spcAft>
                <a:spcPts val="0"/>
              </a:spcAft>
              <a:buSzPts val="2000"/>
              <a:buChar char="●"/>
            </a:pPr>
            <a:r>
              <a:rPr b="1" lang="en-US" sz="2000"/>
              <a:t>■ Higher incidence of comorbid mood disorders, eating disorders (especially bulimia nervosa), anxiety disorders, substance use disorders, and personality disorders.</a:t>
            </a:r>
            <a:endParaRPr b="1"/>
          </a:p>
          <a:p>
            <a:pPr indent="-120650" lvl="0" marL="228600" rtl="0" algn="l">
              <a:lnSpc>
                <a:spcPct val="100000"/>
              </a:lnSpc>
              <a:spcBef>
                <a:spcPts val="1000"/>
              </a:spcBef>
              <a:spcAft>
                <a:spcPts val="0"/>
              </a:spcAft>
              <a:buSzPts val="2000"/>
              <a:buNone/>
            </a:pPr>
            <a:r>
              <a:t/>
            </a:r>
            <a:endParaRPr b="1" sz="2000"/>
          </a:p>
          <a:p>
            <a:pPr indent="-247650" lvl="0" marL="228600" rtl="0" algn="l">
              <a:lnSpc>
                <a:spcPct val="100000"/>
              </a:lnSpc>
              <a:spcBef>
                <a:spcPts val="1000"/>
              </a:spcBef>
              <a:spcAft>
                <a:spcPts val="0"/>
              </a:spcAft>
              <a:buSzPts val="2000"/>
              <a:buChar char="●"/>
            </a:pPr>
            <a:r>
              <a:rPr b="1" lang="en-US" sz="2000"/>
              <a:t>■ Higher risk of OCD and substance use disorders in family members.</a:t>
            </a:r>
            <a:endParaRPr b="1"/>
          </a:p>
          <a:p>
            <a:pPr indent="-120650" lvl="0" marL="228600" rtl="0" algn="l">
              <a:lnSpc>
                <a:spcPct val="100000"/>
              </a:lnSpc>
              <a:spcBef>
                <a:spcPts val="1000"/>
              </a:spcBef>
              <a:spcAft>
                <a:spcPts val="0"/>
              </a:spcAft>
              <a:buSzPts val="2000"/>
              <a:buNone/>
            </a:pPr>
            <a:r>
              <a:t/>
            </a:r>
            <a:endParaRPr b="1" sz="2000"/>
          </a:p>
          <a:p>
            <a:pPr indent="-247650" lvl="0" marL="228600" rtl="0" algn="l">
              <a:lnSpc>
                <a:spcPct val="100000"/>
              </a:lnSpc>
              <a:spcBef>
                <a:spcPts val="1000"/>
              </a:spcBef>
              <a:spcAft>
                <a:spcPts val="0"/>
              </a:spcAft>
              <a:buSzPts val="2000"/>
              <a:buChar char="●"/>
            </a:pPr>
            <a:r>
              <a:rPr b="1" lang="en-US" sz="2000"/>
              <a:t>■ Illness usually begins in adolescence and course is episodic.</a:t>
            </a:r>
            <a:endParaRPr b="1"/>
          </a:p>
          <a:p>
            <a:pPr indent="-131445" lvl="0" marL="228600" rtl="0" algn="l">
              <a:lnSpc>
                <a:spcPct val="100000"/>
              </a:lnSpc>
              <a:spcBef>
                <a:spcPts val="1000"/>
              </a:spcBef>
              <a:spcAft>
                <a:spcPts val="1600"/>
              </a:spcAft>
              <a:buSzPts val="1800"/>
              <a:buNone/>
            </a:pPr>
            <a:r>
              <a:t/>
            </a:r>
            <a:endParaRPr/>
          </a:p>
        </p:txBody>
      </p:sp>
      <p:sp>
        <p:nvSpPr>
          <p:cNvPr id="136" name="Google Shape;136;p13"/>
          <p:cNvSpPr/>
          <p:nvPr/>
        </p:nvSpPr>
        <p:spPr>
          <a:xfrm>
            <a:off x="9064487" y="4465983"/>
            <a:ext cx="2504661" cy="1722782"/>
          </a:xfrm>
          <a:prstGeom prst="rect">
            <a:avLst/>
          </a:prstGeom>
          <a:solidFill>
            <a:srgbClr val="FFFFFF"/>
          </a:solidFill>
          <a:ln cap="flat" cmpd="sng" w="9525">
            <a:solidFill>
              <a:srgbClr val="FFFF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rPr lang="en-US" sz="2400">
                <a:solidFill>
                  <a:srgbClr val="FF0000"/>
                </a:solidFill>
                <a:latin typeface="Gill Sans"/>
                <a:ea typeface="Gill Sans"/>
                <a:cs typeface="Gill Sans"/>
                <a:sym typeface="Gill Sans"/>
              </a:rPr>
              <a:t>65% of patients with kleptomania suﬀer from bulimia nervosa.</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14"/>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Arial Black"/>
              <a:buNone/>
            </a:pPr>
            <a:r>
              <a:rPr lang="en-US">
                <a:latin typeface="Arial Black"/>
                <a:ea typeface="Arial Black"/>
                <a:cs typeface="Arial Black"/>
                <a:sym typeface="Arial Black"/>
              </a:rPr>
              <a:t>TREATMENT</a:t>
            </a:r>
            <a:endParaRPr/>
          </a:p>
        </p:txBody>
      </p:sp>
      <p:sp>
        <p:nvSpPr>
          <p:cNvPr id="142" name="Google Shape;142;p14"/>
          <p:cNvSpPr txBox="1"/>
          <p:nvPr>
            <p:ph idx="1" type="body"/>
          </p:nvPr>
        </p:nvSpPr>
        <p:spPr>
          <a:xfrm>
            <a:off x="2231136" y="2638044"/>
            <a:ext cx="7729728" cy="3101983"/>
          </a:xfrm>
          <a:prstGeom prst="rect">
            <a:avLst/>
          </a:prstGeom>
          <a:noFill/>
          <a:ln>
            <a:noFill/>
          </a:ln>
        </p:spPr>
        <p:txBody>
          <a:bodyPr anchorCtr="0" anchor="t" bIns="45700" lIns="91425" spcFirstLastPara="1" rIns="91425" wrap="square" tIns="45700">
            <a:normAutofit/>
          </a:bodyPr>
          <a:lstStyle/>
          <a:p>
            <a:pPr indent="-228600" lvl="0" marL="228600" rtl="0" algn="l">
              <a:lnSpc>
                <a:spcPct val="100000"/>
              </a:lnSpc>
              <a:spcBef>
                <a:spcPts val="0"/>
              </a:spcBef>
              <a:spcAft>
                <a:spcPts val="0"/>
              </a:spcAft>
              <a:buSzPts val="2000"/>
              <a:buChar char="●"/>
            </a:pPr>
            <a:r>
              <a:rPr b="1" lang="en-US" sz="2000"/>
              <a:t>Treatment may include CBT (including systematic desensitization and aversive conditioning) and SSRIs. </a:t>
            </a:r>
            <a:endParaRPr b="1"/>
          </a:p>
          <a:p>
            <a:pPr indent="-101600" lvl="0" marL="228600" rtl="0" algn="l">
              <a:lnSpc>
                <a:spcPct val="100000"/>
              </a:lnSpc>
              <a:spcBef>
                <a:spcPts val="1000"/>
              </a:spcBef>
              <a:spcAft>
                <a:spcPts val="0"/>
              </a:spcAft>
              <a:buSzPts val="2000"/>
              <a:buNone/>
            </a:pPr>
            <a:r>
              <a:t/>
            </a:r>
            <a:endParaRPr b="1" sz="2000"/>
          </a:p>
          <a:p>
            <a:pPr indent="-228600" lvl="0" marL="228600" rtl="0" algn="l">
              <a:lnSpc>
                <a:spcPct val="100000"/>
              </a:lnSpc>
              <a:spcBef>
                <a:spcPts val="1000"/>
              </a:spcBef>
              <a:spcAft>
                <a:spcPts val="0"/>
              </a:spcAft>
              <a:buSzPts val="2000"/>
              <a:buChar char="●"/>
            </a:pPr>
            <a:r>
              <a:rPr b="1" lang="en-US" sz="2000"/>
              <a:t>There is also some anecdotal evidence for the use of naltrexone, which blocks reward pathways mediated by endogenous opioids.</a:t>
            </a:r>
            <a:endParaRPr b="1"/>
          </a:p>
          <a:p>
            <a:pPr indent="-114300" lvl="0" marL="228600" rtl="0" algn="l">
              <a:lnSpc>
                <a:spcPct val="100000"/>
              </a:lnSpc>
              <a:spcBef>
                <a:spcPts val="1000"/>
              </a:spcBef>
              <a:spcAft>
                <a:spcPts val="1600"/>
              </a:spcAft>
              <a:buSzPts val="1800"/>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15"/>
          <p:cNvSpPr txBox="1"/>
          <p:nvPr>
            <p:ph idx="4294967295" type="ctrTitle"/>
          </p:nvPr>
        </p:nvSpPr>
        <p:spPr>
          <a:xfrm>
            <a:off x="239151" y="1488830"/>
            <a:ext cx="9172135" cy="1120677"/>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marR="0" rtl="0" algn="ctr">
              <a:lnSpc>
                <a:spcPct val="90000"/>
              </a:lnSpc>
              <a:spcBef>
                <a:spcPts val="0"/>
              </a:spcBef>
              <a:spcAft>
                <a:spcPts val="0"/>
              </a:spcAft>
              <a:buClr>
                <a:srgbClr val="262626"/>
              </a:buClr>
              <a:buSzPts val="2800"/>
              <a:buFont typeface="Gill Sans"/>
              <a:buNone/>
            </a:pPr>
            <a:r>
              <a:rPr b="0" i="0" lang="en-US" sz="2800" u="none" cap="none" strike="noStrike">
                <a:solidFill>
                  <a:srgbClr val="262626"/>
                </a:solidFill>
                <a:latin typeface="Gill Sans"/>
                <a:ea typeface="Gill Sans"/>
                <a:cs typeface="Gill Sans"/>
                <a:sym typeface="Gill Sans"/>
              </a:rPr>
              <a:t>PYROMANIA</a:t>
            </a:r>
            <a:endParaRPr b="0" i="0" sz="4800" u="none" cap="none" strike="noStrike">
              <a:solidFill>
                <a:srgbClr val="262626"/>
              </a:solidFill>
              <a:latin typeface="Gill Sans"/>
              <a:ea typeface="Gill Sans"/>
              <a:cs typeface="Gill Sans"/>
              <a:sym typeface="Gill Sans"/>
            </a:endParaRPr>
          </a:p>
        </p:txBody>
      </p:sp>
      <p:pic>
        <p:nvPicPr>
          <p:cNvPr id="148" name="Google Shape;148;p15"/>
          <p:cNvPicPr preferRelativeResize="0"/>
          <p:nvPr/>
        </p:nvPicPr>
        <p:blipFill rotWithShape="1">
          <a:blip r:embed="rId3">
            <a:alphaModFix/>
          </a:blip>
          <a:srcRect b="0" l="0" r="0" t="0"/>
          <a:stretch/>
        </p:blipFill>
        <p:spPr>
          <a:xfrm>
            <a:off x="239151" y="2609507"/>
            <a:ext cx="6982743" cy="3233221"/>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16"/>
          <p:cNvSpPr txBox="1"/>
          <p:nvPr/>
        </p:nvSpPr>
        <p:spPr>
          <a:xfrm>
            <a:off x="459927" y="2689513"/>
            <a:ext cx="11408899" cy="1323439"/>
          </a:xfrm>
          <a:prstGeom prst="rect">
            <a:avLst/>
          </a:prstGeom>
          <a:solidFill>
            <a:srgbClr val="D8D5D0"/>
          </a:solidFill>
          <a:ln>
            <a:noFill/>
          </a:ln>
        </p:spPr>
        <p:txBody>
          <a:bodyPr anchorCtr="0" anchor="t" bIns="45700" lIns="91425" spcFirstLastPara="1" rIns="91425" wrap="square" tIns="45700">
            <a:spAutoFit/>
          </a:bodyPr>
          <a:lstStyle/>
          <a:p>
            <a:pPr indent="-571500" lvl="0" marL="571500" marR="0" rtl="0" algn="l">
              <a:spcBef>
                <a:spcPts val="0"/>
              </a:spcBef>
              <a:spcAft>
                <a:spcPts val="0"/>
              </a:spcAft>
              <a:buClr>
                <a:schemeClr val="dk1"/>
              </a:buClr>
              <a:buSzPts val="4000"/>
              <a:buFont typeface="Noto Sans Symbols"/>
              <a:buChar char="⮚"/>
            </a:pPr>
            <a:r>
              <a:rPr lang="en-US" sz="4000">
                <a:solidFill>
                  <a:schemeClr val="dk1"/>
                </a:solidFill>
                <a:latin typeface="Gill Sans"/>
                <a:ea typeface="Gill Sans"/>
                <a:cs typeface="Gill Sans"/>
                <a:sym typeface="Gill Sans"/>
              </a:rPr>
              <a:t>Pyromania is the impulse to start fires, typically with feelings of gratification or relief afterward.</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7"/>
          <p:cNvSpPr txBox="1"/>
          <p:nvPr/>
        </p:nvSpPr>
        <p:spPr>
          <a:xfrm>
            <a:off x="534573" y="1364566"/>
            <a:ext cx="11451102" cy="4401205"/>
          </a:xfrm>
          <a:prstGeom prst="rect">
            <a:avLst/>
          </a:prstGeom>
          <a:solidFill>
            <a:srgbClr val="D8D5D0"/>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000">
                <a:solidFill>
                  <a:schemeClr val="dk1"/>
                </a:solidFill>
                <a:latin typeface="Gill Sans"/>
                <a:ea typeface="Gill Sans"/>
                <a:cs typeface="Gill Sans"/>
                <a:sym typeface="Gill Sans"/>
              </a:rPr>
              <a:t>■ At least two episodes of deliberate fire setting.</a:t>
            </a:r>
            <a:endParaRPr/>
          </a:p>
          <a:p>
            <a:pPr indent="0" lvl="0" marL="0" marR="0" rtl="0" algn="l">
              <a:spcBef>
                <a:spcPts val="0"/>
              </a:spcBef>
              <a:spcAft>
                <a:spcPts val="0"/>
              </a:spcAft>
              <a:buNone/>
            </a:pPr>
            <a:r>
              <a:t/>
            </a:r>
            <a:endParaRPr sz="20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000">
                <a:solidFill>
                  <a:schemeClr val="dk1"/>
                </a:solidFill>
                <a:latin typeface="Gill Sans"/>
                <a:ea typeface="Gill Sans"/>
                <a:cs typeface="Gill Sans"/>
                <a:sym typeface="Gill Sans"/>
              </a:rPr>
              <a:t>■ Tension or arousal experienced before the act; pleasure, gratification, or relief experienced when setting fires or witnessing/participating in their aftermath.</a:t>
            </a:r>
            <a:endParaRPr/>
          </a:p>
          <a:p>
            <a:pPr indent="0" lvl="0" marL="0" marR="0" rtl="0" algn="l">
              <a:spcBef>
                <a:spcPts val="0"/>
              </a:spcBef>
              <a:spcAft>
                <a:spcPts val="0"/>
              </a:spcAft>
              <a:buNone/>
            </a:pPr>
            <a:r>
              <a:t/>
            </a:r>
            <a:endParaRPr sz="20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000">
                <a:solidFill>
                  <a:schemeClr val="dk1"/>
                </a:solidFill>
                <a:latin typeface="Gill Sans"/>
                <a:ea typeface="Gill Sans"/>
                <a:cs typeface="Gill Sans"/>
                <a:sym typeface="Gill Sans"/>
              </a:rPr>
              <a:t>■ Fascination with, interest in, curiosity about, or attraction to fire and contexts.</a:t>
            </a:r>
            <a:endParaRPr/>
          </a:p>
          <a:p>
            <a:pPr indent="0" lvl="0" marL="0" marR="0" rtl="0" algn="l">
              <a:spcBef>
                <a:spcPts val="0"/>
              </a:spcBef>
              <a:spcAft>
                <a:spcPts val="0"/>
              </a:spcAft>
              <a:buNone/>
            </a:pPr>
            <a:r>
              <a:t/>
            </a:r>
            <a:endParaRPr sz="20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000">
                <a:solidFill>
                  <a:schemeClr val="dk1"/>
                </a:solidFill>
                <a:latin typeface="Gill Sans"/>
                <a:ea typeface="Gill Sans"/>
                <a:cs typeface="Gill Sans"/>
                <a:sym typeface="Gill Sans"/>
              </a:rPr>
              <a:t>■ Purpose of fire setting is not for monetary gain, for expression of anger or vengeance, to conceal criminal activity, or as an expression of sociopolitical ideology. It is not in response to a hallucination, delusion, or impaired judgment (intoxication, neurocognitive disorder).</a:t>
            </a:r>
            <a:endParaRPr/>
          </a:p>
          <a:p>
            <a:pPr indent="0" lvl="0" marL="0" marR="0" rtl="0" algn="l">
              <a:spcBef>
                <a:spcPts val="0"/>
              </a:spcBef>
              <a:spcAft>
                <a:spcPts val="0"/>
              </a:spcAft>
              <a:buNone/>
            </a:pPr>
            <a:r>
              <a:t/>
            </a:r>
            <a:endParaRPr sz="20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000">
                <a:solidFill>
                  <a:schemeClr val="dk1"/>
                </a:solidFill>
                <a:latin typeface="Gill Sans"/>
                <a:ea typeface="Gill Sans"/>
                <a:cs typeface="Gill Sans"/>
                <a:sym typeface="Gill Sans"/>
              </a:rPr>
              <a:t>■ Fire setting is not better explained by conduct disorder, a manic episode, or antisocial personality disorder.</a:t>
            </a:r>
            <a:endParaRPr/>
          </a:p>
          <a:p>
            <a:pPr indent="0" lvl="0" marL="0" marR="0" rtl="0" algn="l">
              <a:spcBef>
                <a:spcPts val="0"/>
              </a:spcBef>
              <a:spcAft>
                <a:spcPts val="0"/>
              </a:spcAft>
              <a:buNone/>
            </a:pPr>
            <a:r>
              <a:t/>
            </a:r>
            <a:endParaRPr sz="2000">
              <a:solidFill>
                <a:schemeClr val="dk1"/>
              </a:solidFill>
              <a:latin typeface="Gill Sans"/>
              <a:ea typeface="Gill Sans"/>
              <a:cs typeface="Gill Sans"/>
              <a:sym typeface="Gill Sans"/>
            </a:endParaRPr>
          </a:p>
        </p:txBody>
      </p:sp>
      <p:sp>
        <p:nvSpPr>
          <p:cNvPr id="159" name="Google Shape;159;p17"/>
          <p:cNvSpPr txBox="1"/>
          <p:nvPr/>
        </p:nvSpPr>
        <p:spPr>
          <a:xfrm>
            <a:off x="534571" y="562707"/>
            <a:ext cx="11451103" cy="646331"/>
          </a:xfrm>
          <a:prstGeom prst="rect">
            <a:avLst/>
          </a:prstGeom>
          <a:solidFill>
            <a:schemeClr val="lt1"/>
          </a:solidFill>
          <a:ln cap="flat" cmpd="sng" w="57150">
            <a:solidFill>
              <a:srgbClr val="D8D5D0"/>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n-US" sz="3600">
                <a:solidFill>
                  <a:schemeClr val="dk1"/>
                </a:solidFill>
                <a:latin typeface="Gill Sans"/>
                <a:ea typeface="Gill Sans"/>
                <a:cs typeface="Gill Sans"/>
                <a:sym typeface="Gill Sans"/>
              </a:rPr>
              <a:t>DIAGNOSIS AND DSM-5 CRITERIA </a:t>
            </a:r>
            <a:endParaRPr/>
          </a:p>
        </p:txBody>
      </p:sp>
      <p:sp>
        <p:nvSpPr>
          <p:cNvPr id="160" name="Google Shape;160;p17"/>
          <p:cNvSpPr txBox="1"/>
          <p:nvPr/>
        </p:nvSpPr>
        <p:spPr>
          <a:xfrm>
            <a:off x="534572" y="6229075"/>
            <a:ext cx="11451102" cy="523220"/>
          </a:xfrm>
          <a:prstGeom prst="rect">
            <a:avLst/>
          </a:prstGeom>
          <a:solidFill>
            <a:srgbClr val="D8D5D0"/>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800">
                <a:solidFill>
                  <a:schemeClr val="dk1"/>
                </a:solidFill>
                <a:latin typeface="Gill Sans"/>
                <a:ea typeface="Gill Sans"/>
                <a:cs typeface="Gill Sans"/>
                <a:sym typeface="Gill Sans"/>
              </a:rPr>
              <a:t>Must rule out </a:t>
            </a:r>
            <a:r>
              <a:rPr lang="en-US" sz="2800">
                <a:solidFill>
                  <a:srgbClr val="FF0000"/>
                </a:solidFill>
                <a:latin typeface="Gill Sans"/>
                <a:ea typeface="Gill Sans"/>
                <a:cs typeface="Gill Sans"/>
                <a:sym typeface="Gill Sans"/>
              </a:rPr>
              <a:t>arson. </a:t>
            </a:r>
            <a:r>
              <a:rPr lang="en-US" sz="2000">
                <a:solidFill>
                  <a:schemeClr val="dk1"/>
                </a:solidFill>
                <a:latin typeface="Gill Sans"/>
                <a:ea typeface="Gill Sans"/>
                <a:cs typeface="Gill Sans"/>
                <a:sym typeface="Gill Sans"/>
              </a:rPr>
              <a:t>( criminal act/set fires with CRIMINAL intent )</a:t>
            </a:r>
            <a:endParaRPr sz="2800">
              <a:solidFill>
                <a:srgbClr val="FF0000"/>
              </a:solidFill>
              <a:latin typeface="Gill Sans"/>
              <a:ea typeface="Gill Sans"/>
              <a:cs typeface="Gill Sans"/>
              <a:sym typeface="Gill Sans"/>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18"/>
          <p:cNvSpPr txBox="1"/>
          <p:nvPr/>
        </p:nvSpPr>
        <p:spPr>
          <a:xfrm>
            <a:off x="534573" y="1364566"/>
            <a:ext cx="11451102" cy="3539430"/>
          </a:xfrm>
          <a:prstGeom prst="rect">
            <a:avLst/>
          </a:prstGeom>
          <a:solidFill>
            <a:srgbClr val="D8D5D0"/>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800">
                <a:solidFill>
                  <a:schemeClr val="dk1"/>
                </a:solidFill>
                <a:latin typeface="Gill Sans"/>
                <a:ea typeface="Gill Sans"/>
                <a:cs typeface="Gill Sans"/>
                <a:sym typeface="Gill Sans"/>
              </a:rPr>
              <a:t>■ Rare disorder but much more common in men.</a:t>
            </a:r>
            <a:endParaRPr/>
          </a:p>
          <a:p>
            <a:pPr indent="0" lvl="0" marL="0" marR="0" rtl="0" algn="l">
              <a:spcBef>
                <a:spcPts val="0"/>
              </a:spcBef>
              <a:spcAft>
                <a:spcPts val="0"/>
              </a:spcAft>
              <a:buNone/>
            </a:pPr>
            <a:r>
              <a:t/>
            </a:r>
            <a:endParaRPr sz="28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800">
                <a:solidFill>
                  <a:schemeClr val="dk1"/>
                </a:solidFill>
                <a:latin typeface="Gill Sans"/>
                <a:ea typeface="Gill Sans"/>
                <a:cs typeface="Gill Sans"/>
                <a:sym typeface="Gill Sans"/>
              </a:rPr>
              <a:t>■ Most begin to set fires in adolescence or early adulthood.</a:t>
            </a:r>
            <a:endParaRPr/>
          </a:p>
          <a:p>
            <a:pPr indent="0" lvl="0" marL="0" marR="0" rtl="0" algn="l">
              <a:spcBef>
                <a:spcPts val="0"/>
              </a:spcBef>
              <a:spcAft>
                <a:spcPts val="0"/>
              </a:spcAft>
              <a:buNone/>
            </a:pPr>
            <a:r>
              <a:t/>
            </a:r>
            <a:endParaRPr sz="28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800">
                <a:solidFill>
                  <a:schemeClr val="dk1"/>
                </a:solidFill>
                <a:latin typeface="Gill Sans"/>
                <a:ea typeface="Gill Sans"/>
                <a:cs typeface="Gill Sans"/>
                <a:sym typeface="Gill Sans"/>
              </a:rPr>
              <a:t>■ High comorbidity with mood disorders, substance use disorders, gambling disorder, and conduct disorder.</a:t>
            </a:r>
            <a:endParaRPr/>
          </a:p>
          <a:p>
            <a:pPr indent="0" lvl="0" marL="0" marR="0" rtl="0" algn="l">
              <a:spcBef>
                <a:spcPts val="0"/>
              </a:spcBef>
              <a:spcAft>
                <a:spcPts val="0"/>
              </a:spcAft>
              <a:buNone/>
            </a:pPr>
            <a:r>
              <a:t/>
            </a:r>
            <a:endParaRPr sz="28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800">
                <a:solidFill>
                  <a:schemeClr val="dk1"/>
                </a:solidFill>
                <a:latin typeface="Gill Sans"/>
                <a:ea typeface="Gill Sans"/>
                <a:cs typeface="Gill Sans"/>
                <a:sym typeface="Gill Sans"/>
              </a:rPr>
              <a:t>■ Episodes are episodic and wax and wane in frequency.</a:t>
            </a:r>
            <a:endParaRPr/>
          </a:p>
        </p:txBody>
      </p:sp>
      <p:sp>
        <p:nvSpPr>
          <p:cNvPr id="166" name="Google Shape;166;p18"/>
          <p:cNvSpPr txBox="1"/>
          <p:nvPr/>
        </p:nvSpPr>
        <p:spPr>
          <a:xfrm>
            <a:off x="534571" y="562707"/>
            <a:ext cx="11451103" cy="646331"/>
          </a:xfrm>
          <a:prstGeom prst="rect">
            <a:avLst/>
          </a:prstGeom>
          <a:solidFill>
            <a:schemeClr val="lt1"/>
          </a:solidFill>
          <a:ln cap="flat" cmpd="sng" w="57150">
            <a:solidFill>
              <a:srgbClr val="D8D5D0"/>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n-US" sz="3600">
                <a:solidFill>
                  <a:schemeClr val="dk1"/>
                </a:solidFill>
                <a:latin typeface="Gill Sans"/>
                <a:ea typeface="Gill Sans"/>
                <a:cs typeface="Gill Sans"/>
                <a:sym typeface="Gill Sans"/>
              </a:rPr>
              <a:t>EPIDEMIOLOGY/ETIOLOGY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19"/>
          <p:cNvSpPr txBox="1"/>
          <p:nvPr/>
        </p:nvSpPr>
        <p:spPr>
          <a:xfrm>
            <a:off x="534573" y="1364566"/>
            <a:ext cx="11451102" cy="3108543"/>
          </a:xfrm>
          <a:prstGeom prst="rect">
            <a:avLst/>
          </a:prstGeom>
          <a:solidFill>
            <a:srgbClr val="D8D5D0"/>
          </a:solidFill>
          <a:ln>
            <a:noFill/>
          </a:ln>
        </p:spPr>
        <p:txBody>
          <a:bodyPr anchorCtr="0" anchor="t" bIns="45700" lIns="91425" spcFirstLastPara="1" rIns="91425" wrap="square" tIns="45700">
            <a:spAutoFit/>
          </a:bodyPr>
          <a:lstStyle/>
          <a:p>
            <a:pPr indent="-457200" lvl="0" marL="457200" marR="0" rtl="0" algn="l">
              <a:spcBef>
                <a:spcPts val="0"/>
              </a:spcBef>
              <a:spcAft>
                <a:spcPts val="0"/>
              </a:spcAft>
              <a:buClr>
                <a:schemeClr val="dk1"/>
              </a:buClr>
              <a:buSzPts val="2800"/>
              <a:buFont typeface="Noto Sans Symbols"/>
              <a:buChar char="▪"/>
            </a:pPr>
            <a:r>
              <a:rPr lang="en-US" sz="2800">
                <a:solidFill>
                  <a:schemeClr val="dk1"/>
                </a:solidFill>
                <a:latin typeface="Gill Sans"/>
                <a:ea typeface="Gill Sans"/>
                <a:cs typeface="Gill Sans"/>
                <a:sym typeface="Gill Sans"/>
              </a:rPr>
              <a:t>Many watch fires in their neighborhood and/or set off fires alarms.</a:t>
            </a:r>
            <a:endParaRPr/>
          </a:p>
          <a:p>
            <a:pPr indent="0" lvl="0" marL="0" marR="0" rtl="0" algn="l">
              <a:spcBef>
                <a:spcPts val="0"/>
              </a:spcBef>
              <a:spcAft>
                <a:spcPts val="0"/>
              </a:spcAft>
              <a:buNone/>
            </a:pPr>
            <a:r>
              <a:t/>
            </a:r>
            <a:endParaRPr sz="2800">
              <a:solidFill>
                <a:schemeClr val="dk1"/>
              </a:solidFill>
              <a:latin typeface="Gill Sans"/>
              <a:ea typeface="Gill Sans"/>
              <a:cs typeface="Gill Sans"/>
              <a:sym typeface="Gill Sans"/>
            </a:endParaRPr>
          </a:p>
          <a:p>
            <a:pPr indent="-457200" lvl="0" marL="457200" marR="0" rtl="0" algn="l">
              <a:spcBef>
                <a:spcPts val="0"/>
              </a:spcBef>
              <a:spcAft>
                <a:spcPts val="0"/>
              </a:spcAft>
              <a:buClr>
                <a:schemeClr val="dk1"/>
              </a:buClr>
              <a:buSzPts val="2800"/>
              <a:buFont typeface="Noto Sans Symbols"/>
              <a:buChar char="▪"/>
            </a:pPr>
            <a:r>
              <a:rPr lang="en-US" sz="2800">
                <a:solidFill>
                  <a:schemeClr val="dk1"/>
                </a:solidFill>
                <a:latin typeface="Gill Sans"/>
                <a:ea typeface="Gill Sans"/>
                <a:cs typeface="Gill Sans"/>
                <a:sym typeface="Gill Sans"/>
              </a:rPr>
              <a:t>Lack </a:t>
            </a:r>
            <a:r>
              <a:rPr lang="en-US" sz="2800">
                <a:solidFill>
                  <a:srgbClr val="FF0000"/>
                </a:solidFill>
                <a:latin typeface="Gill Sans"/>
                <a:ea typeface="Gill Sans"/>
                <a:cs typeface="Gill Sans"/>
                <a:sym typeface="Gill Sans"/>
              </a:rPr>
              <a:t>remorse</a:t>
            </a:r>
            <a:r>
              <a:rPr lang="en-US" sz="2800">
                <a:solidFill>
                  <a:schemeClr val="dk1"/>
                </a:solidFill>
                <a:latin typeface="Gill Sans"/>
                <a:ea typeface="Gill Sans"/>
                <a:cs typeface="Gill Sans"/>
                <a:sym typeface="Gill Sans"/>
              </a:rPr>
              <a:t> for the consequences of their action, and show resentment toward authority figures.</a:t>
            </a:r>
            <a:endParaRPr/>
          </a:p>
          <a:p>
            <a:pPr indent="0" lvl="0" marL="0" marR="0" rtl="0" algn="l">
              <a:spcBef>
                <a:spcPts val="0"/>
              </a:spcBef>
              <a:spcAft>
                <a:spcPts val="0"/>
              </a:spcAft>
              <a:buNone/>
            </a:pPr>
            <a:r>
              <a:t/>
            </a:r>
            <a:endParaRPr sz="2800">
              <a:solidFill>
                <a:schemeClr val="dk1"/>
              </a:solidFill>
              <a:latin typeface="Gill Sans"/>
              <a:ea typeface="Gill Sans"/>
              <a:cs typeface="Gill Sans"/>
              <a:sym typeface="Gill Sans"/>
            </a:endParaRPr>
          </a:p>
          <a:p>
            <a:pPr indent="-457200" lvl="0" marL="457200" marR="0" rtl="0" algn="l">
              <a:spcBef>
                <a:spcPts val="0"/>
              </a:spcBef>
              <a:spcAft>
                <a:spcPts val="0"/>
              </a:spcAft>
              <a:buClr>
                <a:schemeClr val="dk1"/>
              </a:buClr>
              <a:buSzPts val="2800"/>
              <a:buFont typeface="Noto Sans Symbols"/>
              <a:buChar char="▪"/>
            </a:pPr>
            <a:r>
              <a:rPr lang="en-US" sz="2800">
                <a:solidFill>
                  <a:schemeClr val="dk1"/>
                </a:solidFill>
                <a:latin typeface="Gill Sans"/>
                <a:ea typeface="Gill Sans"/>
                <a:cs typeface="Gill Sans"/>
                <a:sym typeface="Gill Sans"/>
              </a:rPr>
              <a:t>May become </a:t>
            </a:r>
            <a:r>
              <a:rPr lang="en-US" sz="2800">
                <a:solidFill>
                  <a:srgbClr val="FF0000"/>
                </a:solidFill>
                <a:latin typeface="Gill Sans"/>
                <a:ea typeface="Gill Sans"/>
                <a:cs typeface="Gill Sans"/>
                <a:sym typeface="Gill Sans"/>
              </a:rPr>
              <a:t>sexually</a:t>
            </a:r>
            <a:r>
              <a:rPr lang="en-US" sz="2800">
                <a:solidFill>
                  <a:schemeClr val="dk1"/>
                </a:solidFill>
                <a:latin typeface="Gill Sans"/>
                <a:ea typeface="Gill Sans"/>
                <a:cs typeface="Gill Sans"/>
                <a:sym typeface="Gill Sans"/>
              </a:rPr>
              <a:t> aroused by the fire. </a:t>
            </a:r>
            <a:endParaRPr/>
          </a:p>
          <a:p>
            <a:pPr indent="0" lvl="0" marL="0" marR="0" rtl="0" algn="l">
              <a:spcBef>
                <a:spcPts val="0"/>
              </a:spcBef>
              <a:spcAft>
                <a:spcPts val="0"/>
              </a:spcAft>
              <a:buNone/>
            </a:pPr>
            <a:r>
              <a:rPr lang="en-US" sz="2800">
                <a:solidFill>
                  <a:schemeClr val="dk1"/>
                </a:solidFill>
                <a:latin typeface="Gill Sans"/>
                <a:ea typeface="Gill Sans"/>
                <a:cs typeface="Gill Sans"/>
                <a:sym typeface="Gill Sans"/>
              </a:rPr>
              <a:t> </a:t>
            </a:r>
            <a:endParaRPr sz="2800">
              <a:solidFill>
                <a:schemeClr val="dk1"/>
              </a:solidFill>
              <a:latin typeface="Gill Sans"/>
              <a:ea typeface="Gill Sans"/>
              <a:cs typeface="Gill Sans"/>
              <a:sym typeface="Gill Sans"/>
            </a:endParaRPr>
          </a:p>
        </p:txBody>
      </p:sp>
      <p:sp>
        <p:nvSpPr>
          <p:cNvPr id="172" name="Google Shape;172;p19"/>
          <p:cNvSpPr txBox="1"/>
          <p:nvPr/>
        </p:nvSpPr>
        <p:spPr>
          <a:xfrm>
            <a:off x="534571" y="562707"/>
            <a:ext cx="11451103" cy="646331"/>
          </a:xfrm>
          <a:prstGeom prst="rect">
            <a:avLst/>
          </a:prstGeom>
          <a:solidFill>
            <a:schemeClr val="lt1"/>
          </a:solidFill>
          <a:ln cap="flat" cmpd="sng" w="57150">
            <a:solidFill>
              <a:srgbClr val="D8D5D0"/>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n-US" sz="3600">
                <a:solidFill>
                  <a:schemeClr val="dk1"/>
                </a:solidFill>
                <a:latin typeface="Gill Sans"/>
                <a:ea typeface="Gill Sans"/>
                <a:cs typeface="Gill Sans"/>
                <a:sym typeface="Gill Sans"/>
              </a:rPr>
              <a:t>PHYSICAL AND PSYCHIATRIC PRESENTING SYMPTOMS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2"/>
          <p:cNvSpPr txBox="1"/>
          <p:nvPr/>
        </p:nvSpPr>
        <p:spPr>
          <a:xfrm>
            <a:off x="548019" y="1041837"/>
            <a:ext cx="11218157" cy="6001643"/>
          </a:xfrm>
          <a:prstGeom prst="rect">
            <a:avLst/>
          </a:prstGeom>
          <a:solidFill>
            <a:schemeClr val="lt1"/>
          </a:solid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dk1"/>
              </a:buClr>
              <a:buSzPts val="3200"/>
              <a:buFont typeface="Noto Sans Symbols"/>
              <a:buChar char="⮚"/>
            </a:pPr>
            <a:r>
              <a:rPr b="0" i="0" lang="en-US" sz="3200" u="none" cap="none" strike="noStrike">
                <a:solidFill>
                  <a:schemeClr val="dk1"/>
                </a:solidFill>
                <a:latin typeface="Gill Sans"/>
                <a:ea typeface="Gill Sans"/>
                <a:cs typeface="Gill Sans"/>
                <a:sym typeface="Gill Sans"/>
              </a:rPr>
              <a:t>Impulse control disorders are characterized by problems in the self-regulation of emotions and behaviors.</a:t>
            </a:r>
            <a:endParaRPr/>
          </a:p>
          <a:p>
            <a:pPr indent="0" lvl="0" marL="0" marR="0" rtl="0" algn="l">
              <a:spcBef>
                <a:spcPts val="0"/>
              </a:spcBef>
              <a:spcAft>
                <a:spcPts val="0"/>
              </a:spcAft>
              <a:buNone/>
            </a:pPr>
            <a:r>
              <a:t/>
            </a:r>
            <a:endParaRPr sz="2000">
              <a:solidFill>
                <a:schemeClr val="dk1"/>
              </a:solidFill>
              <a:latin typeface="Algerian"/>
              <a:ea typeface="Algerian"/>
              <a:cs typeface="Algerian"/>
              <a:sym typeface="Algerian"/>
            </a:endParaRPr>
          </a:p>
          <a:p>
            <a:pPr indent="0" lvl="0" marL="0" marR="0" rtl="0" algn="l">
              <a:spcBef>
                <a:spcPts val="0"/>
              </a:spcBef>
              <a:spcAft>
                <a:spcPts val="0"/>
              </a:spcAft>
              <a:buNone/>
            </a:pPr>
            <a:r>
              <a:t/>
            </a:r>
            <a:endParaRPr sz="3200">
              <a:solidFill>
                <a:schemeClr val="dk1"/>
              </a:solidFill>
              <a:latin typeface="Gill Sans"/>
              <a:ea typeface="Gill Sans"/>
              <a:cs typeface="Gill Sans"/>
              <a:sym typeface="Gill Sans"/>
            </a:endParaRPr>
          </a:p>
          <a:p>
            <a:pPr indent="-285750" lvl="0" marL="285750" marR="0" rtl="0" algn="l">
              <a:spcBef>
                <a:spcPts val="0"/>
              </a:spcBef>
              <a:spcAft>
                <a:spcPts val="0"/>
              </a:spcAft>
              <a:buClr>
                <a:schemeClr val="dk1"/>
              </a:buClr>
              <a:buSzPts val="3200"/>
              <a:buFont typeface="Noto Sans Symbols"/>
              <a:buChar char="⮚"/>
            </a:pPr>
            <a:r>
              <a:rPr lang="en-US" sz="3200">
                <a:solidFill>
                  <a:schemeClr val="dk1"/>
                </a:solidFill>
                <a:latin typeface="Gill Sans"/>
                <a:ea typeface="Gill Sans"/>
                <a:cs typeface="Gill Sans"/>
                <a:sym typeface="Gill Sans"/>
              </a:rPr>
              <a:t>The behaviors violate the rights of others and/or conflict with societal norms.</a:t>
            </a:r>
            <a:endParaRPr/>
          </a:p>
          <a:p>
            <a:pPr indent="0" lvl="0" marL="0" marR="0" rtl="0" algn="l">
              <a:spcBef>
                <a:spcPts val="0"/>
              </a:spcBef>
              <a:spcAft>
                <a:spcPts val="0"/>
              </a:spcAft>
              <a:buNone/>
            </a:pPr>
            <a:r>
              <a:rPr lang="en-US" sz="3200">
                <a:solidFill>
                  <a:schemeClr val="dk1"/>
                </a:solidFill>
                <a:latin typeface="Gill Sans"/>
                <a:ea typeface="Gill Sans"/>
                <a:cs typeface="Gill Sans"/>
                <a:sym typeface="Gill Sans"/>
              </a:rPr>
              <a:t> </a:t>
            </a:r>
            <a:endParaRPr/>
          </a:p>
          <a:p>
            <a:pPr indent="-285750" lvl="0" marL="285750" marR="0" rtl="0" algn="l">
              <a:spcBef>
                <a:spcPts val="0"/>
              </a:spcBef>
              <a:spcAft>
                <a:spcPts val="0"/>
              </a:spcAft>
              <a:buClr>
                <a:schemeClr val="dk1"/>
              </a:buClr>
              <a:buSzPts val="3200"/>
              <a:buFont typeface="Noto Sans Symbols"/>
              <a:buChar char="⮚"/>
            </a:pPr>
            <a:r>
              <a:rPr lang="en-US" sz="3200">
                <a:solidFill>
                  <a:schemeClr val="dk1"/>
                </a:solidFill>
                <a:latin typeface="Gill Sans"/>
                <a:ea typeface="Gill Sans"/>
                <a:cs typeface="Gill Sans"/>
                <a:sym typeface="Gill Sans"/>
              </a:rPr>
              <a:t>Impulse control disorders are not caused by another mental disorder, medical condition, or substance use.</a:t>
            </a:r>
            <a:endParaRPr/>
          </a:p>
          <a:p>
            <a:pPr indent="-82550" lvl="0" marL="285750" marR="0" rtl="0" algn="l">
              <a:spcBef>
                <a:spcPts val="0"/>
              </a:spcBef>
              <a:spcAft>
                <a:spcPts val="0"/>
              </a:spcAft>
              <a:buClr>
                <a:schemeClr val="dk1"/>
              </a:buClr>
              <a:buSzPts val="3200"/>
              <a:buFont typeface="Noto Sans Symbols"/>
              <a:buNone/>
            </a:pPr>
            <a:r>
              <a:t/>
            </a:r>
            <a:endParaRPr sz="3200">
              <a:solidFill>
                <a:schemeClr val="dk1"/>
              </a:solidFill>
              <a:latin typeface="Gill Sans"/>
              <a:ea typeface="Gill Sans"/>
              <a:cs typeface="Gill Sans"/>
              <a:sym typeface="Gill Sans"/>
            </a:endParaRPr>
          </a:p>
          <a:p>
            <a:pPr indent="-285750" lvl="0" marL="285750" marR="0" rtl="0" algn="l">
              <a:spcBef>
                <a:spcPts val="0"/>
              </a:spcBef>
              <a:spcAft>
                <a:spcPts val="0"/>
              </a:spcAft>
              <a:buClr>
                <a:srgbClr val="FF0000"/>
              </a:buClr>
              <a:buSzPts val="3200"/>
              <a:buFont typeface="Noto Sans Symbols"/>
              <a:buChar char="⮚"/>
            </a:pPr>
            <a:r>
              <a:rPr lang="en-US" sz="3200">
                <a:solidFill>
                  <a:srgbClr val="FF0000"/>
                </a:solidFill>
                <a:latin typeface="Gill Sans"/>
                <a:ea typeface="Gill Sans"/>
                <a:cs typeface="Gill Sans"/>
                <a:sym typeface="Gill Sans"/>
              </a:rPr>
              <a:t>OCD is a big differential diagnosis </a:t>
            </a:r>
            <a:endParaRPr/>
          </a:p>
          <a:p>
            <a:pPr indent="-82550" lvl="0" marL="285750" marR="0" rtl="0" algn="l">
              <a:spcBef>
                <a:spcPts val="0"/>
              </a:spcBef>
              <a:spcAft>
                <a:spcPts val="0"/>
              </a:spcAft>
              <a:buClr>
                <a:schemeClr val="dk1"/>
              </a:buClr>
              <a:buSzPts val="3200"/>
              <a:buFont typeface="Noto Sans Symbols"/>
              <a:buNone/>
            </a:pPr>
            <a:r>
              <a:t/>
            </a:r>
            <a:endParaRPr sz="3200">
              <a:solidFill>
                <a:schemeClr val="dk1"/>
              </a:solidFill>
              <a:latin typeface="Gill Sans"/>
              <a:ea typeface="Gill Sans"/>
              <a:cs typeface="Gill Sans"/>
              <a:sym typeface="Gill Sans"/>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20"/>
          <p:cNvSpPr txBox="1"/>
          <p:nvPr/>
        </p:nvSpPr>
        <p:spPr>
          <a:xfrm>
            <a:off x="534573" y="1364566"/>
            <a:ext cx="11451102" cy="3539430"/>
          </a:xfrm>
          <a:prstGeom prst="rect">
            <a:avLst/>
          </a:prstGeom>
          <a:solidFill>
            <a:srgbClr val="D8D5D0"/>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800">
                <a:solidFill>
                  <a:schemeClr val="dk1"/>
                </a:solidFill>
                <a:latin typeface="Gill Sans"/>
                <a:ea typeface="Gill Sans"/>
                <a:cs typeface="Gill Sans"/>
                <a:sym typeface="Gill Sans"/>
              </a:rPr>
              <a:t>Most don’t go into treatment and symptoms will remain chronic. </a:t>
            </a:r>
            <a:endParaRPr/>
          </a:p>
          <a:p>
            <a:pPr indent="0" lvl="0" marL="0" marR="0" rtl="0" algn="l">
              <a:spcBef>
                <a:spcPts val="0"/>
              </a:spcBef>
              <a:spcAft>
                <a:spcPts val="0"/>
              </a:spcAft>
              <a:buNone/>
            </a:pPr>
            <a:r>
              <a:t/>
            </a:r>
            <a:endParaRPr sz="28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800">
                <a:solidFill>
                  <a:schemeClr val="dk1"/>
                </a:solidFill>
                <a:latin typeface="Gill Sans"/>
                <a:ea typeface="Gill Sans"/>
                <a:cs typeface="Gill Sans"/>
                <a:sym typeface="Gill Sans"/>
              </a:rPr>
              <a:t>While there is no standard treatment, CBT, SSRIs, mood stabilizers, and antipsychotics have all been used.</a:t>
            </a:r>
            <a:endParaRPr/>
          </a:p>
          <a:p>
            <a:pPr indent="0" lvl="0" marL="0" marR="0" rtl="0" algn="l">
              <a:spcBef>
                <a:spcPts val="0"/>
              </a:spcBef>
              <a:spcAft>
                <a:spcPts val="0"/>
              </a:spcAft>
              <a:buNone/>
            </a:pPr>
            <a:r>
              <a:t/>
            </a:r>
            <a:endParaRPr sz="28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800">
                <a:solidFill>
                  <a:schemeClr val="dk1"/>
                </a:solidFill>
                <a:latin typeface="Gill Sans"/>
                <a:ea typeface="Gill Sans"/>
                <a:cs typeface="Gill Sans"/>
                <a:sym typeface="Gill Sans"/>
              </a:rPr>
              <a:t>Because no treatment has been proven to be beneficial</a:t>
            </a:r>
            <a:r>
              <a:rPr lang="en-US" sz="2800">
                <a:solidFill>
                  <a:srgbClr val="FF0000"/>
                </a:solidFill>
                <a:latin typeface="Gill Sans"/>
                <a:ea typeface="Gill Sans"/>
                <a:cs typeface="Gill Sans"/>
                <a:sym typeface="Gill Sans"/>
              </a:rPr>
              <a:t>, incarceration </a:t>
            </a:r>
            <a:r>
              <a:rPr lang="en-US" sz="2800">
                <a:solidFill>
                  <a:schemeClr val="dk1"/>
                </a:solidFill>
                <a:latin typeface="Gill Sans"/>
                <a:ea typeface="Gill Sans"/>
                <a:cs typeface="Gill Sans"/>
                <a:sym typeface="Gill Sans"/>
              </a:rPr>
              <a:t>may be indicated. </a:t>
            </a:r>
            <a:endParaRPr sz="2800">
              <a:solidFill>
                <a:schemeClr val="dk1"/>
              </a:solidFill>
              <a:latin typeface="Gill Sans"/>
              <a:ea typeface="Gill Sans"/>
              <a:cs typeface="Gill Sans"/>
              <a:sym typeface="Gill Sans"/>
            </a:endParaRPr>
          </a:p>
          <a:p>
            <a:pPr indent="0" lvl="0" marL="0" marR="0" rtl="0" algn="l">
              <a:spcBef>
                <a:spcPts val="0"/>
              </a:spcBef>
              <a:spcAft>
                <a:spcPts val="0"/>
              </a:spcAft>
              <a:buNone/>
            </a:pPr>
            <a:r>
              <a:t/>
            </a:r>
            <a:endParaRPr sz="2800">
              <a:solidFill>
                <a:schemeClr val="dk1"/>
              </a:solidFill>
              <a:latin typeface="Gill Sans"/>
              <a:ea typeface="Gill Sans"/>
              <a:cs typeface="Gill Sans"/>
              <a:sym typeface="Gill Sans"/>
            </a:endParaRPr>
          </a:p>
        </p:txBody>
      </p:sp>
      <p:sp>
        <p:nvSpPr>
          <p:cNvPr id="178" name="Google Shape;178;p20"/>
          <p:cNvSpPr txBox="1"/>
          <p:nvPr/>
        </p:nvSpPr>
        <p:spPr>
          <a:xfrm>
            <a:off x="534571" y="562707"/>
            <a:ext cx="11451103" cy="646331"/>
          </a:xfrm>
          <a:prstGeom prst="rect">
            <a:avLst/>
          </a:prstGeom>
          <a:solidFill>
            <a:schemeClr val="lt1"/>
          </a:solidFill>
          <a:ln cap="flat" cmpd="sng" w="57150">
            <a:solidFill>
              <a:srgbClr val="D8D5D0"/>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n-US" sz="3600">
                <a:solidFill>
                  <a:schemeClr val="dk1"/>
                </a:solidFill>
                <a:latin typeface="Gill Sans"/>
                <a:ea typeface="Gill Sans"/>
                <a:cs typeface="Gill Sans"/>
                <a:sym typeface="Gill Sans"/>
              </a:rPr>
              <a:t>TREATMENT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21"/>
          <p:cNvSpPr txBox="1"/>
          <p:nvPr>
            <p:ph idx="4294967295" type="ctrTitle"/>
          </p:nvPr>
        </p:nvSpPr>
        <p:spPr>
          <a:xfrm>
            <a:off x="239151" y="1488830"/>
            <a:ext cx="9172135" cy="1120677"/>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marR="0" rtl="0" algn="ctr">
              <a:lnSpc>
                <a:spcPct val="90000"/>
              </a:lnSpc>
              <a:spcBef>
                <a:spcPts val="0"/>
              </a:spcBef>
              <a:spcAft>
                <a:spcPts val="0"/>
              </a:spcAft>
              <a:buClr>
                <a:srgbClr val="262626"/>
              </a:buClr>
              <a:buSzPts val="2800"/>
              <a:buFont typeface="Gill Sans"/>
              <a:buNone/>
            </a:pPr>
            <a:r>
              <a:rPr b="0" i="0" lang="en-US" sz="2800" u="none" cap="none" strike="noStrike">
                <a:solidFill>
                  <a:srgbClr val="262626"/>
                </a:solidFill>
                <a:latin typeface="Gill Sans"/>
                <a:ea typeface="Gill Sans"/>
                <a:cs typeface="Gill Sans"/>
                <a:sym typeface="Gill Sans"/>
              </a:rPr>
              <a:t>GAMBLING DISORDER</a:t>
            </a:r>
            <a:endParaRPr b="0" i="0" sz="4800" u="none" cap="none" strike="noStrike">
              <a:solidFill>
                <a:srgbClr val="262626"/>
              </a:solidFill>
              <a:latin typeface="Gill Sans"/>
              <a:ea typeface="Gill Sans"/>
              <a:cs typeface="Gill Sans"/>
              <a:sym typeface="Gill Sans"/>
            </a:endParaRPr>
          </a:p>
        </p:txBody>
      </p:sp>
      <p:pic>
        <p:nvPicPr>
          <p:cNvPr id="184" name="Google Shape;184;p21"/>
          <p:cNvPicPr preferRelativeResize="0"/>
          <p:nvPr/>
        </p:nvPicPr>
        <p:blipFill rotWithShape="1">
          <a:blip r:embed="rId3">
            <a:alphaModFix/>
          </a:blip>
          <a:srcRect b="0" l="0" r="0" t="0"/>
          <a:stretch/>
        </p:blipFill>
        <p:spPr>
          <a:xfrm>
            <a:off x="239151" y="2437232"/>
            <a:ext cx="7907919" cy="3459715"/>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22"/>
          <p:cNvSpPr txBox="1"/>
          <p:nvPr/>
        </p:nvSpPr>
        <p:spPr>
          <a:xfrm>
            <a:off x="422604" y="1943064"/>
            <a:ext cx="11408899" cy="3539430"/>
          </a:xfrm>
          <a:prstGeom prst="rect">
            <a:avLst/>
          </a:prstGeom>
          <a:solidFill>
            <a:srgbClr val="D8D5D0"/>
          </a:solidFill>
          <a:ln>
            <a:noFill/>
          </a:ln>
        </p:spPr>
        <p:txBody>
          <a:bodyPr anchorCtr="0" anchor="t" bIns="45700" lIns="91425" spcFirstLastPara="1" rIns="91425" wrap="square" tIns="45700">
            <a:spAutoFit/>
          </a:bodyPr>
          <a:lstStyle/>
          <a:p>
            <a:pPr indent="-457200" lvl="0" marL="457200" marR="0" rtl="0" algn="l">
              <a:spcBef>
                <a:spcPts val="0"/>
              </a:spcBef>
              <a:spcAft>
                <a:spcPts val="0"/>
              </a:spcAft>
              <a:buClr>
                <a:schemeClr val="dk1"/>
              </a:buClr>
              <a:buSzPts val="2800"/>
              <a:buFont typeface="Noto Sans Symbols"/>
              <a:buChar char="⮚"/>
            </a:pPr>
            <a:r>
              <a:rPr lang="en-US" sz="2800">
                <a:solidFill>
                  <a:schemeClr val="dk1"/>
                </a:solidFill>
                <a:latin typeface="Gill Sans"/>
                <a:ea typeface="Gill Sans"/>
                <a:cs typeface="Gill Sans"/>
                <a:sym typeface="Gill Sans"/>
              </a:rPr>
              <a:t>A disorder characterized by persistent and recurrent gambling behavior that includes a preoccupation with gambling, a need to gamble with more money, attempts to stop gambling and/or to win back losses, illegal acts to finance the gambling, or loss of relationships due to gambling. </a:t>
            </a:r>
            <a:endParaRPr/>
          </a:p>
          <a:p>
            <a:pPr indent="0" lvl="0" marL="0" marR="0" rtl="0" algn="l">
              <a:spcBef>
                <a:spcPts val="0"/>
              </a:spcBef>
              <a:spcAft>
                <a:spcPts val="0"/>
              </a:spcAft>
              <a:buNone/>
            </a:pPr>
            <a:r>
              <a:t/>
            </a:r>
            <a:endParaRPr sz="2800">
              <a:solidFill>
                <a:schemeClr val="dk1"/>
              </a:solidFill>
              <a:latin typeface="Gill Sans"/>
              <a:ea typeface="Gill Sans"/>
              <a:cs typeface="Gill Sans"/>
              <a:sym typeface="Gill Sans"/>
            </a:endParaRPr>
          </a:p>
          <a:p>
            <a:pPr indent="-457200" lvl="0" marL="457200" marR="0" rtl="0" algn="l">
              <a:spcBef>
                <a:spcPts val="0"/>
              </a:spcBef>
              <a:spcAft>
                <a:spcPts val="0"/>
              </a:spcAft>
              <a:buClr>
                <a:srgbClr val="FF0000"/>
              </a:buClr>
              <a:buSzPts val="2800"/>
              <a:buFont typeface="Noto Sans Symbols"/>
              <a:buChar char="⮚"/>
            </a:pPr>
            <a:r>
              <a:rPr lang="en-US" sz="2800">
                <a:solidFill>
                  <a:srgbClr val="FF0000"/>
                </a:solidFill>
                <a:latin typeface="Gill Sans"/>
                <a:ea typeface="Gill Sans"/>
                <a:cs typeface="Gill Sans"/>
                <a:sym typeface="Gill Sans"/>
              </a:rPr>
              <a:t>In DSM-5 </a:t>
            </a:r>
            <a:r>
              <a:rPr lang="en-US" sz="2800">
                <a:solidFill>
                  <a:schemeClr val="dk1"/>
                </a:solidFill>
                <a:latin typeface="Gill Sans"/>
                <a:ea typeface="Gill Sans"/>
                <a:cs typeface="Gill Sans"/>
                <a:sym typeface="Gill Sans"/>
              </a:rPr>
              <a:t>this is now included under </a:t>
            </a:r>
            <a:r>
              <a:rPr lang="en-US" sz="2800">
                <a:solidFill>
                  <a:srgbClr val="FF0000"/>
                </a:solidFill>
                <a:latin typeface="Gill Sans"/>
                <a:ea typeface="Gill Sans"/>
                <a:cs typeface="Gill Sans"/>
                <a:sym typeface="Gill Sans"/>
              </a:rPr>
              <a:t>substance –related and addictive disorders</a:t>
            </a:r>
            <a:endParaRPr/>
          </a:p>
          <a:p>
            <a:pPr indent="0" lvl="0" marL="0" marR="0" rtl="0" algn="l">
              <a:spcBef>
                <a:spcPts val="0"/>
              </a:spcBef>
              <a:spcAft>
                <a:spcPts val="0"/>
              </a:spcAft>
              <a:buNone/>
            </a:pPr>
            <a:r>
              <a:rPr lang="en-US" sz="2800">
                <a:solidFill>
                  <a:schemeClr val="dk1"/>
                </a:solidFill>
                <a:latin typeface="Gill Sans"/>
                <a:ea typeface="Gill Sans"/>
                <a:cs typeface="Gill Sans"/>
                <a:sym typeface="Gill Sans"/>
              </a:rPr>
              <a:t> </a:t>
            </a:r>
            <a:endParaRPr sz="2800">
              <a:solidFill>
                <a:schemeClr val="dk1"/>
              </a:solidFill>
              <a:latin typeface="Gill Sans"/>
              <a:ea typeface="Gill Sans"/>
              <a:cs typeface="Gill Sans"/>
              <a:sym typeface="Gill Sans"/>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23"/>
          <p:cNvSpPr txBox="1"/>
          <p:nvPr/>
        </p:nvSpPr>
        <p:spPr>
          <a:xfrm>
            <a:off x="534573" y="1364566"/>
            <a:ext cx="11451102" cy="5262979"/>
          </a:xfrm>
          <a:prstGeom prst="rect">
            <a:avLst/>
          </a:prstGeom>
          <a:solidFill>
            <a:srgbClr val="D8D5D0"/>
          </a:solid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2800"/>
              <a:buFont typeface="Noto Sans Symbols"/>
              <a:buChar char="▪"/>
            </a:pPr>
            <a:r>
              <a:rPr lang="en-US" sz="2800">
                <a:solidFill>
                  <a:schemeClr val="dk1"/>
                </a:solidFill>
                <a:latin typeface="Gill Sans"/>
                <a:ea typeface="Gill Sans"/>
                <a:cs typeface="Gill Sans"/>
                <a:sym typeface="Gill Sans"/>
              </a:rPr>
              <a:t>Persistent and recurrent problematic gambling behavior, as evidenced by four or more of the following in a 12-month period:</a:t>
            </a:r>
            <a:endParaRPr/>
          </a:p>
          <a:p>
            <a:pPr indent="0" lvl="0" marL="0" marR="0" rtl="0" algn="l">
              <a:spcBef>
                <a:spcPts val="0"/>
              </a:spcBef>
              <a:spcAft>
                <a:spcPts val="0"/>
              </a:spcAft>
              <a:buNone/>
            </a:pPr>
            <a:r>
              <a:t/>
            </a:r>
            <a:endParaRPr sz="2800">
              <a:solidFill>
                <a:schemeClr val="dk1"/>
              </a:solidFill>
              <a:latin typeface="Gill Sans"/>
              <a:ea typeface="Gill Sans"/>
              <a:cs typeface="Gill Sans"/>
              <a:sym typeface="Gill Sans"/>
            </a:endParaRPr>
          </a:p>
          <a:p>
            <a:pPr indent="-457200" lvl="0" marL="457200" marR="0" rtl="0" algn="l">
              <a:spcBef>
                <a:spcPts val="0"/>
              </a:spcBef>
              <a:spcAft>
                <a:spcPts val="0"/>
              </a:spcAft>
              <a:buClr>
                <a:schemeClr val="dk1"/>
              </a:buClr>
              <a:buSzPts val="2800"/>
              <a:buFont typeface="Gill Sans"/>
              <a:buAutoNum type="arabicPeriod"/>
            </a:pPr>
            <a:r>
              <a:rPr lang="en-US" sz="2800">
                <a:solidFill>
                  <a:schemeClr val="dk1"/>
                </a:solidFill>
                <a:latin typeface="Gill Sans"/>
                <a:ea typeface="Gill Sans"/>
                <a:cs typeface="Gill Sans"/>
                <a:sym typeface="Gill Sans"/>
              </a:rPr>
              <a:t>Preoccupation with gambling</a:t>
            </a:r>
            <a:endParaRPr/>
          </a:p>
          <a:p>
            <a:pPr indent="0" lvl="0" marL="0" marR="0" rtl="0" algn="l">
              <a:spcBef>
                <a:spcPts val="0"/>
              </a:spcBef>
              <a:spcAft>
                <a:spcPts val="0"/>
              </a:spcAft>
              <a:buNone/>
            </a:pPr>
            <a:r>
              <a:rPr b="1" lang="en-US" sz="2800">
                <a:solidFill>
                  <a:schemeClr val="dk1"/>
                </a:solidFill>
                <a:latin typeface="Gill Sans"/>
                <a:ea typeface="Gill Sans"/>
                <a:cs typeface="Gill Sans"/>
                <a:sym typeface="Gill Sans"/>
              </a:rPr>
              <a:t>2. </a:t>
            </a:r>
            <a:r>
              <a:rPr lang="en-US" sz="2800">
                <a:solidFill>
                  <a:schemeClr val="dk1"/>
                </a:solidFill>
                <a:latin typeface="Gill Sans"/>
                <a:ea typeface="Gill Sans"/>
                <a:cs typeface="Gill Sans"/>
                <a:sym typeface="Gill Sans"/>
              </a:rPr>
              <a:t>Need to gamble with increasing amount of money to achieve pleasure</a:t>
            </a:r>
            <a:endParaRPr/>
          </a:p>
          <a:p>
            <a:pPr indent="0" lvl="0" marL="0" marR="0" rtl="0" algn="l">
              <a:spcBef>
                <a:spcPts val="0"/>
              </a:spcBef>
              <a:spcAft>
                <a:spcPts val="0"/>
              </a:spcAft>
              <a:buNone/>
            </a:pPr>
            <a:r>
              <a:rPr b="1" lang="en-US" sz="2800">
                <a:solidFill>
                  <a:schemeClr val="dk1"/>
                </a:solidFill>
                <a:latin typeface="Gill Sans"/>
                <a:ea typeface="Gill Sans"/>
                <a:cs typeface="Gill Sans"/>
                <a:sym typeface="Gill Sans"/>
              </a:rPr>
              <a:t>3. </a:t>
            </a:r>
            <a:r>
              <a:rPr lang="en-US" sz="2800">
                <a:solidFill>
                  <a:schemeClr val="dk1"/>
                </a:solidFill>
                <a:latin typeface="Gill Sans"/>
                <a:ea typeface="Gill Sans"/>
                <a:cs typeface="Gill Sans"/>
                <a:sym typeface="Gill Sans"/>
              </a:rPr>
              <a:t>Repeated and unsuccessful attempts to cut down on or stop gambling</a:t>
            </a:r>
            <a:endParaRPr/>
          </a:p>
          <a:p>
            <a:pPr indent="0" lvl="0" marL="0" marR="0" rtl="0" algn="l">
              <a:spcBef>
                <a:spcPts val="0"/>
              </a:spcBef>
              <a:spcAft>
                <a:spcPts val="0"/>
              </a:spcAft>
              <a:buNone/>
            </a:pPr>
            <a:r>
              <a:rPr b="1" lang="en-US" sz="2800">
                <a:solidFill>
                  <a:schemeClr val="dk1"/>
                </a:solidFill>
                <a:latin typeface="Gill Sans"/>
                <a:ea typeface="Gill Sans"/>
                <a:cs typeface="Gill Sans"/>
                <a:sym typeface="Gill Sans"/>
              </a:rPr>
              <a:t>4. </a:t>
            </a:r>
            <a:r>
              <a:rPr lang="en-US" sz="2800">
                <a:solidFill>
                  <a:schemeClr val="dk1"/>
                </a:solidFill>
                <a:latin typeface="Gill Sans"/>
                <a:ea typeface="Gill Sans"/>
                <a:cs typeface="Gill Sans"/>
                <a:sym typeface="Gill Sans"/>
              </a:rPr>
              <a:t>Restlessness or irritability when attempting to stop gambling</a:t>
            </a:r>
            <a:endParaRPr/>
          </a:p>
          <a:p>
            <a:pPr indent="0" lvl="0" marL="0" marR="0" rtl="0" algn="l">
              <a:spcBef>
                <a:spcPts val="0"/>
              </a:spcBef>
              <a:spcAft>
                <a:spcPts val="0"/>
              </a:spcAft>
              <a:buNone/>
            </a:pPr>
            <a:r>
              <a:rPr b="1" lang="en-US" sz="2800">
                <a:solidFill>
                  <a:schemeClr val="dk1"/>
                </a:solidFill>
                <a:latin typeface="Gill Sans"/>
                <a:ea typeface="Gill Sans"/>
                <a:cs typeface="Gill Sans"/>
                <a:sym typeface="Gill Sans"/>
              </a:rPr>
              <a:t>5. </a:t>
            </a:r>
            <a:r>
              <a:rPr lang="en-US" sz="2800">
                <a:solidFill>
                  <a:schemeClr val="dk1"/>
                </a:solidFill>
                <a:latin typeface="Gill Sans"/>
                <a:ea typeface="Gill Sans"/>
                <a:cs typeface="Gill Sans"/>
                <a:sym typeface="Gill Sans"/>
              </a:rPr>
              <a:t>Gambling when feeling distressed (depressed, anxious, etc.)</a:t>
            </a:r>
            <a:endParaRPr/>
          </a:p>
          <a:p>
            <a:pPr indent="0" lvl="0" marL="0" marR="0" rtl="0" algn="l">
              <a:spcBef>
                <a:spcPts val="0"/>
              </a:spcBef>
              <a:spcAft>
                <a:spcPts val="0"/>
              </a:spcAft>
              <a:buNone/>
            </a:pPr>
            <a:r>
              <a:rPr b="1" lang="en-US" sz="2800">
                <a:solidFill>
                  <a:schemeClr val="dk1"/>
                </a:solidFill>
                <a:latin typeface="Gill Sans"/>
                <a:ea typeface="Gill Sans"/>
                <a:cs typeface="Gill Sans"/>
                <a:sym typeface="Gill Sans"/>
              </a:rPr>
              <a:t>6. </a:t>
            </a:r>
            <a:r>
              <a:rPr lang="en-US" sz="2800">
                <a:solidFill>
                  <a:schemeClr val="dk1"/>
                </a:solidFill>
                <a:latin typeface="Gill Sans"/>
                <a:ea typeface="Gill Sans"/>
                <a:cs typeface="Gill Sans"/>
                <a:sym typeface="Gill Sans"/>
              </a:rPr>
              <a:t>Returning to reclaim losses after gambling (“get even”)</a:t>
            </a:r>
            <a:endParaRPr/>
          </a:p>
          <a:p>
            <a:pPr indent="0" lvl="0" marL="0" marR="0" rtl="0" algn="l">
              <a:spcBef>
                <a:spcPts val="0"/>
              </a:spcBef>
              <a:spcAft>
                <a:spcPts val="0"/>
              </a:spcAft>
              <a:buNone/>
            </a:pPr>
            <a:r>
              <a:rPr b="1" lang="en-US" sz="2800">
                <a:solidFill>
                  <a:schemeClr val="dk1"/>
                </a:solidFill>
                <a:latin typeface="Gill Sans"/>
                <a:ea typeface="Gill Sans"/>
                <a:cs typeface="Gill Sans"/>
                <a:sym typeface="Gill Sans"/>
              </a:rPr>
              <a:t>7. </a:t>
            </a:r>
            <a:r>
              <a:rPr lang="en-US" sz="2800">
                <a:solidFill>
                  <a:schemeClr val="dk1"/>
                </a:solidFill>
                <a:latin typeface="Gill Sans"/>
                <a:ea typeface="Gill Sans"/>
                <a:cs typeface="Gill Sans"/>
                <a:sym typeface="Gill Sans"/>
              </a:rPr>
              <a:t>Lying to hide level of gambling</a:t>
            </a:r>
            <a:endParaRPr/>
          </a:p>
          <a:p>
            <a:pPr indent="0" lvl="0" marL="0" marR="0" rtl="0" algn="l">
              <a:spcBef>
                <a:spcPts val="0"/>
              </a:spcBef>
              <a:spcAft>
                <a:spcPts val="0"/>
              </a:spcAft>
              <a:buNone/>
            </a:pPr>
            <a:r>
              <a:rPr b="1" lang="en-US" sz="2800">
                <a:solidFill>
                  <a:schemeClr val="dk1"/>
                </a:solidFill>
                <a:latin typeface="Gill Sans"/>
                <a:ea typeface="Gill Sans"/>
                <a:cs typeface="Gill Sans"/>
                <a:sym typeface="Gill Sans"/>
              </a:rPr>
              <a:t>8. </a:t>
            </a:r>
            <a:r>
              <a:rPr lang="en-US" sz="2800">
                <a:solidFill>
                  <a:schemeClr val="dk1"/>
                </a:solidFill>
                <a:latin typeface="Gill Sans"/>
                <a:ea typeface="Gill Sans"/>
                <a:cs typeface="Gill Sans"/>
                <a:sym typeface="Gill Sans"/>
              </a:rPr>
              <a:t>Jeopardizing relationships or job because of gambling</a:t>
            </a:r>
            <a:endParaRPr/>
          </a:p>
          <a:p>
            <a:pPr indent="0" lvl="0" marL="0" marR="0" rtl="0" algn="l">
              <a:spcBef>
                <a:spcPts val="0"/>
              </a:spcBef>
              <a:spcAft>
                <a:spcPts val="0"/>
              </a:spcAft>
              <a:buNone/>
            </a:pPr>
            <a:r>
              <a:rPr b="1" lang="en-US" sz="2800">
                <a:solidFill>
                  <a:schemeClr val="dk1"/>
                </a:solidFill>
                <a:latin typeface="Gill Sans"/>
                <a:ea typeface="Gill Sans"/>
                <a:cs typeface="Gill Sans"/>
                <a:sym typeface="Gill Sans"/>
              </a:rPr>
              <a:t>9. </a:t>
            </a:r>
            <a:r>
              <a:rPr lang="en-US" sz="2800">
                <a:solidFill>
                  <a:schemeClr val="dk1"/>
                </a:solidFill>
                <a:latin typeface="Gill Sans"/>
                <a:ea typeface="Gill Sans"/>
                <a:cs typeface="Gill Sans"/>
                <a:sym typeface="Gill Sans"/>
              </a:rPr>
              <a:t>Relying on others to financially support gambling</a:t>
            </a:r>
            <a:endParaRPr sz="2800">
              <a:solidFill>
                <a:schemeClr val="dk1"/>
              </a:solidFill>
              <a:latin typeface="Gill Sans"/>
              <a:ea typeface="Gill Sans"/>
              <a:cs typeface="Gill Sans"/>
              <a:sym typeface="Gill Sans"/>
            </a:endParaRPr>
          </a:p>
        </p:txBody>
      </p:sp>
      <p:sp>
        <p:nvSpPr>
          <p:cNvPr id="195" name="Google Shape;195;p23"/>
          <p:cNvSpPr txBox="1"/>
          <p:nvPr/>
        </p:nvSpPr>
        <p:spPr>
          <a:xfrm>
            <a:off x="534571" y="562707"/>
            <a:ext cx="11451103" cy="646331"/>
          </a:xfrm>
          <a:prstGeom prst="rect">
            <a:avLst/>
          </a:prstGeom>
          <a:solidFill>
            <a:schemeClr val="lt1"/>
          </a:solidFill>
          <a:ln cap="flat" cmpd="sng" w="57150">
            <a:solidFill>
              <a:srgbClr val="D8D5D0"/>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n-US" sz="3600">
                <a:solidFill>
                  <a:schemeClr val="dk1"/>
                </a:solidFill>
                <a:latin typeface="Gill Sans"/>
                <a:ea typeface="Gill Sans"/>
                <a:cs typeface="Gill Sans"/>
                <a:sym typeface="Gill Sans"/>
              </a:rPr>
              <a:t>DIAGNOSIS AND DSM-5 CRITERIA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24"/>
          <p:cNvSpPr txBox="1"/>
          <p:nvPr/>
        </p:nvSpPr>
        <p:spPr>
          <a:xfrm>
            <a:off x="534573" y="1364566"/>
            <a:ext cx="11451102" cy="4401205"/>
          </a:xfrm>
          <a:prstGeom prst="rect">
            <a:avLst/>
          </a:prstGeom>
          <a:solidFill>
            <a:srgbClr val="D8D5D0"/>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000">
                <a:solidFill>
                  <a:schemeClr val="dk1"/>
                </a:solidFill>
                <a:latin typeface="Gill Sans"/>
                <a:ea typeface="Gill Sans"/>
                <a:cs typeface="Gill Sans"/>
                <a:sym typeface="Gill Sans"/>
              </a:rPr>
              <a:t>■ Prevalence: 0.4–1.0% of adults in the United States.</a:t>
            </a:r>
            <a:endParaRPr/>
          </a:p>
          <a:p>
            <a:pPr indent="0" lvl="0" marL="0" marR="0" rtl="0" algn="l">
              <a:spcBef>
                <a:spcPts val="0"/>
              </a:spcBef>
              <a:spcAft>
                <a:spcPts val="0"/>
              </a:spcAft>
              <a:buNone/>
            </a:pPr>
            <a:r>
              <a:t/>
            </a:r>
            <a:endParaRPr sz="20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000">
                <a:solidFill>
                  <a:schemeClr val="dk1"/>
                </a:solidFill>
                <a:latin typeface="Gill Sans"/>
                <a:ea typeface="Gill Sans"/>
                <a:cs typeface="Gill Sans"/>
                <a:sym typeface="Gill Sans"/>
              </a:rPr>
              <a:t>■ Men represent most of the cases.</a:t>
            </a:r>
            <a:endParaRPr/>
          </a:p>
          <a:p>
            <a:pPr indent="0" lvl="0" marL="0" marR="0" rtl="0" algn="l">
              <a:spcBef>
                <a:spcPts val="0"/>
              </a:spcBef>
              <a:spcAft>
                <a:spcPts val="0"/>
              </a:spcAft>
              <a:buNone/>
            </a:pPr>
            <a:r>
              <a:t/>
            </a:r>
            <a:endParaRPr sz="20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000">
                <a:solidFill>
                  <a:schemeClr val="dk1"/>
                </a:solidFill>
                <a:latin typeface="Gill Sans"/>
                <a:ea typeface="Gill Sans"/>
                <a:cs typeface="Gill Sans"/>
                <a:sym typeface="Gill Sans"/>
              </a:rPr>
              <a:t>■ More common in young adults and middle-aged, and lower rates in older adults.</a:t>
            </a:r>
            <a:endParaRPr/>
          </a:p>
          <a:p>
            <a:pPr indent="0" lvl="0" marL="0" marR="0" rtl="0" algn="l">
              <a:spcBef>
                <a:spcPts val="0"/>
              </a:spcBef>
              <a:spcAft>
                <a:spcPts val="0"/>
              </a:spcAft>
              <a:buNone/>
            </a:pPr>
            <a:r>
              <a:t/>
            </a:r>
            <a:endParaRPr sz="20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000">
                <a:solidFill>
                  <a:schemeClr val="dk1"/>
                </a:solidFill>
                <a:latin typeface="Gill Sans"/>
                <a:ea typeface="Gill Sans"/>
                <a:cs typeface="Gill Sans"/>
                <a:sym typeface="Gill Sans"/>
              </a:rPr>
              <a:t>■ Similar to substance use disorders, the course is marked by periods of abstinence and relapse.</a:t>
            </a:r>
            <a:endParaRPr/>
          </a:p>
          <a:p>
            <a:pPr indent="0" lvl="0" marL="0" marR="0" rtl="0" algn="l">
              <a:spcBef>
                <a:spcPts val="0"/>
              </a:spcBef>
              <a:spcAft>
                <a:spcPts val="0"/>
              </a:spcAft>
              <a:buNone/>
            </a:pPr>
            <a:r>
              <a:t/>
            </a:r>
            <a:endParaRPr sz="20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000">
                <a:solidFill>
                  <a:schemeClr val="dk1"/>
                </a:solidFill>
                <a:latin typeface="Gill Sans"/>
                <a:ea typeface="Gill Sans"/>
                <a:cs typeface="Gill Sans"/>
                <a:sym typeface="Gill Sans"/>
              </a:rPr>
              <a:t>■ Increased incidence of mood disorders, anxiety disorders, substance use disorders, and personality disorders.</a:t>
            </a:r>
            <a:endParaRPr/>
          </a:p>
          <a:p>
            <a:pPr indent="0" lvl="0" marL="0" marR="0" rtl="0" algn="l">
              <a:spcBef>
                <a:spcPts val="0"/>
              </a:spcBef>
              <a:spcAft>
                <a:spcPts val="0"/>
              </a:spcAft>
              <a:buNone/>
            </a:pPr>
            <a:r>
              <a:t/>
            </a:r>
            <a:endParaRPr sz="20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000">
                <a:solidFill>
                  <a:schemeClr val="dk1"/>
                </a:solidFill>
                <a:latin typeface="Gill Sans"/>
                <a:ea typeface="Gill Sans"/>
                <a:cs typeface="Gill Sans"/>
                <a:sym typeface="Gill Sans"/>
              </a:rPr>
              <a:t>■ Etiology may involve genetic, temperamental, environmental, and neurochemical factors.</a:t>
            </a:r>
            <a:endParaRPr/>
          </a:p>
          <a:p>
            <a:pPr indent="0" lvl="0" marL="0" marR="0" rtl="0" algn="l">
              <a:spcBef>
                <a:spcPts val="0"/>
              </a:spcBef>
              <a:spcAft>
                <a:spcPts val="0"/>
              </a:spcAft>
              <a:buNone/>
            </a:pPr>
            <a:r>
              <a:t/>
            </a:r>
            <a:endParaRPr sz="20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000">
                <a:solidFill>
                  <a:schemeClr val="dk1"/>
                </a:solidFill>
                <a:latin typeface="Gill Sans"/>
                <a:ea typeface="Gill Sans"/>
                <a:cs typeface="Gill Sans"/>
                <a:sym typeface="Gill Sans"/>
              </a:rPr>
              <a:t>■ One-third may achieve recovery without treatment.</a:t>
            </a:r>
            <a:endParaRPr/>
          </a:p>
        </p:txBody>
      </p:sp>
      <p:sp>
        <p:nvSpPr>
          <p:cNvPr id="201" name="Google Shape;201;p24"/>
          <p:cNvSpPr txBox="1"/>
          <p:nvPr/>
        </p:nvSpPr>
        <p:spPr>
          <a:xfrm>
            <a:off x="534571" y="562707"/>
            <a:ext cx="11451103" cy="646331"/>
          </a:xfrm>
          <a:prstGeom prst="rect">
            <a:avLst/>
          </a:prstGeom>
          <a:solidFill>
            <a:schemeClr val="lt1"/>
          </a:solidFill>
          <a:ln cap="flat" cmpd="sng" w="57150">
            <a:solidFill>
              <a:srgbClr val="D8D5D0"/>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n-US" sz="3600">
                <a:solidFill>
                  <a:schemeClr val="dk1"/>
                </a:solidFill>
                <a:latin typeface="Gill Sans"/>
                <a:ea typeface="Gill Sans"/>
                <a:cs typeface="Gill Sans"/>
                <a:sym typeface="Gill Sans"/>
              </a:rPr>
              <a:t>EPIDEMIOLOGY/ETIOLOGY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25"/>
          <p:cNvSpPr txBox="1"/>
          <p:nvPr/>
        </p:nvSpPr>
        <p:spPr>
          <a:xfrm>
            <a:off x="534573" y="1364566"/>
            <a:ext cx="11451102" cy="3539430"/>
          </a:xfrm>
          <a:prstGeom prst="rect">
            <a:avLst/>
          </a:prstGeom>
          <a:solidFill>
            <a:srgbClr val="D8D5D0"/>
          </a:solidFill>
          <a:ln>
            <a:noFill/>
          </a:ln>
        </p:spPr>
        <p:txBody>
          <a:bodyPr anchorCtr="0" anchor="t" bIns="45700" lIns="91425" spcFirstLastPara="1" rIns="91425" wrap="square" tIns="45700">
            <a:spAutoFit/>
          </a:bodyPr>
          <a:lstStyle/>
          <a:p>
            <a:pPr indent="-457200" lvl="0" marL="457200" marR="0" rtl="0" algn="l">
              <a:spcBef>
                <a:spcPts val="0"/>
              </a:spcBef>
              <a:spcAft>
                <a:spcPts val="0"/>
              </a:spcAft>
              <a:buClr>
                <a:schemeClr val="dk1"/>
              </a:buClr>
              <a:buSzPts val="2800"/>
              <a:buFont typeface="Noto Sans Symbols"/>
              <a:buChar char="▪"/>
            </a:pPr>
            <a:r>
              <a:rPr lang="en-US" sz="2800">
                <a:solidFill>
                  <a:schemeClr val="dk1"/>
                </a:solidFill>
                <a:latin typeface="Gill Sans"/>
                <a:ea typeface="Gill Sans"/>
                <a:cs typeface="Gill Sans"/>
                <a:sym typeface="Gill Sans"/>
              </a:rPr>
              <a:t>May engage in antisocial behavior to obtain money for gambling.</a:t>
            </a:r>
            <a:endParaRPr/>
          </a:p>
          <a:p>
            <a:pPr indent="0" lvl="0" marL="0" marR="0" rtl="0" algn="l">
              <a:spcBef>
                <a:spcPts val="0"/>
              </a:spcBef>
              <a:spcAft>
                <a:spcPts val="0"/>
              </a:spcAft>
              <a:buNone/>
            </a:pPr>
            <a:r>
              <a:rPr lang="en-US" sz="2800">
                <a:solidFill>
                  <a:schemeClr val="dk1"/>
                </a:solidFill>
                <a:latin typeface="Gill Sans"/>
                <a:ea typeface="Gill Sans"/>
                <a:cs typeface="Gill Sans"/>
                <a:sym typeface="Gill Sans"/>
              </a:rPr>
              <a:t> </a:t>
            </a:r>
            <a:endParaRPr/>
          </a:p>
          <a:p>
            <a:pPr indent="-457200" lvl="0" marL="457200" marR="0" rtl="0" algn="l">
              <a:spcBef>
                <a:spcPts val="0"/>
              </a:spcBef>
              <a:spcAft>
                <a:spcPts val="0"/>
              </a:spcAft>
              <a:buClr>
                <a:schemeClr val="dk1"/>
              </a:buClr>
              <a:buSzPts val="2800"/>
              <a:buFont typeface="Noto Sans Symbols"/>
              <a:buChar char="▪"/>
            </a:pPr>
            <a:r>
              <a:rPr lang="en-US" sz="2800">
                <a:solidFill>
                  <a:schemeClr val="dk1"/>
                </a:solidFill>
                <a:latin typeface="Gill Sans"/>
                <a:ea typeface="Gill Sans"/>
                <a:cs typeface="Gill Sans"/>
                <a:sym typeface="Gill Sans"/>
              </a:rPr>
              <a:t>Appear overconfident. </a:t>
            </a:r>
            <a:endParaRPr/>
          </a:p>
          <a:p>
            <a:pPr indent="0" lvl="0" marL="0" marR="0" rtl="0" algn="l">
              <a:spcBef>
                <a:spcPts val="0"/>
              </a:spcBef>
              <a:spcAft>
                <a:spcPts val="0"/>
              </a:spcAft>
              <a:buNone/>
            </a:pPr>
            <a:r>
              <a:t/>
            </a:r>
            <a:endParaRPr sz="2800">
              <a:solidFill>
                <a:schemeClr val="dk1"/>
              </a:solidFill>
              <a:latin typeface="Gill Sans"/>
              <a:ea typeface="Gill Sans"/>
              <a:cs typeface="Gill Sans"/>
              <a:sym typeface="Gill Sans"/>
            </a:endParaRPr>
          </a:p>
          <a:p>
            <a:pPr indent="-457200" lvl="0" marL="457200" marR="0" rtl="0" algn="l">
              <a:spcBef>
                <a:spcPts val="0"/>
              </a:spcBef>
              <a:spcAft>
                <a:spcPts val="0"/>
              </a:spcAft>
              <a:buClr>
                <a:schemeClr val="dk1"/>
              </a:buClr>
              <a:buSzPts val="2800"/>
              <a:buFont typeface="Noto Sans Symbols"/>
              <a:buChar char="▪"/>
            </a:pPr>
            <a:r>
              <a:rPr lang="en-US" sz="2800">
                <a:solidFill>
                  <a:schemeClr val="dk1"/>
                </a:solidFill>
                <a:latin typeface="Gill Sans"/>
                <a:ea typeface="Gill Sans"/>
                <a:cs typeface="Gill Sans"/>
                <a:sym typeface="Gill Sans"/>
              </a:rPr>
              <a:t>Suicide attempts. </a:t>
            </a:r>
            <a:endParaRPr/>
          </a:p>
          <a:p>
            <a:pPr indent="0" lvl="0" marL="0" marR="0" rtl="0" algn="l">
              <a:spcBef>
                <a:spcPts val="0"/>
              </a:spcBef>
              <a:spcAft>
                <a:spcPts val="0"/>
              </a:spcAft>
              <a:buNone/>
            </a:pPr>
            <a:r>
              <a:t/>
            </a:r>
            <a:endParaRPr sz="2800">
              <a:solidFill>
                <a:schemeClr val="dk1"/>
              </a:solidFill>
              <a:latin typeface="Gill Sans"/>
              <a:ea typeface="Gill Sans"/>
              <a:cs typeface="Gill Sans"/>
              <a:sym typeface="Gill Sans"/>
            </a:endParaRPr>
          </a:p>
          <a:p>
            <a:pPr indent="-457200" lvl="0" marL="457200" marR="0" rtl="0" algn="l">
              <a:spcBef>
                <a:spcPts val="0"/>
              </a:spcBef>
              <a:spcAft>
                <a:spcPts val="0"/>
              </a:spcAft>
              <a:buClr>
                <a:schemeClr val="dk1"/>
              </a:buClr>
              <a:buSzPts val="2800"/>
              <a:buFont typeface="Noto Sans Symbols"/>
              <a:buChar char="▪"/>
            </a:pPr>
            <a:r>
              <a:rPr lang="en-US" sz="2800">
                <a:solidFill>
                  <a:schemeClr val="dk1"/>
                </a:solidFill>
                <a:latin typeface="Gill Sans"/>
                <a:ea typeface="Gill Sans"/>
                <a:cs typeface="Gill Sans"/>
                <a:sym typeface="Gill Sans"/>
              </a:rPr>
              <a:t>Multiple arrest and/or incarceration. </a:t>
            </a:r>
            <a:endParaRPr/>
          </a:p>
          <a:p>
            <a:pPr indent="0" lvl="0" marL="0" marR="0" rtl="0" algn="l">
              <a:spcBef>
                <a:spcPts val="0"/>
              </a:spcBef>
              <a:spcAft>
                <a:spcPts val="0"/>
              </a:spcAft>
              <a:buNone/>
            </a:pPr>
            <a:r>
              <a:t/>
            </a:r>
            <a:endParaRPr sz="2800">
              <a:solidFill>
                <a:schemeClr val="dk1"/>
              </a:solidFill>
              <a:latin typeface="Gill Sans"/>
              <a:ea typeface="Gill Sans"/>
              <a:cs typeface="Gill Sans"/>
              <a:sym typeface="Gill Sans"/>
            </a:endParaRPr>
          </a:p>
        </p:txBody>
      </p:sp>
      <p:sp>
        <p:nvSpPr>
          <p:cNvPr id="207" name="Google Shape;207;p25"/>
          <p:cNvSpPr txBox="1"/>
          <p:nvPr/>
        </p:nvSpPr>
        <p:spPr>
          <a:xfrm>
            <a:off x="534571" y="562707"/>
            <a:ext cx="11451103" cy="646331"/>
          </a:xfrm>
          <a:prstGeom prst="rect">
            <a:avLst/>
          </a:prstGeom>
          <a:solidFill>
            <a:schemeClr val="lt1"/>
          </a:solidFill>
          <a:ln cap="flat" cmpd="sng" w="57150">
            <a:solidFill>
              <a:srgbClr val="D8D5D0"/>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n-US" sz="3600">
                <a:solidFill>
                  <a:schemeClr val="dk1"/>
                </a:solidFill>
                <a:latin typeface="Gill Sans"/>
                <a:ea typeface="Gill Sans"/>
                <a:cs typeface="Gill Sans"/>
                <a:sym typeface="Gill Sans"/>
              </a:rPr>
              <a:t>PHYSICAL AND PSYCHIATRIC PRESENTING SYMPTOMS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26"/>
          <p:cNvSpPr txBox="1"/>
          <p:nvPr/>
        </p:nvSpPr>
        <p:spPr>
          <a:xfrm>
            <a:off x="534573" y="1364566"/>
            <a:ext cx="11451102" cy="3539430"/>
          </a:xfrm>
          <a:prstGeom prst="rect">
            <a:avLst/>
          </a:prstGeom>
          <a:solidFill>
            <a:srgbClr val="D8D5D0"/>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800">
                <a:solidFill>
                  <a:schemeClr val="dk1"/>
                </a:solidFill>
                <a:latin typeface="Gill Sans"/>
                <a:ea typeface="Gill Sans"/>
                <a:cs typeface="Gill Sans"/>
                <a:sym typeface="Gill Sans"/>
              </a:rPr>
              <a:t>■ Participation in Gamblers Anonymous (a 12-step program) is the most common treatment.</a:t>
            </a:r>
            <a:endParaRPr/>
          </a:p>
          <a:p>
            <a:pPr indent="0" lvl="0" marL="0" marR="0" rtl="0" algn="l">
              <a:spcBef>
                <a:spcPts val="0"/>
              </a:spcBef>
              <a:spcAft>
                <a:spcPts val="0"/>
              </a:spcAft>
              <a:buNone/>
            </a:pPr>
            <a:r>
              <a:t/>
            </a:r>
            <a:endParaRPr sz="28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800">
                <a:solidFill>
                  <a:schemeClr val="dk1"/>
                </a:solidFill>
                <a:latin typeface="Gill Sans"/>
                <a:ea typeface="Gill Sans"/>
                <a:cs typeface="Gill Sans"/>
                <a:sym typeface="Gill Sans"/>
              </a:rPr>
              <a:t>■ Cognitive behavioral therapy has been shown to be effective, particularly when combined with Gamblers Anonymous.</a:t>
            </a:r>
            <a:endParaRPr/>
          </a:p>
          <a:p>
            <a:pPr indent="0" lvl="0" marL="0" marR="0" rtl="0" algn="l">
              <a:spcBef>
                <a:spcPts val="0"/>
              </a:spcBef>
              <a:spcAft>
                <a:spcPts val="0"/>
              </a:spcAft>
              <a:buNone/>
            </a:pPr>
            <a:r>
              <a:t/>
            </a:r>
            <a:endParaRPr sz="28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800">
                <a:solidFill>
                  <a:schemeClr val="dk1"/>
                </a:solidFill>
                <a:latin typeface="Gill Sans"/>
                <a:ea typeface="Gill Sans"/>
                <a:cs typeface="Gill Sans"/>
                <a:sym typeface="Gill Sans"/>
              </a:rPr>
              <a:t>■ Important to treat comorbid mood disorders, anxiety disorders, and substance use disorders where appropriate.</a:t>
            </a:r>
            <a:endParaRPr/>
          </a:p>
        </p:txBody>
      </p:sp>
      <p:sp>
        <p:nvSpPr>
          <p:cNvPr id="213" name="Google Shape;213;p26"/>
          <p:cNvSpPr txBox="1"/>
          <p:nvPr/>
        </p:nvSpPr>
        <p:spPr>
          <a:xfrm>
            <a:off x="534571" y="562707"/>
            <a:ext cx="11451103" cy="646331"/>
          </a:xfrm>
          <a:prstGeom prst="rect">
            <a:avLst/>
          </a:prstGeom>
          <a:solidFill>
            <a:schemeClr val="lt1"/>
          </a:solidFill>
          <a:ln cap="flat" cmpd="sng" w="57150">
            <a:solidFill>
              <a:srgbClr val="D8D5D0"/>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n-US" sz="3600">
                <a:solidFill>
                  <a:schemeClr val="dk1"/>
                </a:solidFill>
                <a:latin typeface="Gill Sans"/>
                <a:ea typeface="Gill Sans"/>
                <a:cs typeface="Gill Sans"/>
                <a:sym typeface="Gill Sans"/>
              </a:rPr>
              <a:t>TREATMENT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27"/>
          <p:cNvSpPr txBox="1"/>
          <p:nvPr>
            <p:ph idx="4294967295" type="ctrTitle"/>
          </p:nvPr>
        </p:nvSpPr>
        <p:spPr>
          <a:xfrm>
            <a:off x="239151" y="1488830"/>
            <a:ext cx="9172135" cy="1120677"/>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marR="0" rtl="0" algn="ctr">
              <a:lnSpc>
                <a:spcPct val="90000"/>
              </a:lnSpc>
              <a:spcBef>
                <a:spcPts val="0"/>
              </a:spcBef>
              <a:spcAft>
                <a:spcPts val="0"/>
              </a:spcAft>
              <a:buClr>
                <a:srgbClr val="262626"/>
              </a:buClr>
              <a:buSzPts val="4800"/>
              <a:buFont typeface="Gill Sans"/>
              <a:buNone/>
            </a:pPr>
            <a:r>
              <a:rPr b="0" i="0" lang="en-US" sz="4800" u="none" cap="none" strike="noStrike">
                <a:solidFill>
                  <a:srgbClr val="262626"/>
                </a:solidFill>
                <a:latin typeface="Gill Sans"/>
                <a:ea typeface="Gill Sans"/>
                <a:cs typeface="Gill Sans"/>
                <a:sym typeface="Gill Sans"/>
              </a:rPr>
              <a:t>TRICHOTILLOMANIA</a:t>
            </a:r>
            <a:endParaRPr/>
          </a:p>
        </p:txBody>
      </p:sp>
      <p:pic>
        <p:nvPicPr>
          <p:cNvPr id="219" name="Google Shape;219;p27"/>
          <p:cNvPicPr preferRelativeResize="0"/>
          <p:nvPr/>
        </p:nvPicPr>
        <p:blipFill rotWithShape="1">
          <a:blip r:embed="rId3">
            <a:alphaModFix/>
          </a:blip>
          <a:srcRect b="0" l="0" r="0" t="0"/>
          <a:stretch/>
        </p:blipFill>
        <p:spPr>
          <a:xfrm>
            <a:off x="239151" y="2345811"/>
            <a:ext cx="6913206" cy="3760641"/>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28"/>
          <p:cNvSpPr txBox="1"/>
          <p:nvPr/>
        </p:nvSpPr>
        <p:spPr>
          <a:xfrm>
            <a:off x="422604" y="1943064"/>
            <a:ext cx="11408899" cy="3108543"/>
          </a:xfrm>
          <a:prstGeom prst="rect">
            <a:avLst/>
          </a:prstGeom>
          <a:solidFill>
            <a:srgbClr val="D8D5D0"/>
          </a:solidFill>
          <a:ln>
            <a:noFill/>
          </a:ln>
        </p:spPr>
        <p:txBody>
          <a:bodyPr anchorCtr="0" anchor="t" bIns="45700" lIns="91425" spcFirstLastPara="1" rIns="91425" wrap="square" tIns="45700">
            <a:spAutoFit/>
          </a:bodyPr>
          <a:lstStyle/>
          <a:p>
            <a:pPr indent="-457200" lvl="0" marL="457200" marR="0" rtl="0" algn="l">
              <a:spcBef>
                <a:spcPts val="0"/>
              </a:spcBef>
              <a:spcAft>
                <a:spcPts val="0"/>
              </a:spcAft>
              <a:buClr>
                <a:schemeClr val="dk1"/>
              </a:buClr>
              <a:buSzPts val="2800"/>
              <a:buFont typeface="Noto Sans Symbols"/>
              <a:buChar char="⮚"/>
            </a:pPr>
            <a:r>
              <a:rPr lang="en-US" sz="2800">
                <a:solidFill>
                  <a:schemeClr val="dk1"/>
                </a:solidFill>
                <a:latin typeface="Gill Sans"/>
                <a:ea typeface="Gill Sans"/>
                <a:cs typeface="Gill Sans"/>
                <a:sym typeface="Gill Sans"/>
              </a:rPr>
              <a:t>A disorder characterized by pulling one’s own hair, resulting in hair loss.</a:t>
            </a:r>
            <a:endParaRPr/>
          </a:p>
          <a:p>
            <a:pPr indent="0" lvl="0" marL="0" marR="0" rtl="0" algn="l">
              <a:spcBef>
                <a:spcPts val="0"/>
              </a:spcBef>
              <a:spcAft>
                <a:spcPts val="0"/>
              </a:spcAft>
              <a:buNone/>
            </a:pPr>
            <a:r>
              <a:t/>
            </a:r>
            <a:endParaRPr sz="2800">
              <a:solidFill>
                <a:schemeClr val="dk1"/>
              </a:solidFill>
              <a:latin typeface="Gill Sans"/>
              <a:ea typeface="Gill Sans"/>
              <a:cs typeface="Gill Sans"/>
              <a:sym typeface="Gill Sans"/>
            </a:endParaRPr>
          </a:p>
          <a:p>
            <a:pPr indent="-457200" lvl="0" marL="457200" marR="0" rtl="0" algn="l">
              <a:spcBef>
                <a:spcPts val="0"/>
              </a:spcBef>
              <a:spcAft>
                <a:spcPts val="0"/>
              </a:spcAft>
              <a:buClr>
                <a:schemeClr val="dk1"/>
              </a:buClr>
              <a:buSzPts val="2800"/>
              <a:buFont typeface="Noto Sans Symbols"/>
              <a:buChar char="⮚"/>
            </a:pPr>
            <a:r>
              <a:rPr lang="en-US" sz="2800">
                <a:solidFill>
                  <a:schemeClr val="dk1"/>
                </a:solidFill>
                <a:latin typeface="Gill Sans"/>
                <a:ea typeface="Gill Sans"/>
                <a:cs typeface="Gill Sans"/>
                <a:sym typeface="Gill Sans"/>
              </a:rPr>
              <a:t>There is </a:t>
            </a:r>
            <a:r>
              <a:rPr lang="en-US" sz="2800">
                <a:solidFill>
                  <a:srgbClr val="FF0000"/>
                </a:solidFill>
                <a:latin typeface="Gill Sans"/>
                <a:ea typeface="Gill Sans"/>
                <a:cs typeface="Gill Sans"/>
                <a:sym typeface="Gill Sans"/>
              </a:rPr>
              <a:t>anxiety </a:t>
            </a:r>
            <a:r>
              <a:rPr lang="en-US" sz="2800">
                <a:solidFill>
                  <a:schemeClr val="dk1"/>
                </a:solidFill>
                <a:latin typeface="Gill Sans"/>
                <a:ea typeface="Gill Sans"/>
                <a:cs typeface="Gill Sans"/>
                <a:sym typeface="Gill Sans"/>
              </a:rPr>
              <a:t>before the act and a release of anxiety after the act. </a:t>
            </a:r>
            <a:endParaRPr/>
          </a:p>
          <a:p>
            <a:pPr indent="-279400" lvl="0" marL="457200" marR="0" rtl="0" algn="l">
              <a:spcBef>
                <a:spcPts val="0"/>
              </a:spcBef>
              <a:spcAft>
                <a:spcPts val="0"/>
              </a:spcAft>
              <a:buClr>
                <a:schemeClr val="dk1"/>
              </a:buClr>
              <a:buSzPts val="2800"/>
              <a:buFont typeface="Noto Sans Symbols"/>
              <a:buNone/>
            </a:pPr>
            <a:r>
              <a:t/>
            </a:r>
            <a:endParaRPr sz="2800">
              <a:solidFill>
                <a:schemeClr val="dk1"/>
              </a:solidFill>
              <a:latin typeface="Gill Sans"/>
              <a:ea typeface="Gill Sans"/>
              <a:cs typeface="Gill Sans"/>
              <a:sym typeface="Gill Sans"/>
            </a:endParaRPr>
          </a:p>
          <a:p>
            <a:pPr indent="-457200" lvl="0" marL="457200" marR="0" rtl="0" algn="l">
              <a:spcBef>
                <a:spcPts val="0"/>
              </a:spcBef>
              <a:spcAft>
                <a:spcPts val="0"/>
              </a:spcAft>
              <a:buClr>
                <a:srgbClr val="FF0000"/>
              </a:buClr>
              <a:buSzPts val="2800"/>
              <a:buFont typeface="Noto Sans Symbols"/>
              <a:buChar char="⮚"/>
            </a:pPr>
            <a:r>
              <a:rPr lang="en-US" sz="2800">
                <a:solidFill>
                  <a:srgbClr val="FF0000"/>
                </a:solidFill>
                <a:latin typeface="Gill Sans"/>
                <a:ea typeface="Gill Sans"/>
                <a:cs typeface="Gill Sans"/>
                <a:sym typeface="Gill Sans"/>
              </a:rPr>
              <a:t>In DSM-5 </a:t>
            </a:r>
            <a:r>
              <a:rPr lang="en-US" sz="2800">
                <a:solidFill>
                  <a:schemeClr val="dk1"/>
                </a:solidFill>
                <a:latin typeface="Gill Sans"/>
                <a:ea typeface="Gill Sans"/>
                <a:cs typeface="Gill Sans"/>
                <a:sym typeface="Gill Sans"/>
              </a:rPr>
              <a:t>this is now included under </a:t>
            </a:r>
            <a:r>
              <a:rPr lang="en-US" sz="2800">
                <a:solidFill>
                  <a:srgbClr val="FF0000"/>
                </a:solidFill>
                <a:latin typeface="Gill Sans"/>
                <a:ea typeface="Gill Sans"/>
                <a:cs typeface="Gill Sans"/>
                <a:sym typeface="Gill Sans"/>
              </a:rPr>
              <a:t>obsessive compulsive and related disorder</a:t>
            </a:r>
            <a:endParaRPr/>
          </a:p>
          <a:p>
            <a:pPr indent="-279400" lvl="0" marL="457200" marR="0" rtl="0" algn="l">
              <a:spcBef>
                <a:spcPts val="0"/>
              </a:spcBef>
              <a:spcAft>
                <a:spcPts val="0"/>
              </a:spcAft>
              <a:buClr>
                <a:schemeClr val="dk1"/>
              </a:buClr>
              <a:buSzPts val="2800"/>
              <a:buFont typeface="Noto Sans Symbols"/>
              <a:buNone/>
            </a:pPr>
            <a:r>
              <a:t/>
            </a:r>
            <a:endParaRPr sz="2800">
              <a:solidFill>
                <a:schemeClr val="dk1"/>
              </a:solidFill>
              <a:latin typeface="Gill Sans"/>
              <a:ea typeface="Gill Sans"/>
              <a:cs typeface="Gill Sans"/>
              <a:sym typeface="Gill Sans"/>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29"/>
          <p:cNvSpPr txBox="1"/>
          <p:nvPr/>
        </p:nvSpPr>
        <p:spPr>
          <a:xfrm>
            <a:off x="534573" y="1364566"/>
            <a:ext cx="11451102" cy="4832092"/>
          </a:xfrm>
          <a:prstGeom prst="rect">
            <a:avLst/>
          </a:prstGeom>
          <a:solidFill>
            <a:srgbClr val="D8D5D0"/>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800">
                <a:solidFill>
                  <a:schemeClr val="dk1"/>
                </a:solidFill>
                <a:latin typeface="Gill Sans"/>
                <a:ea typeface="Gill Sans"/>
                <a:cs typeface="Gill Sans"/>
                <a:sym typeface="Gill Sans"/>
              </a:rPr>
              <a:t>■ Recurrent pulling out of one’s hair, resulting in hair loss.</a:t>
            </a:r>
            <a:endParaRPr/>
          </a:p>
          <a:p>
            <a:pPr indent="0" lvl="0" marL="0" marR="0" rtl="0" algn="l">
              <a:spcBef>
                <a:spcPts val="0"/>
              </a:spcBef>
              <a:spcAft>
                <a:spcPts val="0"/>
              </a:spcAft>
              <a:buNone/>
            </a:pPr>
            <a:r>
              <a:t/>
            </a:r>
            <a:endParaRPr sz="28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800">
                <a:solidFill>
                  <a:schemeClr val="dk1"/>
                </a:solidFill>
                <a:latin typeface="Gill Sans"/>
                <a:ea typeface="Gill Sans"/>
                <a:cs typeface="Gill Sans"/>
                <a:sym typeface="Gill Sans"/>
              </a:rPr>
              <a:t>■ Repeated attempts to decrease or stop hair pulling.</a:t>
            </a:r>
            <a:endParaRPr/>
          </a:p>
          <a:p>
            <a:pPr indent="0" lvl="0" marL="0" marR="0" rtl="0" algn="l">
              <a:spcBef>
                <a:spcPts val="0"/>
              </a:spcBef>
              <a:spcAft>
                <a:spcPts val="0"/>
              </a:spcAft>
              <a:buNone/>
            </a:pPr>
            <a:r>
              <a:t/>
            </a:r>
            <a:endParaRPr sz="28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800">
                <a:solidFill>
                  <a:schemeClr val="dk1"/>
                </a:solidFill>
                <a:latin typeface="Gill Sans"/>
                <a:ea typeface="Gill Sans"/>
                <a:cs typeface="Gill Sans"/>
                <a:sym typeface="Gill Sans"/>
              </a:rPr>
              <a:t>■ Causes significant distress or impairment in daily functioning.</a:t>
            </a:r>
            <a:endParaRPr/>
          </a:p>
          <a:p>
            <a:pPr indent="0" lvl="0" marL="0" marR="0" rtl="0" algn="l">
              <a:spcBef>
                <a:spcPts val="0"/>
              </a:spcBef>
              <a:spcAft>
                <a:spcPts val="0"/>
              </a:spcAft>
              <a:buNone/>
            </a:pPr>
            <a:r>
              <a:t/>
            </a:r>
            <a:endParaRPr sz="28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800">
                <a:solidFill>
                  <a:schemeClr val="dk1"/>
                </a:solidFill>
                <a:latin typeface="Gill Sans"/>
                <a:ea typeface="Gill Sans"/>
                <a:cs typeface="Gill Sans"/>
                <a:sym typeface="Gill Sans"/>
              </a:rPr>
              <a:t>■ Hair pulling or hair loss is not due to another medical condition or psychiatric disorder.</a:t>
            </a:r>
            <a:endParaRPr/>
          </a:p>
          <a:p>
            <a:pPr indent="0" lvl="0" marL="0" marR="0" rtl="0" algn="l">
              <a:spcBef>
                <a:spcPts val="0"/>
              </a:spcBef>
              <a:spcAft>
                <a:spcPts val="0"/>
              </a:spcAft>
              <a:buNone/>
            </a:pPr>
            <a:r>
              <a:t/>
            </a:r>
            <a:endParaRPr sz="28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800">
                <a:solidFill>
                  <a:schemeClr val="dk1"/>
                </a:solidFill>
                <a:latin typeface="Gill Sans"/>
                <a:ea typeface="Gill Sans"/>
                <a:cs typeface="Gill Sans"/>
                <a:sym typeface="Gill Sans"/>
              </a:rPr>
              <a:t>■ Usually involves the scalp, eyebrows, or eyelashes. May include facial, axillary, and pubic hair.</a:t>
            </a:r>
            <a:endParaRPr sz="2800">
              <a:solidFill>
                <a:schemeClr val="dk1"/>
              </a:solidFill>
              <a:latin typeface="Gill Sans"/>
              <a:ea typeface="Gill Sans"/>
              <a:cs typeface="Gill Sans"/>
              <a:sym typeface="Gill Sans"/>
            </a:endParaRPr>
          </a:p>
        </p:txBody>
      </p:sp>
      <p:sp>
        <p:nvSpPr>
          <p:cNvPr id="230" name="Google Shape;230;p29"/>
          <p:cNvSpPr txBox="1"/>
          <p:nvPr/>
        </p:nvSpPr>
        <p:spPr>
          <a:xfrm>
            <a:off x="534571" y="562707"/>
            <a:ext cx="11451103" cy="646331"/>
          </a:xfrm>
          <a:prstGeom prst="rect">
            <a:avLst/>
          </a:prstGeom>
          <a:solidFill>
            <a:schemeClr val="lt1"/>
          </a:solidFill>
          <a:ln cap="flat" cmpd="sng" w="57150">
            <a:solidFill>
              <a:srgbClr val="D8D5D0"/>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n-US" sz="3600">
                <a:solidFill>
                  <a:schemeClr val="dk1"/>
                </a:solidFill>
                <a:latin typeface="Gill Sans"/>
                <a:ea typeface="Gill Sans"/>
                <a:cs typeface="Gill Sans"/>
                <a:sym typeface="Gill Sans"/>
              </a:rPr>
              <a:t>DIAGNOSIS AND DSM-5 CRITERIA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3"/>
          <p:cNvSpPr txBox="1"/>
          <p:nvPr>
            <p:ph type="title"/>
          </p:nvPr>
        </p:nvSpPr>
        <p:spPr>
          <a:xfrm>
            <a:off x="2231125" y="198192"/>
            <a:ext cx="7729800" cy="195510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lang="en-US"/>
              <a:t>CORE QUALITIES OF THE IMPULSE CONTROL DISORDERS ARE AS FOLLOWS:</a:t>
            </a:r>
            <a:endParaRPr/>
          </a:p>
        </p:txBody>
      </p:sp>
      <p:sp>
        <p:nvSpPr>
          <p:cNvPr id="73" name="Google Shape;73;p3"/>
          <p:cNvSpPr txBox="1"/>
          <p:nvPr>
            <p:ph idx="1" type="body"/>
          </p:nvPr>
        </p:nvSpPr>
        <p:spPr>
          <a:xfrm>
            <a:off x="915775" y="2638050"/>
            <a:ext cx="10599600" cy="3799800"/>
          </a:xfrm>
          <a:prstGeom prst="rect">
            <a:avLst/>
          </a:prstGeom>
          <a:noFill/>
          <a:ln>
            <a:noFill/>
          </a:ln>
        </p:spPr>
        <p:txBody>
          <a:bodyPr anchorCtr="0" anchor="t" bIns="45700" lIns="91425" spcFirstLastPara="1" rIns="91425" wrap="square" tIns="45700">
            <a:normAutofit lnSpcReduction="20000"/>
          </a:bodyPr>
          <a:lstStyle/>
          <a:p>
            <a:pPr indent="-228600" lvl="0" marL="228600" rtl="0" algn="l">
              <a:lnSpc>
                <a:spcPct val="100000"/>
              </a:lnSpc>
              <a:spcBef>
                <a:spcPts val="0"/>
              </a:spcBef>
              <a:spcAft>
                <a:spcPts val="0"/>
              </a:spcAft>
              <a:buSzPts val="1800"/>
              <a:buChar char="●"/>
            </a:pPr>
            <a:r>
              <a:rPr b="1" lang="en-US"/>
              <a:t>Repetitive or compulsive engagement in behavior despite adverse consequences.</a:t>
            </a:r>
            <a:endParaRPr b="1"/>
          </a:p>
          <a:p>
            <a:pPr indent="-114300" lvl="0" marL="228600" rtl="0" algn="l">
              <a:lnSpc>
                <a:spcPct val="100000"/>
              </a:lnSpc>
              <a:spcBef>
                <a:spcPts val="1000"/>
              </a:spcBef>
              <a:spcAft>
                <a:spcPts val="0"/>
              </a:spcAft>
              <a:buSzPts val="1800"/>
              <a:buNone/>
            </a:pPr>
            <a:r>
              <a:t/>
            </a:r>
            <a:endParaRPr b="1"/>
          </a:p>
          <a:p>
            <a:pPr indent="-228600" lvl="0" marL="228600" rtl="0" algn="l">
              <a:lnSpc>
                <a:spcPct val="100000"/>
              </a:lnSpc>
              <a:spcBef>
                <a:spcPts val="1000"/>
              </a:spcBef>
              <a:spcAft>
                <a:spcPts val="0"/>
              </a:spcAft>
              <a:buSzPts val="1800"/>
              <a:buChar char="●"/>
            </a:pPr>
            <a:r>
              <a:rPr b="1" lang="en-US"/>
              <a:t> Little control over the negative behavior.</a:t>
            </a:r>
            <a:endParaRPr b="1"/>
          </a:p>
          <a:p>
            <a:pPr indent="-114300" lvl="0" marL="228600" rtl="0" algn="l">
              <a:lnSpc>
                <a:spcPct val="100000"/>
              </a:lnSpc>
              <a:spcBef>
                <a:spcPts val="1000"/>
              </a:spcBef>
              <a:spcAft>
                <a:spcPts val="0"/>
              </a:spcAft>
              <a:buSzPts val="1800"/>
              <a:buNone/>
            </a:pPr>
            <a:r>
              <a:t/>
            </a:r>
            <a:endParaRPr b="1"/>
          </a:p>
          <a:p>
            <a:pPr indent="-228600" lvl="0" marL="228600" rtl="0" algn="l">
              <a:lnSpc>
                <a:spcPct val="100000"/>
              </a:lnSpc>
              <a:spcBef>
                <a:spcPts val="1000"/>
              </a:spcBef>
              <a:spcAft>
                <a:spcPts val="0"/>
              </a:spcAft>
              <a:buSzPts val="1800"/>
              <a:buChar char="●"/>
            </a:pPr>
            <a:r>
              <a:rPr b="1" lang="en-US"/>
              <a:t>Anxiety or craving experienced prior to engagement in impulsive behavior.</a:t>
            </a:r>
            <a:endParaRPr b="1"/>
          </a:p>
          <a:p>
            <a:pPr indent="-114300" lvl="0" marL="228600" rtl="0" algn="l">
              <a:lnSpc>
                <a:spcPct val="100000"/>
              </a:lnSpc>
              <a:spcBef>
                <a:spcPts val="1000"/>
              </a:spcBef>
              <a:spcAft>
                <a:spcPts val="0"/>
              </a:spcAft>
              <a:buSzPts val="1800"/>
              <a:buNone/>
            </a:pPr>
            <a:r>
              <a:t/>
            </a:r>
            <a:endParaRPr b="1"/>
          </a:p>
          <a:p>
            <a:pPr indent="-228600" lvl="0" marL="228600" rtl="0" algn="l">
              <a:lnSpc>
                <a:spcPct val="100000"/>
              </a:lnSpc>
              <a:spcBef>
                <a:spcPts val="1000"/>
              </a:spcBef>
              <a:spcAft>
                <a:spcPts val="1600"/>
              </a:spcAft>
              <a:buSzPts val="1800"/>
              <a:buChar char="●"/>
            </a:pPr>
            <a:r>
              <a:rPr b="1" lang="en-US"/>
              <a:t> Relief or satisfaction during or after completion of the behavior.</a:t>
            </a:r>
            <a:endParaRPr b="1"/>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30"/>
          <p:cNvSpPr txBox="1"/>
          <p:nvPr/>
        </p:nvSpPr>
        <p:spPr>
          <a:xfrm>
            <a:off x="534573" y="1364566"/>
            <a:ext cx="11451102" cy="4893647"/>
          </a:xfrm>
          <a:prstGeom prst="rect">
            <a:avLst/>
          </a:prstGeom>
          <a:solidFill>
            <a:srgbClr val="D8D5D0"/>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chemeClr val="dk1"/>
                </a:solidFill>
                <a:latin typeface="Gill Sans"/>
                <a:ea typeface="Gill Sans"/>
                <a:cs typeface="Gill Sans"/>
                <a:sym typeface="Gill Sans"/>
              </a:rPr>
              <a:t>■ Lifetime prevalence: 1–2% of the adult population.</a:t>
            </a:r>
            <a:endParaRPr/>
          </a:p>
          <a:p>
            <a:pPr indent="0" lvl="0" marL="0" marR="0" rtl="0" algn="l">
              <a:spcBef>
                <a:spcPts val="0"/>
              </a:spcBef>
              <a:spcAft>
                <a:spcPts val="0"/>
              </a:spcAft>
              <a:buNone/>
            </a:pPr>
            <a:r>
              <a:t/>
            </a:r>
            <a:endParaRPr sz="24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400">
                <a:solidFill>
                  <a:schemeClr val="dk1"/>
                </a:solidFill>
                <a:latin typeface="Gill Sans"/>
                <a:ea typeface="Gill Sans"/>
                <a:cs typeface="Gill Sans"/>
                <a:sym typeface="Gill Sans"/>
              </a:rPr>
              <a:t>■ More common in women than in men (10:1 ratio).</a:t>
            </a:r>
            <a:endParaRPr/>
          </a:p>
          <a:p>
            <a:pPr indent="0" lvl="0" marL="0" marR="0" rtl="0" algn="l">
              <a:spcBef>
                <a:spcPts val="0"/>
              </a:spcBef>
              <a:spcAft>
                <a:spcPts val="0"/>
              </a:spcAft>
              <a:buNone/>
            </a:pPr>
            <a:r>
              <a:t/>
            </a:r>
            <a:endParaRPr sz="24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400">
                <a:solidFill>
                  <a:schemeClr val="dk1"/>
                </a:solidFill>
                <a:latin typeface="Gill Sans"/>
                <a:ea typeface="Gill Sans"/>
                <a:cs typeface="Gill Sans"/>
                <a:sym typeface="Gill Sans"/>
              </a:rPr>
              <a:t>■ Onset usually at puberty. Frequently associated with a stressful event.</a:t>
            </a:r>
            <a:endParaRPr/>
          </a:p>
          <a:p>
            <a:pPr indent="0" lvl="0" marL="0" marR="0" rtl="0" algn="l">
              <a:spcBef>
                <a:spcPts val="0"/>
              </a:spcBef>
              <a:spcAft>
                <a:spcPts val="0"/>
              </a:spcAft>
              <a:buNone/>
            </a:pPr>
            <a:r>
              <a:t/>
            </a:r>
            <a:endParaRPr sz="24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400">
                <a:solidFill>
                  <a:schemeClr val="dk1"/>
                </a:solidFill>
                <a:latin typeface="Gill Sans"/>
                <a:ea typeface="Gill Sans"/>
                <a:cs typeface="Gill Sans"/>
                <a:sym typeface="Gill Sans"/>
              </a:rPr>
              <a:t>■ Etiology may involve biological, genetic, and environmental factors.</a:t>
            </a:r>
            <a:endParaRPr/>
          </a:p>
          <a:p>
            <a:pPr indent="0" lvl="0" marL="0" marR="0" rtl="0" algn="l">
              <a:spcBef>
                <a:spcPts val="0"/>
              </a:spcBef>
              <a:spcAft>
                <a:spcPts val="0"/>
              </a:spcAft>
              <a:buNone/>
            </a:pPr>
            <a:r>
              <a:t/>
            </a:r>
            <a:endParaRPr sz="24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400">
                <a:solidFill>
                  <a:schemeClr val="dk1"/>
                </a:solidFill>
                <a:latin typeface="Gill Sans"/>
                <a:ea typeface="Gill Sans"/>
                <a:cs typeface="Gill Sans"/>
                <a:sym typeface="Gill Sans"/>
              </a:rPr>
              <a:t>■ Increased incidence of comorbid OCD, major depressive disorder, and excoriation (skin-picking) disorder.</a:t>
            </a:r>
            <a:endParaRPr/>
          </a:p>
          <a:p>
            <a:pPr indent="0" lvl="0" marL="0" marR="0" rtl="0" algn="l">
              <a:spcBef>
                <a:spcPts val="0"/>
              </a:spcBef>
              <a:spcAft>
                <a:spcPts val="0"/>
              </a:spcAft>
              <a:buNone/>
            </a:pPr>
            <a:r>
              <a:t/>
            </a:r>
            <a:endParaRPr sz="24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2400">
                <a:solidFill>
                  <a:schemeClr val="dk1"/>
                </a:solidFill>
                <a:latin typeface="Gill Sans"/>
                <a:ea typeface="Gill Sans"/>
                <a:cs typeface="Gill Sans"/>
                <a:sym typeface="Gill Sans"/>
              </a:rPr>
              <a:t>■ Course may be chronic with waxing and waning periods. Adult onset is generally more difficult to treat.</a:t>
            </a:r>
            <a:endParaRPr/>
          </a:p>
        </p:txBody>
      </p:sp>
      <p:sp>
        <p:nvSpPr>
          <p:cNvPr id="236" name="Google Shape;236;p30"/>
          <p:cNvSpPr txBox="1"/>
          <p:nvPr/>
        </p:nvSpPr>
        <p:spPr>
          <a:xfrm>
            <a:off x="534571" y="562707"/>
            <a:ext cx="11451103" cy="646331"/>
          </a:xfrm>
          <a:prstGeom prst="rect">
            <a:avLst/>
          </a:prstGeom>
          <a:solidFill>
            <a:schemeClr val="lt1"/>
          </a:solidFill>
          <a:ln cap="flat" cmpd="sng" w="57150">
            <a:solidFill>
              <a:srgbClr val="D8D5D0"/>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n-US" sz="3600">
                <a:solidFill>
                  <a:schemeClr val="dk1"/>
                </a:solidFill>
                <a:latin typeface="Gill Sans"/>
                <a:ea typeface="Gill Sans"/>
                <a:cs typeface="Gill Sans"/>
                <a:sym typeface="Gill Sans"/>
              </a:rPr>
              <a:t>EPIDEMIOLOGY/ETIOLOGY </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sp>
        <p:nvSpPr>
          <p:cNvPr id="241" name="Google Shape;241;p31"/>
          <p:cNvSpPr txBox="1"/>
          <p:nvPr/>
        </p:nvSpPr>
        <p:spPr>
          <a:xfrm>
            <a:off x="534573" y="1364566"/>
            <a:ext cx="11451102" cy="4401205"/>
          </a:xfrm>
          <a:prstGeom prst="rect">
            <a:avLst/>
          </a:prstGeom>
          <a:solidFill>
            <a:srgbClr val="D8D5D0"/>
          </a:solidFill>
          <a:ln>
            <a:noFill/>
          </a:ln>
        </p:spPr>
        <p:txBody>
          <a:bodyPr anchorCtr="0" anchor="t" bIns="45700" lIns="91425" spcFirstLastPara="1" rIns="91425" wrap="square" tIns="45700">
            <a:spAutoFit/>
          </a:bodyPr>
          <a:lstStyle/>
          <a:p>
            <a:pPr indent="-457200" lvl="0" marL="457200" marR="0" rtl="0" algn="l">
              <a:spcBef>
                <a:spcPts val="0"/>
              </a:spcBef>
              <a:spcAft>
                <a:spcPts val="0"/>
              </a:spcAft>
              <a:buClr>
                <a:schemeClr val="dk1"/>
              </a:buClr>
              <a:buSzPts val="2800"/>
              <a:buFont typeface="Noto Sans Symbols"/>
              <a:buChar char="▪"/>
            </a:pPr>
            <a:r>
              <a:rPr lang="en-US" sz="2800">
                <a:solidFill>
                  <a:schemeClr val="dk1"/>
                </a:solidFill>
                <a:latin typeface="Gill Sans"/>
                <a:ea typeface="Gill Sans"/>
                <a:cs typeface="Gill Sans"/>
                <a:sym typeface="Gill Sans"/>
              </a:rPr>
              <a:t>Hair loss is significant over all areas of the body. </a:t>
            </a:r>
            <a:endParaRPr/>
          </a:p>
          <a:p>
            <a:pPr indent="0" lvl="0" marL="0" marR="0" rtl="0" algn="l">
              <a:spcBef>
                <a:spcPts val="0"/>
              </a:spcBef>
              <a:spcAft>
                <a:spcPts val="0"/>
              </a:spcAft>
              <a:buNone/>
            </a:pPr>
            <a:r>
              <a:t/>
            </a:r>
            <a:endParaRPr sz="2800">
              <a:solidFill>
                <a:schemeClr val="dk1"/>
              </a:solidFill>
              <a:latin typeface="Gill Sans"/>
              <a:ea typeface="Gill Sans"/>
              <a:cs typeface="Gill Sans"/>
              <a:sym typeface="Gill Sans"/>
            </a:endParaRPr>
          </a:p>
          <a:p>
            <a:pPr indent="-457200" lvl="0" marL="457200" marR="0" rtl="0" algn="l">
              <a:spcBef>
                <a:spcPts val="0"/>
              </a:spcBef>
              <a:spcAft>
                <a:spcPts val="0"/>
              </a:spcAft>
              <a:buClr>
                <a:schemeClr val="dk1"/>
              </a:buClr>
              <a:buSzPts val="2800"/>
              <a:buFont typeface="Noto Sans Symbols"/>
              <a:buChar char="▪"/>
            </a:pPr>
            <a:r>
              <a:rPr lang="en-US" sz="2800">
                <a:solidFill>
                  <a:schemeClr val="dk1"/>
                </a:solidFill>
                <a:latin typeface="Gill Sans"/>
                <a:ea typeface="Gill Sans"/>
                <a:cs typeface="Gill Sans"/>
                <a:sym typeface="Gill Sans"/>
              </a:rPr>
              <a:t>Area most affected is the scalp. </a:t>
            </a:r>
            <a:endParaRPr/>
          </a:p>
          <a:p>
            <a:pPr indent="0" lvl="0" marL="0" marR="0" rtl="0" algn="l">
              <a:spcBef>
                <a:spcPts val="0"/>
              </a:spcBef>
              <a:spcAft>
                <a:spcPts val="0"/>
              </a:spcAft>
              <a:buNone/>
            </a:pPr>
            <a:r>
              <a:t/>
            </a:r>
            <a:endParaRPr sz="2800">
              <a:solidFill>
                <a:schemeClr val="dk1"/>
              </a:solidFill>
              <a:latin typeface="Gill Sans"/>
              <a:ea typeface="Gill Sans"/>
              <a:cs typeface="Gill Sans"/>
              <a:sym typeface="Gill Sans"/>
            </a:endParaRPr>
          </a:p>
          <a:p>
            <a:pPr indent="-457200" lvl="0" marL="457200" marR="0" rtl="0" algn="l">
              <a:spcBef>
                <a:spcPts val="0"/>
              </a:spcBef>
              <a:spcAft>
                <a:spcPts val="0"/>
              </a:spcAft>
              <a:buClr>
                <a:schemeClr val="dk1"/>
              </a:buClr>
              <a:buSzPts val="2800"/>
              <a:buFont typeface="Noto Sans Symbols"/>
              <a:buChar char="▪"/>
            </a:pPr>
            <a:r>
              <a:rPr lang="en-US" sz="2800">
                <a:solidFill>
                  <a:schemeClr val="dk1"/>
                </a:solidFill>
                <a:latin typeface="Gill Sans"/>
                <a:ea typeface="Gill Sans"/>
                <a:cs typeface="Gill Sans"/>
                <a:sym typeface="Gill Sans"/>
              </a:rPr>
              <a:t>May eat the hair, resulting in bezoars, obstruction, and malnutrition. </a:t>
            </a:r>
            <a:endParaRPr/>
          </a:p>
          <a:p>
            <a:pPr indent="0" lvl="0" marL="0" marR="0" rtl="0" algn="l">
              <a:spcBef>
                <a:spcPts val="0"/>
              </a:spcBef>
              <a:spcAft>
                <a:spcPts val="0"/>
              </a:spcAft>
              <a:buNone/>
            </a:pPr>
            <a:r>
              <a:t/>
            </a:r>
            <a:endParaRPr sz="2800">
              <a:solidFill>
                <a:schemeClr val="dk1"/>
              </a:solidFill>
              <a:latin typeface="Gill Sans"/>
              <a:ea typeface="Gill Sans"/>
              <a:cs typeface="Gill Sans"/>
              <a:sym typeface="Gill Sans"/>
            </a:endParaRPr>
          </a:p>
          <a:p>
            <a:pPr indent="-457200" lvl="0" marL="457200" marR="0" rtl="0" algn="l">
              <a:spcBef>
                <a:spcPts val="0"/>
              </a:spcBef>
              <a:spcAft>
                <a:spcPts val="0"/>
              </a:spcAft>
              <a:buClr>
                <a:schemeClr val="dk1"/>
              </a:buClr>
              <a:buSzPts val="2800"/>
              <a:buFont typeface="Noto Sans Symbols"/>
              <a:buChar char="▪"/>
            </a:pPr>
            <a:r>
              <a:rPr lang="en-US" sz="2800">
                <a:solidFill>
                  <a:schemeClr val="dk1"/>
                </a:solidFill>
                <a:latin typeface="Gill Sans"/>
                <a:ea typeface="Gill Sans"/>
                <a:cs typeface="Gill Sans"/>
                <a:sym typeface="Gill Sans"/>
              </a:rPr>
              <a:t>Head-banging, nail-biting, and gnawing may be present. </a:t>
            </a:r>
            <a:endParaRPr/>
          </a:p>
          <a:p>
            <a:pPr indent="0" lvl="0" marL="0" marR="0" rtl="0" algn="l">
              <a:spcBef>
                <a:spcPts val="0"/>
              </a:spcBef>
              <a:spcAft>
                <a:spcPts val="0"/>
              </a:spcAft>
              <a:buNone/>
            </a:pPr>
            <a:r>
              <a:t/>
            </a:r>
            <a:endParaRPr sz="2800">
              <a:solidFill>
                <a:schemeClr val="dk1"/>
              </a:solidFill>
              <a:latin typeface="Gill Sans"/>
              <a:ea typeface="Gill Sans"/>
              <a:cs typeface="Gill Sans"/>
              <a:sym typeface="Gill Sans"/>
            </a:endParaRPr>
          </a:p>
          <a:p>
            <a:pPr indent="-457200" lvl="0" marL="457200" marR="0" rtl="0" algn="l">
              <a:spcBef>
                <a:spcPts val="0"/>
              </a:spcBef>
              <a:spcAft>
                <a:spcPts val="0"/>
              </a:spcAft>
              <a:buClr>
                <a:schemeClr val="dk1"/>
              </a:buClr>
              <a:buSzPts val="2800"/>
              <a:buFont typeface="Noto Sans Symbols"/>
              <a:buChar char="▪"/>
            </a:pPr>
            <a:r>
              <a:rPr lang="en-US" sz="2800">
                <a:solidFill>
                  <a:schemeClr val="dk1"/>
                </a:solidFill>
                <a:latin typeface="Gill Sans"/>
                <a:ea typeface="Gill Sans"/>
                <a:cs typeface="Gill Sans"/>
                <a:sym typeface="Gill Sans"/>
              </a:rPr>
              <a:t>Examination of the scalp reveals short, broken hairs along with long hairs. </a:t>
            </a:r>
            <a:endParaRPr/>
          </a:p>
          <a:p>
            <a:pPr indent="0" lvl="0" marL="0" marR="0" rtl="0" algn="l">
              <a:spcBef>
                <a:spcPts val="0"/>
              </a:spcBef>
              <a:spcAft>
                <a:spcPts val="0"/>
              </a:spcAft>
              <a:buNone/>
            </a:pPr>
            <a:r>
              <a:t/>
            </a:r>
            <a:endParaRPr sz="2800">
              <a:solidFill>
                <a:schemeClr val="dk1"/>
              </a:solidFill>
              <a:latin typeface="Gill Sans"/>
              <a:ea typeface="Gill Sans"/>
              <a:cs typeface="Gill Sans"/>
              <a:sym typeface="Gill Sans"/>
            </a:endParaRPr>
          </a:p>
        </p:txBody>
      </p:sp>
      <p:sp>
        <p:nvSpPr>
          <p:cNvPr id="242" name="Google Shape;242;p31"/>
          <p:cNvSpPr txBox="1"/>
          <p:nvPr/>
        </p:nvSpPr>
        <p:spPr>
          <a:xfrm>
            <a:off x="534571" y="562707"/>
            <a:ext cx="11451103" cy="646331"/>
          </a:xfrm>
          <a:prstGeom prst="rect">
            <a:avLst/>
          </a:prstGeom>
          <a:solidFill>
            <a:schemeClr val="lt1"/>
          </a:solidFill>
          <a:ln cap="flat" cmpd="sng" w="57150">
            <a:solidFill>
              <a:srgbClr val="D8D5D0"/>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n-US" sz="3600">
                <a:solidFill>
                  <a:schemeClr val="dk1"/>
                </a:solidFill>
                <a:latin typeface="Gill Sans"/>
                <a:ea typeface="Gill Sans"/>
                <a:cs typeface="Gill Sans"/>
                <a:sym typeface="Gill Sans"/>
              </a:rPr>
              <a:t>PHYSICAL AND PSYCHIATRIC PRESENTING SYMPTOMS </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p32"/>
          <p:cNvSpPr txBox="1"/>
          <p:nvPr/>
        </p:nvSpPr>
        <p:spPr>
          <a:xfrm>
            <a:off x="534573" y="1364566"/>
            <a:ext cx="11451102" cy="2554545"/>
          </a:xfrm>
          <a:prstGeom prst="rect">
            <a:avLst/>
          </a:prstGeom>
          <a:solidFill>
            <a:srgbClr val="D8D5D0"/>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chemeClr val="dk1"/>
                </a:solidFill>
                <a:latin typeface="Gill Sans"/>
                <a:ea typeface="Gill Sans"/>
                <a:cs typeface="Gill Sans"/>
                <a:sym typeface="Gill Sans"/>
              </a:rPr>
              <a:t>■ Treatment includes SSRIs, second-generation antipsychotics, lithium, or </a:t>
            </a:r>
            <a:r>
              <a:rPr i="1" lang="en-US" sz="3200">
                <a:solidFill>
                  <a:schemeClr val="dk1"/>
                </a:solidFill>
                <a:latin typeface="Gill Sans"/>
                <a:ea typeface="Gill Sans"/>
                <a:cs typeface="Gill Sans"/>
                <a:sym typeface="Gill Sans"/>
              </a:rPr>
              <a:t>N</a:t>
            </a:r>
            <a:r>
              <a:rPr lang="en-US" sz="3200">
                <a:solidFill>
                  <a:schemeClr val="dk1"/>
                </a:solidFill>
                <a:latin typeface="Gill Sans"/>
                <a:ea typeface="Gill Sans"/>
                <a:cs typeface="Gill Sans"/>
                <a:sym typeface="Gill Sans"/>
              </a:rPr>
              <a:t>-acetylcysteine.</a:t>
            </a:r>
            <a:endParaRPr/>
          </a:p>
          <a:p>
            <a:pPr indent="0" lvl="0" marL="0" marR="0" rtl="0" algn="l">
              <a:spcBef>
                <a:spcPts val="0"/>
              </a:spcBef>
              <a:spcAft>
                <a:spcPts val="0"/>
              </a:spcAft>
              <a:buNone/>
            </a:pPr>
            <a:r>
              <a:t/>
            </a:r>
            <a:endParaRPr sz="3200">
              <a:solidFill>
                <a:schemeClr val="dk1"/>
              </a:solidFill>
              <a:latin typeface="Gill Sans"/>
              <a:ea typeface="Gill Sans"/>
              <a:cs typeface="Gill Sans"/>
              <a:sym typeface="Gill Sans"/>
            </a:endParaRPr>
          </a:p>
          <a:p>
            <a:pPr indent="0" lvl="0" marL="0" marR="0" rtl="0" algn="l">
              <a:spcBef>
                <a:spcPts val="0"/>
              </a:spcBef>
              <a:spcAft>
                <a:spcPts val="0"/>
              </a:spcAft>
              <a:buNone/>
            </a:pPr>
            <a:r>
              <a:rPr lang="en-US" sz="3200">
                <a:solidFill>
                  <a:schemeClr val="dk1"/>
                </a:solidFill>
                <a:latin typeface="Gill Sans"/>
                <a:ea typeface="Gill Sans"/>
                <a:cs typeface="Gill Sans"/>
                <a:sym typeface="Gill Sans"/>
              </a:rPr>
              <a:t>■ Specialized types of cognitive-behavior therapy (e.g., habit reversal training).</a:t>
            </a:r>
            <a:endParaRPr/>
          </a:p>
        </p:txBody>
      </p:sp>
      <p:sp>
        <p:nvSpPr>
          <p:cNvPr id="248" name="Google Shape;248;p32"/>
          <p:cNvSpPr txBox="1"/>
          <p:nvPr/>
        </p:nvSpPr>
        <p:spPr>
          <a:xfrm>
            <a:off x="534571" y="562707"/>
            <a:ext cx="11451103" cy="646331"/>
          </a:xfrm>
          <a:prstGeom prst="rect">
            <a:avLst/>
          </a:prstGeom>
          <a:solidFill>
            <a:schemeClr val="lt1"/>
          </a:solidFill>
          <a:ln cap="flat" cmpd="sng" w="57150">
            <a:solidFill>
              <a:srgbClr val="D8D5D0"/>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n-US" sz="3600">
                <a:solidFill>
                  <a:schemeClr val="dk1"/>
                </a:solidFill>
                <a:latin typeface="Gill Sans"/>
                <a:ea typeface="Gill Sans"/>
                <a:cs typeface="Gill Sans"/>
                <a:sym typeface="Gill Sans"/>
              </a:rPr>
              <a:t>TREATMENT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4"/>
          <p:cNvSpPr txBox="1"/>
          <p:nvPr>
            <p:ph type="title"/>
          </p:nvPr>
        </p:nvSpPr>
        <p:spPr>
          <a:xfrm>
            <a:off x="2557670" y="662609"/>
            <a:ext cx="6811617" cy="92096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lang="en-US"/>
              <a:t>PROCESS:</a:t>
            </a:r>
            <a:endParaRPr/>
          </a:p>
        </p:txBody>
      </p:sp>
      <p:sp>
        <p:nvSpPr>
          <p:cNvPr id="79" name="Google Shape;79;p4"/>
          <p:cNvSpPr txBox="1"/>
          <p:nvPr>
            <p:ph idx="1" type="body"/>
          </p:nvPr>
        </p:nvSpPr>
        <p:spPr>
          <a:xfrm>
            <a:off x="556591" y="1709466"/>
            <a:ext cx="10515600" cy="4976256"/>
          </a:xfrm>
          <a:prstGeom prst="rect">
            <a:avLst/>
          </a:prstGeom>
          <a:noFill/>
          <a:ln>
            <a:noFill/>
          </a:ln>
        </p:spPr>
        <p:txBody>
          <a:bodyPr anchorCtr="0" anchor="t" bIns="45700" lIns="91425" spcFirstLastPara="1" rIns="91425" wrap="square" tIns="45700">
            <a:normAutofit fontScale="92500" lnSpcReduction="20000"/>
          </a:bodyPr>
          <a:lstStyle/>
          <a:p>
            <a:pPr indent="-234950" lvl="0" marL="228600" rtl="0" algn="ctr">
              <a:lnSpc>
                <a:spcPct val="100000"/>
              </a:lnSpc>
              <a:spcBef>
                <a:spcPts val="0"/>
              </a:spcBef>
              <a:spcAft>
                <a:spcPts val="0"/>
              </a:spcAft>
              <a:buSzPct val="100000"/>
              <a:buChar char="●"/>
            </a:pPr>
            <a:r>
              <a:rPr lang="en-US" sz="4000">
                <a:solidFill>
                  <a:srgbClr val="433C2E"/>
                </a:solidFill>
              </a:rPr>
              <a:t>Impulse</a:t>
            </a:r>
            <a:r>
              <a:rPr b="1" lang="en-US" sz="4000">
                <a:solidFill>
                  <a:schemeClr val="dk1"/>
                </a:solidFill>
              </a:rPr>
              <a:t> </a:t>
            </a:r>
            <a:endParaRPr/>
          </a:p>
          <a:p>
            <a:pPr indent="-228600" lvl="0" marL="228600" rtl="0" algn="ctr">
              <a:lnSpc>
                <a:spcPct val="100000"/>
              </a:lnSpc>
              <a:spcBef>
                <a:spcPts val="1000"/>
              </a:spcBef>
              <a:spcAft>
                <a:spcPts val="0"/>
              </a:spcAft>
              <a:buSzPct val="75000"/>
              <a:buChar char="●"/>
            </a:pPr>
            <a:r>
              <a:rPr lang="en-US"/>
              <a:t>They feel an impulse that driving them to do Sth</a:t>
            </a:r>
            <a:endParaRPr/>
          </a:p>
          <a:p>
            <a:pPr indent="-234950" lvl="0" marL="228600" rtl="0" algn="ctr">
              <a:lnSpc>
                <a:spcPct val="100000"/>
              </a:lnSpc>
              <a:spcBef>
                <a:spcPts val="1000"/>
              </a:spcBef>
              <a:spcAft>
                <a:spcPts val="0"/>
              </a:spcAft>
              <a:buSzPct val="100000"/>
              <a:buChar char="●"/>
            </a:pPr>
            <a:r>
              <a:rPr lang="en-US" sz="4000">
                <a:solidFill>
                  <a:srgbClr val="433C2E"/>
                </a:solidFill>
              </a:rPr>
              <a:t>Tension :</a:t>
            </a:r>
            <a:endParaRPr/>
          </a:p>
          <a:p>
            <a:pPr indent="-228600" lvl="0" marL="228600" rtl="0" algn="ctr">
              <a:lnSpc>
                <a:spcPct val="100000"/>
              </a:lnSpc>
              <a:spcBef>
                <a:spcPts val="1000"/>
              </a:spcBef>
              <a:spcAft>
                <a:spcPts val="0"/>
              </a:spcAft>
              <a:buSzPct val="75000"/>
              <a:buChar char="●"/>
            </a:pPr>
            <a:r>
              <a:rPr lang="en-US"/>
              <a:t>They know they should not be doing it </a:t>
            </a:r>
            <a:endParaRPr/>
          </a:p>
          <a:p>
            <a:pPr indent="-234950" lvl="0" marL="228600" rtl="0" algn="ctr">
              <a:lnSpc>
                <a:spcPct val="100000"/>
              </a:lnSpc>
              <a:spcBef>
                <a:spcPts val="1000"/>
              </a:spcBef>
              <a:spcAft>
                <a:spcPts val="0"/>
              </a:spcAft>
              <a:buSzPct val="100000"/>
              <a:buChar char="●"/>
            </a:pPr>
            <a:r>
              <a:rPr lang="en-US" sz="4000">
                <a:solidFill>
                  <a:srgbClr val="433C2E"/>
                </a:solidFill>
              </a:rPr>
              <a:t>Pleasure:</a:t>
            </a:r>
            <a:endParaRPr/>
          </a:p>
          <a:p>
            <a:pPr indent="-122872" lvl="0" marL="228600" rtl="0" algn="ctr">
              <a:lnSpc>
                <a:spcPct val="100000"/>
              </a:lnSpc>
              <a:spcBef>
                <a:spcPts val="1000"/>
              </a:spcBef>
              <a:spcAft>
                <a:spcPts val="0"/>
              </a:spcAft>
              <a:buSzPct val="75000"/>
              <a:buNone/>
            </a:pPr>
            <a:r>
              <a:t/>
            </a:r>
            <a:endParaRPr/>
          </a:p>
          <a:p>
            <a:pPr indent="-234950" lvl="0" marL="228600" rtl="0" algn="ctr">
              <a:lnSpc>
                <a:spcPct val="100000"/>
              </a:lnSpc>
              <a:spcBef>
                <a:spcPts val="1000"/>
              </a:spcBef>
              <a:spcAft>
                <a:spcPts val="0"/>
              </a:spcAft>
              <a:buSzPct val="100000"/>
              <a:buChar char="●"/>
            </a:pPr>
            <a:r>
              <a:rPr lang="en-US" sz="4000">
                <a:solidFill>
                  <a:srgbClr val="433C2E"/>
                </a:solidFill>
              </a:rPr>
              <a:t>Relief</a:t>
            </a:r>
            <a:r>
              <a:rPr b="1" lang="en-US" sz="2600"/>
              <a:t>:</a:t>
            </a:r>
            <a:endParaRPr/>
          </a:p>
          <a:p>
            <a:pPr indent="-228600" lvl="0" marL="228600" rtl="0" algn="ctr">
              <a:lnSpc>
                <a:spcPct val="100000"/>
              </a:lnSpc>
              <a:spcBef>
                <a:spcPts val="1000"/>
              </a:spcBef>
              <a:spcAft>
                <a:spcPts val="0"/>
              </a:spcAft>
              <a:buSzPct val="75000"/>
              <a:buChar char="●"/>
            </a:pPr>
            <a:r>
              <a:rPr lang="en-US"/>
              <a:t>Ok,I have done it</a:t>
            </a:r>
            <a:endParaRPr/>
          </a:p>
          <a:p>
            <a:pPr indent="-122872" lvl="0" marL="228600" rtl="0" algn="ctr">
              <a:lnSpc>
                <a:spcPct val="100000"/>
              </a:lnSpc>
              <a:spcBef>
                <a:spcPts val="1000"/>
              </a:spcBef>
              <a:spcAft>
                <a:spcPts val="0"/>
              </a:spcAft>
              <a:buSzPct val="75000"/>
              <a:buNone/>
            </a:pPr>
            <a:r>
              <a:t/>
            </a:r>
            <a:endParaRPr/>
          </a:p>
          <a:p>
            <a:pPr indent="-252571" lvl="0" marL="228600" rtl="0" algn="ctr">
              <a:lnSpc>
                <a:spcPct val="100000"/>
              </a:lnSpc>
              <a:spcBef>
                <a:spcPts val="1000"/>
              </a:spcBef>
              <a:spcAft>
                <a:spcPts val="1600"/>
              </a:spcAft>
              <a:buSzPct val="100000"/>
              <a:buChar char="●"/>
            </a:pPr>
            <a:r>
              <a:rPr lang="en-US" sz="4300">
                <a:solidFill>
                  <a:srgbClr val="433C2E"/>
                </a:solidFill>
              </a:rPr>
              <a:t>Guilt/no guilt:</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5"/>
          <p:cNvSpPr txBox="1"/>
          <p:nvPr/>
        </p:nvSpPr>
        <p:spPr>
          <a:xfrm>
            <a:off x="534573" y="1364566"/>
            <a:ext cx="9326880" cy="5016758"/>
          </a:xfrm>
          <a:prstGeom prst="rect">
            <a:avLst/>
          </a:prstGeom>
          <a:solidFill>
            <a:srgbClr val="D8D5D0"/>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rgbClr val="800080"/>
                </a:solidFill>
                <a:latin typeface="Gill Sans"/>
                <a:ea typeface="Gill Sans"/>
                <a:cs typeface="Gill Sans"/>
                <a:sym typeface="Gill Sans"/>
              </a:rPr>
              <a:t>1-Intermittent explosive disorder</a:t>
            </a:r>
            <a:endParaRPr/>
          </a:p>
          <a:p>
            <a:pPr indent="0" lvl="0" marL="0" marR="0" rtl="0" algn="l">
              <a:spcBef>
                <a:spcPts val="0"/>
              </a:spcBef>
              <a:spcAft>
                <a:spcPts val="0"/>
              </a:spcAft>
              <a:buNone/>
            </a:pPr>
            <a:r>
              <a:t/>
            </a:r>
            <a:endParaRPr sz="3200">
              <a:solidFill>
                <a:srgbClr val="800080"/>
              </a:solidFill>
              <a:latin typeface="Gill Sans"/>
              <a:ea typeface="Gill Sans"/>
              <a:cs typeface="Gill Sans"/>
              <a:sym typeface="Gill Sans"/>
            </a:endParaRPr>
          </a:p>
          <a:p>
            <a:pPr indent="0" lvl="0" marL="0" marR="0" rtl="0" algn="l">
              <a:spcBef>
                <a:spcPts val="0"/>
              </a:spcBef>
              <a:spcAft>
                <a:spcPts val="0"/>
              </a:spcAft>
              <a:buNone/>
            </a:pPr>
            <a:r>
              <a:rPr lang="en-US" sz="3200">
                <a:solidFill>
                  <a:srgbClr val="800080"/>
                </a:solidFill>
                <a:latin typeface="Gill Sans"/>
                <a:ea typeface="Gill Sans"/>
                <a:cs typeface="Gill Sans"/>
                <a:sym typeface="Gill Sans"/>
              </a:rPr>
              <a:t>2-Kleptomania</a:t>
            </a:r>
            <a:endParaRPr/>
          </a:p>
          <a:p>
            <a:pPr indent="0" lvl="0" marL="0" marR="0" rtl="0" algn="l">
              <a:spcBef>
                <a:spcPts val="0"/>
              </a:spcBef>
              <a:spcAft>
                <a:spcPts val="0"/>
              </a:spcAft>
              <a:buNone/>
            </a:pPr>
            <a:r>
              <a:t/>
            </a:r>
            <a:endParaRPr sz="3200">
              <a:solidFill>
                <a:srgbClr val="800080"/>
              </a:solidFill>
              <a:latin typeface="Gill Sans"/>
              <a:ea typeface="Gill Sans"/>
              <a:cs typeface="Gill Sans"/>
              <a:sym typeface="Gill Sans"/>
            </a:endParaRPr>
          </a:p>
          <a:p>
            <a:pPr indent="0" lvl="0" marL="0" marR="0" rtl="0" algn="l">
              <a:spcBef>
                <a:spcPts val="0"/>
              </a:spcBef>
              <a:spcAft>
                <a:spcPts val="0"/>
              </a:spcAft>
              <a:buNone/>
            </a:pPr>
            <a:r>
              <a:rPr lang="en-US" sz="3200">
                <a:solidFill>
                  <a:srgbClr val="800080"/>
                </a:solidFill>
                <a:latin typeface="Gill Sans"/>
                <a:ea typeface="Gill Sans"/>
                <a:cs typeface="Gill Sans"/>
                <a:sym typeface="Gill Sans"/>
              </a:rPr>
              <a:t>3-Pyromania</a:t>
            </a:r>
            <a:endParaRPr/>
          </a:p>
          <a:p>
            <a:pPr indent="0" lvl="0" marL="0" marR="0" rtl="0" algn="l">
              <a:spcBef>
                <a:spcPts val="0"/>
              </a:spcBef>
              <a:spcAft>
                <a:spcPts val="0"/>
              </a:spcAft>
              <a:buNone/>
            </a:pPr>
            <a:r>
              <a:t/>
            </a:r>
            <a:endParaRPr sz="3200">
              <a:solidFill>
                <a:srgbClr val="800080"/>
              </a:solidFill>
              <a:latin typeface="Gill Sans"/>
              <a:ea typeface="Gill Sans"/>
              <a:cs typeface="Gill Sans"/>
              <a:sym typeface="Gill Sans"/>
            </a:endParaRPr>
          </a:p>
          <a:p>
            <a:pPr indent="0" lvl="0" marL="0" marR="0" rtl="0" algn="l">
              <a:spcBef>
                <a:spcPts val="0"/>
              </a:spcBef>
              <a:spcAft>
                <a:spcPts val="0"/>
              </a:spcAft>
              <a:buNone/>
            </a:pPr>
            <a:r>
              <a:rPr lang="en-US" sz="3200">
                <a:solidFill>
                  <a:srgbClr val="800080"/>
                </a:solidFill>
                <a:latin typeface="Gill Sans"/>
                <a:ea typeface="Gill Sans"/>
                <a:cs typeface="Gill Sans"/>
                <a:sym typeface="Gill Sans"/>
              </a:rPr>
              <a:t>4-Gambling disorder</a:t>
            </a:r>
            <a:endParaRPr/>
          </a:p>
          <a:p>
            <a:pPr indent="0" lvl="0" marL="0" marR="0" rtl="0" algn="l">
              <a:spcBef>
                <a:spcPts val="0"/>
              </a:spcBef>
              <a:spcAft>
                <a:spcPts val="0"/>
              </a:spcAft>
              <a:buNone/>
            </a:pPr>
            <a:r>
              <a:t/>
            </a:r>
            <a:endParaRPr sz="3200">
              <a:solidFill>
                <a:srgbClr val="800080"/>
              </a:solidFill>
              <a:latin typeface="Gill Sans"/>
              <a:ea typeface="Gill Sans"/>
              <a:cs typeface="Gill Sans"/>
              <a:sym typeface="Gill Sans"/>
            </a:endParaRPr>
          </a:p>
          <a:p>
            <a:pPr indent="0" lvl="0" marL="0" marR="0" rtl="0" algn="l">
              <a:spcBef>
                <a:spcPts val="0"/>
              </a:spcBef>
              <a:spcAft>
                <a:spcPts val="0"/>
              </a:spcAft>
              <a:buNone/>
            </a:pPr>
            <a:r>
              <a:rPr lang="en-US" sz="3200">
                <a:solidFill>
                  <a:srgbClr val="800080"/>
                </a:solidFill>
                <a:latin typeface="Gill Sans"/>
                <a:ea typeface="Gill Sans"/>
                <a:cs typeface="Gill Sans"/>
                <a:sym typeface="Gill Sans"/>
              </a:rPr>
              <a:t>5-Trichotillomania</a:t>
            </a:r>
            <a:endParaRPr/>
          </a:p>
          <a:p>
            <a:pPr indent="0" lvl="0" marL="0" marR="0" rtl="0" algn="l">
              <a:spcBef>
                <a:spcPts val="0"/>
              </a:spcBef>
              <a:spcAft>
                <a:spcPts val="0"/>
              </a:spcAft>
              <a:buNone/>
            </a:pPr>
            <a:r>
              <a:t/>
            </a:r>
            <a:endParaRPr sz="3200">
              <a:solidFill>
                <a:schemeClr val="dk1"/>
              </a:solidFill>
              <a:latin typeface="Gill Sans"/>
              <a:ea typeface="Gill Sans"/>
              <a:cs typeface="Gill Sans"/>
              <a:sym typeface="Gill Sans"/>
            </a:endParaRPr>
          </a:p>
        </p:txBody>
      </p:sp>
      <p:sp>
        <p:nvSpPr>
          <p:cNvPr id="85" name="Google Shape;85;p5"/>
          <p:cNvSpPr txBox="1"/>
          <p:nvPr/>
        </p:nvSpPr>
        <p:spPr>
          <a:xfrm>
            <a:off x="534572" y="562707"/>
            <a:ext cx="9326880" cy="646331"/>
          </a:xfrm>
          <a:prstGeom prst="rect">
            <a:avLst/>
          </a:prstGeom>
          <a:solidFill>
            <a:schemeClr val="lt1"/>
          </a:solidFill>
          <a:ln cap="flat" cmpd="sng" w="57150">
            <a:solidFill>
              <a:srgbClr val="D8D5D0"/>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lang="en-US" sz="3600">
                <a:solidFill>
                  <a:schemeClr val="dk1"/>
                </a:solidFill>
                <a:latin typeface="Gill Sans"/>
                <a:ea typeface="Gill Sans"/>
                <a:cs typeface="Gill Sans"/>
                <a:sym typeface="Gill Sans"/>
              </a:rPr>
              <a:t>TYPES OF IMPULSE CONTROL DISORDERS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6"/>
          <p:cNvSpPr txBox="1"/>
          <p:nvPr>
            <p:ph type="title"/>
          </p:nvPr>
        </p:nvSpPr>
        <p:spPr>
          <a:xfrm>
            <a:off x="1494845" y="326359"/>
            <a:ext cx="10058400" cy="1450757"/>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b="1" lang="en-US"/>
              <a:t>INTERMITTENT EXPLOSIVE DISORDER</a:t>
            </a:r>
            <a:endParaRPr/>
          </a:p>
        </p:txBody>
      </p:sp>
      <p:pic>
        <p:nvPicPr>
          <p:cNvPr descr="See the source image" id="91" name="Google Shape;91;p6"/>
          <p:cNvPicPr preferRelativeResize="0"/>
          <p:nvPr/>
        </p:nvPicPr>
        <p:blipFill rotWithShape="1">
          <a:blip r:embed="rId3">
            <a:alphaModFix/>
          </a:blip>
          <a:srcRect b="0" l="0" r="0" t="0"/>
          <a:stretch/>
        </p:blipFill>
        <p:spPr>
          <a:xfrm>
            <a:off x="7421216" y="2107096"/>
            <a:ext cx="4306957" cy="4015408"/>
          </a:xfrm>
          <a:prstGeom prst="rect">
            <a:avLst/>
          </a:prstGeom>
          <a:noFill/>
          <a:ln>
            <a:noFill/>
          </a:ln>
        </p:spPr>
      </p:pic>
      <p:sp>
        <p:nvSpPr>
          <p:cNvPr id="92" name="Google Shape;92;p6"/>
          <p:cNvSpPr txBox="1"/>
          <p:nvPr/>
        </p:nvSpPr>
        <p:spPr>
          <a:xfrm>
            <a:off x="990950" y="2160100"/>
            <a:ext cx="5105100" cy="2256900"/>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2800"/>
              <a:buFont typeface="Noto Sans Symbols"/>
              <a:buChar char="✔"/>
            </a:pPr>
            <a:r>
              <a:rPr lang="en-US" sz="2800">
                <a:solidFill>
                  <a:schemeClr val="dk1"/>
                </a:solidFill>
                <a:latin typeface="Gill Sans"/>
                <a:ea typeface="Gill Sans"/>
                <a:cs typeface="Gill Sans"/>
                <a:sym typeface="Gill Sans"/>
              </a:rPr>
              <a:t> </a:t>
            </a:r>
            <a:r>
              <a:rPr b="1" lang="en-US" sz="2800">
                <a:solidFill>
                  <a:schemeClr val="dk1"/>
                </a:solidFill>
                <a:latin typeface="Gill Sans"/>
                <a:ea typeface="Gill Sans"/>
                <a:cs typeface="Gill Sans"/>
                <a:sym typeface="Gill Sans"/>
              </a:rPr>
              <a:t>Recurrent behavioral outbursts resulting in verbal and/or physical aggression against people or property.</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7"/>
          <p:cNvSpPr txBox="1"/>
          <p:nvPr/>
        </p:nvSpPr>
        <p:spPr>
          <a:xfrm>
            <a:off x="2418520" y="378466"/>
            <a:ext cx="7354957" cy="5847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3200">
                <a:solidFill>
                  <a:srgbClr val="000000"/>
                </a:solidFill>
                <a:latin typeface="Arial"/>
                <a:ea typeface="Arial"/>
                <a:cs typeface="Arial"/>
                <a:sym typeface="Arial"/>
              </a:rPr>
              <a:t>DSM-5 diagnosis and criteria</a:t>
            </a:r>
            <a:endParaRPr/>
          </a:p>
        </p:txBody>
      </p:sp>
      <p:sp>
        <p:nvSpPr>
          <p:cNvPr id="98" name="Google Shape;98;p7"/>
          <p:cNvSpPr txBox="1"/>
          <p:nvPr>
            <p:ph idx="1" type="body"/>
          </p:nvPr>
        </p:nvSpPr>
        <p:spPr>
          <a:xfrm>
            <a:off x="318179" y="1870364"/>
            <a:ext cx="10973275" cy="4403637"/>
          </a:xfrm>
          <a:prstGeom prst="rect">
            <a:avLst/>
          </a:prstGeom>
          <a:noFill/>
          <a:ln>
            <a:noFill/>
          </a:ln>
        </p:spPr>
        <p:txBody>
          <a:bodyPr anchorCtr="0" anchor="t" bIns="45700" lIns="91425" spcFirstLastPara="1" rIns="91425" wrap="square" tIns="45700">
            <a:noAutofit/>
          </a:bodyPr>
          <a:lstStyle/>
          <a:p>
            <a:pPr indent="-228600" lvl="0" marL="228600" rtl="0" algn="l">
              <a:lnSpc>
                <a:spcPct val="100000"/>
              </a:lnSpc>
              <a:spcBef>
                <a:spcPts val="0"/>
              </a:spcBef>
              <a:spcAft>
                <a:spcPts val="0"/>
              </a:spcAft>
              <a:buSzPts val="1900"/>
              <a:buChar char="●"/>
            </a:pPr>
            <a:r>
              <a:rPr b="1" lang="en-US" sz="1900">
                <a:solidFill>
                  <a:srgbClr val="FF0000"/>
                </a:solidFill>
              </a:rPr>
              <a:t>Either</a:t>
            </a:r>
            <a:r>
              <a:rPr b="1" lang="en-US" sz="1900"/>
              <a:t>:</a:t>
            </a:r>
            <a:endParaRPr b="1"/>
          </a:p>
          <a:p>
            <a:pPr indent="-228600" lvl="0" marL="228600" rtl="0" algn="l">
              <a:lnSpc>
                <a:spcPct val="100000"/>
              </a:lnSpc>
              <a:spcBef>
                <a:spcPts val="1000"/>
              </a:spcBef>
              <a:spcAft>
                <a:spcPts val="0"/>
              </a:spcAft>
              <a:buSzPts val="1900"/>
              <a:buChar char="●"/>
            </a:pPr>
            <a:r>
              <a:rPr b="1" lang="en-US" sz="1900"/>
              <a:t>Frequent verbal/physical outbursts (that do not result in physical damage to people, animals, or property) twice weekly for 3 months</a:t>
            </a:r>
            <a:endParaRPr b="1"/>
          </a:p>
          <a:p>
            <a:pPr indent="-228600" lvl="0" marL="228600" rtl="0" algn="l">
              <a:lnSpc>
                <a:spcPct val="100000"/>
              </a:lnSpc>
              <a:spcBef>
                <a:spcPts val="1000"/>
              </a:spcBef>
              <a:spcAft>
                <a:spcPts val="0"/>
              </a:spcAft>
              <a:buSzPts val="1900"/>
              <a:buChar char="●"/>
            </a:pPr>
            <a:r>
              <a:rPr b="1" lang="en-US" sz="1900">
                <a:solidFill>
                  <a:srgbClr val="FF0000"/>
                </a:solidFill>
              </a:rPr>
              <a:t>Or</a:t>
            </a:r>
            <a:r>
              <a:rPr b="1" lang="en-US" sz="1900"/>
              <a:t>:</a:t>
            </a:r>
            <a:endParaRPr b="1"/>
          </a:p>
          <a:p>
            <a:pPr indent="-228600" lvl="0" marL="228600" rtl="0" algn="l">
              <a:lnSpc>
                <a:spcPct val="100000"/>
              </a:lnSpc>
              <a:spcBef>
                <a:spcPts val="1000"/>
              </a:spcBef>
              <a:spcAft>
                <a:spcPts val="0"/>
              </a:spcAft>
              <a:buSzPts val="1900"/>
              <a:buChar char="●"/>
            </a:pPr>
            <a:r>
              <a:rPr b="1" lang="en-US" sz="1900"/>
              <a:t>Rare (more than three times per year) outbursts resulting in physical damage to others, animals, or property.</a:t>
            </a:r>
            <a:endParaRPr b="1"/>
          </a:p>
          <a:p>
            <a:pPr indent="-228600" lvl="0" marL="228600" rtl="0" algn="l">
              <a:lnSpc>
                <a:spcPct val="100000"/>
              </a:lnSpc>
              <a:spcBef>
                <a:spcPts val="1000"/>
              </a:spcBef>
              <a:spcAft>
                <a:spcPts val="0"/>
              </a:spcAft>
              <a:buSzPts val="1900"/>
              <a:buChar char="●"/>
            </a:pPr>
            <a:r>
              <a:rPr b="1" lang="en-US" sz="1900"/>
              <a:t>Outbursts and aggression are grossly out of proportion to the triggering event or stressor.</a:t>
            </a:r>
            <a:endParaRPr b="1"/>
          </a:p>
          <a:p>
            <a:pPr indent="-228600" lvl="0" marL="228600" rtl="0" algn="l">
              <a:lnSpc>
                <a:spcPct val="100000"/>
              </a:lnSpc>
              <a:spcBef>
                <a:spcPts val="1000"/>
              </a:spcBef>
              <a:spcAft>
                <a:spcPts val="0"/>
              </a:spcAft>
              <a:buSzPts val="1900"/>
              <a:buChar char="●"/>
            </a:pPr>
            <a:r>
              <a:rPr b="1" lang="en-US" sz="1900"/>
              <a:t>Outbursts are not premeditated and not committed to obtain a desired reward.</a:t>
            </a:r>
            <a:endParaRPr b="1"/>
          </a:p>
          <a:p>
            <a:pPr indent="-228600" lvl="0" marL="228600" rtl="0" algn="l">
              <a:lnSpc>
                <a:spcPct val="100000"/>
              </a:lnSpc>
              <a:spcBef>
                <a:spcPts val="1000"/>
              </a:spcBef>
              <a:spcAft>
                <a:spcPts val="0"/>
              </a:spcAft>
              <a:buSzPts val="1900"/>
              <a:buChar char="●"/>
            </a:pPr>
            <a:r>
              <a:rPr b="1" lang="en-US" sz="1900"/>
              <a:t>Aggressive outbursts cause either marked distress or impairment in occupational/interpersonal functioning, or are associated with financial/legal consequences.</a:t>
            </a:r>
            <a:endParaRPr b="1"/>
          </a:p>
          <a:p>
            <a:pPr indent="-228600" lvl="0" marL="228600" rtl="0" algn="l">
              <a:lnSpc>
                <a:spcPct val="100000"/>
              </a:lnSpc>
              <a:spcBef>
                <a:spcPts val="1000"/>
              </a:spcBef>
              <a:spcAft>
                <a:spcPts val="1600"/>
              </a:spcAft>
              <a:buSzPts val="1900"/>
              <a:buChar char="●"/>
            </a:pPr>
            <a:r>
              <a:rPr b="1" lang="en-US" sz="1900"/>
              <a:t>Aggression is not better explained by another mental disorder, medical condition, or due to the effects of a substance (drug or medication).</a:t>
            </a:r>
            <a:endParaRPr b="1" sz="19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8"/>
          <p:cNvSpPr txBox="1"/>
          <p:nvPr>
            <p:ph type="title"/>
          </p:nvPr>
        </p:nvSpPr>
        <p:spPr>
          <a:xfrm>
            <a:off x="1464365" y="357809"/>
            <a:ext cx="10058400" cy="1450757"/>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fontScale="90000"/>
          </a:bodyPr>
          <a:lstStyle/>
          <a:p>
            <a:pPr indent="0" lvl="0" marL="0" rtl="0" algn="ctr">
              <a:lnSpc>
                <a:spcPct val="90000"/>
              </a:lnSpc>
              <a:spcBef>
                <a:spcPts val="0"/>
              </a:spcBef>
              <a:spcAft>
                <a:spcPts val="0"/>
              </a:spcAft>
              <a:buClr>
                <a:srgbClr val="262626"/>
              </a:buClr>
              <a:buSzPct val="100000"/>
              <a:buFont typeface="Gill Sans"/>
              <a:buNone/>
            </a:pPr>
            <a:r>
              <a:rPr b="1" lang="en-US" sz="4800"/>
              <a:t>EPIDEMIOLOGY/ETIOLOGY </a:t>
            </a:r>
            <a:br>
              <a:rPr b="1" lang="en-US" sz="4800"/>
            </a:br>
            <a:endParaRPr b="1"/>
          </a:p>
        </p:txBody>
      </p:sp>
      <p:sp>
        <p:nvSpPr>
          <p:cNvPr id="104" name="Google Shape;104;p8"/>
          <p:cNvSpPr txBox="1"/>
          <p:nvPr>
            <p:ph idx="1" type="body"/>
          </p:nvPr>
        </p:nvSpPr>
        <p:spPr>
          <a:xfrm>
            <a:off x="284925" y="1715350"/>
            <a:ext cx="11622300" cy="5576700"/>
          </a:xfrm>
          <a:prstGeom prst="rect">
            <a:avLst/>
          </a:prstGeom>
          <a:noFill/>
          <a:ln>
            <a:noFill/>
          </a:ln>
        </p:spPr>
        <p:txBody>
          <a:bodyPr anchorCtr="0" anchor="t" bIns="45700" lIns="91425" spcFirstLastPara="1" rIns="91425" wrap="square" tIns="45700">
            <a:noAutofit/>
          </a:bodyPr>
          <a:lstStyle/>
          <a:p>
            <a:pPr indent="-228600" lvl="0" marL="228600" rtl="0" algn="l">
              <a:lnSpc>
                <a:spcPct val="100000"/>
              </a:lnSpc>
              <a:spcBef>
                <a:spcPts val="0"/>
              </a:spcBef>
              <a:spcAft>
                <a:spcPts val="0"/>
              </a:spcAft>
              <a:buSzPts val="1800"/>
              <a:buChar char="●"/>
            </a:pPr>
            <a:r>
              <a:rPr b="1" lang="en-US"/>
              <a:t>■More common in men than women.</a:t>
            </a:r>
            <a:endParaRPr/>
          </a:p>
          <a:p>
            <a:pPr indent="-114300" lvl="0" marL="228600" rtl="0" algn="l">
              <a:lnSpc>
                <a:spcPct val="100000"/>
              </a:lnSpc>
              <a:spcBef>
                <a:spcPts val="1000"/>
              </a:spcBef>
              <a:spcAft>
                <a:spcPts val="0"/>
              </a:spcAft>
              <a:buSzPts val="1800"/>
              <a:buNone/>
            </a:pPr>
            <a:r>
              <a:t/>
            </a:r>
            <a:endParaRPr b="1"/>
          </a:p>
          <a:p>
            <a:pPr indent="-228600" lvl="0" marL="228600" rtl="0" algn="l">
              <a:lnSpc>
                <a:spcPct val="100000"/>
              </a:lnSpc>
              <a:spcBef>
                <a:spcPts val="1000"/>
              </a:spcBef>
              <a:spcAft>
                <a:spcPts val="0"/>
              </a:spcAft>
              <a:buSzPts val="1800"/>
              <a:buChar char="●"/>
            </a:pPr>
            <a:r>
              <a:rPr b="1" lang="en-US"/>
              <a:t>■ Onset usually in late childhood or adolescence.</a:t>
            </a:r>
            <a:endParaRPr/>
          </a:p>
          <a:p>
            <a:pPr indent="-114300" lvl="0" marL="228600" rtl="0" algn="l">
              <a:lnSpc>
                <a:spcPct val="100000"/>
              </a:lnSpc>
              <a:spcBef>
                <a:spcPts val="1000"/>
              </a:spcBef>
              <a:spcAft>
                <a:spcPts val="0"/>
              </a:spcAft>
              <a:buSzPts val="1800"/>
              <a:buNone/>
            </a:pPr>
            <a:r>
              <a:t/>
            </a:r>
            <a:endParaRPr b="1"/>
          </a:p>
          <a:p>
            <a:pPr indent="-228600" lvl="0" marL="228600" rtl="0" algn="l">
              <a:lnSpc>
                <a:spcPct val="100000"/>
              </a:lnSpc>
              <a:spcBef>
                <a:spcPts val="1000"/>
              </a:spcBef>
              <a:spcAft>
                <a:spcPts val="0"/>
              </a:spcAft>
              <a:buSzPts val="1800"/>
              <a:buChar char="●"/>
            </a:pPr>
            <a:r>
              <a:rPr b="1" lang="en-US"/>
              <a:t>■ May be episodic, but course is generally chronic and persistent.</a:t>
            </a:r>
            <a:endParaRPr/>
          </a:p>
          <a:p>
            <a:pPr indent="-114300" lvl="0" marL="228600" rtl="0" algn="l">
              <a:lnSpc>
                <a:spcPct val="100000"/>
              </a:lnSpc>
              <a:spcBef>
                <a:spcPts val="1000"/>
              </a:spcBef>
              <a:spcAft>
                <a:spcPts val="0"/>
              </a:spcAft>
              <a:buSzPts val="1800"/>
              <a:buNone/>
            </a:pPr>
            <a:r>
              <a:t/>
            </a:r>
            <a:endParaRPr b="1"/>
          </a:p>
          <a:p>
            <a:pPr indent="-228600" lvl="0" marL="228600" rtl="0" algn="l">
              <a:lnSpc>
                <a:spcPct val="100000"/>
              </a:lnSpc>
              <a:spcBef>
                <a:spcPts val="1000"/>
              </a:spcBef>
              <a:spcAft>
                <a:spcPts val="0"/>
              </a:spcAft>
              <a:buSzPts val="1800"/>
              <a:buChar char="●"/>
            </a:pPr>
            <a:r>
              <a:rPr b="1" lang="en-US"/>
              <a:t>■ Genetic, perinatal, environmental, and neurobiological factors may play a role in etiology.</a:t>
            </a:r>
            <a:endParaRPr/>
          </a:p>
          <a:p>
            <a:pPr indent="0" lvl="0" marL="0" rtl="0" algn="l">
              <a:lnSpc>
                <a:spcPct val="100000"/>
              </a:lnSpc>
              <a:spcBef>
                <a:spcPts val="1000"/>
              </a:spcBef>
              <a:spcAft>
                <a:spcPts val="0"/>
              </a:spcAft>
              <a:buSzPts val="1800"/>
              <a:buNone/>
            </a:pPr>
            <a:r>
              <a:t/>
            </a:r>
            <a:endParaRPr b="1"/>
          </a:p>
          <a:p>
            <a:pPr indent="-228600" lvl="0" marL="228600" rtl="0" algn="l">
              <a:lnSpc>
                <a:spcPct val="100000"/>
              </a:lnSpc>
              <a:spcBef>
                <a:spcPts val="1000"/>
              </a:spcBef>
              <a:spcAft>
                <a:spcPts val="0"/>
              </a:spcAft>
              <a:buSzPts val="1800"/>
              <a:buChar char="●"/>
            </a:pPr>
            <a:r>
              <a:rPr b="1" lang="en-US"/>
              <a:t>Low levels of </a:t>
            </a:r>
            <a:r>
              <a:rPr b="1" lang="en-US">
                <a:solidFill>
                  <a:srgbClr val="FF0000"/>
                </a:solidFill>
              </a:rPr>
              <a:t>serotonin</a:t>
            </a:r>
            <a:r>
              <a:rPr b="1" lang="en-US"/>
              <a:t> in the CSF have been shown to be associated with impulsiveness and aggression.</a:t>
            </a:r>
            <a:endParaRPr/>
          </a:p>
          <a:p>
            <a:pPr indent="-114300" lvl="0" marL="228600" rtl="0" algn="l">
              <a:lnSpc>
                <a:spcPct val="100000"/>
              </a:lnSpc>
              <a:spcBef>
                <a:spcPts val="1000"/>
              </a:spcBef>
              <a:spcAft>
                <a:spcPts val="1600"/>
              </a:spcAft>
              <a:buSzPts val="1800"/>
              <a:buNone/>
            </a:pPr>
            <a:r>
              <a:t/>
            </a:r>
            <a:endParaRPr b="1"/>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9"/>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sm" w="sm" type="none"/>
            <a:tailEnd len="sm" w="sm" type="none"/>
          </a:ln>
        </p:spPr>
        <p:txBody>
          <a:bodyPr anchorCtr="0" anchor="ctr" bIns="182875" lIns="182875" spcFirstLastPara="1" rIns="182875" wrap="square" tIns="182875">
            <a:normAutofit/>
          </a:bodyPr>
          <a:lstStyle/>
          <a:p>
            <a:pPr indent="0" lvl="0" marL="0" rtl="0" algn="ctr">
              <a:lnSpc>
                <a:spcPct val="90000"/>
              </a:lnSpc>
              <a:spcBef>
                <a:spcPts val="0"/>
              </a:spcBef>
              <a:spcAft>
                <a:spcPts val="0"/>
              </a:spcAft>
              <a:buClr>
                <a:srgbClr val="262626"/>
              </a:buClr>
              <a:buSzPts val="2800"/>
              <a:buFont typeface="Gill Sans"/>
              <a:buNone/>
            </a:pPr>
            <a:r>
              <a:rPr lang="en-US"/>
              <a:t>DIFFERENTIAL DIAGNOSIS</a:t>
            </a:r>
            <a:endParaRPr/>
          </a:p>
        </p:txBody>
      </p:sp>
      <p:sp>
        <p:nvSpPr>
          <p:cNvPr id="110" name="Google Shape;110;p9"/>
          <p:cNvSpPr txBox="1"/>
          <p:nvPr>
            <p:ph idx="1" type="body"/>
          </p:nvPr>
        </p:nvSpPr>
        <p:spPr>
          <a:xfrm>
            <a:off x="883784" y="2638044"/>
            <a:ext cx="9992034" cy="4009859"/>
          </a:xfrm>
          <a:prstGeom prst="rect">
            <a:avLst/>
          </a:prstGeom>
          <a:noFill/>
          <a:ln>
            <a:noFill/>
          </a:ln>
        </p:spPr>
        <p:txBody>
          <a:bodyPr anchorCtr="0" anchor="t" bIns="45700" lIns="91425" spcFirstLastPara="1" rIns="91425" wrap="square" tIns="45700">
            <a:normAutofit/>
          </a:bodyPr>
          <a:lstStyle/>
          <a:p>
            <a:pPr indent="-228600" lvl="0" marL="228600" rtl="0" algn="l">
              <a:lnSpc>
                <a:spcPct val="100000"/>
              </a:lnSpc>
              <a:spcBef>
                <a:spcPts val="0"/>
              </a:spcBef>
              <a:spcAft>
                <a:spcPts val="0"/>
              </a:spcAft>
              <a:buSzPts val="2300"/>
              <a:buChar char="●"/>
            </a:pPr>
            <a:r>
              <a:rPr b="1" lang="en-US" sz="2300"/>
              <a:t>Medical: Brain tumors, endocrine disorders, degenerative disorders </a:t>
            </a:r>
            <a:endParaRPr b="1"/>
          </a:p>
          <a:p>
            <a:pPr indent="-228600" lvl="0" marL="228600" rtl="0" algn="l">
              <a:lnSpc>
                <a:spcPct val="100000"/>
              </a:lnSpc>
              <a:spcBef>
                <a:spcPts val="1000"/>
              </a:spcBef>
              <a:spcAft>
                <a:spcPts val="1600"/>
              </a:spcAft>
              <a:buSzPts val="2300"/>
              <a:buChar char="●"/>
            </a:pPr>
            <a:r>
              <a:rPr b="1" lang="en-US" sz="2300"/>
              <a:t>Psychatric : Antisocial personality disorder, Borderline presonality disorder, schizophrenia, substance intoxication</a:t>
            </a:r>
            <a:endParaRPr b="1" sz="23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2022-07-13T11:52:25Z</dcterms:created>
  <dc:creator>odai for computer</dc:creator>
</cp:coreProperties>
</file>