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85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9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D9D90A-C3EC-469E-83A4-5A8E9C2F5A0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F96B-AC2B-481D-A50F-FDE3FA0F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FFD6-04DD-2E35-F0F9-97F8F30F5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386" y="616178"/>
            <a:ext cx="9144000" cy="2387600"/>
          </a:xfrm>
        </p:spPr>
        <p:txBody>
          <a:bodyPr/>
          <a:lstStyle/>
          <a:p>
            <a:r>
              <a:rPr lang="en-US" dirty="0"/>
              <a:t>Introduction to clinical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20BCE-C532-87D7-2160-C5CDC7558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41" y="4205880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</a:rPr>
              <a:t>By 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</a:rPr>
              <a:t>Dr MAHA ALSADIK</a:t>
            </a:r>
          </a:p>
        </p:txBody>
      </p:sp>
    </p:spTree>
    <p:extLst>
      <p:ext uri="{BB962C8B-B14F-4D97-AF65-F5344CB8AC3E}">
        <p14:creationId xmlns:p14="http://schemas.microsoft.com/office/powerpoint/2010/main" val="234064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A52EC4-CED0-9018-E97D-0DC193273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8" y="0"/>
            <a:ext cx="12045042" cy="6564086"/>
          </a:xfrm>
        </p:spPr>
      </p:pic>
    </p:spTree>
    <p:extLst>
      <p:ext uri="{BB962C8B-B14F-4D97-AF65-F5344CB8AC3E}">
        <p14:creationId xmlns:p14="http://schemas.microsoft.com/office/powerpoint/2010/main" val="84526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B2D9E-E5C2-D21E-6B8A-7850A2C6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146958"/>
            <a:ext cx="11625942" cy="6498772"/>
          </a:xfrm>
        </p:spPr>
      </p:pic>
    </p:spTree>
    <p:extLst>
      <p:ext uri="{BB962C8B-B14F-4D97-AF65-F5344CB8AC3E}">
        <p14:creationId xmlns:p14="http://schemas.microsoft.com/office/powerpoint/2010/main" val="127779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13F39-9FA9-2352-DF5F-17A8D0A70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146957"/>
            <a:ext cx="11283041" cy="6466114"/>
          </a:xfrm>
        </p:spPr>
      </p:pic>
    </p:spTree>
    <p:extLst>
      <p:ext uri="{BB962C8B-B14F-4D97-AF65-F5344CB8AC3E}">
        <p14:creationId xmlns:p14="http://schemas.microsoft.com/office/powerpoint/2010/main" val="28097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DEFF59-1B9E-9F77-780A-2E412D67F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261257"/>
            <a:ext cx="11740243" cy="6384472"/>
          </a:xfrm>
        </p:spPr>
      </p:pic>
    </p:spTree>
    <p:extLst>
      <p:ext uri="{BB962C8B-B14F-4D97-AF65-F5344CB8AC3E}">
        <p14:creationId xmlns:p14="http://schemas.microsoft.com/office/powerpoint/2010/main" val="208819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BC8FF-B27A-357E-1604-F993EFC01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71"/>
            <a:ext cx="11919857" cy="6335486"/>
          </a:xfrm>
        </p:spPr>
      </p:pic>
    </p:spTree>
    <p:extLst>
      <p:ext uri="{BB962C8B-B14F-4D97-AF65-F5344CB8AC3E}">
        <p14:creationId xmlns:p14="http://schemas.microsoft.com/office/powerpoint/2010/main" val="36684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585F3-094F-8E48-8E9F-33FE05BE1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1886"/>
            <a:ext cx="11560628" cy="6123214"/>
          </a:xfrm>
        </p:spPr>
      </p:pic>
    </p:spTree>
    <p:extLst>
      <p:ext uri="{BB962C8B-B14F-4D97-AF65-F5344CB8AC3E}">
        <p14:creationId xmlns:p14="http://schemas.microsoft.com/office/powerpoint/2010/main" val="101391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36AB4-4EF8-E0C5-DADD-1F48C6938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359228"/>
            <a:ext cx="11054442" cy="6335485"/>
          </a:xfrm>
        </p:spPr>
      </p:pic>
    </p:spTree>
    <p:extLst>
      <p:ext uri="{BB962C8B-B14F-4D97-AF65-F5344CB8AC3E}">
        <p14:creationId xmlns:p14="http://schemas.microsoft.com/office/powerpoint/2010/main" val="422539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91FCC6-65AA-C3D9-A9CA-A32F0EB1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24542"/>
            <a:ext cx="10825843" cy="6433457"/>
          </a:xfrm>
        </p:spPr>
      </p:pic>
    </p:spTree>
    <p:extLst>
      <p:ext uri="{BB962C8B-B14F-4D97-AF65-F5344CB8AC3E}">
        <p14:creationId xmlns:p14="http://schemas.microsoft.com/office/powerpoint/2010/main" val="361390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A183B-F907-EE3E-AF4C-CEC4F800F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" y="359229"/>
            <a:ext cx="10433956" cy="6237514"/>
          </a:xfrm>
        </p:spPr>
      </p:pic>
    </p:spTree>
    <p:extLst>
      <p:ext uri="{BB962C8B-B14F-4D97-AF65-F5344CB8AC3E}">
        <p14:creationId xmlns:p14="http://schemas.microsoft.com/office/powerpoint/2010/main" val="148170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D3028C-DC01-9A88-7B70-3039489D2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3" y="244928"/>
            <a:ext cx="10564586" cy="6613071"/>
          </a:xfrm>
        </p:spPr>
      </p:pic>
    </p:spTree>
    <p:extLst>
      <p:ext uri="{BB962C8B-B14F-4D97-AF65-F5344CB8AC3E}">
        <p14:creationId xmlns:p14="http://schemas.microsoft.com/office/powerpoint/2010/main" val="154311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7CFAF-150C-DB58-B536-6B42E8034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1870871" cy="6531429"/>
          </a:xfrm>
        </p:spPr>
      </p:pic>
    </p:spTree>
    <p:extLst>
      <p:ext uri="{BB962C8B-B14F-4D97-AF65-F5344CB8AC3E}">
        <p14:creationId xmlns:p14="http://schemas.microsoft.com/office/powerpoint/2010/main" val="394967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AEAAC-9FD8-B366-4B5C-55FCB2D3F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261256"/>
            <a:ext cx="12322628" cy="6596743"/>
          </a:xfrm>
        </p:spPr>
      </p:pic>
    </p:spTree>
    <p:extLst>
      <p:ext uri="{BB962C8B-B14F-4D97-AF65-F5344CB8AC3E}">
        <p14:creationId xmlns:p14="http://schemas.microsoft.com/office/powerpoint/2010/main" val="256462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D0485-47BD-0DF9-5AB6-B79CF33D0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342900"/>
            <a:ext cx="11756572" cy="6286500"/>
          </a:xfrm>
        </p:spPr>
      </p:pic>
    </p:spTree>
    <p:extLst>
      <p:ext uri="{BB962C8B-B14F-4D97-AF65-F5344CB8AC3E}">
        <p14:creationId xmlns:p14="http://schemas.microsoft.com/office/powerpoint/2010/main" val="238146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C7FB7-1922-A1A5-3AF9-6BE45FC94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326570"/>
            <a:ext cx="11707585" cy="6531429"/>
          </a:xfrm>
        </p:spPr>
      </p:pic>
    </p:spTree>
    <p:extLst>
      <p:ext uri="{BB962C8B-B14F-4D97-AF65-F5344CB8AC3E}">
        <p14:creationId xmlns:p14="http://schemas.microsoft.com/office/powerpoint/2010/main" val="2357621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EA8B8-759E-0FE0-BB07-2AE794C6A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0" y="-1"/>
            <a:ext cx="11609614" cy="6368143"/>
          </a:xfrm>
        </p:spPr>
      </p:pic>
    </p:spTree>
    <p:extLst>
      <p:ext uri="{BB962C8B-B14F-4D97-AF65-F5344CB8AC3E}">
        <p14:creationId xmlns:p14="http://schemas.microsoft.com/office/powerpoint/2010/main" val="50478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68576-ECE2-2F13-7878-2B947C035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515100"/>
          </a:xfrm>
        </p:spPr>
      </p:pic>
    </p:spTree>
    <p:extLst>
      <p:ext uri="{BB962C8B-B14F-4D97-AF65-F5344CB8AC3E}">
        <p14:creationId xmlns:p14="http://schemas.microsoft.com/office/powerpoint/2010/main" val="6456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33393-4206-3710-C6A4-B3665413A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310243"/>
            <a:ext cx="11070771" cy="6286500"/>
          </a:xfrm>
        </p:spPr>
      </p:pic>
    </p:spTree>
    <p:extLst>
      <p:ext uri="{BB962C8B-B14F-4D97-AF65-F5344CB8AC3E}">
        <p14:creationId xmlns:p14="http://schemas.microsoft.com/office/powerpoint/2010/main" val="207305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F3C075-807E-1EFC-6D50-8CFB9643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8" y="522514"/>
            <a:ext cx="9846128" cy="6008915"/>
          </a:xfrm>
        </p:spPr>
      </p:pic>
    </p:spTree>
    <p:extLst>
      <p:ext uri="{BB962C8B-B14F-4D97-AF65-F5344CB8AC3E}">
        <p14:creationId xmlns:p14="http://schemas.microsoft.com/office/powerpoint/2010/main" val="800533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23687-EE25-A9EF-9831-ED5D6FEAB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22514"/>
            <a:ext cx="10107386" cy="6074229"/>
          </a:xfrm>
        </p:spPr>
      </p:pic>
    </p:spTree>
    <p:extLst>
      <p:ext uri="{BB962C8B-B14F-4D97-AF65-F5344CB8AC3E}">
        <p14:creationId xmlns:p14="http://schemas.microsoft.com/office/powerpoint/2010/main" val="4088043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A0FF0-2642-7D59-5123-D227DF314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15" y="1143000"/>
            <a:ext cx="7707086" cy="5241471"/>
          </a:xfrm>
        </p:spPr>
      </p:pic>
    </p:spTree>
    <p:extLst>
      <p:ext uri="{BB962C8B-B14F-4D97-AF65-F5344CB8AC3E}">
        <p14:creationId xmlns:p14="http://schemas.microsoft.com/office/powerpoint/2010/main" val="1036103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FF24E-0AB0-7598-5380-2F4704C5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77586"/>
            <a:ext cx="10384972" cy="5899377"/>
          </a:xfrm>
        </p:spPr>
      </p:pic>
    </p:spTree>
    <p:extLst>
      <p:ext uri="{BB962C8B-B14F-4D97-AF65-F5344CB8AC3E}">
        <p14:creationId xmlns:p14="http://schemas.microsoft.com/office/powerpoint/2010/main" val="284729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B95A0-CD19-882F-5FB7-9EC2EF5F0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5" y="571500"/>
            <a:ext cx="11283042" cy="6155871"/>
          </a:xfrm>
        </p:spPr>
      </p:pic>
    </p:spTree>
    <p:extLst>
      <p:ext uri="{BB962C8B-B14F-4D97-AF65-F5344CB8AC3E}">
        <p14:creationId xmlns:p14="http://schemas.microsoft.com/office/powerpoint/2010/main" val="30626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425AE5-552D-ED35-6F0D-6D3C374CE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5" y="277586"/>
            <a:ext cx="7952014" cy="5866720"/>
          </a:xfrm>
        </p:spPr>
      </p:pic>
    </p:spTree>
    <p:extLst>
      <p:ext uri="{BB962C8B-B14F-4D97-AF65-F5344CB8AC3E}">
        <p14:creationId xmlns:p14="http://schemas.microsoft.com/office/powerpoint/2010/main" val="384809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99285-7202-87B1-9A35-AD9E0BBBC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832756"/>
            <a:ext cx="8931729" cy="5568043"/>
          </a:xfrm>
        </p:spPr>
      </p:pic>
    </p:spTree>
    <p:extLst>
      <p:ext uri="{BB962C8B-B14F-4D97-AF65-F5344CB8AC3E}">
        <p14:creationId xmlns:p14="http://schemas.microsoft.com/office/powerpoint/2010/main" val="2084718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73847-B595-3385-0BB7-6E6EFC326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685800"/>
            <a:ext cx="8931728" cy="5491163"/>
          </a:xfrm>
        </p:spPr>
      </p:pic>
    </p:spTree>
    <p:extLst>
      <p:ext uri="{BB962C8B-B14F-4D97-AF65-F5344CB8AC3E}">
        <p14:creationId xmlns:p14="http://schemas.microsoft.com/office/powerpoint/2010/main" val="316560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AC240-7FE9-F744-525F-7E4A498F9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7443"/>
            <a:ext cx="10564586" cy="5600700"/>
          </a:xfrm>
        </p:spPr>
      </p:pic>
    </p:spTree>
    <p:extLst>
      <p:ext uri="{BB962C8B-B14F-4D97-AF65-F5344CB8AC3E}">
        <p14:creationId xmlns:p14="http://schemas.microsoft.com/office/powerpoint/2010/main" val="192969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5DE2F-C9F9-0890-39C4-2C0253A86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326570"/>
            <a:ext cx="10989128" cy="6237515"/>
          </a:xfrm>
        </p:spPr>
      </p:pic>
    </p:spTree>
    <p:extLst>
      <p:ext uri="{BB962C8B-B14F-4D97-AF65-F5344CB8AC3E}">
        <p14:creationId xmlns:p14="http://schemas.microsoft.com/office/powerpoint/2010/main" val="250434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4A27A3-C613-7282-29A9-C1D6A37F7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44929"/>
            <a:ext cx="11674929" cy="6417128"/>
          </a:xfrm>
        </p:spPr>
      </p:pic>
    </p:spTree>
    <p:extLst>
      <p:ext uri="{BB962C8B-B14F-4D97-AF65-F5344CB8AC3E}">
        <p14:creationId xmlns:p14="http://schemas.microsoft.com/office/powerpoint/2010/main" val="143729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E8CFEB-5ADD-932D-2D47-A2B27C799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77586"/>
            <a:ext cx="11707585" cy="6302828"/>
          </a:xfrm>
        </p:spPr>
      </p:pic>
    </p:spTree>
    <p:extLst>
      <p:ext uri="{BB962C8B-B14F-4D97-AF65-F5344CB8AC3E}">
        <p14:creationId xmlns:p14="http://schemas.microsoft.com/office/powerpoint/2010/main" val="198144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D674D-FC8E-9699-A4C6-1DC7843AC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0628"/>
            <a:ext cx="11707585" cy="6449785"/>
          </a:xfrm>
        </p:spPr>
      </p:pic>
    </p:spTree>
    <p:extLst>
      <p:ext uri="{BB962C8B-B14F-4D97-AF65-F5344CB8AC3E}">
        <p14:creationId xmlns:p14="http://schemas.microsoft.com/office/powerpoint/2010/main" val="9331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EBAFA2-EE62-8AA2-F02D-D04091E69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14"/>
            <a:ext cx="12192000" cy="6302829"/>
          </a:xfrm>
        </p:spPr>
      </p:pic>
    </p:spTree>
    <p:extLst>
      <p:ext uri="{BB962C8B-B14F-4D97-AF65-F5344CB8AC3E}">
        <p14:creationId xmlns:p14="http://schemas.microsoft.com/office/powerpoint/2010/main" val="378245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D6608-46F8-FE2A-516C-62BA90F60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244929"/>
            <a:ext cx="12061370" cy="6286500"/>
          </a:xfrm>
        </p:spPr>
      </p:pic>
    </p:spTree>
    <p:extLst>
      <p:ext uri="{BB962C8B-B14F-4D97-AF65-F5344CB8AC3E}">
        <p14:creationId xmlns:p14="http://schemas.microsoft.com/office/powerpoint/2010/main" val="1169120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8</Words>
  <Application>Microsoft Office PowerPoint</Application>
  <PresentationFormat>Widescreen</PresentationFormat>
  <Paragraphs>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Century Gothic</vt:lpstr>
      <vt:lpstr>Wingdings 3</vt:lpstr>
      <vt:lpstr>Ion</vt:lpstr>
      <vt:lpstr>Introduction to clinical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4</cp:revision>
  <dcterms:created xsi:type="dcterms:W3CDTF">2024-07-08T11:35:46Z</dcterms:created>
  <dcterms:modified xsi:type="dcterms:W3CDTF">2024-07-09T05:04:08Z</dcterms:modified>
</cp:coreProperties>
</file>