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 id="2147483684" r:id="rId2"/>
  </p:sldMasterIdLst>
  <p:notesMasterIdLst>
    <p:notesMasterId r:id="rId21"/>
  </p:notesMasterIdLst>
  <p:sldIdLst>
    <p:sldId id="256" r:id="rId3"/>
    <p:sldId id="257" r:id="rId4"/>
    <p:sldId id="265" r:id="rId5"/>
    <p:sldId id="260" r:id="rId6"/>
    <p:sldId id="289" r:id="rId7"/>
    <p:sldId id="262" r:id="rId8"/>
    <p:sldId id="261" r:id="rId9"/>
    <p:sldId id="263" r:id="rId10"/>
    <p:sldId id="308" r:id="rId11"/>
    <p:sldId id="283" r:id="rId12"/>
    <p:sldId id="270" r:id="rId13"/>
    <p:sldId id="315" r:id="rId14"/>
    <p:sldId id="312" r:id="rId15"/>
    <p:sldId id="296" r:id="rId16"/>
    <p:sldId id="298" r:id="rId17"/>
    <p:sldId id="299" r:id="rId18"/>
    <p:sldId id="319" r:id="rId19"/>
    <p:sldId id="267" r:id="rId20"/>
  </p:sldIdLst>
  <p:sldSz cx="9144000" cy="5143500" type="screen16x9"/>
  <p:notesSz cx="6858000" cy="9144000"/>
  <p:embeddedFontLst>
    <p:embeddedFont>
      <p:font typeface="Amatic SC" pitchFamily="2" charset="-79"/>
      <p:regular r:id="rId22"/>
      <p:bold r:id="rId23"/>
    </p:embeddedFont>
    <p:embeddedFont>
      <p:font typeface="Darker Grotesque" pitchFamily="2" charset="0"/>
      <p:regular r:id="rId24"/>
      <p:bold r:id="rId25"/>
    </p:embeddedFont>
    <p:embeddedFont>
      <p:font typeface="Darker Grotesque Black"/>
      <p:bold r:id="rId26"/>
    </p:embeddedFont>
    <p:embeddedFont>
      <p:font typeface="Lexend Mega" pitchFamily="2" charset="0"/>
      <p:regular r:id="rId27"/>
      <p:bold r:id="rId28"/>
    </p:embeddedFont>
    <p:embeddedFont>
      <p:font typeface="Manrope" pitchFamily="2" charset="0"/>
      <p:regular r:id="rId29"/>
      <p:bold r:id="rId30"/>
    </p:embeddedFont>
    <p:embeddedFont>
      <p:font typeface="Nunito" panose="02000000000000000000" pitchFamily="2" charset="0"/>
      <p:regular r:id="rId31"/>
      <p:bold r:id="rId32"/>
      <p:italic r:id="rId33"/>
      <p:boldItalic r:id="rId34"/>
    </p:embeddedFont>
    <p:embeddedFont>
      <p:font typeface="Proxima Nova" panose="02000506030000020004" pitchFamily="2" charset="0"/>
      <p:regular r:id="rId35"/>
      <p:bold r:id="rId36"/>
      <p:italic r:id="rId37"/>
      <p:boldItalic r:id="rId38"/>
    </p:embeddedFont>
    <p:embeddedFont>
      <p:font typeface="Proxima Nova Semibold" panose="02000506030000020004" pitchFamily="2" charset="0"/>
      <p:regular r:id="rId39"/>
      <p:bold r:id="rId40"/>
      <p:boldItalic r:id="rId41"/>
    </p:embeddedFont>
    <p:embeddedFont>
      <p:font typeface="Roboto Medium" panose="02000000000000000000" pitchFamily="2"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31">
          <p15:clr>
            <a:srgbClr val="9AA0A6"/>
          </p15:clr>
        </p15:guide>
        <p15:guide id="2" pos="454">
          <p15:clr>
            <a:srgbClr val="9AA0A6"/>
          </p15:clr>
        </p15:guide>
        <p15:guide id="3" orient="horz" pos="2892">
          <p15:clr>
            <a:srgbClr val="9AA0A6"/>
          </p15:clr>
        </p15:guide>
        <p15:guide id="4" pos="4952">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6FA9A35-E936-454F-8965-F795AD74FF44}">
  <a:tblStyle styleId="{36FA9A35-E936-454F-8965-F795AD74FF4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631"/>
        <p:guide pos="454"/>
        <p:guide orient="horz" pos="2892"/>
        <p:guide pos="4952"/>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 /><Relationship Id="rId18" Type="http://schemas.openxmlformats.org/officeDocument/2006/relationships/slide" Target="slides/slide16.xml" /><Relationship Id="rId26" Type="http://schemas.openxmlformats.org/officeDocument/2006/relationships/font" Target="fonts/font5.fntdata" /><Relationship Id="rId39" Type="http://schemas.openxmlformats.org/officeDocument/2006/relationships/font" Target="fonts/font18.fntdata" /><Relationship Id="rId3" Type="http://schemas.openxmlformats.org/officeDocument/2006/relationships/slide" Target="slides/slide1.xml" /><Relationship Id="rId21" Type="http://schemas.openxmlformats.org/officeDocument/2006/relationships/notesMaster" Target="notesMasters/notesMaster1.xml" /><Relationship Id="rId34" Type="http://schemas.openxmlformats.org/officeDocument/2006/relationships/font" Target="fonts/font13.fntdata" /><Relationship Id="rId42" Type="http://schemas.openxmlformats.org/officeDocument/2006/relationships/font" Target="fonts/font21.fntdata" /><Relationship Id="rId47" Type="http://schemas.openxmlformats.org/officeDocument/2006/relationships/viewProps" Target="viewProps.xml" /><Relationship Id="rId7" Type="http://schemas.openxmlformats.org/officeDocument/2006/relationships/slide" Target="slides/slide5.xml" /><Relationship Id="rId12" Type="http://schemas.openxmlformats.org/officeDocument/2006/relationships/slide" Target="slides/slide10.xml" /><Relationship Id="rId17" Type="http://schemas.openxmlformats.org/officeDocument/2006/relationships/slide" Target="slides/slide15.xml" /><Relationship Id="rId25" Type="http://schemas.openxmlformats.org/officeDocument/2006/relationships/font" Target="fonts/font4.fntdata" /><Relationship Id="rId33" Type="http://schemas.openxmlformats.org/officeDocument/2006/relationships/font" Target="fonts/font12.fntdata" /><Relationship Id="rId38" Type="http://schemas.openxmlformats.org/officeDocument/2006/relationships/font" Target="fonts/font17.fntdata" /><Relationship Id="rId46" Type="http://schemas.openxmlformats.org/officeDocument/2006/relationships/presProps" Target="presProps.xml" /><Relationship Id="rId2" Type="http://schemas.openxmlformats.org/officeDocument/2006/relationships/slideMaster" Target="slideMasters/slideMaster2.xml" /><Relationship Id="rId16" Type="http://schemas.openxmlformats.org/officeDocument/2006/relationships/slide" Target="slides/slide14.xml" /><Relationship Id="rId20" Type="http://schemas.openxmlformats.org/officeDocument/2006/relationships/slide" Target="slides/slide18.xml" /><Relationship Id="rId29" Type="http://schemas.openxmlformats.org/officeDocument/2006/relationships/font" Target="fonts/font8.fntdata" /><Relationship Id="rId41" Type="http://schemas.openxmlformats.org/officeDocument/2006/relationships/font" Target="fonts/font20.fntdata" /><Relationship Id="rId1" Type="http://schemas.openxmlformats.org/officeDocument/2006/relationships/slideMaster" Target="slideMasters/slideMaster1.xml" /><Relationship Id="rId6" Type="http://schemas.openxmlformats.org/officeDocument/2006/relationships/slide" Target="slides/slide4.xml" /><Relationship Id="rId11" Type="http://schemas.openxmlformats.org/officeDocument/2006/relationships/slide" Target="slides/slide9.xml" /><Relationship Id="rId24" Type="http://schemas.openxmlformats.org/officeDocument/2006/relationships/font" Target="fonts/font3.fntdata" /><Relationship Id="rId32" Type="http://schemas.openxmlformats.org/officeDocument/2006/relationships/font" Target="fonts/font11.fntdata" /><Relationship Id="rId37" Type="http://schemas.openxmlformats.org/officeDocument/2006/relationships/font" Target="fonts/font16.fntdata" /><Relationship Id="rId40" Type="http://schemas.openxmlformats.org/officeDocument/2006/relationships/font" Target="fonts/font19.fntdata" /><Relationship Id="rId45" Type="http://schemas.openxmlformats.org/officeDocument/2006/relationships/font" Target="fonts/font24.fntdata" /><Relationship Id="rId5" Type="http://schemas.openxmlformats.org/officeDocument/2006/relationships/slide" Target="slides/slide3.xml" /><Relationship Id="rId15" Type="http://schemas.openxmlformats.org/officeDocument/2006/relationships/slide" Target="slides/slide13.xml" /><Relationship Id="rId23" Type="http://schemas.openxmlformats.org/officeDocument/2006/relationships/font" Target="fonts/font2.fntdata" /><Relationship Id="rId28" Type="http://schemas.openxmlformats.org/officeDocument/2006/relationships/font" Target="fonts/font7.fntdata" /><Relationship Id="rId36" Type="http://schemas.openxmlformats.org/officeDocument/2006/relationships/font" Target="fonts/font15.fntdata" /><Relationship Id="rId49" Type="http://schemas.openxmlformats.org/officeDocument/2006/relationships/tableStyles" Target="tableStyles.xml" /><Relationship Id="rId10" Type="http://schemas.openxmlformats.org/officeDocument/2006/relationships/slide" Target="slides/slide8.xml" /><Relationship Id="rId19" Type="http://schemas.openxmlformats.org/officeDocument/2006/relationships/slide" Target="slides/slide17.xml" /><Relationship Id="rId31" Type="http://schemas.openxmlformats.org/officeDocument/2006/relationships/font" Target="fonts/font10.fntdata" /><Relationship Id="rId44" Type="http://schemas.openxmlformats.org/officeDocument/2006/relationships/font" Target="fonts/font23.fntdata" /><Relationship Id="rId4" Type="http://schemas.openxmlformats.org/officeDocument/2006/relationships/slide" Target="slides/slide2.xml" /><Relationship Id="rId9" Type="http://schemas.openxmlformats.org/officeDocument/2006/relationships/slide" Target="slides/slide7.xml" /><Relationship Id="rId14" Type="http://schemas.openxmlformats.org/officeDocument/2006/relationships/slide" Target="slides/slide12.xml" /><Relationship Id="rId22" Type="http://schemas.openxmlformats.org/officeDocument/2006/relationships/font" Target="fonts/font1.fntdata" /><Relationship Id="rId27" Type="http://schemas.openxmlformats.org/officeDocument/2006/relationships/font" Target="fonts/font6.fntdata" /><Relationship Id="rId30" Type="http://schemas.openxmlformats.org/officeDocument/2006/relationships/font" Target="fonts/font9.fntdata" /><Relationship Id="rId35" Type="http://schemas.openxmlformats.org/officeDocument/2006/relationships/font" Target="fonts/font14.fntdata" /><Relationship Id="rId43" Type="http://schemas.openxmlformats.org/officeDocument/2006/relationships/font" Target="fonts/font22.fntdata" /><Relationship Id="rId48" Type="http://schemas.openxmlformats.org/officeDocument/2006/relationships/theme" Target="theme/theme1.xml" /><Relationship Id="rId8" Type="http://schemas.openxmlformats.org/officeDocument/2006/relationships/slide" Target="slides/slide6.xml" /></Relationships>
</file>

<file path=ppt/ink/ink1.xml><?xml version="1.0" encoding="utf-8"?>
<inkml:ink xmlns:inkml="http://www.w3.org/2003/InkML">
  <inkml:definitions>
    <inkml:context xml:id="ctx0">
      <inkml:inkSource xml:id="inkSrc0">
        <inkml:traceFormat>
          <inkml:channel name="X" type="integer" min="-10000" max="10000" units="dev"/>
          <inkml:channel name="Y" type="integer" min="-10000" max="10000" units="dev"/>
          <inkml:channel name="F" type="integer" max="255" units="dev"/>
          <inkml:channel name="T" type="integer" units="dev"/>
        </inkml:traceFormat>
        <inkml:channelProperties>
          <inkml:channelProperty channel="X" name="resolution" value="1" units="1/dev"/>
          <inkml:channelProperty channel="Y" name="resolution" value="1" units="1/dev"/>
          <inkml:channelProperty channel="F" name="resolution" value="1" units="1/dev"/>
          <inkml:channelProperty channel="T" name="resolution" value="0" units="1/dev"/>
        </inkml:channelProperties>
      </inkml:inkSource>
      <inkml:timestamp xml:id="ts0" timeString="2022-07-26T16:42:07.039"/>
    </inkml:context>
    <inkml:brush xml:id="br0">
      <inkml:brushProperty name="width" value="0.05292" units="cm"/>
      <inkml:brushProperty name="height" value="0.05292" units="cm"/>
      <inkml:brushProperty name="color" value="#FF0000"/>
      <inkml:brushProperty name="antiAliased" value="0"/>
    </inkml:brush>
  </inkml:definitions>
  <inkml:trace contextRef="#ctx0" brushRef="#br0">-1386 6609 94 0,'1'0'1'0,"50"-25"0"0,36-1-3 0,-10 26-66 0</inkml:trace>
  <inkml:trace contextRef="#ctx0" brushRef="#br0" timeOffset="1">-1373 7829 113 0,'1'0'0'0,"-14"0"-62"0,13 0 28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eb3b68c024_0_279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eb3b68c024_0_279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e1d838b627_4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e1d838b627_4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e1d838b62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e1d838b62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eb3b68c024_0_279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eb3b68c024_0_279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e207fd22f2_0_250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e207fd22f2_0_250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ge8687bd8ea_1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6" name="Google Shape;716;ge8687bd8ea_1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e1d838b627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e1d838b627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e1d838b627_4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e1d838b627_4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e1d838b627_4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e1d838b627_4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geb76b4012d_4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7" name="Google Shape;657;geb76b4012d_4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2.xml.rels><?xml version="1.0" encoding="UTF-8" standalone="yes"?>
<Relationships xmlns="http://schemas.openxmlformats.org/package/2006/relationships"><Relationship Id="rId3" Type="http://schemas.openxmlformats.org/officeDocument/2006/relationships/hyperlink" Target="http://bit.ly/2TyoMsr" TargetMode="External" /><Relationship Id="rId2" Type="http://schemas.openxmlformats.org/officeDocument/2006/relationships/hyperlink" Target="http://bit.ly/2Tynxth" TargetMode="External" /><Relationship Id="rId1" Type="http://schemas.openxmlformats.org/officeDocument/2006/relationships/slideMaster" Target="../slideMasters/slideMaster1.xml" /><Relationship Id="rId4" Type="http://schemas.openxmlformats.org/officeDocument/2006/relationships/hyperlink" Target="http://bit.ly/2TtBDfr" TargetMode="External" /></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650250" y="758100"/>
            <a:ext cx="4872900" cy="2105400"/>
          </a:xfrm>
          <a:prstGeom prst="rect">
            <a:avLst/>
          </a:prstGeom>
        </p:spPr>
        <p:txBody>
          <a:bodyPr spcFirstLastPara="1" wrap="square" lIns="91425" tIns="91425" rIns="91425" bIns="91425" anchor="t" anchorCtr="0">
            <a:noAutofit/>
          </a:bodyPr>
          <a:lstStyle>
            <a:lvl1pPr lvl="0">
              <a:lnSpc>
                <a:spcPct val="70000"/>
              </a:lnSpc>
              <a:spcBef>
                <a:spcPts val="0"/>
              </a:spcBef>
              <a:spcAft>
                <a:spcPts val="0"/>
              </a:spcAft>
              <a:buClr>
                <a:srgbClr val="191919"/>
              </a:buClr>
              <a:buSzPts val="5200"/>
              <a:buNone/>
              <a:defRPr sz="54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650250" y="3676325"/>
            <a:ext cx="2099400" cy="607200"/>
          </a:xfrm>
          <a:prstGeom prst="rect">
            <a:avLst/>
          </a:prstGeom>
          <a:ln>
            <a:noFill/>
          </a:ln>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cxnSp>
        <p:nvCxnSpPr>
          <p:cNvPr id="11" name="Google Shape;11;p2"/>
          <p:cNvCxnSpPr/>
          <p:nvPr/>
        </p:nvCxnSpPr>
        <p:spPr>
          <a:xfrm>
            <a:off x="-593000" y="4585168"/>
            <a:ext cx="3418800" cy="0"/>
          </a:xfrm>
          <a:prstGeom prst="straightConnector1">
            <a:avLst/>
          </a:prstGeom>
          <a:noFill/>
          <a:ln w="19050" cap="flat" cmpd="sng">
            <a:solidFill>
              <a:schemeClr val="dk1"/>
            </a:solidFill>
            <a:prstDash val="solid"/>
            <a:round/>
            <a:headEnd type="none" w="med" len="med"/>
            <a:tailEnd type="none" w="med" len="med"/>
          </a:ln>
        </p:spPr>
      </p:cxnSp>
      <p:cxnSp>
        <p:nvCxnSpPr>
          <p:cNvPr id="12" name="Google Shape;12;p2"/>
          <p:cNvCxnSpPr/>
          <p:nvPr/>
        </p:nvCxnSpPr>
        <p:spPr>
          <a:xfrm rot="10800000">
            <a:off x="8610911" y="-55446"/>
            <a:ext cx="0" cy="3552000"/>
          </a:xfrm>
          <a:prstGeom prst="straightConnector1">
            <a:avLst/>
          </a:prstGeom>
          <a:noFill/>
          <a:ln w="19050" cap="flat" cmpd="sng">
            <a:solidFill>
              <a:schemeClr val="dk1"/>
            </a:solidFill>
            <a:prstDash val="solid"/>
            <a:round/>
            <a:headEnd type="none" w="med" len="med"/>
            <a:tailEnd type="none" w="med" len="med"/>
          </a:ln>
        </p:spPr>
      </p:cxnSp>
      <p:sp>
        <p:nvSpPr>
          <p:cNvPr id="13" name="Google Shape;13;p2"/>
          <p:cNvSpPr/>
          <p:nvPr/>
        </p:nvSpPr>
        <p:spPr>
          <a:xfrm rot="-5400000">
            <a:off x="8139665" y="4099296"/>
            <a:ext cx="855776" cy="113150"/>
          </a:xfrm>
          <a:prstGeom prst="rect">
            <a:avLst/>
          </a:prstGeom>
        </p:spPr>
        <p:txBody>
          <a:bodyPr>
            <a:prstTxWarp prst="textPlain">
              <a:avLst/>
            </a:prstTxWarp>
          </a:bodyPr>
          <a:lstStyle/>
          <a:p>
            <a:pPr lvl="0" algn="ctr"/>
            <a:r>
              <a:rPr b="0" i="0">
                <a:ln>
                  <a:noFill/>
                </a:ln>
                <a:solidFill>
                  <a:schemeClr val="dk1"/>
                </a:solidFill>
                <a:latin typeface="Darker Grotesque;900"/>
              </a:rPr>
              <a:t>MEDICINE</a:t>
            </a:r>
          </a:p>
        </p:txBody>
      </p:sp>
      <p:sp>
        <p:nvSpPr>
          <p:cNvPr id="14" name="Google Shape;14;p2"/>
          <p:cNvSpPr/>
          <p:nvPr/>
        </p:nvSpPr>
        <p:spPr>
          <a:xfrm rot="5400000" flipH="1">
            <a:off x="8231490" y="4099296"/>
            <a:ext cx="855776" cy="113150"/>
          </a:xfrm>
          <a:prstGeom prst="rect">
            <a:avLst/>
          </a:prstGeom>
        </p:spPr>
        <p:txBody>
          <a:bodyPr>
            <a:prstTxWarp prst="textPlain">
              <a:avLst/>
            </a:prstTxWarp>
          </a:bodyPr>
          <a:lstStyle/>
          <a:p>
            <a:pPr lvl="0" algn="ctr"/>
            <a:r>
              <a:rPr b="0" i="0">
                <a:ln>
                  <a:noFill/>
                </a:ln>
                <a:solidFill>
                  <a:schemeClr val="dk1"/>
                </a:solidFill>
                <a:latin typeface="Darker Grotesque;900"/>
              </a:rPr>
              <a:t>MEDICINE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1"/>
        <p:cNvGrpSpPr/>
        <p:nvPr/>
      </p:nvGrpSpPr>
      <p:grpSpPr>
        <a:xfrm>
          <a:off x="0" y="0"/>
          <a:ext cx="0" cy="0"/>
          <a:chOff x="0" y="0"/>
          <a:chExt cx="0" cy="0"/>
        </a:xfrm>
      </p:grpSpPr>
      <p:sp>
        <p:nvSpPr>
          <p:cNvPr id="72" name="Google Shape;72;p11"/>
          <p:cNvSpPr txBox="1">
            <a:spLocks noGrp="1"/>
          </p:cNvSpPr>
          <p:nvPr>
            <p:ph type="title" hasCustomPrompt="1"/>
          </p:nvPr>
        </p:nvSpPr>
        <p:spPr>
          <a:xfrm>
            <a:off x="713225" y="1121450"/>
            <a:ext cx="4557300" cy="1244100"/>
          </a:xfrm>
          <a:prstGeom prst="rect">
            <a:avLst/>
          </a:prstGeom>
        </p:spPr>
        <p:txBody>
          <a:bodyPr spcFirstLastPara="1" wrap="square" lIns="91425" tIns="91425" rIns="91425" bIns="91425" anchor="t" anchorCtr="0">
            <a:noAutofit/>
          </a:bodyPr>
          <a:lstStyle>
            <a:lvl1pPr lvl="0">
              <a:spcBef>
                <a:spcPts val="0"/>
              </a:spcBef>
              <a:spcAft>
                <a:spcPts val="0"/>
              </a:spcAft>
              <a:buSzPts val="9600"/>
              <a:buNone/>
              <a:defRPr sz="6000" b="1">
                <a:solidFill>
                  <a:schemeClr val="lt1"/>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73" name="Google Shape;73;p11"/>
          <p:cNvSpPr txBox="1">
            <a:spLocks noGrp="1"/>
          </p:cNvSpPr>
          <p:nvPr>
            <p:ph type="subTitle" idx="1"/>
          </p:nvPr>
        </p:nvSpPr>
        <p:spPr>
          <a:xfrm>
            <a:off x="713225" y="2632600"/>
            <a:ext cx="3870000" cy="7134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2000">
                <a:solidFill>
                  <a:schemeClr val="lt1"/>
                </a:solidFill>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cxnSp>
        <p:nvCxnSpPr>
          <p:cNvPr id="74" name="Google Shape;74;p11"/>
          <p:cNvCxnSpPr/>
          <p:nvPr/>
        </p:nvCxnSpPr>
        <p:spPr>
          <a:xfrm>
            <a:off x="-30900" y="4585175"/>
            <a:ext cx="3226200" cy="0"/>
          </a:xfrm>
          <a:prstGeom prst="straightConnector1">
            <a:avLst/>
          </a:prstGeom>
          <a:noFill/>
          <a:ln w="19050" cap="flat" cmpd="sng">
            <a:solidFill>
              <a:schemeClr val="lt1"/>
            </a:solidFill>
            <a:prstDash val="solid"/>
            <a:round/>
            <a:headEnd type="none" w="med" len="med"/>
            <a:tailEnd type="none" w="med" len="med"/>
          </a:ln>
        </p:spPr>
      </p:cxnSp>
      <p:cxnSp>
        <p:nvCxnSpPr>
          <p:cNvPr id="75" name="Google Shape;75;p11"/>
          <p:cNvCxnSpPr/>
          <p:nvPr/>
        </p:nvCxnSpPr>
        <p:spPr>
          <a:xfrm rot="10800000">
            <a:off x="8610900" y="-11300"/>
            <a:ext cx="0" cy="3524400"/>
          </a:xfrm>
          <a:prstGeom prst="straightConnector1">
            <a:avLst/>
          </a:prstGeom>
          <a:noFill/>
          <a:ln w="19050" cap="flat" cmpd="sng">
            <a:solidFill>
              <a:schemeClr val="lt1"/>
            </a:solidFill>
            <a:prstDash val="solid"/>
            <a:round/>
            <a:headEnd type="none" w="med" len="med"/>
            <a:tailEnd type="none" w="med" len="med"/>
          </a:ln>
        </p:spPr>
      </p:cxnSp>
      <p:sp>
        <p:nvSpPr>
          <p:cNvPr id="76" name="Google Shape;76;p11"/>
          <p:cNvSpPr/>
          <p:nvPr/>
        </p:nvSpPr>
        <p:spPr>
          <a:xfrm rot="-5400000">
            <a:off x="8139665" y="4099296"/>
            <a:ext cx="855776" cy="113150"/>
          </a:xfrm>
          <a:prstGeom prst="rect">
            <a:avLst/>
          </a:prstGeom>
        </p:spPr>
        <p:txBody>
          <a:bodyPr>
            <a:prstTxWarp prst="textPlain">
              <a:avLst/>
            </a:prstTxWarp>
          </a:bodyPr>
          <a:lstStyle/>
          <a:p>
            <a:pPr lvl="0" algn="ctr"/>
            <a:r>
              <a:rPr b="0" i="0">
                <a:ln>
                  <a:noFill/>
                </a:ln>
                <a:solidFill>
                  <a:schemeClr val="lt1"/>
                </a:solidFill>
                <a:latin typeface="Darker Grotesque;900"/>
              </a:rPr>
              <a:t>MEDICINE</a:t>
            </a:r>
          </a:p>
        </p:txBody>
      </p:sp>
      <p:sp>
        <p:nvSpPr>
          <p:cNvPr id="77" name="Google Shape;77;p11"/>
          <p:cNvSpPr/>
          <p:nvPr/>
        </p:nvSpPr>
        <p:spPr>
          <a:xfrm rot="5400000" flipH="1">
            <a:off x="8231490" y="4099296"/>
            <a:ext cx="855776" cy="113150"/>
          </a:xfrm>
          <a:prstGeom prst="rect">
            <a:avLst/>
          </a:prstGeom>
        </p:spPr>
        <p:txBody>
          <a:bodyPr>
            <a:prstTxWarp prst="textPlain">
              <a:avLst/>
            </a:prstTxWarp>
          </a:bodyPr>
          <a:lstStyle/>
          <a:p>
            <a:pPr lvl="0" algn="ctr"/>
            <a:r>
              <a:rPr b="0" i="0">
                <a:ln>
                  <a:noFill/>
                </a:ln>
                <a:solidFill>
                  <a:schemeClr val="lt1"/>
                </a:solidFill>
                <a:latin typeface="Darker Grotesque;900"/>
              </a:rPr>
              <a:t>MEDICINE</a:t>
            </a:r>
          </a:p>
        </p:txBody>
      </p:sp>
    </p:spTree>
  </p:cSld>
  <p:clrMapOvr>
    <a:masterClrMapping/>
  </p:clrMapOvr>
  <p:extLst>
    <p:ext uri="{DCECCB84-F9BA-43D5-87BE-67443E8EF086}">
      <p15:sldGuideLst xmlns:p15="http://schemas.microsoft.com/office/powerpoint/2012/main">
        <p15:guide id="1" orient="horz" pos="2888">
          <p15:clr>
            <a:srgbClr val="FA7B17"/>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78"/>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BLANK_1_1_1_1_2">
    <p:spTree>
      <p:nvGrpSpPr>
        <p:cNvPr id="1" name="Shape 79"/>
        <p:cNvGrpSpPr/>
        <p:nvPr/>
      </p:nvGrpSpPr>
      <p:grpSpPr>
        <a:xfrm>
          <a:off x="0" y="0"/>
          <a:ext cx="0" cy="0"/>
          <a:chOff x="0" y="0"/>
          <a:chExt cx="0" cy="0"/>
        </a:xfrm>
      </p:grpSpPr>
      <p:sp>
        <p:nvSpPr>
          <p:cNvPr id="80" name="Google Shape;80;p13"/>
          <p:cNvSpPr txBox="1">
            <a:spLocks noGrp="1"/>
          </p:cNvSpPr>
          <p:nvPr>
            <p:ph type="title"/>
          </p:nvPr>
        </p:nvSpPr>
        <p:spPr>
          <a:xfrm>
            <a:off x="3129800" y="1718590"/>
            <a:ext cx="2874300" cy="527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2500"/>
              <a:buNone/>
              <a:defRPr sz="22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1" name="Google Shape;81;p13"/>
          <p:cNvSpPr txBox="1">
            <a:spLocks noGrp="1"/>
          </p:cNvSpPr>
          <p:nvPr>
            <p:ph type="subTitle" idx="1"/>
          </p:nvPr>
        </p:nvSpPr>
        <p:spPr>
          <a:xfrm>
            <a:off x="3129800" y="2102900"/>
            <a:ext cx="2362200" cy="630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2" name="Google Shape;82;p13"/>
          <p:cNvSpPr txBox="1">
            <a:spLocks noGrp="1"/>
          </p:cNvSpPr>
          <p:nvPr>
            <p:ph type="title" idx="2"/>
          </p:nvPr>
        </p:nvSpPr>
        <p:spPr>
          <a:xfrm>
            <a:off x="6000000" y="1718590"/>
            <a:ext cx="2610900" cy="527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2500"/>
              <a:buNone/>
              <a:defRPr sz="22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3" name="Google Shape;83;p13"/>
          <p:cNvSpPr txBox="1">
            <a:spLocks noGrp="1"/>
          </p:cNvSpPr>
          <p:nvPr>
            <p:ph type="subTitle" idx="3"/>
          </p:nvPr>
        </p:nvSpPr>
        <p:spPr>
          <a:xfrm>
            <a:off x="6000000" y="2102900"/>
            <a:ext cx="2362200" cy="630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4" name="Google Shape;84;p13"/>
          <p:cNvSpPr txBox="1">
            <a:spLocks noGrp="1"/>
          </p:cNvSpPr>
          <p:nvPr>
            <p:ph type="title" idx="4"/>
          </p:nvPr>
        </p:nvSpPr>
        <p:spPr>
          <a:xfrm>
            <a:off x="3129800" y="3312443"/>
            <a:ext cx="2874300" cy="527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2500"/>
              <a:buNone/>
              <a:defRPr sz="22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5" name="Google Shape;85;p13"/>
          <p:cNvSpPr txBox="1">
            <a:spLocks noGrp="1"/>
          </p:cNvSpPr>
          <p:nvPr>
            <p:ph type="subTitle" idx="5"/>
          </p:nvPr>
        </p:nvSpPr>
        <p:spPr>
          <a:xfrm>
            <a:off x="3129800" y="3695127"/>
            <a:ext cx="2362200" cy="630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6" name="Google Shape;86;p13"/>
          <p:cNvSpPr txBox="1">
            <a:spLocks noGrp="1"/>
          </p:cNvSpPr>
          <p:nvPr>
            <p:ph type="title" idx="6"/>
          </p:nvPr>
        </p:nvSpPr>
        <p:spPr>
          <a:xfrm>
            <a:off x="6000000" y="3312443"/>
            <a:ext cx="2592300" cy="527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2500"/>
              <a:buNone/>
              <a:defRPr sz="22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7" name="Google Shape;87;p13"/>
          <p:cNvSpPr txBox="1">
            <a:spLocks noGrp="1"/>
          </p:cNvSpPr>
          <p:nvPr>
            <p:ph type="subTitle" idx="7"/>
          </p:nvPr>
        </p:nvSpPr>
        <p:spPr>
          <a:xfrm>
            <a:off x="6000000" y="3695130"/>
            <a:ext cx="2362200" cy="630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8" name="Google Shape;88;p13"/>
          <p:cNvSpPr txBox="1">
            <a:spLocks noGrp="1"/>
          </p:cNvSpPr>
          <p:nvPr>
            <p:ph type="title" idx="8"/>
          </p:nvPr>
        </p:nvSpPr>
        <p:spPr>
          <a:xfrm>
            <a:off x="2277400" y="445025"/>
            <a:ext cx="6146700" cy="7206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3000"/>
              <a:buNone/>
              <a:defRPr sz="3800" b="1"/>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9" name="Google Shape;89;p13"/>
          <p:cNvSpPr txBox="1">
            <a:spLocks noGrp="1"/>
          </p:cNvSpPr>
          <p:nvPr>
            <p:ph type="title" idx="9" hasCustomPrompt="1"/>
          </p:nvPr>
        </p:nvSpPr>
        <p:spPr>
          <a:xfrm>
            <a:off x="3129800" y="1205628"/>
            <a:ext cx="792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500">
                <a:solidFill>
                  <a:srgbClr val="10112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0" name="Google Shape;90;p13"/>
          <p:cNvSpPr txBox="1">
            <a:spLocks noGrp="1"/>
          </p:cNvSpPr>
          <p:nvPr>
            <p:ph type="title" idx="13" hasCustomPrompt="1"/>
          </p:nvPr>
        </p:nvSpPr>
        <p:spPr>
          <a:xfrm>
            <a:off x="3129800" y="2799184"/>
            <a:ext cx="792300" cy="559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500">
                <a:solidFill>
                  <a:srgbClr val="10112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1" name="Google Shape;91;p13"/>
          <p:cNvSpPr txBox="1">
            <a:spLocks noGrp="1"/>
          </p:cNvSpPr>
          <p:nvPr>
            <p:ph type="title" idx="14" hasCustomPrompt="1"/>
          </p:nvPr>
        </p:nvSpPr>
        <p:spPr>
          <a:xfrm>
            <a:off x="6000000" y="1205628"/>
            <a:ext cx="792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500">
                <a:solidFill>
                  <a:srgbClr val="10112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2" name="Google Shape;92;p13"/>
          <p:cNvSpPr txBox="1">
            <a:spLocks noGrp="1"/>
          </p:cNvSpPr>
          <p:nvPr>
            <p:ph type="title" idx="15" hasCustomPrompt="1"/>
          </p:nvPr>
        </p:nvSpPr>
        <p:spPr>
          <a:xfrm>
            <a:off x="6000000" y="2785875"/>
            <a:ext cx="792300" cy="559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500">
                <a:solidFill>
                  <a:srgbClr val="10112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3" name="Google Shape;93;p13"/>
          <p:cNvSpPr/>
          <p:nvPr/>
        </p:nvSpPr>
        <p:spPr>
          <a:xfrm rot="-5400000">
            <a:off x="75256" y="4088620"/>
            <a:ext cx="876350" cy="113926"/>
          </a:xfrm>
          <a:prstGeom prst="rect">
            <a:avLst/>
          </a:prstGeom>
        </p:spPr>
        <p:txBody>
          <a:bodyPr>
            <a:prstTxWarp prst="textPlain">
              <a:avLst/>
            </a:prstTxWarp>
          </a:bodyPr>
          <a:lstStyle/>
          <a:p>
            <a:pPr lvl="0" algn="ctr"/>
            <a:r>
              <a:rPr b="0" i="0">
                <a:ln>
                  <a:noFill/>
                </a:ln>
                <a:solidFill>
                  <a:schemeClr val="dk1"/>
                </a:solidFill>
                <a:latin typeface="Darker Grotesque;900"/>
              </a:rPr>
              <a:t>CONTENTS</a:t>
            </a:r>
          </a:p>
        </p:txBody>
      </p:sp>
      <p:sp>
        <p:nvSpPr>
          <p:cNvPr id="94" name="Google Shape;94;p13"/>
          <p:cNvSpPr/>
          <p:nvPr/>
        </p:nvSpPr>
        <p:spPr>
          <a:xfrm rot="5400000" flipH="1">
            <a:off x="166305" y="4088620"/>
            <a:ext cx="876350" cy="113926"/>
          </a:xfrm>
          <a:prstGeom prst="rect">
            <a:avLst/>
          </a:prstGeom>
        </p:spPr>
        <p:txBody>
          <a:bodyPr>
            <a:prstTxWarp prst="textPlain">
              <a:avLst/>
            </a:prstTxWarp>
          </a:bodyPr>
          <a:lstStyle/>
          <a:p>
            <a:pPr lvl="0" algn="ctr"/>
            <a:r>
              <a:rPr b="0" i="0">
                <a:ln>
                  <a:noFill/>
                </a:ln>
                <a:solidFill>
                  <a:schemeClr val="dk1"/>
                </a:solidFill>
                <a:latin typeface="Darker Grotesque;900"/>
              </a:rPr>
              <a:t>CONTENTS</a:t>
            </a:r>
          </a:p>
        </p:txBody>
      </p:sp>
      <p:cxnSp>
        <p:nvCxnSpPr>
          <p:cNvPr id="95" name="Google Shape;95;p13"/>
          <p:cNvCxnSpPr/>
          <p:nvPr/>
        </p:nvCxnSpPr>
        <p:spPr>
          <a:xfrm>
            <a:off x="3207700" y="4585168"/>
            <a:ext cx="6192000" cy="0"/>
          </a:xfrm>
          <a:prstGeom prst="straightConnector1">
            <a:avLst/>
          </a:prstGeom>
          <a:noFill/>
          <a:ln w="19050" cap="flat" cmpd="sng">
            <a:solidFill>
              <a:schemeClr val="dk1"/>
            </a:solidFill>
            <a:prstDash val="solid"/>
            <a:round/>
            <a:headEnd type="none" w="med" len="med"/>
            <a:tailEnd type="none" w="med" len="med"/>
          </a:ln>
        </p:spPr>
      </p:cxnSp>
      <p:cxnSp>
        <p:nvCxnSpPr>
          <p:cNvPr id="96" name="Google Shape;96;p13"/>
          <p:cNvCxnSpPr/>
          <p:nvPr/>
        </p:nvCxnSpPr>
        <p:spPr>
          <a:xfrm rot="10800000">
            <a:off x="561911" y="-55446"/>
            <a:ext cx="0" cy="3552000"/>
          </a:xfrm>
          <a:prstGeom prst="straightConnector1">
            <a:avLst/>
          </a:prstGeom>
          <a:noFill/>
          <a:ln w="19050" cap="flat" cmpd="sng">
            <a:solidFill>
              <a:schemeClr val="dk1"/>
            </a:solidFill>
            <a:prstDash val="solid"/>
            <a:round/>
            <a:headEnd type="none" w="med" len="med"/>
            <a:tailEnd type="none" w="med" len="med"/>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
  <p:cSld name="CUSTOM_1">
    <p:bg>
      <p:bgPr>
        <a:solidFill>
          <a:schemeClr val="dk1"/>
        </a:solidFill>
        <a:effectLst/>
      </p:bgPr>
    </p:bg>
    <p:spTree>
      <p:nvGrpSpPr>
        <p:cNvPr id="1" name="Shape 97"/>
        <p:cNvGrpSpPr/>
        <p:nvPr/>
      </p:nvGrpSpPr>
      <p:grpSpPr>
        <a:xfrm>
          <a:off x="0" y="0"/>
          <a:ext cx="0" cy="0"/>
          <a:chOff x="0" y="0"/>
          <a:chExt cx="0" cy="0"/>
        </a:xfrm>
      </p:grpSpPr>
      <p:sp>
        <p:nvSpPr>
          <p:cNvPr id="98" name="Google Shape;98;p14"/>
          <p:cNvSpPr txBox="1">
            <a:spLocks noGrp="1"/>
          </p:cNvSpPr>
          <p:nvPr>
            <p:ph type="subTitle" idx="1"/>
          </p:nvPr>
        </p:nvSpPr>
        <p:spPr>
          <a:xfrm>
            <a:off x="4773375" y="3127537"/>
            <a:ext cx="3346200" cy="1354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solidFill>
                  <a:schemeClr val="lt1"/>
                </a:solidFill>
              </a:defRPr>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99" name="Google Shape;99;p14"/>
          <p:cNvSpPr txBox="1">
            <a:spLocks noGrp="1"/>
          </p:cNvSpPr>
          <p:nvPr>
            <p:ph type="title"/>
          </p:nvPr>
        </p:nvSpPr>
        <p:spPr>
          <a:xfrm>
            <a:off x="4338150" y="902225"/>
            <a:ext cx="3776100" cy="14214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3000"/>
              <a:buNone/>
              <a:defRPr sz="3800" b="1">
                <a:solidFill>
                  <a:schemeClr val="lt1"/>
                </a:solidFill>
              </a:defRPr>
            </a:lvl1pPr>
            <a:lvl2pPr lvl="1" algn="r" rtl="0">
              <a:spcBef>
                <a:spcPts val="0"/>
              </a:spcBef>
              <a:spcAft>
                <a:spcPts val="0"/>
              </a:spcAft>
              <a:buSzPts val="3000"/>
              <a:buNone/>
              <a:defRPr/>
            </a:lvl2pPr>
            <a:lvl3pPr lvl="2" algn="r" rtl="0">
              <a:spcBef>
                <a:spcPts val="0"/>
              </a:spcBef>
              <a:spcAft>
                <a:spcPts val="0"/>
              </a:spcAft>
              <a:buSzPts val="3000"/>
              <a:buNone/>
              <a:defRPr/>
            </a:lvl3pPr>
            <a:lvl4pPr lvl="3" algn="r" rtl="0">
              <a:spcBef>
                <a:spcPts val="0"/>
              </a:spcBef>
              <a:spcAft>
                <a:spcPts val="0"/>
              </a:spcAft>
              <a:buSzPts val="3000"/>
              <a:buNone/>
              <a:defRPr/>
            </a:lvl4pPr>
            <a:lvl5pPr lvl="4" algn="r" rtl="0">
              <a:spcBef>
                <a:spcPts val="0"/>
              </a:spcBef>
              <a:spcAft>
                <a:spcPts val="0"/>
              </a:spcAft>
              <a:buSzPts val="3000"/>
              <a:buNone/>
              <a:defRPr/>
            </a:lvl5pPr>
            <a:lvl6pPr lvl="5" algn="r" rtl="0">
              <a:spcBef>
                <a:spcPts val="0"/>
              </a:spcBef>
              <a:spcAft>
                <a:spcPts val="0"/>
              </a:spcAft>
              <a:buSzPts val="3000"/>
              <a:buNone/>
              <a:defRPr/>
            </a:lvl6pPr>
            <a:lvl7pPr lvl="6" algn="r" rtl="0">
              <a:spcBef>
                <a:spcPts val="0"/>
              </a:spcBef>
              <a:spcAft>
                <a:spcPts val="0"/>
              </a:spcAft>
              <a:buSzPts val="3000"/>
              <a:buNone/>
              <a:defRPr/>
            </a:lvl7pPr>
            <a:lvl8pPr lvl="7" algn="r" rtl="0">
              <a:spcBef>
                <a:spcPts val="0"/>
              </a:spcBef>
              <a:spcAft>
                <a:spcPts val="0"/>
              </a:spcAft>
              <a:buSzPts val="3000"/>
              <a:buNone/>
              <a:defRPr/>
            </a:lvl8pPr>
            <a:lvl9pPr lvl="8" algn="r" rtl="0">
              <a:spcBef>
                <a:spcPts val="0"/>
              </a:spcBef>
              <a:spcAft>
                <a:spcPts val="0"/>
              </a:spcAft>
              <a:buSzPts val="3000"/>
              <a:buNone/>
              <a:defRPr/>
            </a:lvl9pPr>
          </a:lstStyle>
          <a:p>
            <a:endParaRPr/>
          </a:p>
        </p:txBody>
      </p:sp>
      <p:sp>
        <p:nvSpPr>
          <p:cNvPr id="100" name="Google Shape;100;p14"/>
          <p:cNvSpPr/>
          <p:nvPr/>
        </p:nvSpPr>
        <p:spPr>
          <a:xfrm rot="-5400000">
            <a:off x="-26451" y="3986913"/>
            <a:ext cx="1079764" cy="113926"/>
          </a:xfrm>
          <a:prstGeom prst="rect">
            <a:avLst/>
          </a:prstGeom>
        </p:spPr>
        <p:txBody>
          <a:bodyPr>
            <a:prstTxWarp prst="textPlain">
              <a:avLst/>
            </a:prstTxWarp>
          </a:bodyPr>
          <a:lstStyle/>
          <a:p>
            <a:pPr lvl="0" algn="ctr"/>
            <a:r>
              <a:rPr b="0" i="0">
                <a:ln>
                  <a:noFill/>
                </a:ln>
                <a:solidFill>
                  <a:schemeClr val="lt1"/>
                </a:solidFill>
                <a:latin typeface="Darker Grotesque;900"/>
              </a:rPr>
              <a:t>DISCUSSION</a:t>
            </a:r>
          </a:p>
        </p:txBody>
      </p:sp>
      <p:sp>
        <p:nvSpPr>
          <p:cNvPr id="101" name="Google Shape;101;p14"/>
          <p:cNvSpPr/>
          <p:nvPr/>
        </p:nvSpPr>
        <p:spPr>
          <a:xfrm rot="5400000" flipH="1">
            <a:off x="64598" y="3986913"/>
            <a:ext cx="1079764" cy="113926"/>
          </a:xfrm>
          <a:prstGeom prst="rect">
            <a:avLst/>
          </a:prstGeom>
        </p:spPr>
        <p:txBody>
          <a:bodyPr>
            <a:prstTxWarp prst="textPlain">
              <a:avLst/>
            </a:prstTxWarp>
          </a:bodyPr>
          <a:lstStyle/>
          <a:p>
            <a:pPr lvl="0" algn="ctr"/>
            <a:r>
              <a:rPr b="0" i="0">
                <a:ln>
                  <a:noFill/>
                </a:ln>
                <a:solidFill>
                  <a:schemeClr val="lt1"/>
                </a:solidFill>
                <a:latin typeface="Darker Grotesque;900"/>
              </a:rPr>
              <a:t>DISCUSSION</a:t>
            </a:r>
          </a:p>
        </p:txBody>
      </p:sp>
      <p:cxnSp>
        <p:nvCxnSpPr>
          <p:cNvPr id="102" name="Google Shape;102;p14"/>
          <p:cNvCxnSpPr/>
          <p:nvPr/>
        </p:nvCxnSpPr>
        <p:spPr>
          <a:xfrm rot="10800000">
            <a:off x="561900" y="-55300"/>
            <a:ext cx="0" cy="3377700"/>
          </a:xfrm>
          <a:prstGeom prst="straightConnector1">
            <a:avLst/>
          </a:prstGeom>
          <a:noFill/>
          <a:ln w="19050" cap="flat" cmpd="sng">
            <a:solidFill>
              <a:schemeClr val="lt1"/>
            </a:solidFill>
            <a:prstDash val="solid"/>
            <a:round/>
            <a:headEnd type="none" w="med" len="med"/>
            <a:tailEnd type="none" w="med" len="med"/>
          </a:ln>
        </p:spPr>
      </p:cxnSp>
      <p:cxnSp>
        <p:nvCxnSpPr>
          <p:cNvPr id="103" name="Google Shape;103;p14"/>
          <p:cNvCxnSpPr/>
          <p:nvPr/>
        </p:nvCxnSpPr>
        <p:spPr>
          <a:xfrm>
            <a:off x="4876725" y="4585175"/>
            <a:ext cx="4523100" cy="0"/>
          </a:xfrm>
          <a:prstGeom prst="straightConnector1">
            <a:avLst/>
          </a:prstGeom>
          <a:noFill/>
          <a:ln w="19050" cap="flat" cmpd="sng">
            <a:solidFill>
              <a:schemeClr val="lt1"/>
            </a:solidFill>
            <a:prstDash val="solid"/>
            <a:round/>
            <a:headEnd type="none" w="med" len="med"/>
            <a:tailEnd type="none" w="med" len="med"/>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1">
  <p:cSld name="TITLE_AND_BODY_1">
    <p:spTree>
      <p:nvGrpSpPr>
        <p:cNvPr id="1" name="Shape 104"/>
        <p:cNvGrpSpPr/>
        <p:nvPr/>
      </p:nvGrpSpPr>
      <p:grpSpPr>
        <a:xfrm>
          <a:off x="0" y="0"/>
          <a:ext cx="0" cy="0"/>
          <a:chOff x="0" y="0"/>
          <a:chExt cx="0" cy="0"/>
        </a:xfrm>
      </p:grpSpPr>
      <p:sp>
        <p:nvSpPr>
          <p:cNvPr id="105" name="Google Shape;105;p15"/>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3000"/>
              <a:buNone/>
              <a:defRPr b="1"/>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06" name="Google Shape;106;p15"/>
          <p:cNvSpPr txBox="1">
            <a:spLocks noGrp="1"/>
          </p:cNvSpPr>
          <p:nvPr>
            <p:ph type="body" idx="1"/>
          </p:nvPr>
        </p:nvSpPr>
        <p:spPr>
          <a:xfrm>
            <a:off x="720000" y="1408875"/>
            <a:ext cx="7704000" cy="31950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Char char="●"/>
              <a:defRPr>
                <a:solidFill>
                  <a:srgbClr val="434343"/>
                </a:solidFill>
              </a:defRPr>
            </a:lvl1pPr>
            <a:lvl2pPr marL="914400" lvl="1" indent="-317500" rtl="0">
              <a:lnSpc>
                <a:spcPct val="115000"/>
              </a:lnSpc>
              <a:spcBef>
                <a:spcPts val="0"/>
              </a:spcBef>
              <a:spcAft>
                <a:spcPts val="0"/>
              </a:spcAft>
              <a:buClr>
                <a:srgbClr val="15325B"/>
              </a:buClr>
              <a:buSzPts val="1400"/>
              <a:buFont typeface="Darker Grotesque SemiBold"/>
              <a:buChar char="○"/>
              <a:defRPr>
                <a:solidFill>
                  <a:srgbClr val="434343"/>
                </a:solidFill>
              </a:defRPr>
            </a:lvl2pPr>
            <a:lvl3pPr marL="1371600" lvl="2" indent="-317500" rtl="0">
              <a:lnSpc>
                <a:spcPct val="115000"/>
              </a:lnSpc>
              <a:spcBef>
                <a:spcPts val="0"/>
              </a:spcBef>
              <a:spcAft>
                <a:spcPts val="0"/>
              </a:spcAft>
              <a:buClr>
                <a:srgbClr val="15325B"/>
              </a:buClr>
              <a:buSzPts val="1400"/>
              <a:buFont typeface="Darker Grotesque SemiBold"/>
              <a:buChar char="■"/>
              <a:defRPr>
                <a:solidFill>
                  <a:srgbClr val="434343"/>
                </a:solidFill>
              </a:defRPr>
            </a:lvl3pPr>
            <a:lvl4pPr marL="1828800" lvl="3" indent="-317500" rtl="0">
              <a:lnSpc>
                <a:spcPct val="115000"/>
              </a:lnSpc>
              <a:spcBef>
                <a:spcPts val="0"/>
              </a:spcBef>
              <a:spcAft>
                <a:spcPts val="0"/>
              </a:spcAft>
              <a:buClr>
                <a:srgbClr val="15325B"/>
              </a:buClr>
              <a:buSzPts val="1400"/>
              <a:buFont typeface="Darker Grotesque SemiBold"/>
              <a:buChar char="●"/>
              <a:defRPr>
                <a:solidFill>
                  <a:srgbClr val="434343"/>
                </a:solidFill>
              </a:defRPr>
            </a:lvl4pPr>
            <a:lvl5pPr marL="2286000" lvl="4" indent="-317500" rtl="0">
              <a:lnSpc>
                <a:spcPct val="115000"/>
              </a:lnSpc>
              <a:spcBef>
                <a:spcPts val="0"/>
              </a:spcBef>
              <a:spcAft>
                <a:spcPts val="0"/>
              </a:spcAft>
              <a:buClr>
                <a:srgbClr val="15325B"/>
              </a:buClr>
              <a:buSzPts val="1400"/>
              <a:buFont typeface="Darker Grotesque SemiBold"/>
              <a:buChar char="○"/>
              <a:defRPr>
                <a:solidFill>
                  <a:srgbClr val="434343"/>
                </a:solidFill>
              </a:defRPr>
            </a:lvl5pPr>
            <a:lvl6pPr marL="2743200" lvl="5" indent="-317500" rtl="0">
              <a:lnSpc>
                <a:spcPct val="115000"/>
              </a:lnSpc>
              <a:spcBef>
                <a:spcPts val="0"/>
              </a:spcBef>
              <a:spcAft>
                <a:spcPts val="0"/>
              </a:spcAft>
              <a:buClr>
                <a:srgbClr val="15325B"/>
              </a:buClr>
              <a:buSzPts val="1400"/>
              <a:buFont typeface="Darker Grotesque SemiBold"/>
              <a:buChar char="■"/>
              <a:defRPr>
                <a:solidFill>
                  <a:srgbClr val="434343"/>
                </a:solidFill>
              </a:defRPr>
            </a:lvl6pPr>
            <a:lvl7pPr marL="3200400" lvl="6" indent="-317500" rtl="0">
              <a:lnSpc>
                <a:spcPct val="115000"/>
              </a:lnSpc>
              <a:spcBef>
                <a:spcPts val="0"/>
              </a:spcBef>
              <a:spcAft>
                <a:spcPts val="0"/>
              </a:spcAft>
              <a:buClr>
                <a:srgbClr val="15325B"/>
              </a:buClr>
              <a:buSzPts val="1400"/>
              <a:buFont typeface="Darker Grotesque SemiBold"/>
              <a:buChar char="●"/>
              <a:defRPr>
                <a:solidFill>
                  <a:srgbClr val="434343"/>
                </a:solidFill>
              </a:defRPr>
            </a:lvl7pPr>
            <a:lvl8pPr marL="3657600" lvl="7" indent="-317500" rtl="0">
              <a:lnSpc>
                <a:spcPct val="115000"/>
              </a:lnSpc>
              <a:spcBef>
                <a:spcPts val="0"/>
              </a:spcBef>
              <a:spcAft>
                <a:spcPts val="0"/>
              </a:spcAft>
              <a:buClr>
                <a:srgbClr val="15325B"/>
              </a:buClr>
              <a:buSzPts val="1400"/>
              <a:buFont typeface="Darker Grotesque SemiBold"/>
              <a:buChar char="○"/>
              <a:defRPr>
                <a:solidFill>
                  <a:srgbClr val="434343"/>
                </a:solidFill>
              </a:defRPr>
            </a:lvl8pPr>
            <a:lvl9pPr marL="4114800" lvl="8" indent="-317500" rtl="0">
              <a:lnSpc>
                <a:spcPct val="115000"/>
              </a:lnSpc>
              <a:spcBef>
                <a:spcPts val="0"/>
              </a:spcBef>
              <a:spcAft>
                <a:spcPts val="0"/>
              </a:spcAft>
              <a:buClr>
                <a:srgbClr val="15325B"/>
              </a:buClr>
              <a:buSzPts val="1400"/>
              <a:buFont typeface="Darker Grotesque SemiBold"/>
              <a:buChar char="■"/>
              <a:defRPr>
                <a:solidFill>
                  <a:srgbClr val="434343"/>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1">
  <p:cSld name="TITLE_AND_BODY_1_1">
    <p:spTree>
      <p:nvGrpSpPr>
        <p:cNvPr id="1" name="Shape 107"/>
        <p:cNvGrpSpPr/>
        <p:nvPr/>
      </p:nvGrpSpPr>
      <p:grpSpPr>
        <a:xfrm>
          <a:off x="0" y="0"/>
          <a:ext cx="0" cy="0"/>
          <a:chOff x="0" y="0"/>
          <a:chExt cx="0" cy="0"/>
        </a:xfrm>
      </p:grpSpPr>
      <p:sp>
        <p:nvSpPr>
          <p:cNvPr id="108" name="Google Shape;108;p16"/>
          <p:cNvSpPr txBox="1">
            <a:spLocks noGrp="1"/>
          </p:cNvSpPr>
          <p:nvPr>
            <p:ph type="title"/>
          </p:nvPr>
        </p:nvSpPr>
        <p:spPr>
          <a:xfrm>
            <a:off x="720000" y="445025"/>
            <a:ext cx="7704000" cy="707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3000"/>
              <a:buNone/>
              <a:defRPr sz="3800" b="1"/>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09" name="Google Shape;109;p16"/>
          <p:cNvSpPr/>
          <p:nvPr/>
        </p:nvSpPr>
        <p:spPr>
          <a:xfrm rot="-5400000">
            <a:off x="-81574" y="3964944"/>
            <a:ext cx="1190012" cy="113926"/>
          </a:xfrm>
          <a:prstGeom prst="rect">
            <a:avLst/>
          </a:prstGeom>
        </p:spPr>
        <p:txBody>
          <a:bodyPr>
            <a:prstTxWarp prst="textPlain">
              <a:avLst/>
            </a:prstTxWarp>
          </a:bodyPr>
          <a:lstStyle/>
          <a:p>
            <a:pPr lvl="0" algn="ctr"/>
            <a:r>
              <a:rPr b="0" i="0">
                <a:ln>
                  <a:noFill/>
                </a:ln>
                <a:solidFill>
                  <a:schemeClr val="dk1"/>
                </a:solidFill>
                <a:latin typeface="Darker Grotesque;900"/>
              </a:rPr>
              <a:t>EXAMINATION</a:t>
            </a:r>
          </a:p>
        </p:txBody>
      </p:sp>
      <p:sp>
        <p:nvSpPr>
          <p:cNvPr id="110" name="Google Shape;110;p16"/>
          <p:cNvSpPr/>
          <p:nvPr/>
        </p:nvSpPr>
        <p:spPr>
          <a:xfrm rot="5400000" flipH="1">
            <a:off x="9474" y="3964944"/>
            <a:ext cx="1190012" cy="113926"/>
          </a:xfrm>
          <a:prstGeom prst="rect">
            <a:avLst/>
          </a:prstGeom>
        </p:spPr>
        <p:txBody>
          <a:bodyPr>
            <a:prstTxWarp prst="textPlain">
              <a:avLst/>
            </a:prstTxWarp>
          </a:bodyPr>
          <a:lstStyle/>
          <a:p>
            <a:pPr lvl="0" algn="ctr"/>
            <a:r>
              <a:rPr b="0" i="0">
                <a:ln>
                  <a:noFill/>
                </a:ln>
                <a:solidFill>
                  <a:schemeClr val="dk1"/>
                </a:solidFill>
                <a:latin typeface="Darker Grotesque;900"/>
              </a:rPr>
              <a:t>EXAMINATION</a:t>
            </a:r>
          </a:p>
        </p:txBody>
      </p:sp>
      <p:cxnSp>
        <p:nvCxnSpPr>
          <p:cNvPr id="111" name="Google Shape;111;p16"/>
          <p:cNvCxnSpPr/>
          <p:nvPr/>
        </p:nvCxnSpPr>
        <p:spPr>
          <a:xfrm rot="10800000">
            <a:off x="561900" y="-55300"/>
            <a:ext cx="0" cy="3377700"/>
          </a:xfrm>
          <a:prstGeom prst="straightConnector1">
            <a:avLst/>
          </a:prstGeom>
          <a:noFill/>
          <a:ln w="19050" cap="flat" cmpd="sng">
            <a:solidFill>
              <a:schemeClr val="dk1"/>
            </a:solidFill>
            <a:prstDash val="solid"/>
            <a:round/>
            <a:headEnd type="none" w="med" len="med"/>
            <a:tailEnd type="none" w="med" len="med"/>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2">
  <p:cSld name="TITLE_AND_BODY_1_1_1">
    <p:bg>
      <p:bgPr>
        <a:solidFill>
          <a:schemeClr val="dk1"/>
        </a:solidFill>
        <a:effectLst/>
      </p:bgPr>
    </p:bg>
    <p:spTree>
      <p:nvGrpSpPr>
        <p:cNvPr id="1" name="Shape 112"/>
        <p:cNvGrpSpPr/>
        <p:nvPr/>
      </p:nvGrpSpPr>
      <p:grpSpPr>
        <a:xfrm>
          <a:off x="0" y="0"/>
          <a:ext cx="0" cy="0"/>
          <a:chOff x="0" y="0"/>
          <a:chExt cx="0" cy="0"/>
        </a:xfrm>
      </p:grpSpPr>
      <p:sp>
        <p:nvSpPr>
          <p:cNvPr id="113" name="Google Shape;113;p17"/>
          <p:cNvSpPr txBox="1">
            <a:spLocks noGrp="1"/>
          </p:cNvSpPr>
          <p:nvPr>
            <p:ph type="title"/>
          </p:nvPr>
        </p:nvSpPr>
        <p:spPr>
          <a:xfrm>
            <a:off x="720000" y="445025"/>
            <a:ext cx="7704000" cy="6858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lt1"/>
              </a:buClr>
              <a:buSzPts val="3000"/>
              <a:buNone/>
              <a:defRPr sz="3800" b="1">
                <a:solidFill>
                  <a:schemeClr val="lt1"/>
                </a:solidFill>
              </a:defRPr>
            </a:lvl1pPr>
            <a:lvl2pPr lvl="1" rtl="0">
              <a:spcBef>
                <a:spcPts val="0"/>
              </a:spcBef>
              <a:spcAft>
                <a:spcPts val="0"/>
              </a:spcAft>
              <a:buClr>
                <a:schemeClr val="lt1"/>
              </a:buClr>
              <a:buSzPts val="3000"/>
              <a:buNone/>
              <a:defRPr>
                <a:solidFill>
                  <a:schemeClr val="lt1"/>
                </a:solidFill>
              </a:defRPr>
            </a:lvl2pPr>
            <a:lvl3pPr lvl="2" rtl="0">
              <a:spcBef>
                <a:spcPts val="0"/>
              </a:spcBef>
              <a:spcAft>
                <a:spcPts val="0"/>
              </a:spcAft>
              <a:buClr>
                <a:schemeClr val="lt1"/>
              </a:buClr>
              <a:buSzPts val="3000"/>
              <a:buNone/>
              <a:defRPr>
                <a:solidFill>
                  <a:schemeClr val="lt1"/>
                </a:solidFill>
              </a:defRPr>
            </a:lvl3pPr>
            <a:lvl4pPr lvl="3" rtl="0">
              <a:spcBef>
                <a:spcPts val="0"/>
              </a:spcBef>
              <a:spcAft>
                <a:spcPts val="0"/>
              </a:spcAft>
              <a:buClr>
                <a:schemeClr val="lt1"/>
              </a:buClr>
              <a:buSzPts val="3000"/>
              <a:buNone/>
              <a:defRPr>
                <a:solidFill>
                  <a:schemeClr val="lt1"/>
                </a:solidFill>
              </a:defRPr>
            </a:lvl4pPr>
            <a:lvl5pPr lvl="4" rtl="0">
              <a:spcBef>
                <a:spcPts val="0"/>
              </a:spcBef>
              <a:spcAft>
                <a:spcPts val="0"/>
              </a:spcAft>
              <a:buClr>
                <a:schemeClr val="lt1"/>
              </a:buClr>
              <a:buSzPts val="3000"/>
              <a:buNone/>
              <a:defRPr>
                <a:solidFill>
                  <a:schemeClr val="lt1"/>
                </a:solidFill>
              </a:defRPr>
            </a:lvl5pPr>
            <a:lvl6pPr lvl="5" rtl="0">
              <a:spcBef>
                <a:spcPts val="0"/>
              </a:spcBef>
              <a:spcAft>
                <a:spcPts val="0"/>
              </a:spcAft>
              <a:buClr>
                <a:schemeClr val="lt1"/>
              </a:buClr>
              <a:buSzPts val="3000"/>
              <a:buNone/>
              <a:defRPr>
                <a:solidFill>
                  <a:schemeClr val="lt1"/>
                </a:solidFill>
              </a:defRPr>
            </a:lvl6pPr>
            <a:lvl7pPr lvl="6" rtl="0">
              <a:spcBef>
                <a:spcPts val="0"/>
              </a:spcBef>
              <a:spcAft>
                <a:spcPts val="0"/>
              </a:spcAft>
              <a:buClr>
                <a:schemeClr val="lt1"/>
              </a:buClr>
              <a:buSzPts val="3000"/>
              <a:buNone/>
              <a:defRPr>
                <a:solidFill>
                  <a:schemeClr val="lt1"/>
                </a:solidFill>
              </a:defRPr>
            </a:lvl7pPr>
            <a:lvl8pPr lvl="7" rtl="0">
              <a:spcBef>
                <a:spcPts val="0"/>
              </a:spcBef>
              <a:spcAft>
                <a:spcPts val="0"/>
              </a:spcAft>
              <a:buClr>
                <a:schemeClr val="lt1"/>
              </a:buClr>
              <a:buSzPts val="3000"/>
              <a:buNone/>
              <a:defRPr>
                <a:solidFill>
                  <a:schemeClr val="lt1"/>
                </a:solidFill>
              </a:defRPr>
            </a:lvl8pPr>
            <a:lvl9pPr lvl="8" rtl="0">
              <a:spcBef>
                <a:spcPts val="0"/>
              </a:spcBef>
              <a:spcAft>
                <a:spcPts val="0"/>
              </a:spcAft>
              <a:buClr>
                <a:schemeClr val="lt1"/>
              </a:buClr>
              <a:buSzPts val="3000"/>
              <a:buNone/>
              <a:defRPr>
                <a:solidFill>
                  <a:schemeClr val="lt1"/>
                </a:solidFill>
              </a:defRPr>
            </a:lvl9pPr>
          </a:lstStyle>
          <a:p>
            <a:endParaRPr/>
          </a:p>
        </p:txBody>
      </p:sp>
      <p:cxnSp>
        <p:nvCxnSpPr>
          <p:cNvPr id="114" name="Google Shape;114;p17"/>
          <p:cNvCxnSpPr/>
          <p:nvPr/>
        </p:nvCxnSpPr>
        <p:spPr>
          <a:xfrm rot="10800000">
            <a:off x="8610900" y="-11350"/>
            <a:ext cx="0" cy="3533100"/>
          </a:xfrm>
          <a:prstGeom prst="straightConnector1">
            <a:avLst/>
          </a:prstGeom>
          <a:noFill/>
          <a:ln w="19050" cap="flat" cmpd="sng">
            <a:solidFill>
              <a:schemeClr val="lt1"/>
            </a:solidFill>
            <a:prstDash val="solid"/>
            <a:round/>
            <a:headEnd type="none" w="med" len="med"/>
            <a:tailEnd type="none" w="med" len="med"/>
          </a:ln>
        </p:spPr>
      </p:cxnSp>
      <p:sp>
        <p:nvSpPr>
          <p:cNvPr id="115" name="Google Shape;115;p17"/>
          <p:cNvSpPr/>
          <p:nvPr/>
        </p:nvSpPr>
        <p:spPr>
          <a:xfrm rot="-5400000">
            <a:off x="8147817" y="4140602"/>
            <a:ext cx="839472" cy="113150"/>
          </a:xfrm>
          <a:prstGeom prst="rect">
            <a:avLst/>
          </a:prstGeom>
        </p:spPr>
        <p:txBody>
          <a:bodyPr>
            <a:prstTxWarp prst="textPlain">
              <a:avLst/>
            </a:prstTxWarp>
          </a:bodyPr>
          <a:lstStyle/>
          <a:p>
            <a:pPr lvl="0" algn="ctr"/>
            <a:r>
              <a:rPr b="0" i="0">
                <a:ln>
                  <a:noFill/>
                </a:ln>
                <a:solidFill>
                  <a:schemeClr val="lt1"/>
                </a:solidFill>
                <a:latin typeface="Darker Grotesque;900"/>
              </a:rPr>
              <a:t>FINDINGS</a:t>
            </a:r>
          </a:p>
        </p:txBody>
      </p:sp>
      <p:sp>
        <p:nvSpPr>
          <p:cNvPr id="116" name="Google Shape;116;p17"/>
          <p:cNvSpPr/>
          <p:nvPr/>
        </p:nvSpPr>
        <p:spPr>
          <a:xfrm rot="5400000" flipH="1">
            <a:off x="8239642" y="4140602"/>
            <a:ext cx="839472" cy="113150"/>
          </a:xfrm>
          <a:prstGeom prst="rect">
            <a:avLst/>
          </a:prstGeom>
        </p:spPr>
        <p:txBody>
          <a:bodyPr>
            <a:prstTxWarp prst="textPlain">
              <a:avLst/>
            </a:prstTxWarp>
          </a:bodyPr>
          <a:lstStyle/>
          <a:p>
            <a:pPr lvl="0" algn="ctr"/>
            <a:r>
              <a:rPr b="0" i="0">
                <a:ln>
                  <a:noFill/>
                </a:ln>
                <a:solidFill>
                  <a:schemeClr val="lt1"/>
                </a:solidFill>
                <a:latin typeface="Darker Grotesque;900"/>
              </a:rPr>
              <a:t>FINDINGS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3">
  <p:cSld name="TITLE_AND_BODY_1_1_1_1">
    <p:spTree>
      <p:nvGrpSpPr>
        <p:cNvPr id="1" name="Shape 117"/>
        <p:cNvGrpSpPr/>
        <p:nvPr/>
      </p:nvGrpSpPr>
      <p:grpSpPr>
        <a:xfrm>
          <a:off x="0" y="0"/>
          <a:ext cx="0" cy="0"/>
          <a:chOff x="0" y="0"/>
          <a:chExt cx="0" cy="0"/>
        </a:xfrm>
      </p:grpSpPr>
      <p:sp>
        <p:nvSpPr>
          <p:cNvPr id="118" name="Google Shape;118;p18"/>
          <p:cNvSpPr txBox="1">
            <a:spLocks noGrp="1"/>
          </p:cNvSpPr>
          <p:nvPr>
            <p:ph type="title"/>
          </p:nvPr>
        </p:nvSpPr>
        <p:spPr>
          <a:xfrm>
            <a:off x="720000" y="445025"/>
            <a:ext cx="7704000" cy="6861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3000"/>
              <a:buNone/>
              <a:defRPr sz="3800" b="1"/>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cxnSp>
        <p:nvCxnSpPr>
          <p:cNvPr id="119" name="Google Shape;119;p18"/>
          <p:cNvCxnSpPr/>
          <p:nvPr/>
        </p:nvCxnSpPr>
        <p:spPr>
          <a:xfrm rot="10800000">
            <a:off x="8610911" y="-11346"/>
            <a:ext cx="0" cy="3203100"/>
          </a:xfrm>
          <a:prstGeom prst="straightConnector1">
            <a:avLst/>
          </a:prstGeom>
          <a:noFill/>
          <a:ln w="19050" cap="flat" cmpd="sng">
            <a:solidFill>
              <a:schemeClr val="dk1"/>
            </a:solidFill>
            <a:prstDash val="solid"/>
            <a:round/>
            <a:headEnd type="none" w="med" len="med"/>
            <a:tailEnd type="none" w="med" len="med"/>
          </a:ln>
        </p:spPr>
      </p:cxnSp>
      <p:sp>
        <p:nvSpPr>
          <p:cNvPr id="120" name="Google Shape;120;p18"/>
          <p:cNvSpPr/>
          <p:nvPr/>
        </p:nvSpPr>
        <p:spPr>
          <a:xfrm rot="-5400000">
            <a:off x="8002147" y="3994156"/>
            <a:ext cx="1131588" cy="113926"/>
          </a:xfrm>
          <a:prstGeom prst="rect">
            <a:avLst/>
          </a:prstGeom>
        </p:spPr>
        <p:txBody>
          <a:bodyPr>
            <a:prstTxWarp prst="textPlain">
              <a:avLst/>
            </a:prstTxWarp>
          </a:bodyPr>
          <a:lstStyle/>
          <a:p>
            <a:pPr lvl="0" algn="ctr"/>
            <a:r>
              <a:rPr b="0" i="0">
                <a:ln>
                  <a:noFill/>
                </a:ln>
                <a:solidFill>
                  <a:schemeClr val="dk1"/>
                </a:solidFill>
                <a:latin typeface="Darker Grotesque;900"/>
              </a:rPr>
              <a:t>COMPARISON</a:t>
            </a:r>
          </a:p>
        </p:txBody>
      </p:sp>
      <p:sp>
        <p:nvSpPr>
          <p:cNvPr id="121" name="Google Shape;121;p18"/>
          <p:cNvSpPr/>
          <p:nvPr/>
        </p:nvSpPr>
        <p:spPr>
          <a:xfrm rot="5400000" flipH="1">
            <a:off x="8093195" y="3994156"/>
            <a:ext cx="1131588" cy="113926"/>
          </a:xfrm>
          <a:prstGeom prst="rect">
            <a:avLst/>
          </a:prstGeom>
        </p:spPr>
        <p:txBody>
          <a:bodyPr>
            <a:prstTxWarp prst="textPlain">
              <a:avLst/>
            </a:prstTxWarp>
          </a:bodyPr>
          <a:lstStyle/>
          <a:p>
            <a:pPr lvl="0" algn="ctr"/>
            <a:r>
              <a:rPr b="0" i="0">
                <a:ln>
                  <a:noFill/>
                </a:ln>
                <a:solidFill>
                  <a:schemeClr val="dk1"/>
                </a:solidFill>
                <a:latin typeface="Darker Grotesque;900"/>
              </a:rPr>
              <a:t>COMPARISON</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4">
  <p:cSld name="TITLE_AND_BODY_1_1_1_1_1">
    <p:bg>
      <p:bgPr>
        <a:solidFill>
          <a:schemeClr val="dk1"/>
        </a:solidFill>
        <a:effectLst/>
      </p:bgPr>
    </p:bg>
    <p:spTree>
      <p:nvGrpSpPr>
        <p:cNvPr id="1" name="Shape 122"/>
        <p:cNvGrpSpPr/>
        <p:nvPr/>
      </p:nvGrpSpPr>
      <p:grpSpPr>
        <a:xfrm>
          <a:off x="0" y="0"/>
          <a:ext cx="0" cy="0"/>
          <a:chOff x="0" y="0"/>
          <a:chExt cx="0" cy="0"/>
        </a:xfrm>
      </p:grpSpPr>
      <p:sp>
        <p:nvSpPr>
          <p:cNvPr id="123" name="Google Shape;123;p19"/>
          <p:cNvSpPr txBox="1">
            <a:spLocks noGrp="1"/>
          </p:cNvSpPr>
          <p:nvPr>
            <p:ph type="title"/>
          </p:nvPr>
        </p:nvSpPr>
        <p:spPr>
          <a:xfrm>
            <a:off x="720000" y="445025"/>
            <a:ext cx="7704000" cy="6786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lt1"/>
              </a:buClr>
              <a:buSzPts val="3000"/>
              <a:buNone/>
              <a:defRPr sz="3800" b="1">
                <a:solidFill>
                  <a:schemeClr val="lt1"/>
                </a:solidFill>
              </a:defRPr>
            </a:lvl1pPr>
            <a:lvl2pPr lvl="1" rtl="0">
              <a:spcBef>
                <a:spcPts val="0"/>
              </a:spcBef>
              <a:spcAft>
                <a:spcPts val="0"/>
              </a:spcAft>
              <a:buClr>
                <a:schemeClr val="lt1"/>
              </a:buClr>
              <a:buSzPts val="3000"/>
              <a:buNone/>
              <a:defRPr>
                <a:solidFill>
                  <a:schemeClr val="lt1"/>
                </a:solidFill>
              </a:defRPr>
            </a:lvl2pPr>
            <a:lvl3pPr lvl="2" rtl="0">
              <a:spcBef>
                <a:spcPts val="0"/>
              </a:spcBef>
              <a:spcAft>
                <a:spcPts val="0"/>
              </a:spcAft>
              <a:buClr>
                <a:schemeClr val="lt1"/>
              </a:buClr>
              <a:buSzPts val="3000"/>
              <a:buNone/>
              <a:defRPr>
                <a:solidFill>
                  <a:schemeClr val="lt1"/>
                </a:solidFill>
              </a:defRPr>
            </a:lvl3pPr>
            <a:lvl4pPr lvl="3" rtl="0">
              <a:spcBef>
                <a:spcPts val="0"/>
              </a:spcBef>
              <a:spcAft>
                <a:spcPts val="0"/>
              </a:spcAft>
              <a:buClr>
                <a:schemeClr val="lt1"/>
              </a:buClr>
              <a:buSzPts val="3000"/>
              <a:buNone/>
              <a:defRPr>
                <a:solidFill>
                  <a:schemeClr val="lt1"/>
                </a:solidFill>
              </a:defRPr>
            </a:lvl4pPr>
            <a:lvl5pPr lvl="4" rtl="0">
              <a:spcBef>
                <a:spcPts val="0"/>
              </a:spcBef>
              <a:spcAft>
                <a:spcPts val="0"/>
              </a:spcAft>
              <a:buClr>
                <a:schemeClr val="lt1"/>
              </a:buClr>
              <a:buSzPts val="3000"/>
              <a:buNone/>
              <a:defRPr>
                <a:solidFill>
                  <a:schemeClr val="lt1"/>
                </a:solidFill>
              </a:defRPr>
            </a:lvl5pPr>
            <a:lvl6pPr lvl="5" rtl="0">
              <a:spcBef>
                <a:spcPts val="0"/>
              </a:spcBef>
              <a:spcAft>
                <a:spcPts val="0"/>
              </a:spcAft>
              <a:buClr>
                <a:schemeClr val="lt1"/>
              </a:buClr>
              <a:buSzPts val="3000"/>
              <a:buNone/>
              <a:defRPr>
                <a:solidFill>
                  <a:schemeClr val="lt1"/>
                </a:solidFill>
              </a:defRPr>
            </a:lvl6pPr>
            <a:lvl7pPr lvl="6" rtl="0">
              <a:spcBef>
                <a:spcPts val="0"/>
              </a:spcBef>
              <a:spcAft>
                <a:spcPts val="0"/>
              </a:spcAft>
              <a:buClr>
                <a:schemeClr val="lt1"/>
              </a:buClr>
              <a:buSzPts val="3000"/>
              <a:buNone/>
              <a:defRPr>
                <a:solidFill>
                  <a:schemeClr val="lt1"/>
                </a:solidFill>
              </a:defRPr>
            </a:lvl7pPr>
            <a:lvl8pPr lvl="7" rtl="0">
              <a:spcBef>
                <a:spcPts val="0"/>
              </a:spcBef>
              <a:spcAft>
                <a:spcPts val="0"/>
              </a:spcAft>
              <a:buClr>
                <a:schemeClr val="lt1"/>
              </a:buClr>
              <a:buSzPts val="3000"/>
              <a:buNone/>
              <a:defRPr>
                <a:solidFill>
                  <a:schemeClr val="lt1"/>
                </a:solidFill>
              </a:defRPr>
            </a:lvl8pPr>
            <a:lvl9pPr lvl="8" rtl="0">
              <a:spcBef>
                <a:spcPts val="0"/>
              </a:spcBef>
              <a:spcAft>
                <a:spcPts val="0"/>
              </a:spcAft>
              <a:buClr>
                <a:schemeClr val="lt1"/>
              </a:buClr>
              <a:buSzPts val="3000"/>
              <a:buNone/>
              <a:defRPr>
                <a:solidFill>
                  <a:schemeClr val="lt1"/>
                </a:solidFill>
              </a:defRPr>
            </a:lvl9pPr>
          </a:lstStyle>
          <a:p>
            <a:endParaRPr/>
          </a:p>
        </p:txBody>
      </p:sp>
      <p:cxnSp>
        <p:nvCxnSpPr>
          <p:cNvPr id="124" name="Google Shape;124;p19"/>
          <p:cNvCxnSpPr/>
          <p:nvPr/>
        </p:nvCxnSpPr>
        <p:spPr>
          <a:xfrm>
            <a:off x="-30900" y="4585175"/>
            <a:ext cx="3114300" cy="0"/>
          </a:xfrm>
          <a:prstGeom prst="straightConnector1">
            <a:avLst/>
          </a:prstGeom>
          <a:noFill/>
          <a:ln w="19050" cap="flat" cmpd="sng">
            <a:solidFill>
              <a:schemeClr val="lt1"/>
            </a:solidFill>
            <a:prstDash val="solid"/>
            <a:round/>
            <a:headEnd type="none" w="med" len="med"/>
            <a:tailEnd type="none" w="med" len="med"/>
          </a:ln>
        </p:spPr>
      </p:cxnSp>
      <p:cxnSp>
        <p:nvCxnSpPr>
          <p:cNvPr id="125" name="Google Shape;125;p19"/>
          <p:cNvCxnSpPr/>
          <p:nvPr/>
        </p:nvCxnSpPr>
        <p:spPr>
          <a:xfrm rot="10800000">
            <a:off x="8610900" y="-11200"/>
            <a:ext cx="0" cy="4131000"/>
          </a:xfrm>
          <a:prstGeom prst="straightConnector1">
            <a:avLst/>
          </a:prstGeom>
          <a:noFill/>
          <a:ln w="19050" cap="flat" cmpd="sng">
            <a:solidFill>
              <a:schemeClr val="lt1"/>
            </a:solidFill>
            <a:prstDash val="solid"/>
            <a:round/>
            <a:headEnd type="none" w="med" len="med"/>
            <a:tailEnd type="none" w="med" len="med"/>
          </a:ln>
        </p:spPr>
      </p:cxnSp>
      <p:sp>
        <p:nvSpPr>
          <p:cNvPr id="126" name="Google Shape;126;p19"/>
          <p:cNvSpPr/>
          <p:nvPr/>
        </p:nvSpPr>
        <p:spPr>
          <a:xfrm rot="-5400000">
            <a:off x="8391701" y="4348582"/>
            <a:ext cx="347823" cy="109268"/>
          </a:xfrm>
          <a:prstGeom prst="rect">
            <a:avLst/>
          </a:prstGeom>
        </p:spPr>
        <p:txBody>
          <a:bodyPr>
            <a:prstTxWarp prst="textPlain">
              <a:avLst/>
            </a:prstTxWarp>
          </a:bodyPr>
          <a:lstStyle/>
          <a:p>
            <a:pPr lvl="0" algn="ctr"/>
            <a:r>
              <a:rPr b="0" i="0">
                <a:ln>
                  <a:noFill/>
                </a:ln>
                <a:solidFill>
                  <a:schemeClr val="lt1"/>
                </a:solidFill>
                <a:latin typeface="Darker Grotesque;900"/>
              </a:rPr>
              <a:t>MAP</a:t>
            </a:r>
          </a:p>
        </p:txBody>
      </p:sp>
      <p:sp>
        <p:nvSpPr>
          <p:cNvPr id="127" name="Google Shape;127;p19"/>
          <p:cNvSpPr/>
          <p:nvPr/>
        </p:nvSpPr>
        <p:spPr>
          <a:xfrm rot="5400000" flipH="1">
            <a:off x="8487407" y="4348582"/>
            <a:ext cx="347823" cy="109268"/>
          </a:xfrm>
          <a:prstGeom prst="rect">
            <a:avLst/>
          </a:prstGeom>
        </p:spPr>
        <p:txBody>
          <a:bodyPr>
            <a:prstTxWarp prst="textPlain">
              <a:avLst/>
            </a:prstTxWarp>
          </a:bodyPr>
          <a:lstStyle/>
          <a:p>
            <a:pPr lvl="0" algn="ctr"/>
            <a:r>
              <a:rPr b="0" i="0">
                <a:ln>
                  <a:noFill/>
                </a:ln>
                <a:solidFill>
                  <a:schemeClr val="lt1"/>
                </a:solidFill>
                <a:latin typeface="Darker Grotesque;900"/>
              </a:rPr>
              <a:t>MAP</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Numbers and text 1">
  <p:cSld name="TITLE_AND_BODY_1_1_1_1_1_1">
    <p:bg>
      <p:bgPr>
        <a:solidFill>
          <a:schemeClr val="dk1"/>
        </a:solidFill>
        <a:effectLst/>
      </p:bgPr>
    </p:bg>
    <p:spTree>
      <p:nvGrpSpPr>
        <p:cNvPr id="1" name="Shape 128"/>
        <p:cNvGrpSpPr/>
        <p:nvPr/>
      </p:nvGrpSpPr>
      <p:grpSpPr>
        <a:xfrm>
          <a:off x="0" y="0"/>
          <a:ext cx="0" cy="0"/>
          <a:chOff x="0" y="0"/>
          <a:chExt cx="0" cy="0"/>
        </a:xfrm>
      </p:grpSpPr>
      <p:sp>
        <p:nvSpPr>
          <p:cNvPr id="129" name="Google Shape;129;p20"/>
          <p:cNvSpPr txBox="1">
            <a:spLocks noGrp="1"/>
          </p:cNvSpPr>
          <p:nvPr>
            <p:ph type="title"/>
          </p:nvPr>
        </p:nvSpPr>
        <p:spPr>
          <a:xfrm>
            <a:off x="720000" y="445025"/>
            <a:ext cx="7704000" cy="6543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lt1"/>
              </a:buClr>
              <a:buSzPts val="3000"/>
              <a:buNone/>
              <a:defRPr sz="3800" b="1">
                <a:solidFill>
                  <a:schemeClr val="lt1"/>
                </a:solidFill>
              </a:defRPr>
            </a:lvl1pPr>
            <a:lvl2pPr lvl="1" rtl="0">
              <a:spcBef>
                <a:spcPts val="0"/>
              </a:spcBef>
              <a:spcAft>
                <a:spcPts val="0"/>
              </a:spcAft>
              <a:buClr>
                <a:schemeClr val="lt1"/>
              </a:buClr>
              <a:buSzPts val="3000"/>
              <a:buNone/>
              <a:defRPr>
                <a:solidFill>
                  <a:schemeClr val="lt1"/>
                </a:solidFill>
              </a:defRPr>
            </a:lvl2pPr>
            <a:lvl3pPr lvl="2" rtl="0">
              <a:spcBef>
                <a:spcPts val="0"/>
              </a:spcBef>
              <a:spcAft>
                <a:spcPts val="0"/>
              </a:spcAft>
              <a:buClr>
                <a:schemeClr val="lt1"/>
              </a:buClr>
              <a:buSzPts val="3000"/>
              <a:buNone/>
              <a:defRPr>
                <a:solidFill>
                  <a:schemeClr val="lt1"/>
                </a:solidFill>
              </a:defRPr>
            </a:lvl3pPr>
            <a:lvl4pPr lvl="3" rtl="0">
              <a:spcBef>
                <a:spcPts val="0"/>
              </a:spcBef>
              <a:spcAft>
                <a:spcPts val="0"/>
              </a:spcAft>
              <a:buClr>
                <a:schemeClr val="lt1"/>
              </a:buClr>
              <a:buSzPts val="3000"/>
              <a:buNone/>
              <a:defRPr>
                <a:solidFill>
                  <a:schemeClr val="lt1"/>
                </a:solidFill>
              </a:defRPr>
            </a:lvl4pPr>
            <a:lvl5pPr lvl="4" rtl="0">
              <a:spcBef>
                <a:spcPts val="0"/>
              </a:spcBef>
              <a:spcAft>
                <a:spcPts val="0"/>
              </a:spcAft>
              <a:buClr>
                <a:schemeClr val="lt1"/>
              </a:buClr>
              <a:buSzPts val="3000"/>
              <a:buNone/>
              <a:defRPr>
                <a:solidFill>
                  <a:schemeClr val="lt1"/>
                </a:solidFill>
              </a:defRPr>
            </a:lvl5pPr>
            <a:lvl6pPr lvl="5" rtl="0">
              <a:spcBef>
                <a:spcPts val="0"/>
              </a:spcBef>
              <a:spcAft>
                <a:spcPts val="0"/>
              </a:spcAft>
              <a:buClr>
                <a:schemeClr val="lt1"/>
              </a:buClr>
              <a:buSzPts val="3000"/>
              <a:buNone/>
              <a:defRPr>
                <a:solidFill>
                  <a:schemeClr val="lt1"/>
                </a:solidFill>
              </a:defRPr>
            </a:lvl6pPr>
            <a:lvl7pPr lvl="6" rtl="0">
              <a:spcBef>
                <a:spcPts val="0"/>
              </a:spcBef>
              <a:spcAft>
                <a:spcPts val="0"/>
              </a:spcAft>
              <a:buClr>
                <a:schemeClr val="lt1"/>
              </a:buClr>
              <a:buSzPts val="3000"/>
              <a:buNone/>
              <a:defRPr>
                <a:solidFill>
                  <a:schemeClr val="lt1"/>
                </a:solidFill>
              </a:defRPr>
            </a:lvl7pPr>
            <a:lvl8pPr lvl="7" rtl="0">
              <a:spcBef>
                <a:spcPts val="0"/>
              </a:spcBef>
              <a:spcAft>
                <a:spcPts val="0"/>
              </a:spcAft>
              <a:buClr>
                <a:schemeClr val="lt1"/>
              </a:buClr>
              <a:buSzPts val="3000"/>
              <a:buNone/>
              <a:defRPr>
                <a:solidFill>
                  <a:schemeClr val="lt1"/>
                </a:solidFill>
              </a:defRPr>
            </a:lvl8pPr>
            <a:lvl9pPr lvl="8" rtl="0">
              <a:spcBef>
                <a:spcPts val="0"/>
              </a:spcBef>
              <a:spcAft>
                <a:spcPts val="0"/>
              </a:spcAft>
              <a:buClr>
                <a:schemeClr val="lt1"/>
              </a:buClr>
              <a:buSzPts val="3000"/>
              <a:buNone/>
              <a:defRPr>
                <a:solidFill>
                  <a:schemeClr val="lt1"/>
                </a:solidFill>
              </a:defRPr>
            </a:lvl9pPr>
          </a:lstStyle>
          <a:p>
            <a:endParaRPr/>
          </a:p>
        </p:txBody>
      </p:sp>
      <p:sp>
        <p:nvSpPr>
          <p:cNvPr id="130" name="Google Shape;130;p20"/>
          <p:cNvSpPr txBox="1">
            <a:spLocks noGrp="1"/>
          </p:cNvSpPr>
          <p:nvPr>
            <p:ph type="title" idx="2" hasCustomPrompt="1"/>
          </p:nvPr>
        </p:nvSpPr>
        <p:spPr>
          <a:xfrm>
            <a:off x="1305179" y="1963725"/>
            <a:ext cx="1135800" cy="6543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3000"/>
              <a:buNone/>
              <a:defRPr b="1">
                <a:solidFill>
                  <a:schemeClr val="lt1"/>
                </a:solidFill>
              </a:defRPr>
            </a:lvl1pPr>
            <a:lvl2pPr lvl="1" algn="ctr" rtl="0">
              <a:spcBef>
                <a:spcPts val="0"/>
              </a:spcBef>
              <a:spcAft>
                <a:spcPts val="0"/>
              </a:spcAft>
              <a:buClr>
                <a:schemeClr val="lt1"/>
              </a:buClr>
              <a:buSzPts val="3000"/>
              <a:buNone/>
              <a:defRPr>
                <a:solidFill>
                  <a:schemeClr val="lt1"/>
                </a:solidFill>
              </a:defRPr>
            </a:lvl2pPr>
            <a:lvl3pPr lvl="2" algn="ctr" rtl="0">
              <a:spcBef>
                <a:spcPts val="0"/>
              </a:spcBef>
              <a:spcAft>
                <a:spcPts val="0"/>
              </a:spcAft>
              <a:buClr>
                <a:schemeClr val="lt1"/>
              </a:buClr>
              <a:buSzPts val="3000"/>
              <a:buNone/>
              <a:defRPr>
                <a:solidFill>
                  <a:schemeClr val="lt1"/>
                </a:solidFill>
              </a:defRPr>
            </a:lvl3pPr>
            <a:lvl4pPr lvl="3" algn="ctr" rtl="0">
              <a:spcBef>
                <a:spcPts val="0"/>
              </a:spcBef>
              <a:spcAft>
                <a:spcPts val="0"/>
              </a:spcAft>
              <a:buClr>
                <a:schemeClr val="lt1"/>
              </a:buClr>
              <a:buSzPts val="3000"/>
              <a:buNone/>
              <a:defRPr>
                <a:solidFill>
                  <a:schemeClr val="lt1"/>
                </a:solidFill>
              </a:defRPr>
            </a:lvl4pPr>
            <a:lvl5pPr lvl="4" algn="ctr" rtl="0">
              <a:spcBef>
                <a:spcPts val="0"/>
              </a:spcBef>
              <a:spcAft>
                <a:spcPts val="0"/>
              </a:spcAft>
              <a:buClr>
                <a:schemeClr val="lt1"/>
              </a:buClr>
              <a:buSzPts val="3000"/>
              <a:buNone/>
              <a:defRPr>
                <a:solidFill>
                  <a:schemeClr val="lt1"/>
                </a:solidFill>
              </a:defRPr>
            </a:lvl5pPr>
            <a:lvl6pPr lvl="5" algn="ctr" rtl="0">
              <a:spcBef>
                <a:spcPts val="0"/>
              </a:spcBef>
              <a:spcAft>
                <a:spcPts val="0"/>
              </a:spcAft>
              <a:buClr>
                <a:schemeClr val="lt1"/>
              </a:buClr>
              <a:buSzPts val="3000"/>
              <a:buNone/>
              <a:defRPr>
                <a:solidFill>
                  <a:schemeClr val="lt1"/>
                </a:solidFill>
              </a:defRPr>
            </a:lvl6pPr>
            <a:lvl7pPr lvl="6" algn="ctr" rtl="0">
              <a:spcBef>
                <a:spcPts val="0"/>
              </a:spcBef>
              <a:spcAft>
                <a:spcPts val="0"/>
              </a:spcAft>
              <a:buClr>
                <a:schemeClr val="lt1"/>
              </a:buClr>
              <a:buSzPts val="3000"/>
              <a:buNone/>
              <a:defRPr>
                <a:solidFill>
                  <a:schemeClr val="lt1"/>
                </a:solidFill>
              </a:defRPr>
            </a:lvl7pPr>
            <a:lvl8pPr lvl="7" algn="ctr" rtl="0">
              <a:spcBef>
                <a:spcPts val="0"/>
              </a:spcBef>
              <a:spcAft>
                <a:spcPts val="0"/>
              </a:spcAft>
              <a:buClr>
                <a:schemeClr val="lt1"/>
              </a:buClr>
              <a:buSzPts val="3000"/>
              <a:buNone/>
              <a:defRPr>
                <a:solidFill>
                  <a:schemeClr val="lt1"/>
                </a:solidFill>
              </a:defRPr>
            </a:lvl8pPr>
            <a:lvl9pPr lvl="8" algn="ctr" rtl="0">
              <a:spcBef>
                <a:spcPts val="0"/>
              </a:spcBef>
              <a:spcAft>
                <a:spcPts val="0"/>
              </a:spcAft>
              <a:buClr>
                <a:schemeClr val="lt1"/>
              </a:buClr>
              <a:buSzPts val="3000"/>
              <a:buNone/>
              <a:defRPr>
                <a:solidFill>
                  <a:schemeClr val="lt1"/>
                </a:solidFill>
              </a:defRPr>
            </a:lvl9pPr>
          </a:lstStyle>
          <a:p>
            <a:r>
              <a:t>xx%</a:t>
            </a:r>
          </a:p>
        </p:txBody>
      </p:sp>
      <p:sp>
        <p:nvSpPr>
          <p:cNvPr id="131" name="Google Shape;131;p20"/>
          <p:cNvSpPr txBox="1">
            <a:spLocks noGrp="1"/>
          </p:cNvSpPr>
          <p:nvPr>
            <p:ph type="subTitle" idx="1"/>
          </p:nvPr>
        </p:nvSpPr>
        <p:spPr>
          <a:xfrm>
            <a:off x="837629" y="3556125"/>
            <a:ext cx="2070900" cy="6543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132" name="Google Shape;132;p20"/>
          <p:cNvSpPr txBox="1">
            <a:spLocks noGrp="1"/>
          </p:cNvSpPr>
          <p:nvPr>
            <p:ph type="title" idx="3"/>
          </p:nvPr>
        </p:nvSpPr>
        <p:spPr>
          <a:xfrm>
            <a:off x="949679" y="3180800"/>
            <a:ext cx="1846800" cy="527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chemeClr val="lt1"/>
              </a:buClr>
              <a:buSzPts val="2200"/>
              <a:buNone/>
              <a:defRPr sz="2200" b="1">
                <a:solidFill>
                  <a:schemeClr val="lt1"/>
                </a:solidFill>
              </a:defRPr>
            </a:lvl1pPr>
            <a:lvl2pPr lvl="1" algn="ctr" rtl="0">
              <a:spcBef>
                <a:spcPts val="0"/>
              </a:spcBef>
              <a:spcAft>
                <a:spcPts val="0"/>
              </a:spcAft>
              <a:buClr>
                <a:schemeClr val="lt1"/>
              </a:buClr>
              <a:buSzPts val="2200"/>
              <a:buNone/>
              <a:defRPr sz="2200">
                <a:solidFill>
                  <a:schemeClr val="lt1"/>
                </a:solidFill>
              </a:defRPr>
            </a:lvl2pPr>
            <a:lvl3pPr lvl="2" algn="ctr" rtl="0">
              <a:spcBef>
                <a:spcPts val="0"/>
              </a:spcBef>
              <a:spcAft>
                <a:spcPts val="0"/>
              </a:spcAft>
              <a:buClr>
                <a:schemeClr val="lt1"/>
              </a:buClr>
              <a:buSzPts val="2200"/>
              <a:buNone/>
              <a:defRPr sz="2200">
                <a:solidFill>
                  <a:schemeClr val="lt1"/>
                </a:solidFill>
              </a:defRPr>
            </a:lvl3pPr>
            <a:lvl4pPr lvl="3" algn="ctr" rtl="0">
              <a:spcBef>
                <a:spcPts val="0"/>
              </a:spcBef>
              <a:spcAft>
                <a:spcPts val="0"/>
              </a:spcAft>
              <a:buClr>
                <a:schemeClr val="lt1"/>
              </a:buClr>
              <a:buSzPts val="2200"/>
              <a:buNone/>
              <a:defRPr sz="2200">
                <a:solidFill>
                  <a:schemeClr val="lt1"/>
                </a:solidFill>
              </a:defRPr>
            </a:lvl4pPr>
            <a:lvl5pPr lvl="4" algn="ctr" rtl="0">
              <a:spcBef>
                <a:spcPts val="0"/>
              </a:spcBef>
              <a:spcAft>
                <a:spcPts val="0"/>
              </a:spcAft>
              <a:buClr>
                <a:schemeClr val="lt1"/>
              </a:buClr>
              <a:buSzPts val="2200"/>
              <a:buNone/>
              <a:defRPr sz="2200">
                <a:solidFill>
                  <a:schemeClr val="lt1"/>
                </a:solidFill>
              </a:defRPr>
            </a:lvl5pPr>
            <a:lvl6pPr lvl="5" algn="ctr" rtl="0">
              <a:spcBef>
                <a:spcPts val="0"/>
              </a:spcBef>
              <a:spcAft>
                <a:spcPts val="0"/>
              </a:spcAft>
              <a:buClr>
                <a:schemeClr val="lt1"/>
              </a:buClr>
              <a:buSzPts val="2200"/>
              <a:buNone/>
              <a:defRPr sz="2200">
                <a:solidFill>
                  <a:schemeClr val="lt1"/>
                </a:solidFill>
              </a:defRPr>
            </a:lvl6pPr>
            <a:lvl7pPr lvl="6" algn="ctr" rtl="0">
              <a:spcBef>
                <a:spcPts val="0"/>
              </a:spcBef>
              <a:spcAft>
                <a:spcPts val="0"/>
              </a:spcAft>
              <a:buClr>
                <a:schemeClr val="lt1"/>
              </a:buClr>
              <a:buSzPts val="2200"/>
              <a:buNone/>
              <a:defRPr sz="2200">
                <a:solidFill>
                  <a:schemeClr val="lt1"/>
                </a:solidFill>
              </a:defRPr>
            </a:lvl7pPr>
            <a:lvl8pPr lvl="7" algn="ctr" rtl="0">
              <a:spcBef>
                <a:spcPts val="0"/>
              </a:spcBef>
              <a:spcAft>
                <a:spcPts val="0"/>
              </a:spcAft>
              <a:buClr>
                <a:schemeClr val="lt1"/>
              </a:buClr>
              <a:buSzPts val="2200"/>
              <a:buNone/>
              <a:defRPr sz="2200">
                <a:solidFill>
                  <a:schemeClr val="lt1"/>
                </a:solidFill>
              </a:defRPr>
            </a:lvl8pPr>
            <a:lvl9pPr lvl="8" algn="ctr" rtl="0">
              <a:spcBef>
                <a:spcPts val="0"/>
              </a:spcBef>
              <a:spcAft>
                <a:spcPts val="0"/>
              </a:spcAft>
              <a:buClr>
                <a:schemeClr val="lt1"/>
              </a:buClr>
              <a:buSzPts val="2200"/>
              <a:buNone/>
              <a:defRPr sz="2200">
                <a:solidFill>
                  <a:schemeClr val="lt1"/>
                </a:solidFill>
              </a:defRPr>
            </a:lvl9pPr>
          </a:lstStyle>
          <a:p>
            <a:endParaRPr/>
          </a:p>
        </p:txBody>
      </p:sp>
      <p:sp>
        <p:nvSpPr>
          <p:cNvPr id="133" name="Google Shape;133;p20"/>
          <p:cNvSpPr txBox="1">
            <a:spLocks noGrp="1"/>
          </p:cNvSpPr>
          <p:nvPr>
            <p:ph type="title" idx="4" hasCustomPrompt="1"/>
          </p:nvPr>
        </p:nvSpPr>
        <p:spPr>
          <a:xfrm>
            <a:off x="4004100" y="1963725"/>
            <a:ext cx="1135800" cy="6543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3000"/>
              <a:buNone/>
              <a:defRPr b="1">
                <a:solidFill>
                  <a:schemeClr val="lt1"/>
                </a:solidFill>
              </a:defRPr>
            </a:lvl1pPr>
            <a:lvl2pPr lvl="1" algn="ctr" rtl="0">
              <a:spcBef>
                <a:spcPts val="0"/>
              </a:spcBef>
              <a:spcAft>
                <a:spcPts val="0"/>
              </a:spcAft>
              <a:buClr>
                <a:schemeClr val="lt1"/>
              </a:buClr>
              <a:buSzPts val="3000"/>
              <a:buNone/>
              <a:defRPr>
                <a:solidFill>
                  <a:schemeClr val="lt1"/>
                </a:solidFill>
              </a:defRPr>
            </a:lvl2pPr>
            <a:lvl3pPr lvl="2" algn="ctr" rtl="0">
              <a:spcBef>
                <a:spcPts val="0"/>
              </a:spcBef>
              <a:spcAft>
                <a:spcPts val="0"/>
              </a:spcAft>
              <a:buClr>
                <a:schemeClr val="lt1"/>
              </a:buClr>
              <a:buSzPts val="3000"/>
              <a:buNone/>
              <a:defRPr>
                <a:solidFill>
                  <a:schemeClr val="lt1"/>
                </a:solidFill>
              </a:defRPr>
            </a:lvl3pPr>
            <a:lvl4pPr lvl="3" algn="ctr" rtl="0">
              <a:spcBef>
                <a:spcPts val="0"/>
              </a:spcBef>
              <a:spcAft>
                <a:spcPts val="0"/>
              </a:spcAft>
              <a:buClr>
                <a:schemeClr val="lt1"/>
              </a:buClr>
              <a:buSzPts val="3000"/>
              <a:buNone/>
              <a:defRPr>
                <a:solidFill>
                  <a:schemeClr val="lt1"/>
                </a:solidFill>
              </a:defRPr>
            </a:lvl4pPr>
            <a:lvl5pPr lvl="4" algn="ctr" rtl="0">
              <a:spcBef>
                <a:spcPts val="0"/>
              </a:spcBef>
              <a:spcAft>
                <a:spcPts val="0"/>
              </a:spcAft>
              <a:buClr>
                <a:schemeClr val="lt1"/>
              </a:buClr>
              <a:buSzPts val="3000"/>
              <a:buNone/>
              <a:defRPr>
                <a:solidFill>
                  <a:schemeClr val="lt1"/>
                </a:solidFill>
              </a:defRPr>
            </a:lvl5pPr>
            <a:lvl6pPr lvl="5" algn="ctr" rtl="0">
              <a:spcBef>
                <a:spcPts val="0"/>
              </a:spcBef>
              <a:spcAft>
                <a:spcPts val="0"/>
              </a:spcAft>
              <a:buClr>
                <a:schemeClr val="lt1"/>
              </a:buClr>
              <a:buSzPts val="3000"/>
              <a:buNone/>
              <a:defRPr>
                <a:solidFill>
                  <a:schemeClr val="lt1"/>
                </a:solidFill>
              </a:defRPr>
            </a:lvl6pPr>
            <a:lvl7pPr lvl="6" algn="ctr" rtl="0">
              <a:spcBef>
                <a:spcPts val="0"/>
              </a:spcBef>
              <a:spcAft>
                <a:spcPts val="0"/>
              </a:spcAft>
              <a:buClr>
                <a:schemeClr val="lt1"/>
              </a:buClr>
              <a:buSzPts val="3000"/>
              <a:buNone/>
              <a:defRPr>
                <a:solidFill>
                  <a:schemeClr val="lt1"/>
                </a:solidFill>
              </a:defRPr>
            </a:lvl7pPr>
            <a:lvl8pPr lvl="7" algn="ctr" rtl="0">
              <a:spcBef>
                <a:spcPts val="0"/>
              </a:spcBef>
              <a:spcAft>
                <a:spcPts val="0"/>
              </a:spcAft>
              <a:buClr>
                <a:schemeClr val="lt1"/>
              </a:buClr>
              <a:buSzPts val="3000"/>
              <a:buNone/>
              <a:defRPr>
                <a:solidFill>
                  <a:schemeClr val="lt1"/>
                </a:solidFill>
              </a:defRPr>
            </a:lvl8pPr>
            <a:lvl9pPr lvl="8" algn="ctr" rtl="0">
              <a:spcBef>
                <a:spcPts val="0"/>
              </a:spcBef>
              <a:spcAft>
                <a:spcPts val="0"/>
              </a:spcAft>
              <a:buClr>
                <a:schemeClr val="lt1"/>
              </a:buClr>
              <a:buSzPts val="3000"/>
              <a:buNone/>
              <a:defRPr>
                <a:solidFill>
                  <a:schemeClr val="lt1"/>
                </a:solidFill>
              </a:defRPr>
            </a:lvl9pPr>
          </a:lstStyle>
          <a:p>
            <a:r>
              <a:t>xx%</a:t>
            </a:r>
          </a:p>
        </p:txBody>
      </p:sp>
      <p:sp>
        <p:nvSpPr>
          <p:cNvPr id="134" name="Google Shape;134;p20"/>
          <p:cNvSpPr txBox="1">
            <a:spLocks noGrp="1"/>
          </p:cNvSpPr>
          <p:nvPr>
            <p:ph type="subTitle" idx="5"/>
          </p:nvPr>
        </p:nvSpPr>
        <p:spPr>
          <a:xfrm>
            <a:off x="3536550" y="3556125"/>
            <a:ext cx="2070900" cy="6543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135" name="Google Shape;135;p20"/>
          <p:cNvSpPr txBox="1">
            <a:spLocks noGrp="1"/>
          </p:cNvSpPr>
          <p:nvPr>
            <p:ph type="title" idx="6"/>
          </p:nvPr>
        </p:nvSpPr>
        <p:spPr>
          <a:xfrm>
            <a:off x="3648600" y="3180800"/>
            <a:ext cx="1846800" cy="527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chemeClr val="lt1"/>
              </a:buClr>
              <a:buSzPts val="2200"/>
              <a:buNone/>
              <a:defRPr sz="2200" b="1">
                <a:solidFill>
                  <a:schemeClr val="lt1"/>
                </a:solidFill>
              </a:defRPr>
            </a:lvl1pPr>
            <a:lvl2pPr lvl="1" algn="ctr" rtl="0">
              <a:spcBef>
                <a:spcPts val="0"/>
              </a:spcBef>
              <a:spcAft>
                <a:spcPts val="0"/>
              </a:spcAft>
              <a:buClr>
                <a:schemeClr val="lt1"/>
              </a:buClr>
              <a:buSzPts val="2200"/>
              <a:buNone/>
              <a:defRPr sz="2200">
                <a:solidFill>
                  <a:schemeClr val="lt1"/>
                </a:solidFill>
              </a:defRPr>
            </a:lvl2pPr>
            <a:lvl3pPr lvl="2" algn="ctr" rtl="0">
              <a:spcBef>
                <a:spcPts val="0"/>
              </a:spcBef>
              <a:spcAft>
                <a:spcPts val="0"/>
              </a:spcAft>
              <a:buClr>
                <a:schemeClr val="lt1"/>
              </a:buClr>
              <a:buSzPts val="2200"/>
              <a:buNone/>
              <a:defRPr sz="2200">
                <a:solidFill>
                  <a:schemeClr val="lt1"/>
                </a:solidFill>
              </a:defRPr>
            </a:lvl3pPr>
            <a:lvl4pPr lvl="3" algn="ctr" rtl="0">
              <a:spcBef>
                <a:spcPts val="0"/>
              </a:spcBef>
              <a:spcAft>
                <a:spcPts val="0"/>
              </a:spcAft>
              <a:buClr>
                <a:schemeClr val="lt1"/>
              </a:buClr>
              <a:buSzPts val="2200"/>
              <a:buNone/>
              <a:defRPr sz="2200">
                <a:solidFill>
                  <a:schemeClr val="lt1"/>
                </a:solidFill>
              </a:defRPr>
            </a:lvl4pPr>
            <a:lvl5pPr lvl="4" algn="ctr" rtl="0">
              <a:spcBef>
                <a:spcPts val="0"/>
              </a:spcBef>
              <a:spcAft>
                <a:spcPts val="0"/>
              </a:spcAft>
              <a:buClr>
                <a:schemeClr val="lt1"/>
              </a:buClr>
              <a:buSzPts val="2200"/>
              <a:buNone/>
              <a:defRPr sz="2200">
                <a:solidFill>
                  <a:schemeClr val="lt1"/>
                </a:solidFill>
              </a:defRPr>
            </a:lvl5pPr>
            <a:lvl6pPr lvl="5" algn="ctr" rtl="0">
              <a:spcBef>
                <a:spcPts val="0"/>
              </a:spcBef>
              <a:spcAft>
                <a:spcPts val="0"/>
              </a:spcAft>
              <a:buClr>
                <a:schemeClr val="lt1"/>
              </a:buClr>
              <a:buSzPts val="2200"/>
              <a:buNone/>
              <a:defRPr sz="2200">
                <a:solidFill>
                  <a:schemeClr val="lt1"/>
                </a:solidFill>
              </a:defRPr>
            </a:lvl6pPr>
            <a:lvl7pPr lvl="6" algn="ctr" rtl="0">
              <a:spcBef>
                <a:spcPts val="0"/>
              </a:spcBef>
              <a:spcAft>
                <a:spcPts val="0"/>
              </a:spcAft>
              <a:buClr>
                <a:schemeClr val="lt1"/>
              </a:buClr>
              <a:buSzPts val="2200"/>
              <a:buNone/>
              <a:defRPr sz="2200">
                <a:solidFill>
                  <a:schemeClr val="lt1"/>
                </a:solidFill>
              </a:defRPr>
            </a:lvl7pPr>
            <a:lvl8pPr lvl="7" algn="ctr" rtl="0">
              <a:spcBef>
                <a:spcPts val="0"/>
              </a:spcBef>
              <a:spcAft>
                <a:spcPts val="0"/>
              </a:spcAft>
              <a:buClr>
                <a:schemeClr val="lt1"/>
              </a:buClr>
              <a:buSzPts val="2200"/>
              <a:buNone/>
              <a:defRPr sz="2200">
                <a:solidFill>
                  <a:schemeClr val="lt1"/>
                </a:solidFill>
              </a:defRPr>
            </a:lvl8pPr>
            <a:lvl9pPr lvl="8" algn="ctr" rtl="0">
              <a:spcBef>
                <a:spcPts val="0"/>
              </a:spcBef>
              <a:spcAft>
                <a:spcPts val="0"/>
              </a:spcAft>
              <a:buClr>
                <a:schemeClr val="lt1"/>
              </a:buClr>
              <a:buSzPts val="2200"/>
              <a:buNone/>
              <a:defRPr sz="2200">
                <a:solidFill>
                  <a:schemeClr val="lt1"/>
                </a:solidFill>
              </a:defRPr>
            </a:lvl9pPr>
          </a:lstStyle>
          <a:p>
            <a:endParaRPr/>
          </a:p>
        </p:txBody>
      </p:sp>
      <p:sp>
        <p:nvSpPr>
          <p:cNvPr id="136" name="Google Shape;136;p20"/>
          <p:cNvSpPr txBox="1">
            <a:spLocks noGrp="1"/>
          </p:cNvSpPr>
          <p:nvPr>
            <p:ph type="title" idx="7" hasCustomPrompt="1"/>
          </p:nvPr>
        </p:nvSpPr>
        <p:spPr>
          <a:xfrm>
            <a:off x="6703021" y="1963725"/>
            <a:ext cx="1135800" cy="6543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3000"/>
              <a:buNone/>
              <a:defRPr b="1">
                <a:solidFill>
                  <a:schemeClr val="lt1"/>
                </a:solidFill>
              </a:defRPr>
            </a:lvl1pPr>
            <a:lvl2pPr lvl="1" algn="ctr" rtl="0">
              <a:spcBef>
                <a:spcPts val="0"/>
              </a:spcBef>
              <a:spcAft>
                <a:spcPts val="0"/>
              </a:spcAft>
              <a:buClr>
                <a:schemeClr val="lt1"/>
              </a:buClr>
              <a:buSzPts val="3000"/>
              <a:buNone/>
              <a:defRPr>
                <a:solidFill>
                  <a:schemeClr val="lt1"/>
                </a:solidFill>
              </a:defRPr>
            </a:lvl2pPr>
            <a:lvl3pPr lvl="2" algn="ctr" rtl="0">
              <a:spcBef>
                <a:spcPts val="0"/>
              </a:spcBef>
              <a:spcAft>
                <a:spcPts val="0"/>
              </a:spcAft>
              <a:buClr>
                <a:schemeClr val="lt1"/>
              </a:buClr>
              <a:buSzPts val="3000"/>
              <a:buNone/>
              <a:defRPr>
                <a:solidFill>
                  <a:schemeClr val="lt1"/>
                </a:solidFill>
              </a:defRPr>
            </a:lvl3pPr>
            <a:lvl4pPr lvl="3" algn="ctr" rtl="0">
              <a:spcBef>
                <a:spcPts val="0"/>
              </a:spcBef>
              <a:spcAft>
                <a:spcPts val="0"/>
              </a:spcAft>
              <a:buClr>
                <a:schemeClr val="lt1"/>
              </a:buClr>
              <a:buSzPts val="3000"/>
              <a:buNone/>
              <a:defRPr>
                <a:solidFill>
                  <a:schemeClr val="lt1"/>
                </a:solidFill>
              </a:defRPr>
            </a:lvl4pPr>
            <a:lvl5pPr lvl="4" algn="ctr" rtl="0">
              <a:spcBef>
                <a:spcPts val="0"/>
              </a:spcBef>
              <a:spcAft>
                <a:spcPts val="0"/>
              </a:spcAft>
              <a:buClr>
                <a:schemeClr val="lt1"/>
              </a:buClr>
              <a:buSzPts val="3000"/>
              <a:buNone/>
              <a:defRPr>
                <a:solidFill>
                  <a:schemeClr val="lt1"/>
                </a:solidFill>
              </a:defRPr>
            </a:lvl5pPr>
            <a:lvl6pPr lvl="5" algn="ctr" rtl="0">
              <a:spcBef>
                <a:spcPts val="0"/>
              </a:spcBef>
              <a:spcAft>
                <a:spcPts val="0"/>
              </a:spcAft>
              <a:buClr>
                <a:schemeClr val="lt1"/>
              </a:buClr>
              <a:buSzPts val="3000"/>
              <a:buNone/>
              <a:defRPr>
                <a:solidFill>
                  <a:schemeClr val="lt1"/>
                </a:solidFill>
              </a:defRPr>
            </a:lvl6pPr>
            <a:lvl7pPr lvl="6" algn="ctr" rtl="0">
              <a:spcBef>
                <a:spcPts val="0"/>
              </a:spcBef>
              <a:spcAft>
                <a:spcPts val="0"/>
              </a:spcAft>
              <a:buClr>
                <a:schemeClr val="lt1"/>
              </a:buClr>
              <a:buSzPts val="3000"/>
              <a:buNone/>
              <a:defRPr>
                <a:solidFill>
                  <a:schemeClr val="lt1"/>
                </a:solidFill>
              </a:defRPr>
            </a:lvl7pPr>
            <a:lvl8pPr lvl="7" algn="ctr" rtl="0">
              <a:spcBef>
                <a:spcPts val="0"/>
              </a:spcBef>
              <a:spcAft>
                <a:spcPts val="0"/>
              </a:spcAft>
              <a:buClr>
                <a:schemeClr val="lt1"/>
              </a:buClr>
              <a:buSzPts val="3000"/>
              <a:buNone/>
              <a:defRPr>
                <a:solidFill>
                  <a:schemeClr val="lt1"/>
                </a:solidFill>
              </a:defRPr>
            </a:lvl8pPr>
            <a:lvl9pPr lvl="8" algn="ctr" rtl="0">
              <a:spcBef>
                <a:spcPts val="0"/>
              </a:spcBef>
              <a:spcAft>
                <a:spcPts val="0"/>
              </a:spcAft>
              <a:buClr>
                <a:schemeClr val="lt1"/>
              </a:buClr>
              <a:buSzPts val="3000"/>
              <a:buNone/>
              <a:defRPr>
                <a:solidFill>
                  <a:schemeClr val="lt1"/>
                </a:solidFill>
              </a:defRPr>
            </a:lvl9pPr>
          </a:lstStyle>
          <a:p>
            <a:r>
              <a:t>xx%</a:t>
            </a:r>
          </a:p>
        </p:txBody>
      </p:sp>
      <p:sp>
        <p:nvSpPr>
          <p:cNvPr id="137" name="Google Shape;137;p20"/>
          <p:cNvSpPr txBox="1">
            <a:spLocks noGrp="1"/>
          </p:cNvSpPr>
          <p:nvPr>
            <p:ph type="subTitle" idx="8"/>
          </p:nvPr>
        </p:nvSpPr>
        <p:spPr>
          <a:xfrm>
            <a:off x="6235471" y="3556125"/>
            <a:ext cx="2070900" cy="6543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138" name="Google Shape;138;p20"/>
          <p:cNvSpPr txBox="1">
            <a:spLocks noGrp="1"/>
          </p:cNvSpPr>
          <p:nvPr>
            <p:ph type="title" idx="9"/>
          </p:nvPr>
        </p:nvSpPr>
        <p:spPr>
          <a:xfrm>
            <a:off x="6347521" y="3180800"/>
            <a:ext cx="1846800" cy="527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chemeClr val="lt1"/>
              </a:buClr>
              <a:buSzPts val="2200"/>
              <a:buNone/>
              <a:defRPr sz="2200" b="1">
                <a:solidFill>
                  <a:schemeClr val="lt1"/>
                </a:solidFill>
              </a:defRPr>
            </a:lvl1pPr>
            <a:lvl2pPr lvl="1" algn="ctr" rtl="0">
              <a:spcBef>
                <a:spcPts val="0"/>
              </a:spcBef>
              <a:spcAft>
                <a:spcPts val="0"/>
              </a:spcAft>
              <a:buClr>
                <a:schemeClr val="lt1"/>
              </a:buClr>
              <a:buSzPts val="2200"/>
              <a:buNone/>
              <a:defRPr sz="2200">
                <a:solidFill>
                  <a:schemeClr val="lt1"/>
                </a:solidFill>
              </a:defRPr>
            </a:lvl2pPr>
            <a:lvl3pPr lvl="2" algn="ctr" rtl="0">
              <a:spcBef>
                <a:spcPts val="0"/>
              </a:spcBef>
              <a:spcAft>
                <a:spcPts val="0"/>
              </a:spcAft>
              <a:buClr>
                <a:schemeClr val="lt1"/>
              </a:buClr>
              <a:buSzPts val="2200"/>
              <a:buNone/>
              <a:defRPr sz="2200">
                <a:solidFill>
                  <a:schemeClr val="lt1"/>
                </a:solidFill>
              </a:defRPr>
            </a:lvl3pPr>
            <a:lvl4pPr lvl="3" algn="ctr" rtl="0">
              <a:spcBef>
                <a:spcPts val="0"/>
              </a:spcBef>
              <a:spcAft>
                <a:spcPts val="0"/>
              </a:spcAft>
              <a:buClr>
                <a:schemeClr val="lt1"/>
              </a:buClr>
              <a:buSzPts val="2200"/>
              <a:buNone/>
              <a:defRPr sz="2200">
                <a:solidFill>
                  <a:schemeClr val="lt1"/>
                </a:solidFill>
              </a:defRPr>
            </a:lvl4pPr>
            <a:lvl5pPr lvl="4" algn="ctr" rtl="0">
              <a:spcBef>
                <a:spcPts val="0"/>
              </a:spcBef>
              <a:spcAft>
                <a:spcPts val="0"/>
              </a:spcAft>
              <a:buClr>
                <a:schemeClr val="lt1"/>
              </a:buClr>
              <a:buSzPts val="2200"/>
              <a:buNone/>
              <a:defRPr sz="2200">
                <a:solidFill>
                  <a:schemeClr val="lt1"/>
                </a:solidFill>
              </a:defRPr>
            </a:lvl5pPr>
            <a:lvl6pPr lvl="5" algn="ctr" rtl="0">
              <a:spcBef>
                <a:spcPts val="0"/>
              </a:spcBef>
              <a:spcAft>
                <a:spcPts val="0"/>
              </a:spcAft>
              <a:buClr>
                <a:schemeClr val="lt1"/>
              </a:buClr>
              <a:buSzPts val="2200"/>
              <a:buNone/>
              <a:defRPr sz="2200">
                <a:solidFill>
                  <a:schemeClr val="lt1"/>
                </a:solidFill>
              </a:defRPr>
            </a:lvl6pPr>
            <a:lvl7pPr lvl="6" algn="ctr" rtl="0">
              <a:spcBef>
                <a:spcPts val="0"/>
              </a:spcBef>
              <a:spcAft>
                <a:spcPts val="0"/>
              </a:spcAft>
              <a:buClr>
                <a:schemeClr val="lt1"/>
              </a:buClr>
              <a:buSzPts val="2200"/>
              <a:buNone/>
              <a:defRPr sz="2200">
                <a:solidFill>
                  <a:schemeClr val="lt1"/>
                </a:solidFill>
              </a:defRPr>
            </a:lvl7pPr>
            <a:lvl8pPr lvl="7" algn="ctr" rtl="0">
              <a:spcBef>
                <a:spcPts val="0"/>
              </a:spcBef>
              <a:spcAft>
                <a:spcPts val="0"/>
              </a:spcAft>
              <a:buClr>
                <a:schemeClr val="lt1"/>
              </a:buClr>
              <a:buSzPts val="2200"/>
              <a:buNone/>
              <a:defRPr sz="2200">
                <a:solidFill>
                  <a:schemeClr val="lt1"/>
                </a:solidFill>
              </a:defRPr>
            </a:lvl8pPr>
            <a:lvl9pPr lvl="8" algn="ctr" rtl="0">
              <a:spcBef>
                <a:spcPts val="0"/>
              </a:spcBef>
              <a:spcAft>
                <a:spcPts val="0"/>
              </a:spcAft>
              <a:buClr>
                <a:schemeClr val="lt1"/>
              </a:buClr>
              <a:buSzPts val="2200"/>
              <a:buNone/>
              <a:defRPr sz="2200">
                <a:solidFill>
                  <a:schemeClr val="lt1"/>
                </a:solidFill>
              </a:defRPr>
            </a:lvl9pPr>
          </a:lstStyle>
          <a:p>
            <a:endParaRPr/>
          </a:p>
        </p:txBody>
      </p:sp>
      <p:sp>
        <p:nvSpPr>
          <p:cNvPr id="139" name="Google Shape;139;p20"/>
          <p:cNvSpPr/>
          <p:nvPr/>
        </p:nvSpPr>
        <p:spPr>
          <a:xfrm rot="-5400000">
            <a:off x="24209" y="4073638"/>
            <a:ext cx="975534" cy="111015"/>
          </a:xfrm>
          <a:prstGeom prst="rect">
            <a:avLst/>
          </a:prstGeom>
        </p:spPr>
        <p:txBody>
          <a:bodyPr>
            <a:prstTxWarp prst="textPlain">
              <a:avLst/>
            </a:prstTxWarp>
          </a:bodyPr>
          <a:lstStyle/>
          <a:p>
            <a:pPr lvl="0" algn="ctr"/>
            <a:r>
              <a:rPr b="0" i="0">
                <a:ln>
                  <a:noFill/>
                </a:ln>
                <a:solidFill>
                  <a:schemeClr val="lt1"/>
                </a:solidFill>
                <a:latin typeface="Darker Grotesque;900"/>
              </a:rPr>
              <a:t>TREATMENT</a:t>
            </a:r>
          </a:p>
        </p:txBody>
      </p:sp>
      <p:sp>
        <p:nvSpPr>
          <p:cNvPr id="140" name="Google Shape;140;p20"/>
          <p:cNvSpPr/>
          <p:nvPr/>
        </p:nvSpPr>
        <p:spPr>
          <a:xfrm rot="5400000" flipH="1">
            <a:off x="118169" y="4073638"/>
            <a:ext cx="975534" cy="111015"/>
          </a:xfrm>
          <a:prstGeom prst="rect">
            <a:avLst/>
          </a:prstGeom>
        </p:spPr>
        <p:txBody>
          <a:bodyPr>
            <a:prstTxWarp prst="textPlain">
              <a:avLst/>
            </a:prstTxWarp>
          </a:bodyPr>
          <a:lstStyle/>
          <a:p>
            <a:pPr lvl="0" algn="ctr"/>
            <a:r>
              <a:rPr b="0" i="0">
                <a:ln>
                  <a:noFill/>
                </a:ln>
                <a:solidFill>
                  <a:schemeClr val="lt1"/>
                </a:solidFill>
                <a:latin typeface="Darker Grotesque;900"/>
              </a:rPr>
              <a:t>TREATMENT</a:t>
            </a:r>
          </a:p>
        </p:txBody>
      </p:sp>
      <p:cxnSp>
        <p:nvCxnSpPr>
          <p:cNvPr id="141" name="Google Shape;141;p20"/>
          <p:cNvCxnSpPr/>
          <p:nvPr/>
        </p:nvCxnSpPr>
        <p:spPr>
          <a:xfrm rot="10800000">
            <a:off x="561900" y="-55300"/>
            <a:ext cx="0" cy="3377700"/>
          </a:xfrm>
          <a:prstGeom prst="straightConnector1">
            <a:avLst/>
          </a:prstGeom>
          <a:noFill/>
          <a:ln w="19050" cap="flat" cmpd="sng">
            <a:solidFill>
              <a:schemeClr val="lt1"/>
            </a:solidFill>
            <a:prstDash val="solid"/>
            <a:round/>
            <a:headEnd type="none" w="med" len="med"/>
            <a:tailEnd type="none" w="med" len="med"/>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2"/>
        </a:solidFill>
        <a:effectLst/>
      </p:bgPr>
    </p:bg>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3414725" y="746375"/>
            <a:ext cx="4893900" cy="1580100"/>
          </a:xfrm>
          <a:prstGeom prst="rect">
            <a:avLst/>
          </a:prstGeom>
          <a:ln>
            <a:noFill/>
          </a:ln>
        </p:spPr>
        <p:txBody>
          <a:bodyPr spcFirstLastPara="1" wrap="square" lIns="91425" tIns="91425" rIns="91425" bIns="91425" anchor="t" anchorCtr="0">
            <a:noAutofit/>
          </a:bodyPr>
          <a:lstStyle>
            <a:lvl1pPr lvl="0" algn="r">
              <a:lnSpc>
                <a:spcPct val="70000"/>
              </a:lnSpc>
              <a:spcBef>
                <a:spcPts val="0"/>
              </a:spcBef>
              <a:spcAft>
                <a:spcPts val="0"/>
              </a:spcAft>
              <a:buSzPts val="3600"/>
              <a:buNone/>
              <a:defRPr sz="6800" b="1">
                <a:solidFill>
                  <a:schemeClr val="lt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7" name="Google Shape;17;p3"/>
          <p:cNvSpPr txBox="1">
            <a:spLocks noGrp="1"/>
          </p:cNvSpPr>
          <p:nvPr>
            <p:ph type="title" idx="2" hasCustomPrompt="1"/>
          </p:nvPr>
        </p:nvSpPr>
        <p:spPr>
          <a:xfrm>
            <a:off x="865625" y="226250"/>
            <a:ext cx="1935900" cy="1211700"/>
          </a:xfrm>
          <a:prstGeom prst="rect">
            <a:avLst/>
          </a:prstGeom>
        </p:spPr>
        <p:txBody>
          <a:bodyPr spcFirstLastPara="1" wrap="square" lIns="91425" tIns="91425" rIns="91425" bIns="91425" anchor="t" anchorCtr="0">
            <a:noAutofit/>
          </a:bodyPr>
          <a:lstStyle>
            <a:lvl1pPr lvl="0" rtl="0">
              <a:spcBef>
                <a:spcPts val="0"/>
              </a:spcBef>
              <a:spcAft>
                <a:spcPts val="0"/>
              </a:spcAft>
              <a:buSzPts val="6000"/>
              <a:buNone/>
              <a:defRPr sz="8600" b="1">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8" name="Google Shape;18;p3"/>
          <p:cNvSpPr txBox="1">
            <a:spLocks noGrp="1"/>
          </p:cNvSpPr>
          <p:nvPr>
            <p:ph type="subTitle" idx="1"/>
          </p:nvPr>
        </p:nvSpPr>
        <p:spPr>
          <a:xfrm>
            <a:off x="5410625" y="3645800"/>
            <a:ext cx="2898000" cy="713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 name="Google Shape;19;p3"/>
          <p:cNvSpPr/>
          <p:nvPr/>
        </p:nvSpPr>
        <p:spPr>
          <a:xfrm rot="-5400000">
            <a:off x="169782" y="4220958"/>
            <a:ext cx="682641" cy="109268"/>
          </a:xfrm>
          <a:prstGeom prst="rect">
            <a:avLst/>
          </a:prstGeom>
        </p:spPr>
        <p:txBody>
          <a:bodyPr>
            <a:prstTxWarp prst="textPlain">
              <a:avLst/>
            </a:prstTxWarp>
          </a:bodyPr>
          <a:lstStyle/>
          <a:p>
            <a:pPr lvl="0" algn="ctr"/>
            <a:r>
              <a:rPr b="0" i="0">
                <a:ln>
                  <a:noFill/>
                </a:ln>
                <a:solidFill>
                  <a:schemeClr val="lt1"/>
                </a:solidFill>
                <a:latin typeface="Darker Grotesque;900"/>
              </a:rPr>
              <a:t>PATIENT</a:t>
            </a:r>
          </a:p>
        </p:txBody>
      </p:sp>
      <p:sp>
        <p:nvSpPr>
          <p:cNvPr id="20" name="Google Shape;20;p3"/>
          <p:cNvSpPr/>
          <p:nvPr/>
        </p:nvSpPr>
        <p:spPr>
          <a:xfrm rot="5400000" flipH="1">
            <a:off x="265489" y="4220958"/>
            <a:ext cx="682641" cy="109268"/>
          </a:xfrm>
          <a:prstGeom prst="rect">
            <a:avLst/>
          </a:prstGeom>
        </p:spPr>
        <p:txBody>
          <a:bodyPr>
            <a:prstTxWarp prst="textPlain">
              <a:avLst/>
            </a:prstTxWarp>
          </a:bodyPr>
          <a:lstStyle/>
          <a:p>
            <a:pPr lvl="0" algn="ctr"/>
            <a:r>
              <a:rPr b="0" i="0">
                <a:ln>
                  <a:noFill/>
                </a:ln>
                <a:solidFill>
                  <a:schemeClr val="lt1"/>
                </a:solidFill>
                <a:latin typeface="Darker Grotesque;900"/>
              </a:rPr>
              <a:t>PATIENT</a:t>
            </a:r>
          </a:p>
        </p:txBody>
      </p:sp>
      <p:cxnSp>
        <p:nvCxnSpPr>
          <p:cNvPr id="21" name="Google Shape;21;p3"/>
          <p:cNvCxnSpPr/>
          <p:nvPr/>
        </p:nvCxnSpPr>
        <p:spPr>
          <a:xfrm>
            <a:off x="5575525" y="4626200"/>
            <a:ext cx="3828300" cy="0"/>
          </a:xfrm>
          <a:prstGeom prst="straightConnector1">
            <a:avLst/>
          </a:prstGeom>
          <a:noFill/>
          <a:ln w="19050" cap="flat" cmpd="sng">
            <a:solidFill>
              <a:schemeClr val="lt1"/>
            </a:solidFill>
            <a:prstDash val="solid"/>
            <a:round/>
            <a:headEnd type="none" w="med" len="med"/>
            <a:tailEnd type="none" w="med" len="med"/>
          </a:ln>
        </p:spPr>
      </p:cxnSp>
      <p:cxnSp>
        <p:nvCxnSpPr>
          <p:cNvPr id="22" name="Google Shape;22;p3"/>
          <p:cNvCxnSpPr/>
          <p:nvPr/>
        </p:nvCxnSpPr>
        <p:spPr>
          <a:xfrm rot="10800000">
            <a:off x="561911" y="-113482"/>
            <a:ext cx="0" cy="3927900"/>
          </a:xfrm>
          <a:prstGeom prst="straightConnector1">
            <a:avLst/>
          </a:prstGeom>
          <a:noFill/>
          <a:ln w="19050" cap="flat" cmpd="sng">
            <a:solidFill>
              <a:schemeClr val="lt1"/>
            </a:solidFill>
            <a:prstDash val="solid"/>
            <a:round/>
            <a:headEnd type="none" w="med" len="med"/>
            <a:tailEnd type="none" w="med" len="med"/>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5">
  <p:cSld name="TITLE_AND_BODY_1_1_1_1_1_1_1">
    <p:spTree>
      <p:nvGrpSpPr>
        <p:cNvPr id="1" name="Shape 142"/>
        <p:cNvGrpSpPr/>
        <p:nvPr/>
      </p:nvGrpSpPr>
      <p:grpSpPr>
        <a:xfrm>
          <a:off x="0" y="0"/>
          <a:ext cx="0" cy="0"/>
          <a:chOff x="0" y="0"/>
          <a:chExt cx="0" cy="0"/>
        </a:xfrm>
      </p:grpSpPr>
      <p:sp>
        <p:nvSpPr>
          <p:cNvPr id="143" name="Google Shape;143;p21"/>
          <p:cNvSpPr txBox="1">
            <a:spLocks noGrp="1"/>
          </p:cNvSpPr>
          <p:nvPr>
            <p:ph type="title"/>
          </p:nvPr>
        </p:nvSpPr>
        <p:spPr>
          <a:xfrm>
            <a:off x="720000" y="445025"/>
            <a:ext cx="7704000" cy="6612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3000"/>
              <a:buNone/>
              <a:defRPr sz="3800" b="1"/>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cxnSp>
        <p:nvCxnSpPr>
          <p:cNvPr id="144" name="Google Shape;144;p21"/>
          <p:cNvCxnSpPr/>
          <p:nvPr/>
        </p:nvCxnSpPr>
        <p:spPr>
          <a:xfrm rot="10800000">
            <a:off x="561900" y="-55350"/>
            <a:ext cx="0" cy="3395100"/>
          </a:xfrm>
          <a:prstGeom prst="straightConnector1">
            <a:avLst/>
          </a:prstGeom>
          <a:noFill/>
          <a:ln w="19050" cap="flat" cmpd="sng">
            <a:solidFill>
              <a:schemeClr val="dk1"/>
            </a:solidFill>
            <a:prstDash val="solid"/>
            <a:round/>
            <a:headEnd type="none" w="med" len="med"/>
            <a:tailEnd type="none" w="med" len="med"/>
          </a:ln>
        </p:spPr>
      </p:cxnSp>
      <p:sp>
        <p:nvSpPr>
          <p:cNvPr id="145" name="Google Shape;145;p21"/>
          <p:cNvSpPr/>
          <p:nvPr/>
        </p:nvSpPr>
        <p:spPr>
          <a:xfrm rot="-5400000">
            <a:off x="-38291" y="4008228"/>
            <a:ext cx="1103444" cy="113926"/>
          </a:xfrm>
          <a:prstGeom prst="rect">
            <a:avLst/>
          </a:prstGeom>
        </p:spPr>
        <p:txBody>
          <a:bodyPr>
            <a:prstTxWarp prst="textPlain">
              <a:avLst/>
            </a:prstTxWarp>
          </a:bodyPr>
          <a:lstStyle/>
          <a:p>
            <a:pPr lvl="0" algn="ctr"/>
            <a:r>
              <a:rPr b="0" i="0">
                <a:ln>
                  <a:noFill/>
                </a:ln>
                <a:solidFill>
                  <a:schemeClr val="dk1"/>
                </a:solidFill>
                <a:latin typeface="Darker Grotesque;900"/>
              </a:rPr>
              <a:t>MONITORING</a:t>
            </a:r>
          </a:p>
        </p:txBody>
      </p:sp>
      <p:sp>
        <p:nvSpPr>
          <p:cNvPr id="146" name="Google Shape;146;p21"/>
          <p:cNvSpPr/>
          <p:nvPr/>
        </p:nvSpPr>
        <p:spPr>
          <a:xfrm rot="5400000" flipH="1">
            <a:off x="52758" y="4008228"/>
            <a:ext cx="1103444" cy="113926"/>
          </a:xfrm>
          <a:prstGeom prst="rect">
            <a:avLst/>
          </a:prstGeom>
        </p:spPr>
        <p:txBody>
          <a:bodyPr>
            <a:prstTxWarp prst="textPlain">
              <a:avLst/>
            </a:prstTxWarp>
          </a:bodyPr>
          <a:lstStyle/>
          <a:p>
            <a:pPr lvl="0" algn="ctr"/>
            <a:r>
              <a:rPr b="0" i="0">
                <a:ln>
                  <a:noFill/>
                </a:ln>
                <a:solidFill>
                  <a:schemeClr val="dk1"/>
                </a:solidFill>
                <a:latin typeface="Darker Grotesque;900"/>
              </a:rPr>
              <a:t>MONITORING</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6">
  <p:cSld name="TITLE_AND_BODY_1_1_1_1_1_1_1_1">
    <p:bg>
      <p:bgPr>
        <a:solidFill>
          <a:schemeClr val="dk1"/>
        </a:solidFill>
        <a:effectLst/>
      </p:bgPr>
    </p:bg>
    <p:spTree>
      <p:nvGrpSpPr>
        <p:cNvPr id="1" name="Shape 147"/>
        <p:cNvGrpSpPr/>
        <p:nvPr/>
      </p:nvGrpSpPr>
      <p:grpSpPr>
        <a:xfrm>
          <a:off x="0" y="0"/>
          <a:ext cx="0" cy="0"/>
          <a:chOff x="0" y="0"/>
          <a:chExt cx="0" cy="0"/>
        </a:xfrm>
      </p:grpSpPr>
      <p:sp>
        <p:nvSpPr>
          <p:cNvPr id="148" name="Google Shape;148;p22"/>
          <p:cNvSpPr txBox="1">
            <a:spLocks noGrp="1"/>
          </p:cNvSpPr>
          <p:nvPr>
            <p:ph type="title"/>
          </p:nvPr>
        </p:nvSpPr>
        <p:spPr>
          <a:xfrm>
            <a:off x="720000" y="445025"/>
            <a:ext cx="7704000" cy="6564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lt1"/>
              </a:buClr>
              <a:buSzPts val="3000"/>
              <a:buNone/>
              <a:defRPr sz="3800" b="1">
                <a:solidFill>
                  <a:schemeClr val="lt1"/>
                </a:solidFill>
              </a:defRPr>
            </a:lvl1pPr>
            <a:lvl2pPr lvl="1" rtl="0">
              <a:spcBef>
                <a:spcPts val="0"/>
              </a:spcBef>
              <a:spcAft>
                <a:spcPts val="0"/>
              </a:spcAft>
              <a:buClr>
                <a:schemeClr val="lt1"/>
              </a:buClr>
              <a:buSzPts val="3000"/>
              <a:buNone/>
              <a:defRPr>
                <a:solidFill>
                  <a:schemeClr val="lt1"/>
                </a:solidFill>
              </a:defRPr>
            </a:lvl2pPr>
            <a:lvl3pPr lvl="2" rtl="0">
              <a:spcBef>
                <a:spcPts val="0"/>
              </a:spcBef>
              <a:spcAft>
                <a:spcPts val="0"/>
              </a:spcAft>
              <a:buClr>
                <a:schemeClr val="lt1"/>
              </a:buClr>
              <a:buSzPts val="3000"/>
              <a:buNone/>
              <a:defRPr>
                <a:solidFill>
                  <a:schemeClr val="lt1"/>
                </a:solidFill>
              </a:defRPr>
            </a:lvl3pPr>
            <a:lvl4pPr lvl="3" rtl="0">
              <a:spcBef>
                <a:spcPts val="0"/>
              </a:spcBef>
              <a:spcAft>
                <a:spcPts val="0"/>
              </a:spcAft>
              <a:buClr>
                <a:schemeClr val="lt1"/>
              </a:buClr>
              <a:buSzPts val="3000"/>
              <a:buNone/>
              <a:defRPr>
                <a:solidFill>
                  <a:schemeClr val="lt1"/>
                </a:solidFill>
              </a:defRPr>
            </a:lvl4pPr>
            <a:lvl5pPr lvl="4" rtl="0">
              <a:spcBef>
                <a:spcPts val="0"/>
              </a:spcBef>
              <a:spcAft>
                <a:spcPts val="0"/>
              </a:spcAft>
              <a:buClr>
                <a:schemeClr val="lt1"/>
              </a:buClr>
              <a:buSzPts val="3000"/>
              <a:buNone/>
              <a:defRPr>
                <a:solidFill>
                  <a:schemeClr val="lt1"/>
                </a:solidFill>
              </a:defRPr>
            </a:lvl5pPr>
            <a:lvl6pPr lvl="5" rtl="0">
              <a:spcBef>
                <a:spcPts val="0"/>
              </a:spcBef>
              <a:spcAft>
                <a:spcPts val="0"/>
              </a:spcAft>
              <a:buClr>
                <a:schemeClr val="lt1"/>
              </a:buClr>
              <a:buSzPts val="3000"/>
              <a:buNone/>
              <a:defRPr>
                <a:solidFill>
                  <a:schemeClr val="lt1"/>
                </a:solidFill>
              </a:defRPr>
            </a:lvl6pPr>
            <a:lvl7pPr lvl="6" rtl="0">
              <a:spcBef>
                <a:spcPts val="0"/>
              </a:spcBef>
              <a:spcAft>
                <a:spcPts val="0"/>
              </a:spcAft>
              <a:buClr>
                <a:schemeClr val="lt1"/>
              </a:buClr>
              <a:buSzPts val="3000"/>
              <a:buNone/>
              <a:defRPr>
                <a:solidFill>
                  <a:schemeClr val="lt1"/>
                </a:solidFill>
              </a:defRPr>
            </a:lvl7pPr>
            <a:lvl8pPr lvl="7" rtl="0">
              <a:spcBef>
                <a:spcPts val="0"/>
              </a:spcBef>
              <a:spcAft>
                <a:spcPts val="0"/>
              </a:spcAft>
              <a:buClr>
                <a:schemeClr val="lt1"/>
              </a:buClr>
              <a:buSzPts val="3000"/>
              <a:buNone/>
              <a:defRPr>
                <a:solidFill>
                  <a:schemeClr val="lt1"/>
                </a:solidFill>
              </a:defRPr>
            </a:lvl8pPr>
            <a:lvl9pPr lvl="8" rtl="0">
              <a:spcBef>
                <a:spcPts val="0"/>
              </a:spcBef>
              <a:spcAft>
                <a:spcPts val="0"/>
              </a:spcAft>
              <a:buClr>
                <a:schemeClr val="lt1"/>
              </a:buClr>
              <a:buSzPts val="3000"/>
              <a:buNone/>
              <a:defRPr>
                <a:solidFill>
                  <a:schemeClr val="lt1"/>
                </a:solidFill>
              </a:defRPr>
            </a:lvl9pPr>
          </a:lstStyle>
          <a:p>
            <a:endParaRPr/>
          </a:p>
        </p:txBody>
      </p:sp>
      <p:sp>
        <p:nvSpPr>
          <p:cNvPr id="149" name="Google Shape;149;p22"/>
          <p:cNvSpPr/>
          <p:nvPr/>
        </p:nvSpPr>
        <p:spPr>
          <a:xfrm rot="-5400000">
            <a:off x="-260056" y="3730678"/>
            <a:ext cx="1598975" cy="113926"/>
          </a:xfrm>
          <a:prstGeom prst="rect">
            <a:avLst/>
          </a:prstGeom>
        </p:spPr>
        <p:txBody>
          <a:bodyPr>
            <a:prstTxWarp prst="textPlain">
              <a:avLst/>
            </a:prstTxWarp>
          </a:bodyPr>
          <a:lstStyle/>
          <a:p>
            <a:pPr lvl="0" algn="ctr"/>
            <a:r>
              <a:rPr b="0" i="0">
                <a:ln>
                  <a:noFill/>
                </a:ln>
                <a:solidFill>
                  <a:schemeClr val="lt1"/>
                </a:solidFill>
                <a:latin typeface="Darker Grotesque;900"/>
              </a:rPr>
              <a:t>CASE MONITORING</a:t>
            </a:r>
          </a:p>
        </p:txBody>
      </p:sp>
      <p:sp>
        <p:nvSpPr>
          <p:cNvPr id="150" name="Google Shape;150;p22"/>
          <p:cNvSpPr/>
          <p:nvPr/>
        </p:nvSpPr>
        <p:spPr>
          <a:xfrm rot="5400000" flipH="1">
            <a:off x="-169007" y="3730678"/>
            <a:ext cx="1598975" cy="113926"/>
          </a:xfrm>
          <a:prstGeom prst="rect">
            <a:avLst/>
          </a:prstGeom>
        </p:spPr>
        <p:txBody>
          <a:bodyPr>
            <a:prstTxWarp prst="textPlain">
              <a:avLst/>
            </a:prstTxWarp>
          </a:bodyPr>
          <a:lstStyle/>
          <a:p>
            <a:pPr lvl="0" algn="ctr"/>
            <a:r>
              <a:rPr b="0" i="0">
                <a:ln>
                  <a:noFill/>
                </a:ln>
                <a:solidFill>
                  <a:schemeClr val="lt1"/>
                </a:solidFill>
                <a:latin typeface="Darker Grotesque;900"/>
              </a:rPr>
              <a:t>CASE MONITORING</a:t>
            </a:r>
          </a:p>
        </p:txBody>
      </p:sp>
      <p:cxnSp>
        <p:nvCxnSpPr>
          <p:cNvPr id="151" name="Google Shape;151;p22"/>
          <p:cNvCxnSpPr/>
          <p:nvPr/>
        </p:nvCxnSpPr>
        <p:spPr>
          <a:xfrm rot="10800000">
            <a:off x="587900" y="-55150"/>
            <a:ext cx="0" cy="2944200"/>
          </a:xfrm>
          <a:prstGeom prst="straightConnector1">
            <a:avLst/>
          </a:prstGeom>
          <a:noFill/>
          <a:ln w="19050" cap="flat" cmpd="sng">
            <a:solidFill>
              <a:schemeClr val="lt1"/>
            </a:solidFill>
            <a:prstDash val="solid"/>
            <a:round/>
            <a:headEnd type="none" w="med" len="med"/>
            <a:tailEnd type="none" w="med" len="med"/>
          </a:ln>
        </p:spPr>
      </p:cxnSp>
      <p:cxnSp>
        <p:nvCxnSpPr>
          <p:cNvPr id="152" name="Google Shape;152;p22"/>
          <p:cNvCxnSpPr/>
          <p:nvPr/>
        </p:nvCxnSpPr>
        <p:spPr>
          <a:xfrm>
            <a:off x="5149975" y="4585175"/>
            <a:ext cx="4276200" cy="0"/>
          </a:xfrm>
          <a:prstGeom prst="straightConnector1">
            <a:avLst/>
          </a:prstGeom>
          <a:noFill/>
          <a:ln w="19050" cap="flat" cmpd="sng">
            <a:solidFill>
              <a:schemeClr val="lt1"/>
            </a:solidFill>
            <a:prstDash val="solid"/>
            <a:round/>
            <a:headEnd type="none" w="med" len="med"/>
            <a:tailEnd type="none" w="med" len="med"/>
          </a:ln>
        </p:spPr>
      </p:cxn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hree columns">
  <p:cSld name="BLANK_1_1_1_2">
    <p:bg>
      <p:bgPr>
        <a:solidFill>
          <a:schemeClr val="dk1"/>
        </a:solidFill>
        <a:effectLst/>
      </p:bgPr>
    </p:bg>
    <p:spTree>
      <p:nvGrpSpPr>
        <p:cNvPr id="1" name="Shape 153"/>
        <p:cNvGrpSpPr/>
        <p:nvPr/>
      </p:nvGrpSpPr>
      <p:grpSpPr>
        <a:xfrm>
          <a:off x="0" y="0"/>
          <a:ext cx="0" cy="0"/>
          <a:chOff x="0" y="0"/>
          <a:chExt cx="0" cy="0"/>
        </a:xfrm>
      </p:grpSpPr>
      <p:sp>
        <p:nvSpPr>
          <p:cNvPr id="154" name="Google Shape;154;p23"/>
          <p:cNvSpPr txBox="1">
            <a:spLocks noGrp="1"/>
          </p:cNvSpPr>
          <p:nvPr>
            <p:ph type="title"/>
          </p:nvPr>
        </p:nvSpPr>
        <p:spPr>
          <a:xfrm>
            <a:off x="5033800" y="2288750"/>
            <a:ext cx="1672800" cy="527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2500"/>
              <a:buNone/>
              <a:defRPr sz="2200" b="1">
                <a:solidFill>
                  <a:schemeClr val="lt1"/>
                </a:solidFill>
              </a:defRPr>
            </a:lvl1pPr>
            <a:lvl2pPr lvl="1" algn="ctr" rtl="0">
              <a:spcBef>
                <a:spcPts val="0"/>
              </a:spcBef>
              <a:spcAft>
                <a:spcPts val="0"/>
              </a:spcAft>
              <a:buClr>
                <a:schemeClr val="lt1"/>
              </a:buClr>
              <a:buSzPts val="2500"/>
              <a:buNone/>
              <a:defRPr sz="2500">
                <a:solidFill>
                  <a:schemeClr val="lt1"/>
                </a:solidFill>
              </a:defRPr>
            </a:lvl2pPr>
            <a:lvl3pPr lvl="2" algn="ctr" rtl="0">
              <a:spcBef>
                <a:spcPts val="0"/>
              </a:spcBef>
              <a:spcAft>
                <a:spcPts val="0"/>
              </a:spcAft>
              <a:buClr>
                <a:schemeClr val="lt1"/>
              </a:buClr>
              <a:buSzPts val="2500"/>
              <a:buNone/>
              <a:defRPr sz="2500">
                <a:solidFill>
                  <a:schemeClr val="lt1"/>
                </a:solidFill>
              </a:defRPr>
            </a:lvl3pPr>
            <a:lvl4pPr lvl="3" algn="ctr" rtl="0">
              <a:spcBef>
                <a:spcPts val="0"/>
              </a:spcBef>
              <a:spcAft>
                <a:spcPts val="0"/>
              </a:spcAft>
              <a:buClr>
                <a:schemeClr val="lt1"/>
              </a:buClr>
              <a:buSzPts val="2500"/>
              <a:buNone/>
              <a:defRPr sz="2500">
                <a:solidFill>
                  <a:schemeClr val="lt1"/>
                </a:solidFill>
              </a:defRPr>
            </a:lvl4pPr>
            <a:lvl5pPr lvl="4" algn="ctr" rtl="0">
              <a:spcBef>
                <a:spcPts val="0"/>
              </a:spcBef>
              <a:spcAft>
                <a:spcPts val="0"/>
              </a:spcAft>
              <a:buClr>
                <a:schemeClr val="lt1"/>
              </a:buClr>
              <a:buSzPts val="2500"/>
              <a:buNone/>
              <a:defRPr sz="2500">
                <a:solidFill>
                  <a:schemeClr val="lt1"/>
                </a:solidFill>
              </a:defRPr>
            </a:lvl5pPr>
            <a:lvl6pPr lvl="5" algn="ctr" rtl="0">
              <a:spcBef>
                <a:spcPts val="0"/>
              </a:spcBef>
              <a:spcAft>
                <a:spcPts val="0"/>
              </a:spcAft>
              <a:buClr>
                <a:schemeClr val="lt1"/>
              </a:buClr>
              <a:buSzPts val="2500"/>
              <a:buNone/>
              <a:defRPr sz="2500">
                <a:solidFill>
                  <a:schemeClr val="lt1"/>
                </a:solidFill>
              </a:defRPr>
            </a:lvl6pPr>
            <a:lvl7pPr lvl="6" algn="ctr" rtl="0">
              <a:spcBef>
                <a:spcPts val="0"/>
              </a:spcBef>
              <a:spcAft>
                <a:spcPts val="0"/>
              </a:spcAft>
              <a:buClr>
                <a:schemeClr val="lt1"/>
              </a:buClr>
              <a:buSzPts val="2500"/>
              <a:buNone/>
              <a:defRPr sz="2500">
                <a:solidFill>
                  <a:schemeClr val="lt1"/>
                </a:solidFill>
              </a:defRPr>
            </a:lvl7pPr>
            <a:lvl8pPr lvl="7" algn="ctr" rtl="0">
              <a:spcBef>
                <a:spcPts val="0"/>
              </a:spcBef>
              <a:spcAft>
                <a:spcPts val="0"/>
              </a:spcAft>
              <a:buClr>
                <a:schemeClr val="lt1"/>
              </a:buClr>
              <a:buSzPts val="2500"/>
              <a:buNone/>
              <a:defRPr sz="2500">
                <a:solidFill>
                  <a:schemeClr val="lt1"/>
                </a:solidFill>
              </a:defRPr>
            </a:lvl8pPr>
            <a:lvl9pPr lvl="8" algn="ctr" rtl="0">
              <a:spcBef>
                <a:spcPts val="0"/>
              </a:spcBef>
              <a:spcAft>
                <a:spcPts val="0"/>
              </a:spcAft>
              <a:buClr>
                <a:schemeClr val="lt1"/>
              </a:buClr>
              <a:buSzPts val="2500"/>
              <a:buNone/>
              <a:defRPr sz="2500">
                <a:solidFill>
                  <a:schemeClr val="lt1"/>
                </a:solidFill>
              </a:defRPr>
            </a:lvl9pPr>
          </a:lstStyle>
          <a:p>
            <a:endParaRPr/>
          </a:p>
        </p:txBody>
      </p:sp>
      <p:sp>
        <p:nvSpPr>
          <p:cNvPr id="155" name="Google Shape;155;p23"/>
          <p:cNvSpPr txBox="1">
            <a:spLocks noGrp="1"/>
          </p:cNvSpPr>
          <p:nvPr>
            <p:ph type="subTitle" idx="1"/>
          </p:nvPr>
        </p:nvSpPr>
        <p:spPr>
          <a:xfrm>
            <a:off x="5033800" y="2675224"/>
            <a:ext cx="3716700" cy="63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156" name="Google Shape;156;p23"/>
          <p:cNvSpPr txBox="1">
            <a:spLocks noGrp="1"/>
          </p:cNvSpPr>
          <p:nvPr>
            <p:ph type="title" idx="2"/>
          </p:nvPr>
        </p:nvSpPr>
        <p:spPr>
          <a:xfrm>
            <a:off x="5033800" y="3349125"/>
            <a:ext cx="1672800" cy="527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2500"/>
              <a:buNone/>
              <a:defRPr sz="2200" b="1">
                <a:solidFill>
                  <a:schemeClr val="lt1"/>
                </a:solidFill>
              </a:defRPr>
            </a:lvl1pPr>
            <a:lvl2pPr lvl="1" algn="ctr" rtl="0">
              <a:spcBef>
                <a:spcPts val="0"/>
              </a:spcBef>
              <a:spcAft>
                <a:spcPts val="0"/>
              </a:spcAft>
              <a:buClr>
                <a:schemeClr val="lt1"/>
              </a:buClr>
              <a:buSzPts val="2500"/>
              <a:buNone/>
              <a:defRPr sz="2500">
                <a:solidFill>
                  <a:schemeClr val="lt1"/>
                </a:solidFill>
              </a:defRPr>
            </a:lvl2pPr>
            <a:lvl3pPr lvl="2" algn="ctr" rtl="0">
              <a:spcBef>
                <a:spcPts val="0"/>
              </a:spcBef>
              <a:spcAft>
                <a:spcPts val="0"/>
              </a:spcAft>
              <a:buClr>
                <a:schemeClr val="lt1"/>
              </a:buClr>
              <a:buSzPts val="2500"/>
              <a:buNone/>
              <a:defRPr sz="2500">
                <a:solidFill>
                  <a:schemeClr val="lt1"/>
                </a:solidFill>
              </a:defRPr>
            </a:lvl3pPr>
            <a:lvl4pPr lvl="3" algn="ctr" rtl="0">
              <a:spcBef>
                <a:spcPts val="0"/>
              </a:spcBef>
              <a:spcAft>
                <a:spcPts val="0"/>
              </a:spcAft>
              <a:buClr>
                <a:schemeClr val="lt1"/>
              </a:buClr>
              <a:buSzPts val="2500"/>
              <a:buNone/>
              <a:defRPr sz="2500">
                <a:solidFill>
                  <a:schemeClr val="lt1"/>
                </a:solidFill>
              </a:defRPr>
            </a:lvl4pPr>
            <a:lvl5pPr lvl="4" algn="ctr" rtl="0">
              <a:spcBef>
                <a:spcPts val="0"/>
              </a:spcBef>
              <a:spcAft>
                <a:spcPts val="0"/>
              </a:spcAft>
              <a:buClr>
                <a:schemeClr val="lt1"/>
              </a:buClr>
              <a:buSzPts val="2500"/>
              <a:buNone/>
              <a:defRPr sz="2500">
                <a:solidFill>
                  <a:schemeClr val="lt1"/>
                </a:solidFill>
              </a:defRPr>
            </a:lvl5pPr>
            <a:lvl6pPr lvl="5" algn="ctr" rtl="0">
              <a:spcBef>
                <a:spcPts val="0"/>
              </a:spcBef>
              <a:spcAft>
                <a:spcPts val="0"/>
              </a:spcAft>
              <a:buClr>
                <a:schemeClr val="lt1"/>
              </a:buClr>
              <a:buSzPts val="2500"/>
              <a:buNone/>
              <a:defRPr sz="2500">
                <a:solidFill>
                  <a:schemeClr val="lt1"/>
                </a:solidFill>
              </a:defRPr>
            </a:lvl6pPr>
            <a:lvl7pPr lvl="6" algn="ctr" rtl="0">
              <a:spcBef>
                <a:spcPts val="0"/>
              </a:spcBef>
              <a:spcAft>
                <a:spcPts val="0"/>
              </a:spcAft>
              <a:buClr>
                <a:schemeClr val="lt1"/>
              </a:buClr>
              <a:buSzPts val="2500"/>
              <a:buNone/>
              <a:defRPr sz="2500">
                <a:solidFill>
                  <a:schemeClr val="lt1"/>
                </a:solidFill>
              </a:defRPr>
            </a:lvl7pPr>
            <a:lvl8pPr lvl="7" algn="ctr" rtl="0">
              <a:spcBef>
                <a:spcPts val="0"/>
              </a:spcBef>
              <a:spcAft>
                <a:spcPts val="0"/>
              </a:spcAft>
              <a:buClr>
                <a:schemeClr val="lt1"/>
              </a:buClr>
              <a:buSzPts val="2500"/>
              <a:buNone/>
              <a:defRPr sz="2500">
                <a:solidFill>
                  <a:schemeClr val="lt1"/>
                </a:solidFill>
              </a:defRPr>
            </a:lvl8pPr>
            <a:lvl9pPr lvl="8" algn="ctr" rtl="0">
              <a:spcBef>
                <a:spcPts val="0"/>
              </a:spcBef>
              <a:spcAft>
                <a:spcPts val="0"/>
              </a:spcAft>
              <a:buClr>
                <a:schemeClr val="lt1"/>
              </a:buClr>
              <a:buSzPts val="2500"/>
              <a:buNone/>
              <a:defRPr sz="2500">
                <a:solidFill>
                  <a:schemeClr val="lt1"/>
                </a:solidFill>
              </a:defRPr>
            </a:lvl9pPr>
          </a:lstStyle>
          <a:p>
            <a:endParaRPr/>
          </a:p>
        </p:txBody>
      </p:sp>
      <p:sp>
        <p:nvSpPr>
          <p:cNvPr id="157" name="Google Shape;157;p23"/>
          <p:cNvSpPr txBox="1">
            <a:spLocks noGrp="1"/>
          </p:cNvSpPr>
          <p:nvPr>
            <p:ph type="subTitle" idx="3"/>
          </p:nvPr>
        </p:nvSpPr>
        <p:spPr>
          <a:xfrm>
            <a:off x="5033800" y="3734850"/>
            <a:ext cx="3716700" cy="63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158" name="Google Shape;158;p23"/>
          <p:cNvSpPr txBox="1">
            <a:spLocks noGrp="1"/>
          </p:cNvSpPr>
          <p:nvPr>
            <p:ph type="title" idx="4"/>
          </p:nvPr>
        </p:nvSpPr>
        <p:spPr>
          <a:xfrm>
            <a:off x="5033800" y="1183025"/>
            <a:ext cx="1672800" cy="527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2500"/>
              <a:buNone/>
              <a:defRPr sz="2200" b="1">
                <a:solidFill>
                  <a:schemeClr val="lt1"/>
                </a:solidFill>
              </a:defRPr>
            </a:lvl1pPr>
            <a:lvl2pPr lvl="1" algn="ctr" rtl="0">
              <a:spcBef>
                <a:spcPts val="0"/>
              </a:spcBef>
              <a:spcAft>
                <a:spcPts val="0"/>
              </a:spcAft>
              <a:buClr>
                <a:schemeClr val="lt1"/>
              </a:buClr>
              <a:buSzPts val="2500"/>
              <a:buNone/>
              <a:defRPr sz="2500">
                <a:solidFill>
                  <a:schemeClr val="lt1"/>
                </a:solidFill>
              </a:defRPr>
            </a:lvl2pPr>
            <a:lvl3pPr lvl="2" algn="ctr" rtl="0">
              <a:spcBef>
                <a:spcPts val="0"/>
              </a:spcBef>
              <a:spcAft>
                <a:spcPts val="0"/>
              </a:spcAft>
              <a:buClr>
                <a:schemeClr val="lt1"/>
              </a:buClr>
              <a:buSzPts val="2500"/>
              <a:buNone/>
              <a:defRPr sz="2500">
                <a:solidFill>
                  <a:schemeClr val="lt1"/>
                </a:solidFill>
              </a:defRPr>
            </a:lvl3pPr>
            <a:lvl4pPr lvl="3" algn="ctr" rtl="0">
              <a:spcBef>
                <a:spcPts val="0"/>
              </a:spcBef>
              <a:spcAft>
                <a:spcPts val="0"/>
              </a:spcAft>
              <a:buClr>
                <a:schemeClr val="lt1"/>
              </a:buClr>
              <a:buSzPts val="2500"/>
              <a:buNone/>
              <a:defRPr sz="2500">
                <a:solidFill>
                  <a:schemeClr val="lt1"/>
                </a:solidFill>
              </a:defRPr>
            </a:lvl4pPr>
            <a:lvl5pPr lvl="4" algn="ctr" rtl="0">
              <a:spcBef>
                <a:spcPts val="0"/>
              </a:spcBef>
              <a:spcAft>
                <a:spcPts val="0"/>
              </a:spcAft>
              <a:buClr>
                <a:schemeClr val="lt1"/>
              </a:buClr>
              <a:buSzPts val="2500"/>
              <a:buNone/>
              <a:defRPr sz="2500">
                <a:solidFill>
                  <a:schemeClr val="lt1"/>
                </a:solidFill>
              </a:defRPr>
            </a:lvl5pPr>
            <a:lvl6pPr lvl="5" algn="ctr" rtl="0">
              <a:spcBef>
                <a:spcPts val="0"/>
              </a:spcBef>
              <a:spcAft>
                <a:spcPts val="0"/>
              </a:spcAft>
              <a:buClr>
                <a:schemeClr val="lt1"/>
              </a:buClr>
              <a:buSzPts val="2500"/>
              <a:buNone/>
              <a:defRPr sz="2500">
                <a:solidFill>
                  <a:schemeClr val="lt1"/>
                </a:solidFill>
              </a:defRPr>
            </a:lvl6pPr>
            <a:lvl7pPr lvl="6" algn="ctr" rtl="0">
              <a:spcBef>
                <a:spcPts val="0"/>
              </a:spcBef>
              <a:spcAft>
                <a:spcPts val="0"/>
              </a:spcAft>
              <a:buClr>
                <a:schemeClr val="lt1"/>
              </a:buClr>
              <a:buSzPts val="2500"/>
              <a:buNone/>
              <a:defRPr sz="2500">
                <a:solidFill>
                  <a:schemeClr val="lt1"/>
                </a:solidFill>
              </a:defRPr>
            </a:lvl7pPr>
            <a:lvl8pPr lvl="7" algn="ctr" rtl="0">
              <a:spcBef>
                <a:spcPts val="0"/>
              </a:spcBef>
              <a:spcAft>
                <a:spcPts val="0"/>
              </a:spcAft>
              <a:buClr>
                <a:schemeClr val="lt1"/>
              </a:buClr>
              <a:buSzPts val="2500"/>
              <a:buNone/>
              <a:defRPr sz="2500">
                <a:solidFill>
                  <a:schemeClr val="lt1"/>
                </a:solidFill>
              </a:defRPr>
            </a:lvl8pPr>
            <a:lvl9pPr lvl="8" algn="ctr" rtl="0">
              <a:spcBef>
                <a:spcPts val="0"/>
              </a:spcBef>
              <a:spcAft>
                <a:spcPts val="0"/>
              </a:spcAft>
              <a:buClr>
                <a:schemeClr val="lt1"/>
              </a:buClr>
              <a:buSzPts val="2500"/>
              <a:buNone/>
              <a:defRPr sz="2500">
                <a:solidFill>
                  <a:schemeClr val="lt1"/>
                </a:solidFill>
              </a:defRPr>
            </a:lvl9pPr>
          </a:lstStyle>
          <a:p>
            <a:endParaRPr/>
          </a:p>
        </p:txBody>
      </p:sp>
      <p:sp>
        <p:nvSpPr>
          <p:cNvPr id="159" name="Google Shape;159;p23"/>
          <p:cNvSpPr txBox="1">
            <a:spLocks noGrp="1"/>
          </p:cNvSpPr>
          <p:nvPr>
            <p:ph type="subTitle" idx="5"/>
          </p:nvPr>
        </p:nvSpPr>
        <p:spPr>
          <a:xfrm>
            <a:off x="5033800" y="1569499"/>
            <a:ext cx="3716700" cy="63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160" name="Google Shape;160;p23"/>
          <p:cNvSpPr txBox="1">
            <a:spLocks noGrp="1"/>
          </p:cNvSpPr>
          <p:nvPr>
            <p:ph type="title" idx="6"/>
          </p:nvPr>
        </p:nvSpPr>
        <p:spPr>
          <a:xfrm>
            <a:off x="2388150" y="445025"/>
            <a:ext cx="6209100" cy="7380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lt1"/>
              </a:buClr>
              <a:buSzPts val="3000"/>
              <a:buNone/>
              <a:defRPr sz="3800" b="1">
                <a:solidFill>
                  <a:schemeClr val="lt1"/>
                </a:solidFill>
              </a:defRPr>
            </a:lvl1pPr>
            <a:lvl2pPr lvl="1" rtl="0">
              <a:spcBef>
                <a:spcPts val="0"/>
              </a:spcBef>
              <a:spcAft>
                <a:spcPts val="0"/>
              </a:spcAft>
              <a:buClr>
                <a:schemeClr val="lt1"/>
              </a:buClr>
              <a:buSzPts val="3000"/>
              <a:buNone/>
              <a:defRPr>
                <a:solidFill>
                  <a:schemeClr val="lt1"/>
                </a:solidFill>
              </a:defRPr>
            </a:lvl2pPr>
            <a:lvl3pPr lvl="2" rtl="0">
              <a:spcBef>
                <a:spcPts val="0"/>
              </a:spcBef>
              <a:spcAft>
                <a:spcPts val="0"/>
              </a:spcAft>
              <a:buClr>
                <a:schemeClr val="lt1"/>
              </a:buClr>
              <a:buSzPts val="3000"/>
              <a:buNone/>
              <a:defRPr>
                <a:solidFill>
                  <a:schemeClr val="lt1"/>
                </a:solidFill>
              </a:defRPr>
            </a:lvl3pPr>
            <a:lvl4pPr lvl="3" rtl="0">
              <a:spcBef>
                <a:spcPts val="0"/>
              </a:spcBef>
              <a:spcAft>
                <a:spcPts val="0"/>
              </a:spcAft>
              <a:buClr>
                <a:schemeClr val="lt1"/>
              </a:buClr>
              <a:buSzPts val="3000"/>
              <a:buNone/>
              <a:defRPr>
                <a:solidFill>
                  <a:schemeClr val="lt1"/>
                </a:solidFill>
              </a:defRPr>
            </a:lvl4pPr>
            <a:lvl5pPr lvl="4" rtl="0">
              <a:spcBef>
                <a:spcPts val="0"/>
              </a:spcBef>
              <a:spcAft>
                <a:spcPts val="0"/>
              </a:spcAft>
              <a:buClr>
                <a:schemeClr val="lt1"/>
              </a:buClr>
              <a:buSzPts val="3000"/>
              <a:buNone/>
              <a:defRPr>
                <a:solidFill>
                  <a:schemeClr val="lt1"/>
                </a:solidFill>
              </a:defRPr>
            </a:lvl5pPr>
            <a:lvl6pPr lvl="5" rtl="0">
              <a:spcBef>
                <a:spcPts val="0"/>
              </a:spcBef>
              <a:spcAft>
                <a:spcPts val="0"/>
              </a:spcAft>
              <a:buClr>
                <a:schemeClr val="lt1"/>
              </a:buClr>
              <a:buSzPts val="3000"/>
              <a:buNone/>
              <a:defRPr>
                <a:solidFill>
                  <a:schemeClr val="lt1"/>
                </a:solidFill>
              </a:defRPr>
            </a:lvl6pPr>
            <a:lvl7pPr lvl="6" rtl="0">
              <a:spcBef>
                <a:spcPts val="0"/>
              </a:spcBef>
              <a:spcAft>
                <a:spcPts val="0"/>
              </a:spcAft>
              <a:buClr>
                <a:schemeClr val="lt1"/>
              </a:buClr>
              <a:buSzPts val="3000"/>
              <a:buNone/>
              <a:defRPr>
                <a:solidFill>
                  <a:schemeClr val="lt1"/>
                </a:solidFill>
              </a:defRPr>
            </a:lvl7pPr>
            <a:lvl8pPr lvl="7" rtl="0">
              <a:spcBef>
                <a:spcPts val="0"/>
              </a:spcBef>
              <a:spcAft>
                <a:spcPts val="0"/>
              </a:spcAft>
              <a:buClr>
                <a:schemeClr val="lt1"/>
              </a:buClr>
              <a:buSzPts val="3000"/>
              <a:buNone/>
              <a:defRPr>
                <a:solidFill>
                  <a:schemeClr val="lt1"/>
                </a:solidFill>
              </a:defRPr>
            </a:lvl8pPr>
            <a:lvl9pPr lvl="8" rtl="0">
              <a:spcBef>
                <a:spcPts val="0"/>
              </a:spcBef>
              <a:spcAft>
                <a:spcPts val="0"/>
              </a:spcAft>
              <a:buClr>
                <a:schemeClr val="lt1"/>
              </a:buClr>
              <a:buSzPts val="3000"/>
              <a:buNone/>
              <a:defRPr>
                <a:solidFill>
                  <a:schemeClr val="lt1"/>
                </a:solidFill>
              </a:defRPr>
            </a:lvl9pPr>
          </a:lstStyle>
          <a:p>
            <a:endParaRPr/>
          </a:p>
        </p:txBody>
      </p:sp>
      <p:cxnSp>
        <p:nvCxnSpPr>
          <p:cNvPr id="161" name="Google Shape;161;p23"/>
          <p:cNvCxnSpPr/>
          <p:nvPr/>
        </p:nvCxnSpPr>
        <p:spPr>
          <a:xfrm>
            <a:off x="4500950" y="4585175"/>
            <a:ext cx="4899000" cy="0"/>
          </a:xfrm>
          <a:prstGeom prst="straightConnector1">
            <a:avLst/>
          </a:prstGeom>
          <a:noFill/>
          <a:ln w="19050" cap="flat" cmpd="sng">
            <a:solidFill>
              <a:schemeClr val="lt1"/>
            </a:solidFill>
            <a:prstDash val="solid"/>
            <a:round/>
            <a:headEnd type="none" w="med" len="med"/>
            <a:tailEnd type="none" w="med" len="med"/>
          </a:ln>
        </p:spPr>
      </p:cxnSp>
      <p:cxnSp>
        <p:nvCxnSpPr>
          <p:cNvPr id="162" name="Google Shape;162;p23"/>
          <p:cNvCxnSpPr/>
          <p:nvPr/>
        </p:nvCxnSpPr>
        <p:spPr>
          <a:xfrm rot="10800000">
            <a:off x="561900" y="-55525"/>
            <a:ext cx="0" cy="3282600"/>
          </a:xfrm>
          <a:prstGeom prst="straightConnector1">
            <a:avLst/>
          </a:prstGeom>
          <a:noFill/>
          <a:ln w="19050" cap="flat" cmpd="sng">
            <a:solidFill>
              <a:schemeClr val="lt1"/>
            </a:solidFill>
            <a:prstDash val="solid"/>
            <a:round/>
            <a:headEnd type="none" w="med" len="med"/>
            <a:tailEnd type="none" w="med" len="med"/>
          </a:ln>
        </p:spPr>
      </p:cxnSp>
      <p:sp>
        <p:nvSpPr>
          <p:cNvPr id="163" name="Google Shape;163;p23"/>
          <p:cNvSpPr/>
          <p:nvPr/>
        </p:nvSpPr>
        <p:spPr>
          <a:xfrm rot="-5400000">
            <a:off x="-76625" y="3941060"/>
            <a:ext cx="1180113" cy="113926"/>
          </a:xfrm>
          <a:prstGeom prst="rect">
            <a:avLst/>
          </a:prstGeom>
        </p:spPr>
        <p:txBody>
          <a:bodyPr>
            <a:prstTxWarp prst="textPlain">
              <a:avLst/>
            </a:prstTxWarp>
          </a:bodyPr>
          <a:lstStyle/>
          <a:p>
            <a:pPr lvl="0" algn="ctr"/>
            <a:r>
              <a:rPr b="0" i="0">
                <a:ln>
                  <a:noFill/>
                </a:ln>
                <a:solidFill>
                  <a:schemeClr val="lt1"/>
                </a:solidFill>
                <a:latin typeface="Darker Grotesque;900"/>
              </a:rPr>
              <a:t>INFORMATION</a:t>
            </a:r>
          </a:p>
        </p:txBody>
      </p:sp>
      <p:sp>
        <p:nvSpPr>
          <p:cNvPr id="164" name="Google Shape;164;p23"/>
          <p:cNvSpPr/>
          <p:nvPr/>
        </p:nvSpPr>
        <p:spPr>
          <a:xfrm rot="5400000" flipH="1">
            <a:off x="14424" y="3941060"/>
            <a:ext cx="1180113" cy="113926"/>
          </a:xfrm>
          <a:prstGeom prst="rect">
            <a:avLst/>
          </a:prstGeom>
        </p:spPr>
        <p:txBody>
          <a:bodyPr>
            <a:prstTxWarp prst="textPlain">
              <a:avLst/>
            </a:prstTxWarp>
          </a:bodyPr>
          <a:lstStyle/>
          <a:p>
            <a:pPr lvl="0" algn="ctr"/>
            <a:r>
              <a:rPr b="0" i="0">
                <a:ln>
                  <a:noFill/>
                </a:ln>
                <a:solidFill>
                  <a:schemeClr val="lt1"/>
                </a:solidFill>
                <a:latin typeface="Darker Grotesque;900"/>
              </a:rPr>
              <a:t>INFORMATION</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four columns">
  <p:cSld name="BLANK_1_1_1_1">
    <p:bg>
      <p:bgPr>
        <a:solidFill>
          <a:schemeClr val="dk1"/>
        </a:solidFill>
        <a:effectLst/>
      </p:bgPr>
    </p:bg>
    <p:spTree>
      <p:nvGrpSpPr>
        <p:cNvPr id="1" name="Shape 165"/>
        <p:cNvGrpSpPr/>
        <p:nvPr/>
      </p:nvGrpSpPr>
      <p:grpSpPr>
        <a:xfrm>
          <a:off x="0" y="0"/>
          <a:ext cx="0" cy="0"/>
          <a:chOff x="0" y="0"/>
          <a:chExt cx="0" cy="0"/>
        </a:xfrm>
      </p:grpSpPr>
      <p:sp>
        <p:nvSpPr>
          <p:cNvPr id="166" name="Google Shape;166;p24"/>
          <p:cNvSpPr txBox="1">
            <a:spLocks noGrp="1"/>
          </p:cNvSpPr>
          <p:nvPr>
            <p:ph type="title"/>
          </p:nvPr>
        </p:nvSpPr>
        <p:spPr>
          <a:xfrm>
            <a:off x="643800" y="1642175"/>
            <a:ext cx="2184900" cy="527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lt1"/>
              </a:buClr>
              <a:buSzPts val="2500"/>
              <a:buNone/>
              <a:defRPr sz="2000" b="1">
                <a:solidFill>
                  <a:schemeClr val="lt1"/>
                </a:solidFill>
              </a:defRPr>
            </a:lvl1pPr>
            <a:lvl2pPr lvl="1" algn="ctr" rtl="0">
              <a:spcBef>
                <a:spcPts val="0"/>
              </a:spcBef>
              <a:spcAft>
                <a:spcPts val="0"/>
              </a:spcAft>
              <a:buClr>
                <a:schemeClr val="lt1"/>
              </a:buClr>
              <a:buSzPts val="2500"/>
              <a:buNone/>
              <a:defRPr sz="2500">
                <a:solidFill>
                  <a:schemeClr val="lt1"/>
                </a:solidFill>
              </a:defRPr>
            </a:lvl2pPr>
            <a:lvl3pPr lvl="2" algn="ctr" rtl="0">
              <a:spcBef>
                <a:spcPts val="0"/>
              </a:spcBef>
              <a:spcAft>
                <a:spcPts val="0"/>
              </a:spcAft>
              <a:buClr>
                <a:schemeClr val="lt1"/>
              </a:buClr>
              <a:buSzPts val="2500"/>
              <a:buNone/>
              <a:defRPr sz="2500">
                <a:solidFill>
                  <a:schemeClr val="lt1"/>
                </a:solidFill>
              </a:defRPr>
            </a:lvl3pPr>
            <a:lvl4pPr lvl="3" algn="ctr" rtl="0">
              <a:spcBef>
                <a:spcPts val="0"/>
              </a:spcBef>
              <a:spcAft>
                <a:spcPts val="0"/>
              </a:spcAft>
              <a:buClr>
                <a:schemeClr val="lt1"/>
              </a:buClr>
              <a:buSzPts val="2500"/>
              <a:buNone/>
              <a:defRPr sz="2500">
                <a:solidFill>
                  <a:schemeClr val="lt1"/>
                </a:solidFill>
              </a:defRPr>
            </a:lvl4pPr>
            <a:lvl5pPr lvl="4" algn="ctr" rtl="0">
              <a:spcBef>
                <a:spcPts val="0"/>
              </a:spcBef>
              <a:spcAft>
                <a:spcPts val="0"/>
              </a:spcAft>
              <a:buClr>
                <a:schemeClr val="lt1"/>
              </a:buClr>
              <a:buSzPts val="2500"/>
              <a:buNone/>
              <a:defRPr sz="2500">
                <a:solidFill>
                  <a:schemeClr val="lt1"/>
                </a:solidFill>
              </a:defRPr>
            </a:lvl5pPr>
            <a:lvl6pPr lvl="5" algn="ctr" rtl="0">
              <a:spcBef>
                <a:spcPts val="0"/>
              </a:spcBef>
              <a:spcAft>
                <a:spcPts val="0"/>
              </a:spcAft>
              <a:buClr>
                <a:schemeClr val="lt1"/>
              </a:buClr>
              <a:buSzPts val="2500"/>
              <a:buNone/>
              <a:defRPr sz="2500">
                <a:solidFill>
                  <a:schemeClr val="lt1"/>
                </a:solidFill>
              </a:defRPr>
            </a:lvl6pPr>
            <a:lvl7pPr lvl="6" algn="ctr" rtl="0">
              <a:spcBef>
                <a:spcPts val="0"/>
              </a:spcBef>
              <a:spcAft>
                <a:spcPts val="0"/>
              </a:spcAft>
              <a:buClr>
                <a:schemeClr val="lt1"/>
              </a:buClr>
              <a:buSzPts val="2500"/>
              <a:buNone/>
              <a:defRPr sz="2500">
                <a:solidFill>
                  <a:schemeClr val="lt1"/>
                </a:solidFill>
              </a:defRPr>
            </a:lvl7pPr>
            <a:lvl8pPr lvl="7" algn="ctr" rtl="0">
              <a:spcBef>
                <a:spcPts val="0"/>
              </a:spcBef>
              <a:spcAft>
                <a:spcPts val="0"/>
              </a:spcAft>
              <a:buClr>
                <a:schemeClr val="lt1"/>
              </a:buClr>
              <a:buSzPts val="2500"/>
              <a:buNone/>
              <a:defRPr sz="2500">
                <a:solidFill>
                  <a:schemeClr val="lt1"/>
                </a:solidFill>
              </a:defRPr>
            </a:lvl8pPr>
            <a:lvl9pPr lvl="8" algn="ctr" rtl="0">
              <a:spcBef>
                <a:spcPts val="0"/>
              </a:spcBef>
              <a:spcAft>
                <a:spcPts val="0"/>
              </a:spcAft>
              <a:buClr>
                <a:schemeClr val="lt1"/>
              </a:buClr>
              <a:buSzPts val="2500"/>
              <a:buNone/>
              <a:defRPr sz="2500">
                <a:solidFill>
                  <a:schemeClr val="lt1"/>
                </a:solidFill>
              </a:defRPr>
            </a:lvl9pPr>
          </a:lstStyle>
          <a:p>
            <a:endParaRPr/>
          </a:p>
        </p:txBody>
      </p:sp>
      <p:sp>
        <p:nvSpPr>
          <p:cNvPr id="167" name="Google Shape;167;p24"/>
          <p:cNvSpPr txBox="1">
            <a:spLocks noGrp="1"/>
          </p:cNvSpPr>
          <p:nvPr>
            <p:ph type="subTitle" idx="1"/>
          </p:nvPr>
        </p:nvSpPr>
        <p:spPr>
          <a:xfrm>
            <a:off x="643800" y="2005848"/>
            <a:ext cx="2260200" cy="59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168" name="Google Shape;168;p24"/>
          <p:cNvSpPr txBox="1">
            <a:spLocks noGrp="1"/>
          </p:cNvSpPr>
          <p:nvPr>
            <p:ph type="title" idx="2"/>
          </p:nvPr>
        </p:nvSpPr>
        <p:spPr>
          <a:xfrm>
            <a:off x="2901425" y="1642175"/>
            <a:ext cx="2200500" cy="527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lt1"/>
              </a:buClr>
              <a:buSzPts val="2500"/>
              <a:buNone/>
              <a:defRPr sz="2000" b="1">
                <a:solidFill>
                  <a:schemeClr val="lt1"/>
                </a:solidFill>
              </a:defRPr>
            </a:lvl1pPr>
            <a:lvl2pPr lvl="1" algn="ctr" rtl="0">
              <a:spcBef>
                <a:spcPts val="0"/>
              </a:spcBef>
              <a:spcAft>
                <a:spcPts val="0"/>
              </a:spcAft>
              <a:buClr>
                <a:schemeClr val="lt1"/>
              </a:buClr>
              <a:buSzPts val="2500"/>
              <a:buNone/>
              <a:defRPr sz="2500">
                <a:solidFill>
                  <a:schemeClr val="lt1"/>
                </a:solidFill>
              </a:defRPr>
            </a:lvl2pPr>
            <a:lvl3pPr lvl="2" algn="ctr" rtl="0">
              <a:spcBef>
                <a:spcPts val="0"/>
              </a:spcBef>
              <a:spcAft>
                <a:spcPts val="0"/>
              </a:spcAft>
              <a:buClr>
                <a:schemeClr val="lt1"/>
              </a:buClr>
              <a:buSzPts val="2500"/>
              <a:buNone/>
              <a:defRPr sz="2500">
                <a:solidFill>
                  <a:schemeClr val="lt1"/>
                </a:solidFill>
              </a:defRPr>
            </a:lvl3pPr>
            <a:lvl4pPr lvl="3" algn="ctr" rtl="0">
              <a:spcBef>
                <a:spcPts val="0"/>
              </a:spcBef>
              <a:spcAft>
                <a:spcPts val="0"/>
              </a:spcAft>
              <a:buClr>
                <a:schemeClr val="lt1"/>
              </a:buClr>
              <a:buSzPts val="2500"/>
              <a:buNone/>
              <a:defRPr sz="2500">
                <a:solidFill>
                  <a:schemeClr val="lt1"/>
                </a:solidFill>
              </a:defRPr>
            </a:lvl4pPr>
            <a:lvl5pPr lvl="4" algn="ctr" rtl="0">
              <a:spcBef>
                <a:spcPts val="0"/>
              </a:spcBef>
              <a:spcAft>
                <a:spcPts val="0"/>
              </a:spcAft>
              <a:buClr>
                <a:schemeClr val="lt1"/>
              </a:buClr>
              <a:buSzPts val="2500"/>
              <a:buNone/>
              <a:defRPr sz="2500">
                <a:solidFill>
                  <a:schemeClr val="lt1"/>
                </a:solidFill>
              </a:defRPr>
            </a:lvl5pPr>
            <a:lvl6pPr lvl="5" algn="ctr" rtl="0">
              <a:spcBef>
                <a:spcPts val="0"/>
              </a:spcBef>
              <a:spcAft>
                <a:spcPts val="0"/>
              </a:spcAft>
              <a:buClr>
                <a:schemeClr val="lt1"/>
              </a:buClr>
              <a:buSzPts val="2500"/>
              <a:buNone/>
              <a:defRPr sz="2500">
                <a:solidFill>
                  <a:schemeClr val="lt1"/>
                </a:solidFill>
              </a:defRPr>
            </a:lvl6pPr>
            <a:lvl7pPr lvl="6" algn="ctr" rtl="0">
              <a:spcBef>
                <a:spcPts val="0"/>
              </a:spcBef>
              <a:spcAft>
                <a:spcPts val="0"/>
              </a:spcAft>
              <a:buClr>
                <a:schemeClr val="lt1"/>
              </a:buClr>
              <a:buSzPts val="2500"/>
              <a:buNone/>
              <a:defRPr sz="2500">
                <a:solidFill>
                  <a:schemeClr val="lt1"/>
                </a:solidFill>
              </a:defRPr>
            </a:lvl7pPr>
            <a:lvl8pPr lvl="7" algn="ctr" rtl="0">
              <a:spcBef>
                <a:spcPts val="0"/>
              </a:spcBef>
              <a:spcAft>
                <a:spcPts val="0"/>
              </a:spcAft>
              <a:buClr>
                <a:schemeClr val="lt1"/>
              </a:buClr>
              <a:buSzPts val="2500"/>
              <a:buNone/>
              <a:defRPr sz="2500">
                <a:solidFill>
                  <a:schemeClr val="lt1"/>
                </a:solidFill>
              </a:defRPr>
            </a:lvl8pPr>
            <a:lvl9pPr lvl="8" algn="ctr" rtl="0">
              <a:spcBef>
                <a:spcPts val="0"/>
              </a:spcBef>
              <a:spcAft>
                <a:spcPts val="0"/>
              </a:spcAft>
              <a:buClr>
                <a:schemeClr val="lt1"/>
              </a:buClr>
              <a:buSzPts val="2500"/>
              <a:buNone/>
              <a:defRPr sz="2500">
                <a:solidFill>
                  <a:schemeClr val="lt1"/>
                </a:solidFill>
              </a:defRPr>
            </a:lvl9pPr>
          </a:lstStyle>
          <a:p>
            <a:endParaRPr/>
          </a:p>
        </p:txBody>
      </p:sp>
      <p:sp>
        <p:nvSpPr>
          <p:cNvPr id="169" name="Google Shape;169;p24"/>
          <p:cNvSpPr txBox="1">
            <a:spLocks noGrp="1"/>
          </p:cNvSpPr>
          <p:nvPr>
            <p:ph type="subTitle" idx="3"/>
          </p:nvPr>
        </p:nvSpPr>
        <p:spPr>
          <a:xfrm>
            <a:off x="2901425" y="2005848"/>
            <a:ext cx="2260200" cy="59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170" name="Google Shape;170;p24"/>
          <p:cNvSpPr txBox="1">
            <a:spLocks noGrp="1"/>
          </p:cNvSpPr>
          <p:nvPr>
            <p:ph type="title" idx="4"/>
          </p:nvPr>
        </p:nvSpPr>
        <p:spPr>
          <a:xfrm>
            <a:off x="643800" y="3388425"/>
            <a:ext cx="2184900" cy="527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lt1"/>
              </a:buClr>
              <a:buSzPts val="2500"/>
              <a:buNone/>
              <a:defRPr sz="2000" b="1">
                <a:solidFill>
                  <a:schemeClr val="lt1"/>
                </a:solidFill>
              </a:defRPr>
            </a:lvl1pPr>
            <a:lvl2pPr lvl="1" algn="ctr" rtl="0">
              <a:spcBef>
                <a:spcPts val="0"/>
              </a:spcBef>
              <a:spcAft>
                <a:spcPts val="0"/>
              </a:spcAft>
              <a:buClr>
                <a:schemeClr val="lt1"/>
              </a:buClr>
              <a:buSzPts val="2500"/>
              <a:buNone/>
              <a:defRPr sz="2500">
                <a:solidFill>
                  <a:schemeClr val="lt1"/>
                </a:solidFill>
              </a:defRPr>
            </a:lvl2pPr>
            <a:lvl3pPr lvl="2" algn="ctr" rtl="0">
              <a:spcBef>
                <a:spcPts val="0"/>
              </a:spcBef>
              <a:spcAft>
                <a:spcPts val="0"/>
              </a:spcAft>
              <a:buClr>
                <a:schemeClr val="lt1"/>
              </a:buClr>
              <a:buSzPts val="2500"/>
              <a:buNone/>
              <a:defRPr sz="2500">
                <a:solidFill>
                  <a:schemeClr val="lt1"/>
                </a:solidFill>
              </a:defRPr>
            </a:lvl3pPr>
            <a:lvl4pPr lvl="3" algn="ctr" rtl="0">
              <a:spcBef>
                <a:spcPts val="0"/>
              </a:spcBef>
              <a:spcAft>
                <a:spcPts val="0"/>
              </a:spcAft>
              <a:buClr>
                <a:schemeClr val="lt1"/>
              </a:buClr>
              <a:buSzPts val="2500"/>
              <a:buNone/>
              <a:defRPr sz="2500">
                <a:solidFill>
                  <a:schemeClr val="lt1"/>
                </a:solidFill>
              </a:defRPr>
            </a:lvl4pPr>
            <a:lvl5pPr lvl="4" algn="ctr" rtl="0">
              <a:spcBef>
                <a:spcPts val="0"/>
              </a:spcBef>
              <a:spcAft>
                <a:spcPts val="0"/>
              </a:spcAft>
              <a:buClr>
                <a:schemeClr val="lt1"/>
              </a:buClr>
              <a:buSzPts val="2500"/>
              <a:buNone/>
              <a:defRPr sz="2500">
                <a:solidFill>
                  <a:schemeClr val="lt1"/>
                </a:solidFill>
              </a:defRPr>
            </a:lvl5pPr>
            <a:lvl6pPr lvl="5" algn="ctr" rtl="0">
              <a:spcBef>
                <a:spcPts val="0"/>
              </a:spcBef>
              <a:spcAft>
                <a:spcPts val="0"/>
              </a:spcAft>
              <a:buClr>
                <a:schemeClr val="lt1"/>
              </a:buClr>
              <a:buSzPts val="2500"/>
              <a:buNone/>
              <a:defRPr sz="2500">
                <a:solidFill>
                  <a:schemeClr val="lt1"/>
                </a:solidFill>
              </a:defRPr>
            </a:lvl6pPr>
            <a:lvl7pPr lvl="6" algn="ctr" rtl="0">
              <a:spcBef>
                <a:spcPts val="0"/>
              </a:spcBef>
              <a:spcAft>
                <a:spcPts val="0"/>
              </a:spcAft>
              <a:buClr>
                <a:schemeClr val="lt1"/>
              </a:buClr>
              <a:buSzPts val="2500"/>
              <a:buNone/>
              <a:defRPr sz="2500">
                <a:solidFill>
                  <a:schemeClr val="lt1"/>
                </a:solidFill>
              </a:defRPr>
            </a:lvl7pPr>
            <a:lvl8pPr lvl="7" algn="ctr" rtl="0">
              <a:spcBef>
                <a:spcPts val="0"/>
              </a:spcBef>
              <a:spcAft>
                <a:spcPts val="0"/>
              </a:spcAft>
              <a:buClr>
                <a:schemeClr val="lt1"/>
              </a:buClr>
              <a:buSzPts val="2500"/>
              <a:buNone/>
              <a:defRPr sz="2500">
                <a:solidFill>
                  <a:schemeClr val="lt1"/>
                </a:solidFill>
              </a:defRPr>
            </a:lvl8pPr>
            <a:lvl9pPr lvl="8" algn="ctr" rtl="0">
              <a:spcBef>
                <a:spcPts val="0"/>
              </a:spcBef>
              <a:spcAft>
                <a:spcPts val="0"/>
              </a:spcAft>
              <a:buClr>
                <a:schemeClr val="lt1"/>
              </a:buClr>
              <a:buSzPts val="2500"/>
              <a:buNone/>
              <a:defRPr sz="2500">
                <a:solidFill>
                  <a:schemeClr val="lt1"/>
                </a:solidFill>
              </a:defRPr>
            </a:lvl9pPr>
          </a:lstStyle>
          <a:p>
            <a:endParaRPr/>
          </a:p>
        </p:txBody>
      </p:sp>
      <p:sp>
        <p:nvSpPr>
          <p:cNvPr id="171" name="Google Shape;171;p24"/>
          <p:cNvSpPr txBox="1">
            <a:spLocks noGrp="1"/>
          </p:cNvSpPr>
          <p:nvPr>
            <p:ph type="subTitle" idx="5"/>
          </p:nvPr>
        </p:nvSpPr>
        <p:spPr>
          <a:xfrm>
            <a:off x="643800" y="3752098"/>
            <a:ext cx="2260200" cy="59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172" name="Google Shape;172;p24"/>
          <p:cNvSpPr txBox="1">
            <a:spLocks noGrp="1"/>
          </p:cNvSpPr>
          <p:nvPr>
            <p:ph type="title" idx="6"/>
          </p:nvPr>
        </p:nvSpPr>
        <p:spPr>
          <a:xfrm>
            <a:off x="2901425" y="3388425"/>
            <a:ext cx="2184900" cy="527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lt1"/>
              </a:buClr>
              <a:buSzPts val="2500"/>
              <a:buNone/>
              <a:defRPr sz="2000" b="1">
                <a:solidFill>
                  <a:schemeClr val="lt1"/>
                </a:solidFill>
              </a:defRPr>
            </a:lvl1pPr>
            <a:lvl2pPr lvl="1" algn="ctr" rtl="0">
              <a:spcBef>
                <a:spcPts val="0"/>
              </a:spcBef>
              <a:spcAft>
                <a:spcPts val="0"/>
              </a:spcAft>
              <a:buClr>
                <a:schemeClr val="lt1"/>
              </a:buClr>
              <a:buSzPts val="2500"/>
              <a:buNone/>
              <a:defRPr sz="2500">
                <a:solidFill>
                  <a:schemeClr val="lt1"/>
                </a:solidFill>
              </a:defRPr>
            </a:lvl2pPr>
            <a:lvl3pPr lvl="2" algn="ctr" rtl="0">
              <a:spcBef>
                <a:spcPts val="0"/>
              </a:spcBef>
              <a:spcAft>
                <a:spcPts val="0"/>
              </a:spcAft>
              <a:buClr>
                <a:schemeClr val="lt1"/>
              </a:buClr>
              <a:buSzPts val="2500"/>
              <a:buNone/>
              <a:defRPr sz="2500">
                <a:solidFill>
                  <a:schemeClr val="lt1"/>
                </a:solidFill>
              </a:defRPr>
            </a:lvl3pPr>
            <a:lvl4pPr lvl="3" algn="ctr" rtl="0">
              <a:spcBef>
                <a:spcPts val="0"/>
              </a:spcBef>
              <a:spcAft>
                <a:spcPts val="0"/>
              </a:spcAft>
              <a:buClr>
                <a:schemeClr val="lt1"/>
              </a:buClr>
              <a:buSzPts val="2500"/>
              <a:buNone/>
              <a:defRPr sz="2500">
                <a:solidFill>
                  <a:schemeClr val="lt1"/>
                </a:solidFill>
              </a:defRPr>
            </a:lvl4pPr>
            <a:lvl5pPr lvl="4" algn="ctr" rtl="0">
              <a:spcBef>
                <a:spcPts val="0"/>
              </a:spcBef>
              <a:spcAft>
                <a:spcPts val="0"/>
              </a:spcAft>
              <a:buClr>
                <a:schemeClr val="lt1"/>
              </a:buClr>
              <a:buSzPts val="2500"/>
              <a:buNone/>
              <a:defRPr sz="2500">
                <a:solidFill>
                  <a:schemeClr val="lt1"/>
                </a:solidFill>
              </a:defRPr>
            </a:lvl5pPr>
            <a:lvl6pPr lvl="5" algn="ctr" rtl="0">
              <a:spcBef>
                <a:spcPts val="0"/>
              </a:spcBef>
              <a:spcAft>
                <a:spcPts val="0"/>
              </a:spcAft>
              <a:buClr>
                <a:schemeClr val="lt1"/>
              </a:buClr>
              <a:buSzPts val="2500"/>
              <a:buNone/>
              <a:defRPr sz="2500">
                <a:solidFill>
                  <a:schemeClr val="lt1"/>
                </a:solidFill>
              </a:defRPr>
            </a:lvl6pPr>
            <a:lvl7pPr lvl="6" algn="ctr" rtl="0">
              <a:spcBef>
                <a:spcPts val="0"/>
              </a:spcBef>
              <a:spcAft>
                <a:spcPts val="0"/>
              </a:spcAft>
              <a:buClr>
                <a:schemeClr val="lt1"/>
              </a:buClr>
              <a:buSzPts val="2500"/>
              <a:buNone/>
              <a:defRPr sz="2500">
                <a:solidFill>
                  <a:schemeClr val="lt1"/>
                </a:solidFill>
              </a:defRPr>
            </a:lvl7pPr>
            <a:lvl8pPr lvl="7" algn="ctr" rtl="0">
              <a:spcBef>
                <a:spcPts val="0"/>
              </a:spcBef>
              <a:spcAft>
                <a:spcPts val="0"/>
              </a:spcAft>
              <a:buClr>
                <a:schemeClr val="lt1"/>
              </a:buClr>
              <a:buSzPts val="2500"/>
              <a:buNone/>
              <a:defRPr sz="2500">
                <a:solidFill>
                  <a:schemeClr val="lt1"/>
                </a:solidFill>
              </a:defRPr>
            </a:lvl8pPr>
            <a:lvl9pPr lvl="8" algn="ctr" rtl="0">
              <a:spcBef>
                <a:spcPts val="0"/>
              </a:spcBef>
              <a:spcAft>
                <a:spcPts val="0"/>
              </a:spcAft>
              <a:buClr>
                <a:schemeClr val="lt1"/>
              </a:buClr>
              <a:buSzPts val="2500"/>
              <a:buNone/>
              <a:defRPr sz="2500">
                <a:solidFill>
                  <a:schemeClr val="lt1"/>
                </a:solidFill>
              </a:defRPr>
            </a:lvl9pPr>
          </a:lstStyle>
          <a:p>
            <a:endParaRPr/>
          </a:p>
        </p:txBody>
      </p:sp>
      <p:sp>
        <p:nvSpPr>
          <p:cNvPr id="173" name="Google Shape;173;p24"/>
          <p:cNvSpPr txBox="1">
            <a:spLocks noGrp="1"/>
          </p:cNvSpPr>
          <p:nvPr>
            <p:ph type="subTitle" idx="7"/>
          </p:nvPr>
        </p:nvSpPr>
        <p:spPr>
          <a:xfrm>
            <a:off x="2901425" y="3752098"/>
            <a:ext cx="2260200" cy="59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174" name="Google Shape;174;p24"/>
          <p:cNvSpPr txBox="1">
            <a:spLocks noGrp="1"/>
          </p:cNvSpPr>
          <p:nvPr>
            <p:ph type="title" idx="8"/>
          </p:nvPr>
        </p:nvSpPr>
        <p:spPr>
          <a:xfrm>
            <a:off x="720000" y="445025"/>
            <a:ext cx="7704000" cy="6630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lt1"/>
              </a:buClr>
              <a:buSzPts val="3000"/>
              <a:buNone/>
              <a:defRPr sz="3800" b="1">
                <a:solidFill>
                  <a:schemeClr val="lt1"/>
                </a:solidFill>
              </a:defRPr>
            </a:lvl1pPr>
            <a:lvl2pPr lvl="1" rtl="0">
              <a:spcBef>
                <a:spcPts val="0"/>
              </a:spcBef>
              <a:spcAft>
                <a:spcPts val="0"/>
              </a:spcAft>
              <a:buClr>
                <a:schemeClr val="lt1"/>
              </a:buClr>
              <a:buSzPts val="3000"/>
              <a:buNone/>
              <a:defRPr>
                <a:solidFill>
                  <a:schemeClr val="lt1"/>
                </a:solidFill>
              </a:defRPr>
            </a:lvl2pPr>
            <a:lvl3pPr lvl="2" rtl="0">
              <a:spcBef>
                <a:spcPts val="0"/>
              </a:spcBef>
              <a:spcAft>
                <a:spcPts val="0"/>
              </a:spcAft>
              <a:buClr>
                <a:schemeClr val="lt1"/>
              </a:buClr>
              <a:buSzPts val="3000"/>
              <a:buNone/>
              <a:defRPr>
                <a:solidFill>
                  <a:schemeClr val="lt1"/>
                </a:solidFill>
              </a:defRPr>
            </a:lvl3pPr>
            <a:lvl4pPr lvl="3" rtl="0">
              <a:spcBef>
                <a:spcPts val="0"/>
              </a:spcBef>
              <a:spcAft>
                <a:spcPts val="0"/>
              </a:spcAft>
              <a:buClr>
                <a:schemeClr val="lt1"/>
              </a:buClr>
              <a:buSzPts val="3000"/>
              <a:buNone/>
              <a:defRPr>
                <a:solidFill>
                  <a:schemeClr val="lt1"/>
                </a:solidFill>
              </a:defRPr>
            </a:lvl4pPr>
            <a:lvl5pPr lvl="4" rtl="0">
              <a:spcBef>
                <a:spcPts val="0"/>
              </a:spcBef>
              <a:spcAft>
                <a:spcPts val="0"/>
              </a:spcAft>
              <a:buClr>
                <a:schemeClr val="lt1"/>
              </a:buClr>
              <a:buSzPts val="3000"/>
              <a:buNone/>
              <a:defRPr>
                <a:solidFill>
                  <a:schemeClr val="lt1"/>
                </a:solidFill>
              </a:defRPr>
            </a:lvl5pPr>
            <a:lvl6pPr lvl="5" rtl="0">
              <a:spcBef>
                <a:spcPts val="0"/>
              </a:spcBef>
              <a:spcAft>
                <a:spcPts val="0"/>
              </a:spcAft>
              <a:buClr>
                <a:schemeClr val="lt1"/>
              </a:buClr>
              <a:buSzPts val="3000"/>
              <a:buNone/>
              <a:defRPr>
                <a:solidFill>
                  <a:schemeClr val="lt1"/>
                </a:solidFill>
              </a:defRPr>
            </a:lvl6pPr>
            <a:lvl7pPr lvl="6" rtl="0">
              <a:spcBef>
                <a:spcPts val="0"/>
              </a:spcBef>
              <a:spcAft>
                <a:spcPts val="0"/>
              </a:spcAft>
              <a:buClr>
                <a:schemeClr val="lt1"/>
              </a:buClr>
              <a:buSzPts val="3000"/>
              <a:buNone/>
              <a:defRPr>
                <a:solidFill>
                  <a:schemeClr val="lt1"/>
                </a:solidFill>
              </a:defRPr>
            </a:lvl7pPr>
            <a:lvl8pPr lvl="7" rtl="0">
              <a:spcBef>
                <a:spcPts val="0"/>
              </a:spcBef>
              <a:spcAft>
                <a:spcPts val="0"/>
              </a:spcAft>
              <a:buClr>
                <a:schemeClr val="lt1"/>
              </a:buClr>
              <a:buSzPts val="3000"/>
              <a:buNone/>
              <a:defRPr>
                <a:solidFill>
                  <a:schemeClr val="lt1"/>
                </a:solidFill>
              </a:defRPr>
            </a:lvl8pPr>
            <a:lvl9pPr lvl="8" rtl="0">
              <a:spcBef>
                <a:spcPts val="0"/>
              </a:spcBef>
              <a:spcAft>
                <a:spcPts val="0"/>
              </a:spcAft>
              <a:buClr>
                <a:schemeClr val="lt1"/>
              </a:buClr>
              <a:buSzPts val="3000"/>
              <a:buNone/>
              <a:defRPr>
                <a:solidFill>
                  <a:schemeClr val="lt1"/>
                </a:solidFill>
              </a:defRPr>
            </a:lvl9pPr>
          </a:lstStyle>
          <a:p>
            <a:endParaRPr/>
          </a:p>
        </p:txBody>
      </p:sp>
      <p:cxnSp>
        <p:nvCxnSpPr>
          <p:cNvPr id="175" name="Google Shape;175;p24"/>
          <p:cNvCxnSpPr/>
          <p:nvPr/>
        </p:nvCxnSpPr>
        <p:spPr>
          <a:xfrm>
            <a:off x="-30900" y="4585175"/>
            <a:ext cx="4494900" cy="0"/>
          </a:xfrm>
          <a:prstGeom prst="straightConnector1">
            <a:avLst/>
          </a:prstGeom>
          <a:noFill/>
          <a:ln w="19050" cap="flat" cmpd="sng">
            <a:solidFill>
              <a:schemeClr val="lt1"/>
            </a:solidFill>
            <a:prstDash val="solid"/>
            <a:round/>
            <a:headEnd type="none" w="med" len="med"/>
            <a:tailEnd type="none" w="med" len="med"/>
          </a:ln>
        </p:spPr>
      </p:cxnSp>
      <p:cxnSp>
        <p:nvCxnSpPr>
          <p:cNvPr id="176" name="Google Shape;176;p24"/>
          <p:cNvCxnSpPr/>
          <p:nvPr/>
        </p:nvCxnSpPr>
        <p:spPr>
          <a:xfrm rot="10800000">
            <a:off x="8610900" y="-11275"/>
            <a:ext cx="0" cy="3671700"/>
          </a:xfrm>
          <a:prstGeom prst="straightConnector1">
            <a:avLst/>
          </a:prstGeom>
          <a:noFill/>
          <a:ln w="19050" cap="flat" cmpd="sng">
            <a:solidFill>
              <a:schemeClr val="lt1"/>
            </a:solidFill>
            <a:prstDash val="solid"/>
            <a:round/>
            <a:headEnd type="none" w="med" len="med"/>
            <a:tailEnd type="none" w="med" len="med"/>
          </a:ln>
        </p:spPr>
      </p:cxnSp>
      <p:sp>
        <p:nvSpPr>
          <p:cNvPr id="177" name="Google Shape;177;p24"/>
          <p:cNvSpPr/>
          <p:nvPr/>
        </p:nvSpPr>
        <p:spPr>
          <a:xfrm rot="-5400000">
            <a:off x="8224291" y="4187804"/>
            <a:ext cx="682641" cy="109268"/>
          </a:xfrm>
          <a:prstGeom prst="rect">
            <a:avLst/>
          </a:prstGeom>
        </p:spPr>
        <p:txBody>
          <a:bodyPr>
            <a:prstTxWarp prst="textPlain">
              <a:avLst/>
            </a:prstTxWarp>
          </a:bodyPr>
          <a:lstStyle/>
          <a:p>
            <a:pPr lvl="0" algn="ctr"/>
            <a:r>
              <a:rPr b="0" i="0">
                <a:ln>
                  <a:noFill/>
                </a:ln>
                <a:solidFill>
                  <a:schemeClr val="lt1"/>
                </a:solidFill>
                <a:latin typeface="Darker Grotesque;900"/>
              </a:rPr>
              <a:t>PATIENT</a:t>
            </a:r>
          </a:p>
        </p:txBody>
      </p:sp>
      <p:sp>
        <p:nvSpPr>
          <p:cNvPr id="178" name="Google Shape;178;p24"/>
          <p:cNvSpPr/>
          <p:nvPr/>
        </p:nvSpPr>
        <p:spPr>
          <a:xfrm rot="5400000" flipH="1">
            <a:off x="8319998" y="4187804"/>
            <a:ext cx="682641" cy="109268"/>
          </a:xfrm>
          <a:prstGeom prst="rect">
            <a:avLst/>
          </a:prstGeom>
        </p:spPr>
        <p:txBody>
          <a:bodyPr>
            <a:prstTxWarp prst="textPlain">
              <a:avLst/>
            </a:prstTxWarp>
          </a:bodyPr>
          <a:lstStyle/>
          <a:p>
            <a:pPr lvl="0" algn="ctr"/>
            <a:r>
              <a:rPr b="0" i="0">
                <a:ln>
                  <a:noFill/>
                </a:ln>
                <a:solidFill>
                  <a:schemeClr val="lt1"/>
                </a:solidFill>
                <a:latin typeface="Darker Grotesque;900"/>
              </a:rPr>
              <a:t>PATIENT</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179"/>
        <p:cNvGrpSpPr/>
        <p:nvPr/>
      </p:nvGrpSpPr>
      <p:grpSpPr>
        <a:xfrm>
          <a:off x="0" y="0"/>
          <a:ext cx="0" cy="0"/>
          <a:chOff x="0" y="0"/>
          <a:chExt cx="0" cy="0"/>
        </a:xfrm>
      </p:grpSpPr>
      <p:sp>
        <p:nvSpPr>
          <p:cNvPr id="180" name="Google Shape;180;p25"/>
          <p:cNvSpPr txBox="1">
            <a:spLocks noGrp="1"/>
          </p:cNvSpPr>
          <p:nvPr>
            <p:ph type="title"/>
          </p:nvPr>
        </p:nvSpPr>
        <p:spPr>
          <a:xfrm>
            <a:off x="719975" y="1699950"/>
            <a:ext cx="2305500" cy="52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2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1" name="Google Shape;181;p25"/>
          <p:cNvSpPr txBox="1">
            <a:spLocks noGrp="1"/>
          </p:cNvSpPr>
          <p:nvPr>
            <p:ph type="subTitle" idx="1"/>
          </p:nvPr>
        </p:nvSpPr>
        <p:spPr>
          <a:xfrm>
            <a:off x="719975" y="2078576"/>
            <a:ext cx="2305500" cy="566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2" name="Google Shape;182;p25"/>
          <p:cNvSpPr txBox="1">
            <a:spLocks noGrp="1"/>
          </p:cNvSpPr>
          <p:nvPr>
            <p:ph type="title" idx="2"/>
          </p:nvPr>
        </p:nvSpPr>
        <p:spPr>
          <a:xfrm>
            <a:off x="3419246" y="1699950"/>
            <a:ext cx="2305500" cy="52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2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3" name="Google Shape;183;p25"/>
          <p:cNvSpPr txBox="1">
            <a:spLocks noGrp="1"/>
          </p:cNvSpPr>
          <p:nvPr>
            <p:ph type="subTitle" idx="3"/>
          </p:nvPr>
        </p:nvSpPr>
        <p:spPr>
          <a:xfrm>
            <a:off x="3419248" y="2078576"/>
            <a:ext cx="2305500" cy="566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4" name="Google Shape;184;p25"/>
          <p:cNvSpPr txBox="1">
            <a:spLocks noGrp="1"/>
          </p:cNvSpPr>
          <p:nvPr>
            <p:ph type="title" idx="4"/>
          </p:nvPr>
        </p:nvSpPr>
        <p:spPr>
          <a:xfrm>
            <a:off x="719975" y="3057150"/>
            <a:ext cx="2305500" cy="52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2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5" name="Google Shape;185;p25"/>
          <p:cNvSpPr txBox="1">
            <a:spLocks noGrp="1"/>
          </p:cNvSpPr>
          <p:nvPr>
            <p:ph type="subTitle" idx="5"/>
          </p:nvPr>
        </p:nvSpPr>
        <p:spPr>
          <a:xfrm>
            <a:off x="719975" y="3435776"/>
            <a:ext cx="2305500" cy="566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6" name="Google Shape;186;p25"/>
          <p:cNvSpPr txBox="1">
            <a:spLocks noGrp="1"/>
          </p:cNvSpPr>
          <p:nvPr>
            <p:ph type="title" idx="6"/>
          </p:nvPr>
        </p:nvSpPr>
        <p:spPr>
          <a:xfrm>
            <a:off x="3419246" y="3057150"/>
            <a:ext cx="2305500" cy="52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2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7" name="Google Shape;187;p25"/>
          <p:cNvSpPr txBox="1">
            <a:spLocks noGrp="1"/>
          </p:cNvSpPr>
          <p:nvPr>
            <p:ph type="subTitle" idx="7"/>
          </p:nvPr>
        </p:nvSpPr>
        <p:spPr>
          <a:xfrm>
            <a:off x="3419248" y="3435776"/>
            <a:ext cx="2305500" cy="566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8" name="Google Shape;188;p25"/>
          <p:cNvSpPr txBox="1">
            <a:spLocks noGrp="1"/>
          </p:cNvSpPr>
          <p:nvPr>
            <p:ph type="title" idx="8"/>
          </p:nvPr>
        </p:nvSpPr>
        <p:spPr>
          <a:xfrm>
            <a:off x="6118520" y="1699950"/>
            <a:ext cx="2305500" cy="52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2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9" name="Google Shape;189;p25"/>
          <p:cNvSpPr txBox="1">
            <a:spLocks noGrp="1"/>
          </p:cNvSpPr>
          <p:nvPr>
            <p:ph type="subTitle" idx="9"/>
          </p:nvPr>
        </p:nvSpPr>
        <p:spPr>
          <a:xfrm>
            <a:off x="6118524" y="2078576"/>
            <a:ext cx="2305500" cy="566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0" name="Google Shape;190;p25"/>
          <p:cNvSpPr txBox="1">
            <a:spLocks noGrp="1"/>
          </p:cNvSpPr>
          <p:nvPr>
            <p:ph type="title" idx="13"/>
          </p:nvPr>
        </p:nvSpPr>
        <p:spPr>
          <a:xfrm>
            <a:off x="6118520" y="3057150"/>
            <a:ext cx="2305500" cy="52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2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91" name="Google Shape;191;p25"/>
          <p:cNvSpPr txBox="1">
            <a:spLocks noGrp="1"/>
          </p:cNvSpPr>
          <p:nvPr>
            <p:ph type="subTitle" idx="14"/>
          </p:nvPr>
        </p:nvSpPr>
        <p:spPr>
          <a:xfrm>
            <a:off x="6118524" y="3435776"/>
            <a:ext cx="2305500" cy="566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2" name="Google Shape;192;p25"/>
          <p:cNvSpPr txBox="1">
            <a:spLocks noGrp="1"/>
          </p:cNvSpPr>
          <p:nvPr>
            <p:ph type="title" idx="15"/>
          </p:nvPr>
        </p:nvSpPr>
        <p:spPr>
          <a:xfrm>
            <a:off x="720000" y="445025"/>
            <a:ext cx="7704000" cy="647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3000"/>
              <a:buNone/>
              <a:defRPr sz="3800" b="1"/>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93" name="Google Shape;193;p25"/>
          <p:cNvSpPr/>
          <p:nvPr/>
        </p:nvSpPr>
        <p:spPr>
          <a:xfrm rot="-5400000">
            <a:off x="28770" y="4042134"/>
            <a:ext cx="969323" cy="113926"/>
          </a:xfrm>
          <a:prstGeom prst="rect">
            <a:avLst/>
          </a:prstGeom>
        </p:spPr>
        <p:txBody>
          <a:bodyPr>
            <a:prstTxWarp prst="textPlain">
              <a:avLst/>
            </a:prstTxWarp>
          </a:bodyPr>
          <a:lstStyle/>
          <a:p>
            <a:pPr lvl="0" algn="ctr"/>
            <a:r>
              <a:rPr b="0" i="0">
                <a:ln>
                  <a:noFill/>
                </a:ln>
                <a:solidFill>
                  <a:schemeClr val="dk1"/>
                </a:solidFill>
                <a:latin typeface="Darker Grotesque;900"/>
              </a:rPr>
              <a:t>DIAGNOSIS</a:t>
            </a:r>
          </a:p>
        </p:txBody>
      </p:sp>
      <p:sp>
        <p:nvSpPr>
          <p:cNvPr id="194" name="Google Shape;194;p25"/>
          <p:cNvSpPr/>
          <p:nvPr/>
        </p:nvSpPr>
        <p:spPr>
          <a:xfrm rot="5400000" flipH="1">
            <a:off x="119819" y="4042134"/>
            <a:ext cx="969323" cy="113926"/>
          </a:xfrm>
          <a:prstGeom prst="rect">
            <a:avLst/>
          </a:prstGeom>
        </p:spPr>
        <p:txBody>
          <a:bodyPr>
            <a:prstTxWarp prst="textPlain">
              <a:avLst/>
            </a:prstTxWarp>
          </a:bodyPr>
          <a:lstStyle/>
          <a:p>
            <a:pPr lvl="0" algn="ctr"/>
            <a:r>
              <a:rPr b="0" i="0">
                <a:ln>
                  <a:noFill/>
                </a:ln>
                <a:solidFill>
                  <a:schemeClr val="dk1"/>
                </a:solidFill>
                <a:latin typeface="Darker Grotesque;900"/>
              </a:rPr>
              <a:t>DIAGNOSIS</a:t>
            </a:r>
          </a:p>
        </p:txBody>
      </p:sp>
      <p:cxnSp>
        <p:nvCxnSpPr>
          <p:cNvPr id="195" name="Google Shape;195;p25"/>
          <p:cNvCxnSpPr/>
          <p:nvPr/>
        </p:nvCxnSpPr>
        <p:spPr>
          <a:xfrm rot="10800000">
            <a:off x="561900" y="-55300"/>
            <a:ext cx="0" cy="3377700"/>
          </a:xfrm>
          <a:prstGeom prst="straightConnector1">
            <a:avLst/>
          </a:prstGeom>
          <a:noFill/>
          <a:ln w="19050" cap="flat" cmpd="sng">
            <a:solidFill>
              <a:schemeClr val="dk1"/>
            </a:solidFill>
            <a:prstDash val="solid"/>
            <a:round/>
            <a:headEnd type="none" w="med" len="med"/>
            <a:tailEnd type="none" w="med" len="med"/>
          </a:ln>
        </p:spPr>
      </p:cxnSp>
      <p:cxnSp>
        <p:nvCxnSpPr>
          <p:cNvPr id="196" name="Google Shape;196;p25"/>
          <p:cNvCxnSpPr/>
          <p:nvPr/>
        </p:nvCxnSpPr>
        <p:spPr>
          <a:xfrm>
            <a:off x="5919200" y="4585175"/>
            <a:ext cx="3480600" cy="0"/>
          </a:xfrm>
          <a:prstGeom prst="straightConnector1">
            <a:avLst/>
          </a:prstGeom>
          <a:noFill/>
          <a:ln w="19050" cap="flat" cmpd="sng">
            <a:solidFill>
              <a:schemeClr val="dk1"/>
            </a:solidFill>
            <a:prstDash val="solid"/>
            <a:round/>
            <a:headEnd type="none" w="med" len="med"/>
            <a:tailEnd type="none" w="med" len="med"/>
          </a:ln>
        </p:spPr>
      </p:cxn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wo columns 1">
  <p:cSld name="CUSTOM_2">
    <p:bg>
      <p:bgPr>
        <a:solidFill>
          <a:schemeClr val="dk1"/>
        </a:solidFill>
        <a:effectLst/>
      </p:bgPr>
    </p:bg>
    <p:spTree>
      <p:nvGrpSpPr>
        <p:cNvPr id="1" name="Shape 197"/>
        <p:cNvGrpSpPr/>
        <p:nvPr/>
      </p:nvGrpSpPr>
      <p:grpSpPr>
        <a:xfrm>
          <a:off x="0" y="0"/>
          <a:ext cx="0" cy="0"/>
          <a:chOff x="0" y="0"/>
          <a:chExt cx="0" cy="0"/>
        </a:xfrm>
      </p:grpSpPr>
      <p:sp>
        <p:nvSpPr>
          <p:cNvPr id="198" name="Google Shape;198;p26"/>
          <p:cNvSpPr txBox="1">
            <a:spLocks noGrp="1"/>
          </p:cNvSpPr>
          <p:nvPr>
            <p:ph type="subTitle" idx="1"/>
          </p:nvPr>
        </p:nvSpPr>
        <p:spPr>
          <a:xfrm>
            <a:off x="833799" y="1613275"/>
            <a:ext cx="3501300" cy="203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400"/>
              <a:buChar char="●"/>
              <a:defRPr sz="1400">
                <a:solidFill>
                  <a:schemeClr val="lt1"/>
                </a:solidFill>
              </a:defRPr>
            </a:lvl1pPr>
            <a:lvl2pPr lvl="1" rtl="0">
              <a:lnSpc>
                <a:spcPct val="100000"/>
              </a:lnSpc>
              <a:spcBef>
                <a:spcPts val="0"/>
              </a:spcBef>
              <a:spcAft>
                <a:spcPts val="0"/>
              </a:spcAft>
              <a:buClr>
                <a:schemeClr val="lt1"/>
              </a:buClr>
              <a:buSzPts val="1400"/>
              <a:buChar char="○"/>
              <a:defRPr>
                <a:solidFill>
                  <a:schemeClr val="lt1"/>
                </a:solidFill>
              </a:defRPr>
            </a:lvl2pPr>
            <a:lvl3pPr lvl="2" rtl="0">
              <a:lnSpc>
                <a:spcPct val="100000"/>
              </a:lnSpc>
              <a:spcBef>
                <a:spcPts val="0"/>
              </a:spcBef>
              <a:spcAft>
                <a:spcPts val="0"/>
              </a:spcAft>
              <a:buClr>
                <a:schemeClr val="lt1"/>
              </a:buClr>
              <a:buSzPts val="1400"/>
              <a:buChar char="■"/>
              <a:defRPr>
                <a:solidFill>
                  <a:schemeClr val="lt1"/>
                </a:solidFill>
              </a:defRPr>
            </a:lvl3pPr>
            <a:lvl4pPr lvl="3" rtl="0">
              <a:lnSpc>
                <a:spcPct val="100000"/>
              </a:lnSpc>
              <a:spcBef>
                <a:spcPts val="0"/>
              </a:spcBef>
              <a:spcAft>
                <a:spcPts val="0"/>
              </a:spcAft>
              <a:buClr>
                <a:schemeClr val="lt1"/>
              </a:buClr>
              <a:buSzPts val="1400"/>
              <a:buChar char="●"/>
              <a:defRPr>
                <a:solidFill>
                  <a:schemeClr val="lt1"/>
                </a:solidFill>
              </a:defRPr>
            </a:lvl4pPr>
            <a:lvl5pPr lvl="4" rtl="0">
              <a:lnSpc>
                <a:spcPct val="100000"/>
              </a:lnSpc>
              <a:spcBef>
                <a:spcPts val="0"/>
              </a:spcBef>
              <a:spcAft>
                <a:spcPts val="0"/>
              </a:spcAft>
              <a:buClr>
                <a:schemeClr val="lt1"/>
              </a:buClr>
              <a:buSzPts val="1400"/>
              <a:buChar char="○"/>
              <a:defRPr>
                <a:solidFill>
                  <a:schemeClr val="lt1"/>
                </a:solidFill>
              </a:defRPr>
            </a:lvl5pPr>
            <a:lvl6pPr lvl="5" rtl="0">
              <a:lnSpc>
                <a:spcPct val="100000"/>
              </a:lnSpc>
              <a:spcBef>
                <a:spcPts val="0"/>
              </a:spcBef>
              <a:spcAft>
                <a:spcPts val="0"/>
              </a:spcAft>
              <a:buClr>
                <a:schemeClr val="lt1"/>
              </a:buClr>
              <a:buSzPts val="1400"/>
              <a:buChar char="■"/>
              <a:defRPr>
                <a:solidFill>
                  <a:schemeClr val="lt1"/>
                </a:solidFill>
              </a:defRPr>
            </a:lvl6pPr>
            <a:lvl7pPr lvl="6" rtl="0">
              <a:lnSpc>
                <a:spcPct val="100000"/>
              </a:lnSpc>
              <a:spcBef>
                <a:spcPts val="0"/>
              </a:spcBef>
              <a:spcAft>
                <a:spcPts val="0"/>
              </a:spcAft>
              <a:buClr>
                <a:schemeClr val="lt1"/>
              </a:buClr>
              <a:buSzPts val="1400"/>
              <a:buChar char="●"/>
              <a:defRPr>
                <a:solidFill>
                  <a:schemeClr val="lt1"/>
                </a:solidFill>
              </a:defRPr>
            </a:lvl7pPr>
            <a:lvl8pPr lvl="7" rtl="0">
              <a:lnSpc>
                <a:spcPct val="100000"/>
              </a:lnSpc>
              <a:spcBef>
                <a:spcPts val="0"/>
              </a:spcBef>
              <a:spcAft>
                <a:spcPts val="0"/>
              </a:spcAft>
              <a:buClr>
                <a:schemeClr val="lt1"/>
              </a:buClr>
              <a:buSzPts val="1400"/>
              <a:buChar char="○"/>
              <a:defRPr>
                <a:solidFill>
                  <a:schemeClr val="lt1"/>
                </a:solidFill>
              </a:defRPr>
            </a:lvl8pPr>
            <a:lvl9pPr lvl="8" rtl="0">
              <a:lnSpc>
                <a:spcPct val="100000"/>
              </a:lnSpc>
              <a:spcBef>
                <a:spcPts val="0"/>
              </a:spcBef>
              <a:spcAft>
                <a:spcPts val="0"/>
              </a:spcAft>
              <a:buClr>
                <a:schemeClr val="lt1"/>
              </a:buClr>
              <a:buSzPts val="1400"/>
              <a:buChar char="■"/>
              <a:defRPr>
                <a:solidFill>
                  <a:schemeClr val="lt1"/>
                </a:solidFill>
              </a:defRPr>
            </a:lvl9pPr>
          </a:lstStyle>
          <a:p>
            <a:endParaRPr/>
          </a:p>
        </p:txBody>
      </p:sp>
      <p:sp>
        <p:nvSpPr>
          <p:cNvPr id="199" name="Google Shape;199;p26"/>
          <p:cNvSpPr txBox="1">
            <a:spLocks noGrp="1"/>
          </p:cNvSpPr>
          <p:nvPr>
            <p:ph type="subTitle" idx="2"/>
          </p:nvPr>
        </p:nvSpPr>
        <p:spPr>
          <a:xfrm>
            <a:off x="4808901" y="1613275"/>
            <a:ext cx="3501300" cy="203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400"/>
              <a:buChar char="●"/>
              <a:defRPr sz="1400">
                <a:solidFill>
                  <a:schemeClr val="lt1"/>
                </a:solidFill>
              </a:defRPr>
            </a:lvl1pPr>
            <a:lvl2pPr lvl="1" rtl="0">
              <a:lnSpc>
                <a:spcPct val="100000"/>
              </a:lnSpc>
              <a:spcBef>
                <a:spcPts val="0"/>
              </a:spcBef>
              <a:spcAft>
                <a:spcPts val="0"/>
              </a:spcAft>
              <a:buClr>
                <a:schemeClr val="lt1"/>
              </a:buClr>
              <a:buSzPts val="1400"/>
              <a:buChar char="○"/>
              <a:defRPr>
                <a:solidFill>
                  <a:schemeClr val="lt1"/>
                </a:solidFill>
              </a:defRPr>
            </a:lvl2pPr>
            <a:lvl3pPr lvl="2" rtl="0">
              <a:lnSpc>
                <a:spcPct val="100000"/>
              </a:lnSpc>
              <a:spcBef>
                <a:spcPts val="0"/>
              </a:spcBef>
              <a:spcAft>
                <a:spcPts val="0"/>
              </a:spcAft>
              <a:buClr>
                <a:schemeClr val="lt1"/>
              </a:buClr>
              <a:buSzPts val="1400"/>
              <a:buChar char="■"/>
              <a:defRPr>
                <a:solidFill>
                  <a:schemeClr val="lt1"/>
                </a:solidFill>
              </a:defRPr>
            </a:lvl3pPr>
            <a:lvl4pPr lvl="3" rtl="0">
              <a:lnSpc>
                <a:spcPct val="100000"/>
              </a:lnSpc>
              <a:spcBef>
                <a:spcPts val="0"/>
              </a:spcBef>
              <a:spcAft>
                <a:spcPts val="0"/>
              </a:spcAft>
              <a:buClr>
                <a:schemeClr val="lt1"/>
              </a:buClr>
              <a:buSzPts val="1400"/>
              <a:buChar char="●"/>
              <a:defRPr>
                <a:solidFill>
                  <a:schemeClr val="lt1"/>
                </a:solidFill>
              </a:defRPr>
            </a:lvl4pPr>
            <a:lvl5pPr lvl="4" rtl="0">
              <a:lnSpc>
                <a:spcPct val="100000"/>
              </a:lnSpc>
              <a:spcBef>
                <a:spcPts val="0"/>
              </a:spcBef>
              <a:spcAft>
                <a:spcPts val="0"/>
              </a:spcAft>
              <a:buClr>
                <a:schemeClr val="lt1"/>
              </a:buClr>
              <a:buSzPts val="1400"/>
              <a:buChar char="○"/>
              <a:defRPr>
                <a:solidFill>
                  <a:schemeClr val="lt1"/>
                </a:solidFill>
              </a:defRPr>
            </a:lvl5pPr>
            <a:lvl6pPr lvl="5" rtl="0">
              <a:lnSpc>
                <a:spcPct val="100000"/>
              </a:lnSpc>
              <a:spcBef>
                <a:spcPts val="0"/>
              </a:spcBef>
              <a:spcAft>
                <a:spcPts val="0"/>
              </a:spcAft>
              <a:buClr>
                <a:schemeClr val="lt1"/>
              </a:buClr>
              <a:buSzPts val="1400"/>
              <a:buChar char="■"/>
              <a:defRPr>
                <a:solidFill>
                  <a:schemeClr val="lt1"/>
                </a:solidFill>
              </a:defRPr>
            </a:lvl6pPr>
            <a:lvl7pPr lvl="6" rtl="0">
              <a:lnSpc>
                <a:spcPct val="100000"/>
              </a:lnSpc>
              <a:spcBef>
                <a:spcPts val="0"/>
              </a:spcBef>
              <a:spcAft>
                <a:spcPts val="0"/>
              </a:spcAft>
              <a:buClr>
                <a:schemeClr val="lt1"/>
              </a:buClr>
              <a:buSzPts val="1400"/>
              <a:buChar char="●"/>
              <a:defRPr>
                <a:solidFill>
                  <a:schemeClr val="lt1"/>
                </a:solidFill>
              </a:defRPr>
            </a:lvl7pPr>
            <a:lvl8pPr lvl="7" rtl="0">
              <a:lnSpc>
                <a:spcPct val="100000"/>
              </a:lnSpc>
              <a:spcBef>
                <a:spcPts val="0"/>
              </a:spcBef>
              <a:spcAft>
                <a:spcPts val="0"/>
              </a:spcAft>
              <a:buClr>
                <a:schemeClr val="lt1"/>
              </a:buClr>
              <a:buSzPts val="1400"/>
              <a:buChar char="○"/>
              <a:defRPr>
                <a:solidFill>
                  <a:schemeClr val="lt1"/>
                </a:solidFill>
              </a:defRPr>
            </a:lvl8pPr>
            <a:lvl9pPr lvl="8" rtl="0">
              <a:lnSpc>
                <a:spcPct val="100000"/>
              </a:lnSpc>
              <a:spcBef>
                <a:spcPts val="0"/>
              </a:spcBef>
              <a:spcAft>
                <a:spcPts val="0"/>
              </a:spcAft>
              <a:buClr>
                <a:schemeClr val="lt1"/>
              </a:buClr>
              <a:buSzPts val="1400"/>
              <a:buChar char="■"/>
              <a:defRPr>
                <a:solidFill>
                  <a:schemeClr val="lt1"/>
                </a:solidFill>
              </a:defRPr>
            </a:lvl9pPr>
          </a:lstStyle>
          <a:p>
            <a:endParaRPr/>
          </a:p>
        </p:txBody>
      </p:sp>
      <p:sp>
        <p:nvSpPr>
          <p:cNvPr id="200" name="Google Shape;200;p26"/>
          <p:cNvSpPr txBox="1">
            <a:spLocks noGrp="1"/>
          </p:cNvSpPr>
          <p:nvPr>
            <p:ph type="title"/>
          </p:nvPr>
        </p:nvSpPr>
        <p:spPr>
          <a:xfrm>
            <a:off x="569350" y="445025"/>
            <a:ext cx="80055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sz="3800" b="1">
                <a:solidFill>
                  <a:schemeClr val="l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01" name="Google Shape;201;p26"/>
          <p:cNvSpPr/>
          <p:nvPr/>
        </p:nvSpPr>
        <p:spPr>
          <a:xfrm rot="-5400000">
            <a:off x="-58088" y="3955275"/>
            <a:ext cx="1143040" cy="113926"/>
          </a:xfrm>
          <a:prstGeom prst="rect">
            <a:avLst/>
          </a:prstGeom>
        </p:spPr>
        <p:txBody>
          <a:bodyPr>
            <a:prstTxWarp prst="textPlain">
              <a:avLst/>
            </a:prstTxWarp>
          </a:bodyPr>
          <a:lstStyle/>
          <a:p>
            <a:pPr lvl="0" algn="ctr"/>
            <a:r>
              <a:rPr b="0" i="0">
                <a:ln>
                  <a:noFill/>
                </a:ln>
                <a:solidFill>
                  <a:schemeClr val="lt1"/>
                </a:solidFill>
                <a:latin typeface="Darker Grotesque;900"/>
              </a:rPr>
              <a:t>INDICATIONS</a:t>
            </a:r>
          </a:p>
        </p:txBody>
      </p:sp>
      <p:sp>
        <p:nvSpPr>
          <p:cNvPr id="202" name="Google Shape;202;p26"/>
          <p:cNvSpPr/>
          <p:nvPr/>
        </p:nvSpPr>
        <p:spPr>
          <a:xfrm rot="5400000" flipH="1">
            <a:off x="32960" y="3955275"/>
            <a:ext cx="1143040" cy="113926"/>
          </a:xfrm>
          <a:prstGeom prst="rect">
            <a:avLst/>
          </a:prstGeom>
        </p:spPr>
        <p:txBody>
          <a:bodyPr>
            <a:prstTxWarp prst="textPlain">
              <a:avLst/>
            </a:prstTxWarp>
          </a:bodyPr>
          <a:lstStyle/>
          <a:p>
            <a:pPr lvl="0" algn="ctr"/>
            <a:r>
              <a:rPr b="0" i="0">
                <a:ln>
                  <a:noFill/>
                </a:ln>
                <a:solidFill>
                  <a:schemeClr val="lt1"/>
                </a:solidFill>
                <a:latin typeface="Darker Grotesque;900"/>
              </a:rPr>
              <a:t>INDICATIONS</a:t>
            </a:r>
          </a:p>
        </p:txBody>
      </p:sp>
      <p:cxnSp>
        <p:nvCxnSpPr>
          <p:cNvPr id="203" name="Google Shape;203;p26"/>
          <p:cNvCxnSpPr/>
          <p:nvPr/>
        </p:nvCxnSpPr>
        <p:spPr>
          <a:xfrm rot="10800000">
            <a:off x="561900" y="-55000"/>
            <a:ext cx="0" cy="3221400"/>
          </a:xfrm>
          <a:prstGeom prst="straightConnector1">
            <a:avLst/>
          </a:prstGeom>
          <a:noFill/>
          <a:ln w="19050" cap="flat" cmpd="sng">
            <a:solidFill>
              <a:schemeClr val="lt1"/>
            </a:solidFill>
            <a:prstDash val="solid"/>
            <a:round/>
            <a:headEnd type="none" w="med" len="med"/>
            <a:tailEnd type="none" w="med" len="med"/>
          </a:ln>
        </p:spPr>
      </p:cxnSp>
      <p:cxnSp>
        <p:nvCxnSpPr>
          <p:cNvPr id="204" name="Google Shape;204;p26"/>
          <p:cNvCxnSpPr/>
          <p:nvPr/>
        </p:nvCxnSpPr>
        <p:spPr>
          <a:xfrm>
            <a:off x="959175" y="4585175"/>
            <a:ext cx="8440800" cy="0"/>
          </a:xfrm>
          <a:prstGeom prst="straightConnector1">
            <a:avLst/>
          </a:prstGeom>
          <a:noFill/>
          <a:ln w="19050" cap="flat" cmpd="sng">
            <a:solidFill>
              <a:schemeClr val="lt1"/>
            </a:solidFill>
            <a:prstDash val="solid"/>
            <a:round/>
            <a:headEnd type="none" w="med" len="med"/>
            <a:tailEnd type="none" w="med" len="med"/>
          </a:ln>
        </p:spPr>
      </p:cxn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205"/>
        <p:cNvGrpSpPr/>
        <p:nvPr/>
      </p:nvGrpSpPr>
      <p:grpSpPr>
        <a:xfrm>
          <a:off x="0" y="0"/>
          <a:ext cx="0" cy="0"/>
          <a:chOff x="0" y="0"/>
          <a:chExt cx="0" cy="0"/>
        </a:xfrm>
      </p:grpSpPr>
      <p:sp>
        <p:nvSpPr>
          <p:cNvPr id="206" name="Google Shape;206;p27"/>
          <p:cNvSpPr txBox="1">
            <a:spLocks noGrp="1"/>
          </p:cNvSpPr>
          <p:nvPr>
            <p:ph type="title" hasCustomPrompt="1"/>
          </p:nvPr>
        </p:nvSpPr>
        <p:spPr>
          <a:xfrm>
            <a:off x="4343400" y="1973950"/>
            <a:ext cx="4126200" cy="828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6200"/>
              <a:buNone/>
              <a:defRPr sz="5000" b="1"/>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207" name="Google Shape;207;p27"/>
          <p:cNvSpPr txBox="1">
            <a:spLocks noGrp="1"/>
          </p:cNvSpPr>
          <p:nvPr>
            <p:ph type="subTitle" idx="1"/>
          </p:nvPr>
        </p:nvSpPr>
        <p:spPr>
          <a:xfrm>
            <a:off x="4524375" y="2697475"/>
            <a:ext cx="3945300" cy="540600"/>
          </a:xfrm>
          <a:prstGeom prst="rect">
            <a:avLst/>
          </a:prstGeom>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8" name="Google Shape;208;p27"/>
          <p:cNvSpPr txBox="1">
            <a:spLocks noGrp="1"/>
          </p:cNvSpPr>
          <p:nvPr>
            <p:ph type="title" idx="2" hasCustomPrompt="1"/>
          </p:nvPr>
        </p:nvSpPr>
        <p:spPr>
          <a:xfrm>
            <a:off x="4343400" y="3290929"/>
            <a:ext cx="4126200" cy="828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6200"/>
              <a:buNone/>
              <a:defRPr sz="5000" b="1"/>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209" name="Google Shape;209;p27"/>
          <p:cNvSpPr txBox="1">
            <a:spLocks noGrp="1"/>
          </p:cNvSpPr>
          <p:nvPr>
            <p:ph type="subTitle" idx="3"/>
          </p:nvPr>
        </p:nvSpPr>
        <p:spPr>
          <a:xfrm>
            <a:off x="4524375" y="4014450"/>
            <a:ext cx="3945300" cy="540600"/>
          </a:xfrm>
          <a:prstGeom prst="rect">
            <a:avLst/>
          </a:prstGeom>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0" name="Google Shape;210;p27"/>
          <p:cNvSpPr txBox="1">
            <a:spLocks noGrp="1"/>
          </p:cNvSpPr>
          <p:nvPr>
            <p:ph type="title" idx="4" hasCustomPrompt="1"/>
          </p:nvPr>
        </p:nvSpPr>
        <p:spPr>
          <a:xfrm>
            <a:off x="4343400" y="602350"/>
            <a:ext cx="4126200" cy="828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6200"/>
              <a:buNone/>
              <a:defRPr sz="50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211" name="Google Shape;211;p27"/>
          <p:cNvSpPr txBox="1">
            <a:spLocks noGrp="1"/>
          </p:cNvSpPr>
          <p:nvPr>
            <p:ph type="subTitle" idx="5"/>
          </p:nvPr>
        </p:nvSpPr>
        <p:spPr>
          <a:xfrm>
            <a:off x="4524375" y="1325875"/>
            <a:ext cx="3945300" cy="540600"/>
          </a:xfrm>
          <a:prstGeom prst="rect">
            <a:avLst/>
          </a:prstGeom>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2" name="Google Shape;212;p27"/>
          <p:cNvSpPr/>
          <p:nvPr/>
        </p:nvSpPr>
        <p:spPr>
          <a:xfrm rot="-5400000">
            <a:off x="85155" y="4099296"/>
            <a:ext cx="855776" cy="113150"/>
          </a:xfrm>
          <a:prstGeom prst="rect">
            <a:avLst/>
          </a:prstGeom>
        </p:spPr>
        <p:txBody>
          <a:bodyPr>
            <a:prstTxWarp prst="textPlain">
              <a:avLst/>
            </a:prstTxWarp>
          </a:bodyPr>
          <a:lstStyle/>
          <a:p>
            <a:pPr lvl="0" algn="ctr"/>
            <a:r>
              <a:rPr b="0" i="0">
                <a:ln>
                  <a:noFill/>
                </a:ln>
                <a:solidFill>
                  <a:schemeClr val="dk1"/>
                </a:solidFill>
                <a:latin typeface="Darker Grotesque;900"/>
              </a:rPr>
              <a:t>MEDICINE</a:t>
            </a:r>
          </a:p>
        </p:txBody>
      </p:sp>
      <p:sp>
        <p:nvSpPr>
          <p:cNvPr id="213" name="Google Shape;213;p27"/>
          <p:cNvSpPr/>
          <p:nvPr/>
        </p:nvSpPr>
        <p:spPr>
          <a:xfrm rot="5400000" flipH="1">
            <a:off x="176980" y="4099296"/>
            <a:ext cx="855776" cy="113150"/>
          </a:xfrm>
          <a:prstGeom prst="rect">
            <a:avLst/>
          </a:prstGeom>
        </p:spPr>
        <p:txBody>
          <a:bodyPr>
            <a:prstTxWarp prst="textPlain">
              <a:avLst/>
            </a:prstTxWarp>
          </a:bodyPr>
          <a:lstStyle/>
          <a:p>
            <a:pPr lvl="0" algn="ctr"/>
            <a:r>
              <a:rPr b="0" i="0">
                <a:ln>
                  <a:noFill/>
                </a:ln>
                <a:solidFill>
                  <a:schemeClr val="dk1"/>
                </a:solidFill>
                <a:latin typeface="Darker Grotesque;900"/>
              </a:rPr>
              <a:t>MEDICINE</a:t>
            </a:r>
          </a:p>
        </p:txBody>
      </p:sp>
      <p:cxnSp>
        <p:nvCxnSpPr>
          <p:cNvPr id="214" name="Google Shape;214;p27"/>
          <p:cNvCxnSpPr/>
          <p:nvPr/>
        </p:nvCxnSpPr>
        <p:spPr>
          <a:xfrm rot="10800000">
            <a:off x="561900" y="-55300"/>
            <a:ext cx="0" cy="3377700"/>
          </a:xfrm>
          <a:prstGeom prst="straightConnector1">
            <a:avLst/>
          </a:prstGeom>
          <a:noFill/>
          <a:ln w="19050" cap="flat" cmpd="sng">
            <a:solidFill>
              <a:schemeClr val="dk1"/>
            </a:solidFill>
            <a:prstDash val="solid"/>
            <a:round/>
            <a:headEnd type="none" w="med" len="med"/>
            <a:tailEnd type="none" w="med" len="med"/>
          </a:ln>
        </p:spPr>
      </p:cxnSp>
      <p:cxnSp>
        <p:nvCxnSpPr>
          <p:cNvPr id="215" name="Google Shape;215;p27"/>
          <p:cNvCxnSpPr/>
          <p:nvPr/>
        </p:nvCxnSpPr>
        <p:spPr>
          <a:xfrm>
            <a:off x="4800600" y="4585175"/>
            <a:ext cx="4599300" cy="0"/>
          </a:xfrm>
          <a:prstGeom prst="straightConnector1">
            <a:avLst/>
          </a:prstGeom>
          <a:noFill/>
          <a:ln w="19050" cap="flat" cmpd="sng">
            <a:solidFill>
              <a:schemeClr val="dk1"/>
            </a:solidFill>
            <a:prstDash val="solid"/>
            <a:round/>
            <a:headEnd type="none" w="med" len="med"/>
            <a:tailEnd type="none" w="med" len="med"/>
          </a:ln>
        </p:spPr>
      </p:cxn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hree columns 1">
  <p:cSld name="CUSTOM_3">
    <p:spTree>
      <p:nvGrpSpPr>
        <p:cNvPr id="1" name="Shape 216"/>
        <p:cNvGrpSpPr/>
        <p:nvPr/>
      </p:nvGrpSpPr>
      <p:grpSpPr>
        <a:xfrm>
          <a:off x="0" y="0"/>
          <a:ext cx="0" cy="0"/>
          <a:chOff x="0" y="0"/>
          <a:chExt cx="0" cy="0"/>
        </a:xfrm>
      </p:grpSpPr>
      <p:sp>
        <p:nvSpPr>
          <p:cNvPr id="217" name="Google Shape;217;p28"/>
          <p:cNvSpPr txBox="1">
            <a:spLocks noGrp="1"/>
          </p:cNvSpPr>
          <p:nvPr>
            <p:ph type="title"/>
          </p:nvPr>
        </p:nvSpPr>
        <p:spPr>
          <a:xfrm>
            <a:off x="713225" y="2314750"/>
            <a:ext cx="1511700" cy="472800"/>
          </a:xfrm>
          <a:prstGeom prst="rect">
            <a:avLst/>
          </a:prstGeom>
        </p:spPr>
        <p:txBody>
          <a:bodyPr spcFirstLastPara="1" wrap="square" lIns="91425" tIns="91425" rIns="91425" bIns="91425" anchor="t" anchorCtr="0">
            <a:noAutofit/>
          </a:bodyPr>
          <a:lstStyle>
            <a:lvl1pPr lvl="0" rtl="0">
              <a:spcBef>
                <a:spcPts val="0"/>
              </a:spcBef>
              <a:spcAft>
                <a:spcPts val="0"/>
              </a:spcAft>
              <a:buSzPts val="2500"/>
              <a:buNone/>
              <a:defRPr sz="22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8" name="Google Shape;218;p28"/>
          <p:cNvSpPr txBox="1">
            <a:spLocks noGrp="1"/>
          </p:cNvSpPr>
          <p:nvPr>
            <p:ph type="subTitle" idx="1"/>
          </p:nvPr>
        </p:nvSpPr>
        <p:spPr>
          <a:xfrm>
            <a:off x="713225" y="2686328"/>
            <a:ext cx="3716700" cy="54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9" name="Google Shape;219;p28"/>
          <p:cNvSpPr txBox="1">
            <a:spLocks noGrp="1"/>
          </p:cNvSpPr>
          <p:nvPr>
            <p:ph type="title" idx="2"/>
          </p:nvPr>
        </p:nvSpPr>
        <p:spPr>
          <a:xfrm>
            <a:off x="713225" y="3425325"/>
            <a:ext cx="1511700" cy="472800"/>
          </a:xfrm>
          <a:prstGeom prst="rect">
            <a:avLst/>
          </a:prstGeom>
        </p:spPr>
        <p:txBody>
          <a:bodyPr spcFirstLastPara="1" wrap="square" lIns="91425" tIns="91425" rIns="91425" bIns="91425" anchor="t" anchorCtr="0">
            <a:noAutofit/>
          </a:bodyPr>
          <a:lstStyle>
            <a:lvl1pPr lvl="0" rtl="0">
              <a:spcBef>
                <a:spcPts val="0"/>
              </a:spcBef>
              <a:spcAft>
                <a:spcPts val="0"/>
              </a:spcAft>
              <a:buSzPts val="2500"/>
              <a:buNone/>
              <a:defRPr sz="22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20" name="Google Shape;220;p28"/>
          <p:cNvSpPr txBox="1">
            <a:spLocks noGrp="1"/>
          </p:cNvSpPr>
          <p:nvPr>
            <p:ph type="subTitle" idx="3"/>
          </p:nvPr>
        </p:nvSpPr>
        <p:spPr>
          <a:xfrm>
            <a:off x="713225" y="3796171"/>
            <a:ext cx="3716700" cy="54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1" name="Google Shape;221;p28"/>
          <p:cNvSpPr txBox="1">
            <a:spLocks noGrp="1"/>
          </p:cNvSpPr>
          <p:nvPr>
            <p:ph type="title" idx="4"/>
          </p:nvPr>
        </p:nvSpPr>
        <p:spPr>
          <a:xfrm>
            <a:off x="713225" y="1183025"/>
            <a:ext cx="1511700" cy="472800"/>
          </a:xfrm>
          <a:prstGeom prst="rect">
            <a:avLst/>
          </a:prstGeom>
        </p:spPr>
        <p:txBody>
          <a:bodyPr spcFirstLastPara="1" wrap="square" lIns="91425" tIns="91425" rIns="91425" bIns="91425" anchor="t" anchorCtr="0">
            <a:noAutofit/>
          </a:bodyPr>
          <a:lstStyle>
            <a:lvl1pPr lvl="0" rtl="0">
              <a:spcBef>
                <a:spcPts val="0"/>
              </a:spcBef>
              <a:spcAft>
                <a:spcPts val="0"/>
              </a:spcAft>
              <a:buSzPts val="2500"/>
              <a:buNone/>
              <a:defRPr sz="22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22" name="Google Shape;222;p28"/>
          <p:cNvSpPr txBox="1">
            <a:spLocks noGrp="1"/>
          </p:cNvSpPr>
          <p:nvPr>
            <p:ph type="subTitle" idx="5"/>
          </p:nvPr>
        </p:nvSpPr>
        <p:spPr>
          <a:xfrm>
            <a:off x="713225" y="1554603"/>
            <a:ext cx="3716700" cy="54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3" name="Google Shape;223;p28"/>
          <p:cNvSpPr txBox="1">
            <a:spLocks noGrp="1"/>
          </p:cNvSpPr>
          <p:nvPr>
            <p:ph type="title" idx="6"/>
          </p:nvPr>
        </p:nvSpPr>
        <p:spPr>
          <a:xfrm>
            <a:off x="713225" y="445025"/>
            <a:ext cx="6209100" cy="6711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3000"/>
              <a:buNone/>
              <a:defRPr sz="3800" b="1"/>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cxnSp>
        <p:nvCxnSpPr>
          <p:cNvPr id="224" name="Google Shape;224;p28"/>
          <p:cNvCxnSpPr/>
          <p:nvPr/>
        </p:nvCxnSpPr>
        <p:spPr>
          <a:xfrm>
            <a:off x="-30900" y="4585175"/>
            <a:ext cx="4023600" cy="0"/>
          </a:xfrm>
          <a:prstGeom prst="straightConnector1">
            <a:avLst/>
          </a:prstGeom>
          <a:noFill/>
          <a:ln w="19050" cap="flat" cmpd="sng">
            <a:solidFill>
              <a:schemeClr val="dk1"/>
            </a:solidFill>
            <a:prstDash val="solid"/>
            <a:round/>
            <a:headEnd type="none" w="med" len="med"/>
            <a:tailEnd type="none" w="med" len="med"/>
          </a:ln>
        </p:spPr>
      </p:cxnSp>
      <p:cxnSp>
        <p:nvCxnSpPr>
          <p:cNvPr id="225" name="Google Shape;225;p28"/>
          <p:cNvCxnSpPr/>
          <p:nvPr/>
        </p:nvCxnSpPr>
        <p:spPr>
          <a:xfrm rot="10800000">
            <a:off x="8610911" y="-11346"/>
            <a:ext cx="0" cy="3203100"/>
          </a:xfrm>
          <a:prstGeom prst="straightConnector1">
            <a:avLst/>
          </a:prstGeom>
          <a:noFill/>
          <a:ln w="19050" cap="flat" cmpd="sng">
            <a:solidFill>
              <a:schemeClr val="dk1"/>
            </a:solidFill>
            <a:prstDash val="solid"/>
            <a:round/>
            <a:headEnd type="none" w="med" len="med"/>
            <a:tailEnd type="none" w="med" len="med"/>
          </a:ln>
        </p:spPr>
      </p:cxnSp>
      <p:sp>
        <p:nvSpPr>
          <p:cNvPr id="226" name="Google Shape;226;p28"/>
          <p:cNvSpPr/>
          <p:nvPr/>
        </p:nvSpPr>
        <p:spPr>
          <a:xfrm rot="-5400000">
            <a:off x="8039899" y="3998753"/>
            <a:ext cx="1056084" cy="113926"/>
          </a:xfrm>
          <a:prstGeom prst="rect">
            <a:avLst/>
          </a:prstGeom>
        </p:spPr>
        <p:txBody>
          <a:bodyPr>
            <a:prstTxWarp prst="textPlain">
              <a:avLst/>
            </a:prstTxWarp>
          </a:bodyPr>
          <a:lstStyle/>
          <a:p>
            <a:pPr lvl="0" algn="ctr"/>
            <a:r>
              <a:rPr b="0" i="0">
                <a:ln>
                  <a:noFill/>
                </a:ln>
                <a:solidFill>
                  <a:schemeClr val="dk1"/>
                </a:solidFill>
                <a:latin typeface="Darker Grotesque;900"/>
              </a:rPr>
              <a:t>PREVENTION</a:t>
            </a:r>
          </a:p>
        </p:txBody>
      </p:sp>
      <p:sp>
        <p:nvSpPr>
          <p:cNvPr id="227" name="Google Shape;227;p28"/>
          <p:cNvSpPr/>
          <p:nvPr/>
        </p:nvSpPr>
        <p:spPr>
          <a:xfrm rot="5400000" flipH="1">
            <a:off x="8130947" y="3998753"/>
            <a:ext cx="1056084" cy="113926"/>
          </a:xfrm>
          <a:prstGeom prst="rect">
            <a:avLst/>
          </a:prstGeom>
        </p:spPr>
        <p:txBody>
          <a:bodyPr>
            <a:prstTxWarp prst="textPlain">
              <a:avLst/>
            </a:prstTxWarp>
          </a:bodyPr>
          <a:lstStyle/>
          <a:p>
            <a:pPr lvl="0" algn="ctr"/>
            <a:r>
              <a:rPr b="0" i="0">
                <a:ln>
                  <a:noFill/>
                </a:ln>
                <a:solidFill>
                  <a:schemeClr val="dk1"/>
                </a:solidFill>
                <a:latin typeface="Darker Grotesque;900"/>
              </a:rPr>
              <a:t>PREVENTION</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2">
  <p:cSld name="CUSTOM_7">
    <p:bg>
      <p:bgPr>
        <a:solidFill>
          <a:schemeClr val="dk1"/>
        </a:solidFill>
        <a:effectLst/>
      </p:bgPr>
    </p:bg>
    <p:spTree>
      <p:nvGrpSpPr>
        <p:cNvPr id="1" name="Shape 228"/>
        <p:cNvGrpSpPr/>
        <p:nvPr/>
      </p:nvGrpSpPr>
      <p:grpSpPr>
        <a:xfrm>
          <a:off x="0" y="0"/>
          <a:ext cx="0" cy="0"/>
          <a:chOff x="0" y="0"/>
          <a:chExt cx="0" cy="0"/>
        </a:xfrm>
      </p:grpSpPr>
      <p:sp>
        <p:nvSpPr>
          <p:cNvPr id="229" name="Google Shape;229;p29"/>
          <p:cNvSpPr txBox="1">
            <a:spLocks noGrp="1"/>
          </p:cNvSpPr>
          <p:nvPr>
            <p:ph type="subTitle" idx="1"/>
          </p:nvPr>
        </p:nvSpPr>
        <p:spPr>
          <a:xfrm>
            <a:off x="863375" y="2533700"/>
            <a:ext cx="2964600" cy="1525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400"/>
              <a:buChar char="●"/>
              <a:defRPr sz="1400">
                <a:solidFill>
                  <a:schemeClr val="lt1"/>
                </a:solidFill>
              </a:defRPr>
            </a:lvl1pPr>
            <a:lvl2pPr lvl="1" rtl="0">
              <a:lnSpc>
                <a:spcPct val="100000"/>
              </a:lnSpc>
              <a:spcBef>
                <a:spcPts val="0"/>
              </a:spcBef>
              <a:spcAft>
                <a:spcPts val="0"/>
              </a:spcAft>
              <a:buClr>
                <a:schemeClr val="lt1"/>
              </a:buClr>
              <a:buSzPts val="1400"/>
              <a:buChar char="○"/>
              <a:defRPr>
                <a:solidFill>
                  <a:schemeClr val="lt1"/>
                </a:solidFill>
              </a:defRPr>
            </a:lvl2pPr>
            <a:lvl3pPr lvl="2" rtl="0">
              <a:lnSpc>
                <a:spcPct val="100000"/>
              </a:lnSpc>
              <a:spcBef>
                <a:spcPts val="0"/>
              </a:spcBef>
              <a:spcAft>
                <a:spcPts val="0"/>
              </a:spcAft>
              <a:buClr>
                <a:schemeClr val="lt1"/>
              </a:buClr>
              <a:buSzPts val="1400"/>
              <a:buChar char="■"/>
              <a:defRPr>
                <a:solidFill>
                  <a:schemeClr val="lt1"/>
                </a:solidFill>
              </a:defRPr>
            </a:lvl3pPr>
            <a:lvl4pPr lvl="3" rtl="0">
              <a:lnSpc>
                <a:spcPct val="100000"/>
              </a:lnSpc>
              <a:spcBef>
                <a:spcPts val="0"/>
              </a:spcBef>
              <a:spcAft>
                <a:spcPts val="0"/>
              </a:spcAft>
              <a:buClr>
                <a:schemeClr val="lt1"/>
              </a:buClr>
              <a:buSzPts val="1400"/>
              <a:buChar char="●"/>
              <a:defRPr>
                <a:solidFill>
                  <a:schemeClr val="lt1"/>
                </a:solidFill>
              </a:defRPr>
            </a:lvl4pPr>
            <a:lvl5pPr lvl="4" rtl="0">
              <a:lnSpc>
                <a:spcPct val="100000"/>
              </a:lnSpc>
              <a:spcBef>
                <a:spcPts val="0"/>
              </a:spcBef>
              <a:spcAft>
                <a:spcPts val="0"/>
              </a:spcAft>
              <a:buClr>
                <a:schemeClr val="lt1"/>
              </a:buClr>
              <a:buSzPts val="1400"/>
              <a:buChar char="○"/>
              <a:defRPr>
                <a:solidFill>
                  <a:schemeClr val="lt1"/>
                </a:solidFill>
              </a:defRPr>
            </a:lvl5pPr>
            <a:lvl6pPr lvl="5" rtl="0">
              <a:lnSpc>
                <a:spcPct val="100000"/>
              </a:lnSpc>
              <a:spcBef>
                <a:spcPts val="0"/>
              </a:spcBef>
              <a:spcAft>
                <a:spcPts val="0"/>
              </a:spcAft>
              <a:buClr>
                <a:schemeClr val="lt1"/>
              </a:buClr>
              <a:buSzPts val="1400"/>
              <a:buChar char="■"/>
              <a:defRPr>
                <a:solidFill>
                  <a:schemeClr val="lt1"/>
                </a:solidFill>
              </a:defRPr>
            </a:lvl6pPr>
            <a:lvl7pPr lvl="6" rtl="0">
              <a:lnSpc>
                <a:spcPct val="100000"/>
              </a:lnSpc>
              <a:spcBef>
                <a:spcPts val="0"/>
              </a:spcBef>
              <a:spcAft>
                <a:spcPts val="0"/>
              </a:spcAft>
              <a:buClr>
                <a:schemeClr val="lt1"/>
              </a:buClr>
              <a:buSzPts val="1400"/>
              <a:buChar char="●"/>
              <a:defRPr>
                <a:solidFill>
                  <a:schemeClr val="lt1"/>
                </a:solidFill>
              </a:defRPr>
            </a:lvl7pPr>
            <a:lvl8pPr lvl="7" rtl="0">
              <a:lnSpc>
                <a:spcPct val="100000"/>
              </a:lnSpc>
              <a:spcBef>
                <a:spcPts val="0"/>
              </a:spcBef>
              <a:spcAft>
                <a:spcPts val="0"/>
              </a:spcAft>
              <a:buClr>
                <a:schemeClr val="lt1"/>
              </a:buClr>
              <a:buSzPts val="1400"/>
              <a:buChar char="○"/>
              <a:defRPr>
                <a:solidFill>
                  <a:schemeClr val="lt1"/>
                </a:solidFill>
              </a:defRPr>
            </a:lvl8pPr>
            <a:lvl9pPr lvl="8" rtl="0">
              <a:lnSpc>
                <a:spcPct val="100000"/>
              </a:lnSpc>
              <a:spcBef>
                <a:spcPts val="0"/>
              </a:spcBef>
              <a:spcAft>
                <a:spcPts val="0"/>
              </a:spcAft>
              <a:buClr>
                <a:schemeClr val="lt1"/>
              </a:buClr>
              <a:buSzPts val="1400"/>
              <a:buChar char="■"/>
              <a:defRPr>
                <a:solidFill>
                  <a:schemeClr val="lt1"/>
                </a:solidFill>
              </a:defRPr>
            </a:lvl9pPr>
          </a:lstStyle>
          <a:p>
            <a:endParaRPr/>
          </a:p>
        </p:txBody>
      </p:sp>
      <p:sp>
        <p:nvSpPr>
          <p:cNvPr id="230" name="Google Shape;230;p29"/>
          <p:cNvSpPr txBox="1">
            <a:spLocks noGrp="1"/>
          </p:cNvSpPr>
          <p:nvPr>
            <p:ph type="title"/>
          </p:nvPr>
        </p:nvSpPr>
        <p:spPr>
          <a:xfrm>
            <a:off x="863400" y="1633525"/>
            <a:ext cx="3888000" cy="6495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lt1"/>
              </a:buClr>
              <a:buSzPts val="3000"/>
              <a:buNone/>
              <a:defRPr sz="3800" b="1">
                <a:solidFill>
                  <a:schemeClr val="lt1"/>
                </a:solidFill>
              </a:defRPr>
            </a:lvl1pPr>
            <a:lvl2pPr lvl="1" rtl="0">
              <a:spcBef>
                <a:spcPts val="0"/>
              </a:spcBef>
              <a:spcAft>
                <a:spcPts val="0"/>
              </a:spcAft>
              <a:buClr>
                <a:schemeClr val="lt1"/>
              </a:buClr>
              <a:buSzPts val="3000"/>
              <a:buNone/>
              <a:defRPr>
                <a:solidFill>
                  <a:schemeClr val="lt1"/>
                </a:solidFill>
              </a:defRPr>
            </a:lvl2pPr>
            <a:lvl3pPr lvl="2" rtl="0">
              <a:spcBef>
                <a:spcPts val="0"/>
              </a:spcBef>
              <a:spcAft>
                <a:spcPts val="0"/>
              </a:spcAft>
              <a:buClr>
                <a:schemeClr val="lt1"/>
              </a:buClr>
              <a:buSzPts val="3000"/>
              <a:buNone/>
              <a:defRPr>
                <a:solidFill>
                  <a:schemeClr val="lt1"/>
                </a:solidFill>
              </a:defRPr>
            </a:lvl3pPr>
            <a:lvl4pPr lvl="3" rtl="0">
              <a:spcBef>
                <a:spcPts val="0"/>
              </a:spcBef>
              <a:spcAft>
                <a:spcPts val="0"/>
              </a:spcAft>
              <a:buClr>
                <a:schemeClr val="lt1"/>
              </a:buClr>
              <a:buSzPts val="3000"/>
              <a:buNone/>
              <a:defRPr>
                <a:solidFill>
                  <a:schemeClr val="lt1"/>
                </a:solidFill>
              </a:defRPr>
            </a:lvl4pPr>
            <a:lvl5pPr lvl="4" rtl="0">
              <a:spcBef>
                <a:spcPts val="0"/>
              </a:spcBef>
              <a:spcAft>
                <a:spcPts val="0"/>
              </a:spcAft>
              <a:buClr>
                <a:schemeClr val="lt1"/>
              </a:buClr>
              <a:buSzPts val="3000"/>
              <a:buNone/>
              <a:defRPr>
                <a:solidFill>
                  <a:schemeClr val="lt1"/>
                </a:solidFill>
              </a:defRPr>
            </a:lvl5pPr>
            <a:lvl6pPr lvl="5" rtl="0">
              <a:spcBef>
                <a:spcPts val="0"/>
              </a:spcBef>
              <a:spcAft>
                <a:spcPts val="0"/>
              </a:spcAft>
              <a:buClr>
                <a:schemeClr val="lt1"/>
              </a:buClr>
              <a:buSzPts val="3000"/>
              <a:buNone/>
              <a:defRPr>
                <a:solidFill>
                  <a:schemeClr val="lt1"/>
                </a:solidFill>
              </a:defRPr>
            </a:lvl6pPr>
            <a:lvl7pPr lvl="6" rtl="0">
              <a:spcBef>
                <a:spcPts val="0"/>
              </a:spcBef>
              <a:spcAft>
                <a:spcPts val="0"/>
              </a:spcAft>
              <a:buClr>
                <a:schemeClr val="lt1"/>
              </a:buClr>
              <a:buSzPts val="3000"/>
              <a:buNone/>
              <a:defRPr>
                <a:solidFill>
                  <a:schemeClr val="lt1"/>
                </a:solidFill>
              </a:defRPr>
            </a:lvl7pPr>
            <a:lvl8pPr lvl="7" rtl="0">
              <a:spcBef>
                <a:spcPts val="0"/>
              </a:spcBef>
              <a:spcAft>
                <a:spcPts val="0"/>
              </a:spcAft>
              <a:buClr>
                <a:schemeClr val="lt1"/>
              </a:buClr>
              <a:buSzPts val="3000"/>
              <a:buNone/>
              <a:defRPr>
                <a:solidFill>
                  <a:schemeClr val="lt1"/>
                </a:solidFill>
              </a:defRPr>
            </a:lvl8pPr>
            <a:lvl9pPr lvl="8" rtl="0">
              <a:spcBef>
                <a:spcPts val="0"/>
              </a:spcBef>
              <a:spcAft>
                <a:spcPts val="0"/>
              </a:spcAft>
              <a:buClr>
                <a:schemeClr val="lt1"/>
              </a:buClr>
              <a:buSzPts val="3000"/>
              <a:buNone/>
              <a:defRPr>
                <a:solidFill>
                  <a:schemeClr val="lt1"/>
                </a:solidFill>
              </a:defRPr>
            </a:lvl9pPr>
          </a:lstStyle>
          <a:p>
            <a:endParaRPr/>
          </a:p>
        </p:txBody>
      </p:sp>
      <p:cxnSp>
        <p:nvCxnSpPr>
          <p:cNvPr id="231" name="Google Shape;231;p29"/>
          <p:cNvCxnSpPr/>
          <p:nvPr/>
        </p:nvCxnSpPr>
        <p:spPr>
          <a:xfrm>
            <a:off x="-30900" y="4585175"/>
            <a:ext cx="3226200" cy="0"/>
          </a:xfrm>
          <a:prstGeom prst="straightConnector1">
            <a:avLst/>
          </a:prstGeom>
          <a:noFill/>
          <a:ln w="19050" cap="flat" cmpd="sng">
            <a:solidFill>
              <a:schemeClr val="lt1"/>
            </a:solidFill>
            <a:prstDash val="solid"/>
            <a:round/>
            <a:headEnd type="none" w="med" len="med"/>
            <a:tailEnd type="none" w="med" len="med"/>
          </a:ln>
        </p:spPr>
      </p:cxnSp>
      <p:cxnSp>
        <p:nvCxnSpPr>
          <p:cNvPr id="232" name="Google Shape;232;p29"/>
          <p:cNvCxnSpPr/>
          <p:nvPr/>
        </p:nvCxnSpPr>
        <p:spPr>
          <a:xfrm rot="10800000">
            <a:off x="8610911" y="-11346"/>
            <a:ext cx="0" cy="3203100"/>
          </a:xfrm>
          <a:prstGeom prst="straightConnector1">
            <a:avLst/>
          </a:prstGeom>
          <a:noFill/>
          <a:ln w="19050" cap="flat" cmpd="sng">
            <a:solidFill>
              <a:schemeClr val="lt1"/>
            </a:solidFill>
            <a:prstDash val="solid"/>
            <a:round/>
            <a:headEnd type="none" w="med" len="med"/>
            <a:tailEnd type="none" w="med" len="med"/>
          </a:ln>
        </p:spPr>
      </p:cxnSp>
      <p:sp>
        <p:nvSpPr>
          <p:cNvPr id="233" name="Google Shape;233;p29"/>
          <p:cNvSpPr/>
          <p:nvPr/>
        </p:nvSpPr>
        <p:spPr>
          <a:xfrm rot="-5400000">
            <a:off x="7954108" y="3919593"/>
            <a:ext cx="1227667" cy="113926"/>
          </a:xfrm>
          <a:prstGeom prst="rect">
            <a:avLst/>
          </a:prstGeom>
        </p:spPr>
        <p:txBody>
          <a:bodyPr>
            <a:prstTxWarp prst="textPlain">
              <a:avLst/>
            </a:prstTxWarp>
          </a:bodyPr>
          <a:lstStyle/>
          <a:p>
            <a:pPr lvl="0" algn="ctr"/>
            <a:r>
              <a:rPr b="0" i="0">
                <a:ln>
                  <a:noFill/>
                </a:ln>
                <a:solidFill>
                  <a:schemeClr val="lt1"/>
                </a:solidFill>
                <a:latin typeface="Darker Grotesque;900"/>
              </a:rPr>
              <a:t>CONCLUSIONS</a:t>
            </a:r>
          </a:p>
        </p:txBody>
      </p:sp>
      <p:sp>
        <p:nvSpPr>
          <p:cNvPr id="234" name="Google Shape;234;p29"/>
          <p:cNvSpPr/>
          <p:nvPr/>
        </p:nvSpPr>
        <p:spPr>
          <a:xfrm rot="5400000" flipH="1">
            <a:off x="8045156" y="3919593"/>
            <a:ext cx="1227667" cy="113926"/>
          </a:xfrm>
          <a:prstGeom prst="rect">
            <a:avLst/>
          </a:prstGeom>
        </p:spPr>
        <p:txBody>
          <a:bodyPr>
            <a:prstTxWarp prst="textPlain">
              <a:avLst/>
            </a:prstTxWarp>
          </a:bodyPr>
          <a:lstStyle/>
          <a:p>
            <a:pPr lvl="0" algn="ctr"/>
            <a:r>
              <a:rPr b="0" i="0">
                <a:ln>
                  <a:noFill/>
                </a:ln>
                <a:solidFill>
                  <a:schemeClr val="lt1"/>
                </a:solidFill>
                <a:latin typeface="Darker Grotesque;900"/>
              </a:rPr>
              <a:t>CONCLUSIONS</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hree columns 2">
  <p:cSld name="CUSTOM_6">
    <p:spTree>
      <p:nvGrpSpPr>
        <p:cNvPr id="1" name="Shape 235"/>
        <p:cNvGrpSpPr/>
        <p:nvPr/>
      </p:nvGrpSpPr>
      <p:grpSpPr>
        <a:xfrm>
          <a:off x="0" y="0"/>
          <a:ext cx="0" cy="0"/>
          <a:chOff x="0" y="0"/>
          <a:chExt cx="0" cy="0"/>
        </a:xfrm>
      </p:grpSpPr>
      <p:sp>
        <p:nvSpPr>
          <p:cNvPr id="236" name="Google Shape;236;p30"/>
          <p:cNvSpPr txBox="1">
            <a:spLocks noGrp="1"/>
          </p:cNvSpPr>
          <p:nvPr>
            <p:ph type="title"/>
          </p:nvPr>
        </p:nvSpPr>
        <p:spPr>
          <a:xfrm>
            <a:off x="720000" y="3234698"/>
            <a:ext cx="2336400" cy="52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37" name="Google Shape;237;p30"/>
          <p:cNvSpPr txBox="1">
            <a:spLocks noGrp="1"/>
          </p:cNvSpPr>
          <p:nvPr>
            <p:ph type="subTitle" idx="1"/>
          </p:nvPr>
        </p:nvSpPr>
        <p:spPr>
          <a:xfrm>
            <a:off x="833325" y="3590875"/>
            <a:ext cx="2109900" cy="781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Nunito"/>
              <a:buNone/>
              <a:defRPr sz="1400"/>
            </a:lvl1pPr>
            <a:lvl2pPr lvl="1" algn="ctr" rtl="0">
              <a:lnSpc>
                <a:spcPct val="100000"/>
              </a:lnSpc>
              <a:spcBef>
                <a:spcPts val="0"/>
              </a:spcBef>
              <a:spcAft>
                <a:spcPts val="0"/>
              </a:spcAft>
              <a:buSzPts val="1400"/>
              <a:buFont typeface="Nunito"/>
              <a:buNone/>
              <a:defRPr>
                <a:latin typeface="Nunito"/>
                <a:ea typeface="Nunito"/>
                <a:cs typeface="Nunito"/>
                <a:sym typeface="Nunito"/>
              </a:defRPr>
            </a:lvl2pPr>
            <a:lvl3pPr lvl="2" algn="ctr" rtl="0">
              <a:lnSpc>
                <a:spcPct val="100000"/>
              </a:lnSpc>
              <a:spcBef>
                <a:spcPts val="0"/>
              </a:spcBef>
              <a:spcAft>
                <a:spcPts val="0"/>
              </a:spcAft>
              <a:buSzPts val="1400"/>
              <a:buFont typeface="Nunito"/>
              <a:buNone/>
              <a:defRPr>
                <a:latin typeface="Nunito"/>
                <a:ea typeface="Nunito"/>
                <a:cs typeface="Nunito"/>
                <a:sym typeface="Nunito"/>
              </a:defRPr>
            </a:lvl3pPr>
            <a:lvl4pPr lvl="3" algn="ctr" rtl="0">
              <a:lnSpc>
                <a:spcPct val="100000"/>
              </a:lnSpc>
              <a:spcBef>
                <a:spcPts val="0"/>
              </a:spcBef>
              <a:spcAft>
                <a:spcPts val="0"/>
              </a:spcAft>
              <a:buSzPts val="1400"/>
              <a:buFont typeface="Nunito"/>
              <a:buNone/>
              <a:defRPr>
                <a:latin typeface="Nunito"/>
                <a:ea typeface="Nunito"/>
                <a:cs typeface="Nunito"/>
                <a:sym typeface="Nunito"/>
              </a:defRPr>
            </a:lvl4pPr>
            <a:lvl5pPr lvl="4" algn="ctr" rtl="0">
              <a:lnSpc>
                <a:spcPct val="100000"/>
              </a:lnSpc>
              <a:spcBef>
                <a:spcPts val="0"/>
              </a:spcBef>
              <a:spcAft>
                <a:spcPts val="0"/>
              </a:spcAft>
              <a:buSzPts val="1400"/>
              <a:buFont typeface="Nunito"/>
              <a:buNone/>
              <a:defRPr>
                <a:latin typeface="Nunito"/>
                <a:ea typeface="Nunito"/>
                <a:cs typeface="Nunito"/>
                <a:sym typeface="Nunito"/>
              </a:defRPr>
            </a:lvl5pPr>
            <a:lvl6pPr lvl="5" algn="ctr" rtl="0">
              <a:lnSpc>
                <a:spcPct val="100000"/>
              </a:lnSpc>
              <a:spcBef>
                <a:spcPts val="0"/>
              </a:spcBef>
              <a:spcAft>
                <a:spcPts val="0"/>
              </a:spcAft>
              <a:buSzPts val="1400"/>
              <a:buFont typeface="Nunito"/>
              <a:buNone/>
              <a:defRPr>
                <a:latin typeface="Nunito"/>
                <a:ea typeface="Nunito"/>
                <a:cs typeface="Nunito"/>
                <a:sym typeface="Nunito"/>
              </a:defRPr>
            </a:lvl6pPr>
            <a:lvl7pPr lvl="6" algn="ctr" rtl="0">
              <a:lnSpc>
                <a:spcPct val="100000"/>
              </a:lnSpc>
              <a:spcBef>
                <a:spcPts val="0"/>
              </a:spcBef>
              <a:spcAft>
                <a:spcPts val="0"/>
              </a:spcAft>
              <a:buSzPts val="1400"/>
              <a:buFont typeface="Nunito"/>
              <a:buNone/>
              <a:defRPr>
                <a:latin typeface="Nunito"/>
                <a:ea typeface="Nunito"/>
                <a:cs typeface="Nunito"/>
                <a:sym typeface="Nunito"/>
              </a:defRPr>
            </a:lvl7pPr>
            <a:lvl8pPr lvl="7" algn="ctr" rtl="0">
              <a:lnSpc>
                <a:spcPct val="100000"/>
              </a:lnSpc>
              <a:spcBef>
                <a:spcPts val="0"/>
              </a:spcBef>
              <a:spcAft>
                <a:spcPts val="0"/>
              </a:spcAft>
              <a:buSzPts val="1400"/>
              <a:buFont typeface="Nunito"/>
              <a:buNone/>
              <a:defRPr>
                <a:latin typeface="Nunito"/>
                <a:ea typeface="Nunito"/>
                <a:cs typeface="Nunito"/>
                <a:sym typeface="Nunito"/>
              </a:defRPr>
            </a:lvl8pPr>
            <a:lvl9pPr lvl="8" algn="ctr" rtl="0">
              <a:lnSpc>
                <a:spcPct val="100000"/>
              </a:lnSpc>
              <a:spcBef>
                <a:spcPts val="0"/>
              </a:spcBef>
              <a:spcAft>
                <a:spcPts val="0"/>
              </a:spcAft>
              <a:buSzPts val="1400"/>
              <a:buFont typeface="Nunito"/>
              <a:buNone/>
              <a:defRPr>
                <a:latin typeface="Nunito"/>
                <a:ea typeface="Nunito"/>
                <a:cs typeface="Nunito"/>
                <a:sym typeface="Nunito"/>
              </a:defRPr>
            </a:lvl9pPr>
          </a:lstStyle>
          <a:p>
            <a:endParaRPr/>
          </a:p>
        </p:txBody>
      </p:sp>
      <p:sp>
        <p:nvSpPr>
          <p:cNvPr id="238" name="Google Shape;238;p30"/>
          <p:cNvSpPr txBox="1">
            <a:spLocks noGrp="1"/>
          </p:cNvSpPr>
          <p:nvPr>
            <p:ph type="title" idx="2"/>
          </p:nvPr>
        </p:nvSpPr>
        <p:spPr>
          <a:xfrm>
            <a:off x="3403800" y="3234686"/>
            <a:ext cx="2336400" cy="52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39" name="Google Shape;239;p30"/>
          <p:cNvSpPr txBox="1">
            <a:spLocks noGrp="1"/>
          </p:cNvSpPr>
          <p:nvPr>
            <p:ph type="subTitle" idx="3"/>
          </p:nvPr>
        </p:nvSpPr>
        <p:spPr>
          <a:xfrm>
            <a:off x="3517050" y="3590875"/>
            <a:ext cx="2109900" cy="781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Nunito"/>
              <a:buNone/>
              <a:defRPr sz="1400"/>
            </a:lvl1pPr>
            <a:lvl2pPr lvl="1" algn="ctr" rtl="0">
              <a:lnSpc>
                <a:spcPct val="100000"/>
              </a:lnSpc>
              <a:spcBef>
                <a:spcPts val="0"/>
              </a:spcBef>
              <a:spcAft>
                <a:spcPts val="0"/>
              </a:spcAft>
              <a:buSzPts val="1400"/>
              <a:buFont typeface="Nunito"/>
              <a:buNone/>
              <a:defRPr>
                <a:latin typeface="Nunito"/>
                <a:ea typeface="Nunito"/>
                <a:cs typeface="Nunito"/>
                <a:sym typeface="Nunito"/>
              </a:defRPr>
            </a:lvl2pPr>
            <a:lvl3pPr lvl="2" algn="ctr" rtl="0">
              <a:lnSpc>
                <a:spcPct val="100000"/>
              </a:lnSpc>
              <a:spcBef>
                <a:spcPts val="0"/>
              </a:spcBef>
              <a:spcAft>
                <a:spcPts val="0"/>
              </a:spcAft>
              <a:buSzPts val="1400"/>
              <a:buFont typeface="Nunito"/>
              <a:buNone/>
              <a:defRPr>
                <a:latin typeface="Nunito"/>
                <a:ea typeface="Nunito"/>
                <a:cs typeface="Nunito"/>
                <a:sym typeface="Nunito"/>
              </a:defRPr>
            </a:lvl3pPr>
            <a:lvl4pPr lvl="3" algn="ctr" rtl="0">
              <a:lnSpc>
                <a:spcPct val="100000"/>
              </a:lnSpc>
              <a:spcBef>
                <a:spcPts val="0"/>
              </a:spcBef>
              <a:spcAft>
                <a:spcPts val="0"/>
              </a:spcAft>
              <a:buSzPts val="1400"/>
              <a:buFont typeface="Nunito"/>
              <a:buNone/>
              <a:defRPr>
                <a:latin typeface="Nunito"/>
                <a:ea typeface="Nunito"/>
                <a:cs typeface="Nunito"/>
                <a:sym typeface="Nunito"/>
              </a:defRPr>
            </a:lvl4pPr>
            <a:lvl5pPr lvl="4" algn="ctr" rtl="0">
              <a:lnSpc>
                <a:spcPct val="100000"/>
              </a:lnSpc>
              <a:spcBef>
                <a:spcPts val="0"/>
              </a:spcBef>
              <a:spcAft>
                <a:spcPts val="0"/>
              </a:spcAft>
              <a:buSzPts val="1400"/>
              <a:buFont typeface="Nunito"/>
              <a:buNone/>
              <a:defRPr>
                <a:latin typeface="Nunito"/>
                <a:ea typeface="Nunito"/>
                <a:cs typeface="Nunito"/>
                <a:sym typeface="Nunito"/>
              </a:defRPr>
            </a:lvl5pPr>
            <a:lvl6pPr lvl="5" algn="ctr" rtl="0">
              <a:lnSpc>
                <a:spcPct val="100000"/>
              </a:lnSpc>
              <a:spcBef>
                <a:spcPts val="0"/>
              </a:spcBef>
              <a:spcAft>
                <a:spcPts val="0"/>
              </a:spcAft>
              <a:buSzPts val="1400"/>
              <a:buFont typeface="Nunito"/>
              <a:buNone/>
              <a:defRPr>
                <a:latin typeface="Nunito"/>
                <a:ea typeface="Nunito"/>
                <a:cs typeface="Nunito"/>
                <a:sym typeface="Nunito"/>
              </a:defRPr>
            </a:lvl6pPr>
            <a:lvl7pPr lvl="6" algn="ctr" rtl="0">
              <a:lnSpc>
                <a:spcPct val="100000"/>
              </a:lnSpc>
              <a:spcBef>
                <a:spcPts val="0"/>
              </a:spcBef>
              <a:spcAft>
                <a:spcPts val="0"/>
              </a:spcAft>
              <a:buSzPts val="1400"/>
              <a:buFont typeface="Nunito"/>
              <a:buNone/>
              <a:defRPr>
                <a:latin typeface="Nunito"/>
                <a:ea typeface="Nunito"/>
                <a:cs typeface="Nunito"/>
                <a:sym typeface="Nunito"/>
              </a:defRPr>
            </a:lvl7pPr>
            <a:lvl8pPr lvl="7" algn="ctr" rtl="0">
              <a:lnSpc>
                <a:spcPct val="100000"/>
              </a:lnSpc>
              <a:spcBef>
                <a:spcPts val="0"/>
              </a:spcBef>
              <a:spcAft>
                <a:spcPts val="0"/>
              </a:spcAft>
              <a:buSzPts val="1400"/>
              <a:buFont typeface="Nunito"/>
              <a:buNone/>
              <a:defRPr>
                <a:latin typeface="Nunito"/>
                <a:ea typeface="Nunito"/>
                <a:cs typeface="Nunito"/>
                <a:sym typeface="Nunito"/>
              </a:defRPr>
            </a:lvl8pPr>
            <a:lvl9pPr lvl="8" algn="ctr" rtl="0">
              <a:lnSpc>
                <a:spcPct val="100000"/>
              </a:lnSpc>
              <a:spcBef>
                <a:spcPts val="0"/>
              </a:spcBef>
              <a:spcAft>
                <a:spcPts val="0"/>
              </a:spcAft>
              <a:buSzPts val="1400"/>
              <a:buFont typeface="Nunito"/>
              <a:buNone/>
              <a:defRPr>
                <a:latin typeface="Nunito"/>
                <a:ea typeface="Nunito"/>
                <a:cs typeface="Nunito"/>
                <a:sym typeface="Nunito"/>
              </a:defRPr>
            </a:lvl9pPr>
          </a:lstStyle>
          <a:p>
            <a:endParaRPr/>
          </a:p>
        </p:txBody>
      </p:sp>
      <p:sp>
        <p:nvSpPr>
          <p:cNvPr id="240" name="Google Shape;240;p30"/>
          <p:cNvSpPr txBox="1">
            <a:spLocks noGrp="1"/>
          </p:cNvSpPr>
          <p:nvPr>
            <p:ph type="title" idx="4"/>
          </p:nvPr>
        </p:nvSpPr>
        <p:spPr>
          <a:xfrm>
            <a:off x="6087600" y="3234686"/>
            <a:ext cx="2336400" cy="52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41" name="Google Shape;241;p30"/>
          <p:cNvSpPr txBox="1">
            <a:spLocks noGrp="1"/>
          </p:cNvSpPr>
          <p:nvPr>
            <p:ph type="subTitle" idx="5"/>
          </p:nvPr>
        </p:nvSpPr>
        <p:spPr>
          <a:xfrm>
            <a:off x="6200850" y="3590875"/>
            <a:ext cx="2109900" cy="781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Nunito"/>
              <a:buNone/>
              <a:defRPr sz="1400"/>
            </a:lvl1pPr>
            <a:lvl2pPr lvl="1" algn="ctr" rtl="0">
              <a:lnSpc>
                <a:spcPct val="100000"/>
              </a:lnSpc>
              <a:spcBef>
                <a:spcPts val="0"/>
              </a:spcBef>
              <a:spcAft>
                <a:spcPts val="0"/>
              </a:spcAft>
              <a:buSzPts val="1400"/>
              <a:buFont typeface="Nunito"/>
              <a:buNone/>
              <a:defRPr>
                <a:latin typeface="Nunito"/>
                <a:ea typeface="Nunito"/>
                <a:cs typeface="Nunito"/>
                <a:sym typeface="Nunito"/>
              </a:defRPr>
            </a:lvl2pPr>
            <a:lvl3pPr lvl="2" algn="ctr" rtl="0">
              <a:lnSpc>
                <a:spcPct val="100000"/>
              </a:lnSpc>
              <a:spcBef>
                <a:spcPts val="0"/>
              </a:spcBef>
              <a:spcAft>
                <a:spcPts val="0"/>
              </a:spcAft>
              <a:buSzPts val="1400"/>
              <a:buFont typeface="Nunito"/>
              <a:buNone/>
              <a:defRPr>
                <a:latin typeface="Nunito"/>
                <a:ea typeface="Nunito"/>
                <a:cs typeface="Nunito"/>
                <a:sym typeface="Nunito"/>
              </a:defRPr>
            </a:lvl3pPr>
            <a:lvl4pPr lvl="3" algn="ctr" rtl="0">
              <a:lnSpc>
                <a:spcPct val="100000"/>
              </a:lnSpc>
              <a:spcBef>
                <a:spcPts val="0"/>
              </a:spcBef>
              <a:spcAft>
                <a:spcPts val="0"/>
              </a:spcAft>
              <a:buSzPts val="1400"/>
              <a:buFont typeface="Nunito"/>
              <a:buNone/>
              <a:defRPr>
                <a:latin typeface="Nunito"/>
                <a:ea typeface="Nunito"/>
                <a:cs typeface="Nunito"/>
                <a:sym typeface="Nunito"/>
              </a:defRPr>
            </a:lvl4pPr>
            <a:lvl5pPr lvl="4" algn="ctr" rtl="0">
              <a:lnSpc>
                <a:spcPct val="100000"/>
              </a:lnSpc>
              <a:spcBef>
                <a:spcPts val="0"/>
              </a:spcBef>
              <a:spcAft>
                <a:spcPts val="0"/>
              </a:spcAft>
              <a:buSzPts val="1400"/>
              <a:buFont typeface="Nunito"/>
              <a:buNone/>
              <a:defRPr>
                <a:latin typeface="Nunito"/>
                <a:ea typeface="Nunito"/>
                <a:cs typeface="Nunito"/>
                <a:sym typeface="Nunito"/>
              </a:defRPr>
            </a:lvl5pPr>
            <a:lvl6pPr lvl="5" algn="ctr" rtl="0">
              <a:lnSpc>
                <a:spcPct val="100000"/>
              </a:lnSpc>
              <a:spcBef>
                <a:spcPts val="0"/>
              </a:spcBef>
              <a:spcAft>
                <a:spcPts val="0"/>
              </a:spcAft>
              <a:buSzPts val="1400"/>
              <a:buFont typeface="Nunito"/>
              <a:buNone/>
              <a:defRPr>
                <a:latin typeface="Nunito"/>
                <a:ea typeface="Nunito"/>
                <a:cs typeface="Nunito"/>
                <a:sym typeface="Nunito"/>
              </a:defRPr>
            </a:lvl6pPr>
            <a:lvl7pPr lvl="6" algn="ctr" rtl="0">
              <a:lnSpc>
                <a:spcPct val="100000"/>
              </a:lnSpc>
              <a:spcBef>
                <a:spcPts val="0"/>
              </a:spcBef>
              <a:spcAft>
                <a:spcPts val="0"/>
              </a:spcAft>
              <a:buSzPts val="1400"/>
              <a:buFont typeface="Nunito"/>
              <a:buNone/>
              <a:defRPr>
                <a:latin typeface="Nunito"/>
                <a:ea typeface="Nunito"/>
                <a:cs typeface="Nunito"/>
                <a:sym typeface="Nunito"/>
              </a:defRPr>
            </a:lvl7pPr>
            <a:lvl8pPr lvl="7" algn="ctr" rtl="0">
              <a:lnSpc>
                <a:spcPct val="100000"/>
              </a:lnSpc>
              <a:spcBef>
                <a:spcPts val="0"/>
              </a:spcBef>
              <a:spcAft>
                <a:spcPts val="0"/>
              </a:spcAft>
              <a:buSzPts val="1400"/>
              <a:buFont typeface="Nunito"/>
              <a:buNone/>
              <a:defRPr>
                <a:latin typeface="Nunito"/>
                <a:ea typeface="Nunito"/>
                <a:cs typeface="Nunito"/>
                <a:sym typeface="Nunito"/>
              </a:defRPr>
            </a:lvl8pPr>
            <a:lvl9pPr lvl="8" algn="ctr" rtl="0">
              <a:lnSpc>
                <a:spcPct val="100000"/>
              </a:lnSpc>
              <a:spcBef>
                <a:spcPts val="0"/>
              </a:spcBef>
              <a:spcAft>
                <a:spcPts val="0"/>
              </a:spcAft>
              <a:buSzPts val="1400"/>
              <a:buFont typeface="Nunito"/>
              <a:buNone/>
              <a:defRPr>
                <a:latin typeface="Nunito"/>
                <a:ea typeface="Nunito"/>
                <a:cs typeface="Nunito"/>
                <a:sym typeface="Nunito"/>
              </a:defRPr>
            </a:lvl9pPr>
          </a:lstStyle>
          <a:p>
            <a:endParaRPr/>
          </a:p>
        </p:txBody>
      </p:sp>
      <p:sp>
        <p:nvSpPr>
          <p:cNvPr id="242" name="Google Shape;242;p30"/>
          <p:cNvSpPr txBox="1">
            <a:spLocks noGrp="1"/>
          </p:cNvSpPr>
          <p:nvPr>
            <p:ph type="title" idx="6"/>
          </p:nvPr>
        </p:nvSpPr>
        <p:spPr>
          <a:xfrm>
            <a:off x="720000" y="445025"/>
            <a:ext cx="7704000" cy="6639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3000"/>
              <a:buNone/>
              <a:defRPr sz="3800" b="1"/>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43" name="Google Shape;243;p30"/>
          <p:cNvSpPr/>
          <p:nvPr/>
        </p:nvSpPr>
        <p:spPr>
          <a:xfrm rot="-5400000">
            <a:off x="131050" y="4118414"/>
            <a:ext cx="816762" cy="113926"/>
          </a:xfrm>
          <a:prstGeom prst="rect">
            <a:avLst/>
          </a:prstGeom>
        </p:spPr>
        <p:txBody>
          <a:bodyPr>
            <a:prstTxWarp prst="textPlain">
              <a:avLst/>
            </a:prstTxWarp>
          </a:bodyPr>
          <a:lstStyle/>
          <a:p>
            <a:pPr lvl="0" algn="ctr"/>
            <a:r>
              <a:rPr b="0" i="0">
                <a:ln>
                  <a:noFill/>
                </a:ln>
                <a:solidFill>
                  <a:schemeClr val="dk1"/>
                </a:solidFill>
                <a:latin typeface="Darker Grotesque;900"/>
              </a:rPr>
              <a:t>MOCKUPS</a:t>
            </a:r>
          </a:p>
        </p:txBody>
      </p:sp>
      <p:sp>
        <p:nvSpPr>
          <p:cNvPr id="244" name="Google Shape;244;p30"/>
          <p:cNvSpPr/>
          <p:nvPr/>
        </p:nvSpPr>
        <p:spPr>
          <a:xfrm rot="5400000" flipH="1">
            <a:off x="222099" y="4118414"/>
            <a:ext cx="816762" cy="113926"/>
          </a:xfrm>
          <a:prstGeom prst="rect">
            <a:avLst/>
          </a:prstGeom>
        </p:spPr>
        <p:txBody>
          <a:bodyPr>
            <a:prstTxWarp prst="textPlain">
              <a:avLst/>
            </a:prstTxWarp>
          </a:bodyPr>
          <a:lstStyle/>
          <a:p>
            <a:pPr lvl="0" algn="ctr"/>
            <a:r>
              <a:rPr b="0" i="0">
                <a:ln>
                  <a:noFill/>
                </a:ln>
                <a:solidFill>
                  <a:schemeClr val="dk1"/>
                </a:solidFill>
                <a:latin typeface="Darker Grotesque;900"/>
              </a:rPr>
              <a:t>MOCKUPS</a:t>
            </a:r>
          </a:p>
        </p:txBody>
      </p:sp>
      <p:cxnSp>
        <p:nvCxnSpPr>
          <p:cNvPr id="245" name="Google Shape;245;p30"/>
          <p:cNvCxnSpPr/>
          <p:nvPr/>
        </p:nvCxnSpPr>
        <p:spPr>
          <a:xfrm rot="10800000">
            <a:off x="587900" y="-55175"/>
            <a:ext cx="0" cy="3663600"/>
          </a:xfrm>
          <a:prstGeom prst="straightConnector1">
            <a:avLst/>
          </a:prstGeom>
          <a:noFill/>
          <a:ln w="19050" cap="flat" cmpd="sng">
            <a:solidFill>
              <a:schemeClr val="dk1"/>
            </a:solidFill>
            <a:prstDash val="solid"/>
            <a:round/>
            <a:headEnd type="none" w="med" len="med"/>
            <a:tailEnd type="none" w="med" len="med"/>
          </a:ln>
        </p:spPr>
      </p:cxnSp>
      <p:cxnSp>
        <p:nvCxnSpPr>
          <p:cNvPr id="246" name="Google Shape;246;p30"/>
          <p:cNvCxnSpPr/>
          <p:nvPr/>
        </p:nvCxnSpPr>
        <p:spPr>
          <a:xfrm>
            <a:off x="985175" y="4585175"/>
            <a:ext cx="8440800" cy="0"/>
          </a:xfrm>
          <a:prstGeom prst="straightConnector1">
            <a:avLst/>
          </a:prstGeom>
          <a:noFill/>
          <a:ln w="19050" cap="flat" cmpd="sng">
            <a:solidFill>
              <a:schemeClr val="dk1"/>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1"/>
        </a:solidFill>
        <a:effectLst/>
      </p:bgPr>
    </p:bg>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720000" y="445025"/>
            <a:ext cx="7704000" cy="6369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3000"/>
              <a:buNone/>
              <a:defRPr sz="3800" b="1">
                <a:solidFill>
                  <a:schemeClr val="l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5" name="Google Shape;25;p4"/>
          <p:cNvSpPr txBox="1">
            <a:spLocks noGrp="1"/>
          </p:cNvSpPr>
          <p:nvPr>
            <p:ph type="body" idx="1"/>
          </p:nvPr>
        </p:nvSpPr>
        <p:spPr>
          <a:xfrm>
            <a:off x="720000" y="1152475"/>
            <a:ext cx="7554300" cy="34326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chemeClr val="accent1"/>
              </a:buClr>
              <a:buSzPts val="1200"/>
              <a:buFont typeface="Manrope SemiBold"/>
              <a:buAutoNum type="arabicPeriod"/>
              <a:defRPr sz="1200">
                <a:solidFill>
                  <a:srgbClr val="434343"/>
                </a:solidFill>
              </a:defRPr>
            </a:lvl1pPr>
            <a:lvl2pPr marL="914400" lvl="1" indent="-317500" rtl="0">
              <a:lnSpc>
                <a:spcPct val="115000"/>
              </a:lnSpc>
              <a:spcBef>
                <a:spcPts val="0"/>
              </a:spcBef>
              <a:spcAft>
                <a:spcPts val="0"/>
              </a:spcAft>
              <a:buClr>
                <a:srgbClr val="15325B"/>
              </a:buClr>
              <a:buSzPts val="1400"/>
              <a:buFont typeface="Darker Grotesque SemiBold"/>
              <a:buAutoNum type="alphaLcPeriod"/>
              <a:defRPr>
                <a:solidFill>
                  <a:srgbClr val="434343"/>
                </a:solidFill>
              </a:defRPr>
            </a:lvl2pPr>
            <a:lvl3pPr marL="1371600" lvl="2" indent="-317500" rtl="0">
              <a:lnSpc>
                <a:spcPct val="115000"/>
              </a:lnSpc>
              <a:spcBef>
                <a:spcPts val="0"/>
              </a:spcBef>
              <a:spcAft>
                <a:spcPts val="0"/>
              </a:spcAft>
              <a:buClr>
                <a:srgbClr val="15325B"/>
              </a:buClr>
              <a:buSzPts val="1400"/>
              <a:buFont typeface="Darker Grotesque SemiBold"/>
              <a:buAutoNum type="romanLcPeriod"/>
              <a:defRPr>
                <a:solidFill>
                  <a:srgbClr val="434343"/>
                </a:solidFill>
              </a:defRPr>
            </a:lvl3pPr>
            <a:lvl4pPr marL="1828800" lvl="3" indent="-317500" rtl="0">
              <a:lnSpc>
                <a:spcPct val="115000"/>
              </a:lnSpc>
              <a:spcBef>
                <a:spcPts val="0"/>
              </a:spcBef>
              <a:spcAft>
                <a:spcPts val="0"/>
              </a:spcAft>
              <a:buClr>
                <a:srgbClr val="15325B"/>
              </a:buClr>
              <a:buSzPts val="1400"/>
              <a:buFont typeface="Darker Grotesque SemiBold"/>
              <a:buAutoNum type="arabicPeriod"/>
              <a:defRPr>
                <a:solidFill>
                  <a:srgbClr val="434343"/>
                </a:solidFill>
              </a:defRPr>
            </a:lvl4pPr>
            <a:lvl5pPr marL="2286000" lvl="4" indent="-317500" rtl="0">
              <a:lnSpc>
                <a:spcPct val="115000"/>
              </a:lnSpc>
              <a:spcBef>
                <a:spcPts val="0"/>
              </a:spcBef>
              <a:spcAft>
                <a:spcPts val="0"/>
              </a:spcAft>
              <a:buClr>
                <a:srgbClr val="15325B"/>
              </a:buClr>
              <a:buSzPts val="1400"/>
              <a:buFont typeface="Darker Grotesque SemiBold"/>
              <a:buAutoNum type="alphaLcPeriod"/>
              <a:defRPr>
                <a:solidFill>
                  <a:srgbClr val="434343"/>
                </a:solidFill>
              </a:defRPr>
            </a:lvl5pPr>
            <a:lvl6pPr marL="2743200" lvl="5" indent="-317500" rtl="0">
              <a:lnSpc>
                <a:spcPct val="115000"/>
              </a:lnSpc>
              <a:spcBef>
                <a:spcPts val="0"/>
              </a:spcBef>
              <a:spcAft>
                <a:spcPts val="0"/>
              </a:spcAft>
              <a:buClr>
                <a:srgbClr val="15325B"/>
              </a:buClr>
              <a:buSzPts val="1400"/>
              <a:buFont typeface="Darker Grotesque SemiBold"/>
              <a:buAutoNum type="romanLcPeriod"/>
              <a:defRPr>
                <a:solidFill>
                  <a:srgbClr val="434343"/>
                </a:solidFill>
              </a:defRPr>
            </a:lvl6pPr>
            <a:lvl7pPr marL="3200400" lvl="6" indent="-317500" rtl="0">
              <a:lnSpc>
                <a:spcPct val="115000"/>
              </a:lnSpc>
              <a:spcBef>
                <a:spcPts val="0"/>
              </a:spcBef>
              <a:spcAft>
                <a:spcPts val="0"/>
              </a:spcAft>
              <a:buClr>
                <a:srgbClr val="15325B"/>
              </a:buClr>
              <a:buSzPts val="1400"/>
              <a:buFont typeface="Darker Grotesque SemiBold"/>
              <a:buAutoNum type="arabicPeriod"/>
              <a:defRPr>
                <a:solidFill>
                  <a:srgbClr val="434343"/>
                </a:solidFill>
              </a:defRPr>
            </a:lvl7pPr>
            <a:lvl8pPr marL="3657600" lvl="7" indent="-317500" rtl="0">
              <a:lnSpc>
                <a:spcPct val="115000"/>
              </a:lnSpc>
              <a:spcBef>
                <a:spcPts val="0"/>
              </a:spcBef>
              <a:spcAft>
                <a:spcPts val="0"/>
              </a:spcAft>
              <a:buClr>
                <a:srgbClr val="15325B"/>
              </a:buClr>
              <a:buSzPts val="1400"/>
              <a:buFont typeface="Darker Grotesque SemiBold"/>
              <a:buAutoNum type="alphaLcPeriod"/>
              <a:defRPr>
                <a:solidFill>
                  <a:srgbClr val="434343"/>
                </a:solidFill>
              </a:defRPr>
            </a:lvl8pPr>
            <a:lvl9pPr marL="4114800" lvl="8" indent="-317500" rtl="0">
              <a:lnSpc>
                <a:spcPct val="115000"/>
              </a:lnSpc>
              <a:spcBef>
                <a:spcPts val="0"/>
              </a:spcBef>
              <a:spcAft>
                <a:spcPts val="0"/>
              </a:spcAft>
              <a:buClr>
                <a:srgbClr val="15325B"/>
              </a:buClr>
              <a:buSzPts val="1400"/>
              <a:buFont typeface="Darker Grotesque SemiBold"/>
              <a:buAutoNum type="romanLcPeriod"/>
              <a:defRPr>
                <a:solidFill>
                  <a:srgbClr val="434343"/>
                </a:solidFill>
              </a:defRPr>
            </a:lvl9pPr>
          </a:lstStyle>
          <a:p>
            <a:endParaRPr/>
          </a:p>
        </p:txBody>
      </p:sp>
      <p:cxnSp>
        <p:nvCxnSpPr>
          <p:cNvPr id="26" name="Google Shape;26;p4"/>
          <p:cNvCxnSpPr/>
          <p:nvPr/>
        </p:nvCxnSpPr>
        <p:spPr>
          <a:xfrm>
            <a:off x="-71350" y="4585175"/>
            <a:ext cx="5344500" cy="0"/>
          </a:xfrm>
          <a:prstGeom prst="straightConnector1">
            <a:avLst/>
          </a:prstGeom>
          <a:noFill/>
          <a:ln w="19050" cap="flat" cmpd="sng">
            <a:solidFill>
              <a:schemeClr val="lt1"/>
            </a:solidFill>
            <a:prstDash val="solid"/>
            <a:round/>
            <a:headEnd type="none" w="med" len="med"/>
            <a:tailEnd type="none" w="med" len="med"/>
          </a:ln>
        </p:spPr>
      </p:cxnSp>
      <p:cxnSp>
        <p:nvCxnSpPr>
          <p:cNvPr id="27" name="Google Shape;27;p4"/>
          <p:cNvCxnSpPr/>
          <p:nvPr/>
        </p:nvCxnSpPr>
        <p:spPr>
          <a:xfrm rot="10800000">
            <a:off x="8610911" y="-55446"/>
            <a:ext cx="0" cy="3552000"/>
          </a:xfrm>
          <a:prstGeom prst="straightConnector1">
            <a:avLst/>
          </a:prstGeom>
          <a:noFill/>
          <a:ln w="19050" cap="flat" cmpd="sng">
            <a:solidFill>
              <a:schemeClr val="accent3"/>
            </a:solidFill>
            <a:prstDash val="solid"/>
            <a:round/>
            <a:headEnd type="none" w="med" len="med"/>
            <a:tailEnd type="none" w="med" len="med"/>
          </a:ln>
        </p:spPr>
      </p:cxnSp>
      <p:sp>
        <p:nvSpPr>
          <p:cNvPr id="28" name="Google Shape;28;p4"/>
          <p:cNvSpPr/>
          <p:nvPr/>
        </p:nvSpPr>
        <p:spPr>
          <a:xfrm rot="-5400000">
            <a:off x="8139665" y="4099296"/>
            <a:ext cx="855776" cy="113150"/>
          </a:xfrm>
          <a:prstGeom prst="rect">
            <a:avLst/>
          </a:prstGeom>
        </p:spPr>
        <p:txBody>
          <a:bodyPr>
            <a:prstTxWarp prst="textPlain">
              <a:avLst/>
            </a:prstTxWarp>
          </a:bodyPr>
          <a:lstStyle/>
          <a:p>
            <a:pPr lvl="0" algn="ctr"/>
            <a:r>
              <a:rPr b="0" i="0">
                <a:ln>
                  <a:noFill/>
                </a:ln>
                <a:solidFill>
                  <a:schemeClr val="lt1"/>
                </a:solidFill>
                <a:latin typeface="Darker Grotesque;900"/>
              </a:rPr>
              <a:t>MEDICINE</a:t>
            </a:r>
          </a:p>
        </p:txBody>
      </p:sp>
      <p:sp>
        <p:nvSpPr>
          <p:cNvPr id="29" name="Google Shape;29;p4"/>
          <p:cNvSpPr/>
          <p:nvPr/>
        </p:nvSpPr>
        <p:spPr>
          <a:xfrm rot="5400000" flipH="1">
            <a:off x="8231490" y="4099296"/>
            <a:ext cx="855776" cy="113150"/>
          </a:xfrm>
          <a:prstGeom prst="rect">
            <a:avLst/>
          </a:prstGeom>
        </p:spPr>
        <p:txBody>
          <a:bodyPr>
            <a:prstTxWarp prst="textPlain">
              <a:avLst/>
            </a:prstTxWarp>
          </a:bodyPr>
          <a:lstStyle/>
          <a:p>
            <a:pPr lvl="0" algn="ctr"/>
            <a:r>
              <a:rPr b="0" i="0">
                <a:ln>
                  <a:noFill/>
                </a:ln>
                <a:solidFill>
                  <a:schemeClr val="lt1"/>
                </a:solidFill>
                <a:latin typeface="Darker Grotesque;900"/>
              </a:rPr>
              <a:t>MEDICINE</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ext 3">
  <p:cSld name="CUSTOM_8">
    <p:spTree>
      <p:nvGrpSpPr>
        <p:cNvPr id="1" name="Shape 247"/>
        <p:cNvGrpSpPr/>
        <p:nvPr/>
      </p:nvGrpSpPr>
      <p:grpSpPr>
        <a:xfrm>
          <a:off x="0" y="0"/>
          <a:ext cx="0" cy="0"/>
          <a:chOff x="0" y="0"/>
          <a:chExt cx="0" cy="0"/>
        </a:xfrm>
      </p:grpSpPr>
      <p:sp>
        <p:nvSpPr>
          <p:cNvPr id="248" name="Google Shape;248;p31"/>
          <p:cNvSpPr txBox="1">
            <a:spLocks noGrp="1"/>
          </p:cNvSpPr>
          <p:nvPr>
            <p:ph type="subTitle" idx="1"/>
          </p:nvPr>
        </p:nvSpPr>
        <p:spPr>
          <a:xfrm>
            <a:off x="863375" y="1772143"/>
            <a:ext cx="5668200" cy="1717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sz="1400"/>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
        <p:nvSpPr>
          <p:cNvPr id="249" name="Google Shape;249;p31"/>
          <p:cNvSpPr txBox="1">
            <a:spLocks noGrp="1"/>
          </p:cNvSpPr>
          <p:nvPr>
            <p:ph type="title"/>
          </p:nvPr>
        </p:nvSpPr>
        <p:spPr>
          <a:xfrm>
            <a:off x="863400" y="441843"/>
            <a:ext cx="3888000" cy="6495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3000"/>
              <a:buNone/>
              <a:defRPr sz="3800" b="1"/>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cxnSp>
        <p:nvCxnSpPr>
          <p:cNvPr id="250" name="Google Shape;250;p31"/>
          <p:cNvCxnSpPr/>
          <p:nvPr/>
        </p:nvCxnSpPr>
        <p:spPr>
          <a:xfrm>
            <a:off x="-30900" y="4585175"/>
            <a:ext cx="7992900" cy="0"/>
          </a:xfrm>
          <a:prstGeom prst="straightConnector1">
            <a:avLst/>
          </a:prstGeom>
          <a:noFill/>
          <a:ln w="19050" cap="flat" cmpd="sng">
            <a:solidFill>
              <a:schemeClr val="dk1"/>
            </a:solidFill>
            <a:prstDash val="solid"/>
            <a:round/>
            <a:headEnd type="none" w="med" len="med"/>
            <a:tailEnd type="none" w="med" len="med"/>
          </a:ln>
        </p:spPr>
      </p:cxnSp>
      <p:cxnSp>
        <p:nvCxnSpPr>
          <p:cNvPr id="251" name="Google Shape;251;p31"/>
          <p:cNvCxnSpPr/>
          <p:nvPr/>
        </p:nvCxnSpPr>
        <p:spPr>
          <a:xfrm rot="10800000">
            <a:off x="8610911" y="-11346"/>
            <a:ext cx="0" cy="3203100"/>
          </a:xfrm>
          <a:prstGeom prst="straightConnector1">
            <a:avLst/>
          </a:prstGeom>
          <a:noFill/>
          <a:ln w="19050" cap="flat" cmpd="sng">
            <a:solidFill>
              <a:schemeClr val="dk1"/>
            </a:solidFill>
            <a:prstDash val="solid"/>
            <a:round/>
            <a:headEnd type="none" w="med" len="med"/>
            <a:tailEnd type="none" w="med" len="med"/>
          </a:ln>
        </p:spPr>
      </p:cxnSp>
      <p:sp>
        <p:nvSpPr>
          <p:cNvPr id="252" name="Google Shape;252;p31"/>
          <p:cNvSpPr/>
          <p:nvPr/>
        </p:nvSpPr>
        <p:spPr>
          <a:xfrm rot="-5400000">
            <a:off x="8036211" y="3995842"/>
            <a:ext cx="1062684" cy="113150"/>
          </a:xfrm>
          <a:prstGeom prst="rect">
            <a:avLst/>
          </a:prstGeom>
        </p:spPr>
        <p:txBody>
          <a:bodyPr>
            <a:prstTxWarp prst="textPlain">
              <a:avLst/>
            </a:prstTxWarp>
          </a:bodyPr>
          <a:lstStyle/>
          <a:p>
            <a:pPr lvl="0" algn="ctr"/>
            <a:r>
              <a:rPr b="0" i="0">
                <a:ln>
                  <a:noFill/>
                </a:ln>
                <a:solidFill>
                  <a:schemeClr val="dk1"/>
                </a:solidFill>
                <a:latin typeface="Darker Grotesque;900"/>
              </a:rPr>
              <a:t>REFERENCES</a:t>
            </a:r>
          </a:p>
        </p:txBody>
      </p:sp>
      <p:sp>
        <p:nvSpPr>
          <p:cNvPr id="253" name="Google Shape;253;p31"/>
          <p:cNvSpPr/>
          <p:nvPr/>
        </p:nvSpPr>
        <p:spPr>
          <a:xfrm rot="5400000" flipH="1">
            <a:off x="8128036" y="3995842"/>
            <a:ext cx="1062684" cy="113150"/>
          </a:xfrm>
          <a:prstGeom prst="rect">
            <a:avLst/>
          </a:prstGeom>
        </p:spPr>
        <p:txBody>
          <a:bodyPr>
            <a:prstTxWarp prst="textPlain">
              <a:avLst/>
            </a:prstTxWarp>
          </a:bodyPr>
          <a:lstStyle/>
          <a:p>
            <a:pPr lvl="0" algn="ctr"/>
            <a:r>
              <a:rPr b="0" i="0">
                <a:ln>
                  <a:noFill/>
                </a:ln>
                <a:solidFill>
                  <a:schemeClr val="dk1"/>
                </a:solidFill>
                <a:latin typeface="Darker Grotesque;900"/>
              </a:rPr>
              <a:t>REFERENCES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wo columns 2">
  <p:cSld name="CUSTOM_9">
    <p:bg>
      <p:bgPr>
        <a:solidFill>
          <a:schemeClr val="dk1"/>
        </a:solidFill>
        <a:effectLst/>
      </p:bgPr>
    </p:bg>
    <p:spTree>
      <p:nvGrpSpPr>
        <p:cNvPr id="1" name="Shape 254"/>
        <p:cNvGrpSpPr/>
        <p:nvPr/>
      </p:nvGrpSpPr>
      <p:grpSpPr>
        <a:xfrm>
          <a:off x="0" y="0"/>
          <a:ext cx="0" cy="0"/>
          <a:chOff x="0" y="0"/>
          <a:chExt cx="0" cy="0"/>
        </a:xfrm>
      </p:grpSpPr>
      <p:sp>
        <p:nvSpPr>
          <p:cNvPr id="255" name="Google Shape;255;p32"/>
          <p:cNvSpPr txBox="1">
            <a:spLocks noGrp="1"/>
          </p:cNvSpPr>
          <p:nvPr>
            <p:ph type="title"/>
          </p:nvPr>
        </p:nvSpPr>
        <p:spPr>
          <a:xfrm>
            <a:off x="2061900" y="3082298"/>
            <a:ext cx="2336400" cy="527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500"/>
              <a:buNone/>
              <a:defRPr sz="2500">
                <a:solidFill>
                  <a:schemeClr val="lt1"/>
                </a:solidFill>
              </a:defRPr>
            </a:lvl1pPr>
            <a:lvl2pPr lvl="1" algn="ctr" rtl="0">
              <a:spcBef>
                <a:spcPts val="0"/>
              </a:spcBef>
              <a:spcAft>
                <a:spcPts val="0"/>
              </a:spcAft>
              <a:buClr>
                <a:schemeClr val="lt1"/>
              </a:buClr>
              <a:buSzPts val="2500"/>
              <a:buNone/>
              <a:defRPr sz="2500">
                <a:solidFill>
                  <a:schemeClr val="lt1"/>
                </a:solidFill>
              </a:defRPr>
            </a:lvl2pPr>
            <a:lvl3pPr lvl="2" algn="ctr" rtl="0">
              <a:spcBef>
                <a:spcPts val="0"/>
              </a:spcBef>
              <a:spcAft>
                <a:spcPts val="0"/>
              </a:spcAft>
              <a:buClr>
                <a:schemeClr val="lt1"/>
              </a:buClr>
              <a:buSzPts val="2500"/>
              <a:buNone/>
              <a:defRPr sz="2500">
                <a:solidFill>
                  <a:schemeClr val="lt1"/>
                </a:solidFill>
              </a:defRPr>
            </a:lvl3pPr>
            <a:lvl4pPr lvl="3" algn="ctr" rtl="0">
              <a:spcBef>
                <a:spcPts val="0"/>
              </a:spcBef>
              <a:spcAft>
                <a:spcPts val="0"/>
              </a:spcAft>
              <a:buClr>
                <a:schemeClr val="lt1"/>
              </a:buClr>
              <a:buSzPts val="2500"/>
              <a:buNone/>
              <a:defRPr sz="2500">
                <a:solidFill>
                  <a:schemeClr val="lt1"/>
                </a:solidFill>
              </a:defRPr>
            </a:lvl4pPr>
            <a:lvl5pPr lvl="4" algn="ctr" rtl="0">
              <a:spcBef>
                <a:spcPts val="0"/>
              </a:spcBef>
              <a:spcAft>
                <a:spcPts val="0"/>
              </a:spcAft>
              <a:buClr>
                <a:schemeClr val="lt1"/>
              </a:buClr>
              <a:buSzPts val="2500"/>
              <a:buNone/>
              <a:defRPr sz="2500">
                <a:solidFill>
                  <a:schemeClr val="lt1"/>
                </a:solidFill>
              </a:defRPr>
            </a:lvl5pPr>
            <a:lvl6pPr lvl="5" algn="ctr" rtl="0">
              <a:spcBef>
                <a:spcPts val="0"/>
              </a:spcBef>
              <a:spcAft>
                <a:spcPts val="0"/>
              </a:spcAft>
              <a:buClr>
                <a:schemeClr val="lt1"/>
              </a:buClr>
              <a:buSzPts val="2500"/>
              <a:buNone/>
              <a:defRPr sz="2500">
                <a:solidFill>
                  <a:schemeClr val="lt1"/>
                </a:solidFill>
              </a:defRPr>
            </a:lvl6pPr>
            <a:lvl7pPr lvl="6" algn="ctr" rtl="0">
              <a:spcBef>
                <a:spcPts val="0"/>
              </a:spcBef>
              <a:spcAft>
                <a:spcPts val="0"/>
              </a:spcAft>
              <a:buClr>
                <a:schemeClr val="lt1"/>
              </a:buClr>
              <a:buSzPts val="2500"/>
              <a:buNone/>
              <a:defRPr sz="2500">
                <a:solidFill>
                  <a:schemeClr val="lt1"/>
                </a:solidFill>
              </a:defRPr>
            </a:lvl7pPr>
            <a:lvl8pPr lvl="7" algn="ctr" rtl="0">
              <a:spcBef>
                <a:spcPts val="0"/>
              </a:spcBef>
              <a:spcAft>
                <a:spcPts val="0"/>
              </a:spcAft>
              <a:buClr>
                <a:schemeClr val="lt1"/>
              </a:buClr>
              <a:buSzPts val="2500"/>
              <a:buNone/>
              <a:defRPr sz="2500">
                <a:solidFill>
                  <a:schemeClr val="lt1"/>
                </a:solidFill>
              </a:defRPr>
            </a:lvl8pPr>
            <a:lvl9pPr lvl="8" algn="ctr" rtl="0">
              <a:spcBef>
                <a:spcPts val="0"/>
              </a:spcBef>
              <a:spcAft>
                <a:spcPts val="0"/>
              </a:spcAft>
              <a:buClr>
                <a:schemeClr val="lt1"/>
              </a:buClr>
              <a:buSzPts val="2500"/>
              <a:buNone/>
              <a:defRPr sz="2500">
                <a:solidFill>
                  <a:schemeClr val="lt1"/>
                </a:solidFill>
              </a:defRPr>
            </a:lvl9pPr>
          </a:lstStyle>
          <a:p>
            <a:endParaRPr/>
          </a:p>
        </p:txBody>
      </p:sp>
      <p:sp>
        <p:nvSpPr>
          <p:cNvPr id="256" name="Google Shape;256;p32"/>
          <p:cNvSpPr txBox="1">
            <a:spLocks noGrp="1"/>
          </p:cNvSpPr>
          <p:nvPr>
            <p:ph type="subTitle" idx="1"/>
          </p:nvPr>
        </p:nvSpPr>
        <p:spPr>
          <a:xfrm>
            <a:off x="2175225" y="3590875"/>
            <a:ext cx="2109900" cy="781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Font typeface="Nunito"/>
              <a:buNone/>
              <a:defRPr sz="1400">
                <a:solidFill>
                  <a:schemeClr val="lt1"/>
                </a:solidFill>
              </a:defRPr>
            </a:lvl1pPr>
            <a:lvl2pPr lvl="1" algn="ctr" rtl="0">
              <a:lnSpc>
                <a:spcPct val="100000"/>
              </a:lnSpc>
              <a:spcBef>
                <a:spcPts val="0"/>
              </a:spcBef>
              <a:spcAft>
                <a:spcPts val="0"/>
              </a:spcAft>
              <a:buClr>
                <a:schemeClr val="lt1"/>
              </a:buClr>
              <a:buSzPts val="1400"/>
              <a:buFont typeface="Nunito"/>
              <a:buNone/>
              <a:defRPr>
                <a:solidFill>
                  <a:schemeClr val="lt1"/>
                </a:solidFill>
                <a:latin typeface="Nunito"/>
                <a:ea typeface="Nunito"/>
                <a:cs typeface="Nunito"/>
                <a:sym typeface="Nunito"/>
              </a:defRPr>
            </a:lvl2pPr>
            <a:lvl3pPr lvl="2" algn="ctr" rtl="0">
              <a:lnSpc>
                <a:spcPct val="100000"/>
              </a:lnSpc>
              <a:spcBef>
                <a:spcPts val="0"/>
              </a:spcBef>
              <a:spcAft>
                <a:spcPts val="0"/>
              </a:spcAft>
              <a:buClr>
                <a:schemeClr val="lt1"/>
              </a:buClr>
              <a:buSzPts val="1400"/>
              <a:buFont typeface="Nunito"/>
              <a:buNone/>
              <a:defRPr>
                <a:solidFill>
                  <a:schemeClr val="lt1"/>
                </a:solidFill>
                <a:latin typeface="Nunito"/>
                <a:ea typeface="Nunito"/>
                <a:cs typeface="Nunito"/>
                <a:sym typeface="Nunito"/>
              </a:defRPr>
            </a:lvl3pPr>
            <a:lvl4pPr lvl="3" algn="ctr" rtl="0">
              <a:lnSpc>
                <a:spcPct val="100000"/>
              </a:lnSpc>
              <a:spcBef>
                <a:spcPts val="0"/>
              </a:spcBef>
              <a:spcAft>
                <a:spcPts val="0"/>
              </a:spcAft>
              <a:buClr>
                <a:schemeClr val="lt1"/>
              </a:buClr>
              <a:buSzPts val="1400"/>
              <a:buFont typeface="Nunito"/>
              <a:buNone/>
              <a:defRPr>
                <a:solidFill>
                  <a:schemeClr val="lt1"/>
                </a:solidFill>
                <a:latin typeface="Nunito"/>
                <a:ea typeface="Nunito"/>
                <a:cs typeface="Nunito"/>
                <a:sym typeface="Nunito"/>
              </a:defRPr>
            </a:lvl4pPr>
            <a:lvl5pPr lvl="4" algn="ctr" rtl="0">
              <a:lnSpc>
                <a:spcPct val="100000"/>
              </a:lnSpc>
              <a:spcBef>
                <a:spcPts val="0"/>
              </a:spcBef>
              <a:spcAft>
                <a:spcPts val="0"/>
              </a:spcAft>
              <a:buClr>
                <a:schemeClr val="lt1"/>
              </a:buClr>
              <a:buSzPts val="1400"/>
              <a:buFont typeface="Nunito"/>
              <a:buNone/>
              <a:defRPr>
                <a:solidFill>
                  <a:schemeClr val="lt1"/>
                </a:solidFill>
                <a:latin typeface="Nunito"/>
                <a:ea typeface="Nunito"/>
                <a:cs typeface="Nunito"/>
                <a:sym typeface="Nunito"/>
              </a:defRPr>
            </a:lvl5pPr>
            <a:lvl6pPr lvl="5" algn="ctr" rtl="0">
              <a:lnSpc>
                <a:spcPct val="100000"/>
              </a:lnSpc>
              <a:spcBef>
                <a:spcPts val="0"/>
              </a:spcBef>
              <a:spcAft>
                <a:spcPts val="0"/>
              </a:spcAft>
              <a:buClr>
                <a:schemeClr val="lt1"/>
              </a:buClr>
              <a:buSzPts val="1400"/>
              <a:buFont typeface="Nunito"/>
              <a:buNone/>
              <a:defRPr>
                <a:solidFill>
                  <a:schemeClr val="lt1"/>
                </a:solidFill>
                <a:latin typeface="Nunito"/>
                <a:ea typeface="Nunito"/>
                <a:cs typeface="Nunito"/>
                <a:sym typeface="Nunito"/>
              </a:defRPr>
            </a:lvl6pPr>
            <a:lvl7pPr lvl="6" algn="ctr" rtl="0">
              <a:lnSpc>
                <a:spcPct val="100000"/>
              </a:lnSpc>
              <a:spcBef>
                <a:spcPts val="0"/>
              </a:spcBef>
              <a:spcAft>
                <a:spcPts val="0"/>
              </a:spcAft>
              <a:buClr>
                <a:schemeClr val="lt1"/>
              </a:buClr>
              <a:buSzPts val="1400"/>
              <a:buFont typeface="Nunito"/>
              <a:buNone/>
              <a:defRPr>
                <a:solidFill>
                  <a:schemeClr val="lt1"/>
                </a:solidFill>
                <a:latin typeface="Nunito"/>
                <a:ea typeface="Nunito"/>
                <a:cs typeface="Nunito"/>
                <a:sym typeface="Nunito"/>
              </a:defRPr>
            </a:lvl7pPr>
            <a:lvl8pPr lvl="7" algn="ctr" rtl="0">
              <a:lnSpc>
                <a:spcPct val="100000"/>
              </a:lnSpc>
              <a:spcBef>
                <a:spcPts val="0"/>
              </a:spcBef>
              <a:spcAft>
                <a:spcPts val="0"/>
              </a:spcAft>
              <a:buClr>
                <a:schemeClr val="lt1"/>
              </a:buClr>
              <a:buSzPts val="1400"/>
              <a:buFont typeface="Nunito"/>
              <a:buNone/>
              <a:defRPr>
                <a:solidFill>
                  <a:schemeClr val="lt1"/>
                </a:solidFill>
                <a:latin typeface="Nunito"/>
                <a:ea typeface="Nunito"/>
                <a:cs typeface="Nunito"/>
                <a:sym typeface="Nunito"/>
              </a:defRPr>
            </a:lvl8pPr>
            <a:lvl9pPr lvl="8" algn="ctr" rtl="0">
              <a:lnSpc>
                <a:spcPct val="100000"/>
              </a:lnSpc>
              <a:spcBef>
                <a:spcPts val="0"/>
              </a:spcBef>
              <a:spcAft>
                <a:spcPts val="0"/>
              </a:spcAft>
              <a:buClr>
                <a:schemeClr val="lt1"/>
              </a:buClr>
              <a:buSzPts val="1400"/>
              <a:buFont typeface="Nunito"/>
              <a:buNone/>
              <a:defRPr>
                <a:solidFill>
                  <a:schemeClr val="lt1"/>
                </a:solidFill>
                <a:latin typeface="Nunito"/>
                <a:ea typeface="Nunito"/>
                <a:cs typeface="Nunito"/>
                <a:sym typeface="Nunito"/>
              </a:defRPr>
            </a:lvl9pPr>
          </a:lstStyle>
          <a:p>
            <a:endParaRPr/>
          </a:p>
        </p:txBody>
      </p:sp>
      <p:sp>
        <p:nvSpPr>
          <p:cNvPr id="257" name="Google Shape;257;p32"/>
          <p:cNvSpPr txBox="1">
            <a:spLocks noGrp="1"/>
          </p:cNvSpPr>
          <p:nvPr>
            <p:ph type="title" idx="2"/>
          </p:nvPr>
        </p:nvSpPr>
        <p:spPr>
          <a:xfrm>
            <a:off x="4745700" y="3082286"/>
            <a:ext cx="2336400" cy="527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500"/>
              <a:buNone/>
              <a:defRPr sz="2500">
                <a:solidFill>
                  <a:schemeClr val="lt1"/>
                </a:solidFill>
              </a:defRPr>
            </a:lvl1pPr>
            <a:lvl2pPr lvl="1" algn="ctr" rtl="0">
              <a:spcBef>
                <a:spcPts val="0"/>
              </a:spcBef>
              <a:spcAft>
                <a:spcPts val="0"/>
              </a:spcAft>
              <a:buClr>
                <a:schemeClr val="lt1"/>
              </a:buClr>
              <a:buSzPts val="2500"/>
              <a:buNone/>
              <a:defRPr sz="2500">
                <a:solidFill>
                  <a:schemeClr val="lt1"/>
                </a:solidFill>
              </a:defRPr>
            </a:lvl2pPr>
            <a:lvl3pPr lvl="2" algn="ctr" rtl="0">
              <a:spcBef>
                <a:spcPts val="0"/>
              </a:spcBef>
              <a:spcAft>
                <a:spcPts val="0"/>
              </a:spcAft>
              <a:buClr>
                <a:schemeClr val="lt1"/>
              </a:buClr>
              <a:buSzPts val="2500"/>
              <a:buNone/>
              <a:defRPr sz="2500">
                <a:solidFill>
                  <a:schemeClr val="lt1"/>
                </a:solidFill>
              </a:defRPr>
            </a:lvl3pPr>
            <a:lvl4pPr lvl="3" algn="ctr" rtl="0">
              <a:spcBef>
                <a:spcPts val="0"/>
              </a:spcBef>
              <a:spcAft>
                <a:spcPts val="0"/>
              </a:spcAft>
              <a:buClr>
                <a:schemeClr val="lt1"/>
              </a:buClr>
              <a:buSzPts val="2500"/>
              <a:buNone/>
              <a:defRPr sz="2500">
                <a:solidFill>
                  <a:schemeClr val="lt1"/>
                </a:solidFill>
              </a:defRPr>
            </a:lvl4pPr>
            <a:lvl5pPr lvl="4" algn="ctr" rtl="0">
              <a:spcBef>
                <a:spcPts val="0"/>
              </a:spcBef>
              <a:spcAft>
                <a:spcPts val="0"/>
              </a:spcAft>
              <a:buClr>
                <a:schemeClr val="lt1"/>
              </a:buClr>
              <a:buSzPts val="2500"/>
              <a:buNone/>
              <a:defRPr sz="2500">
                <a:solidFill>
                  <a:schemeClr val="lt1"/>
                </a:solidFill>
              </a:defRPr>
            </a:lvl5pPr>
            <a:lvl6pPr lvl="5" algn="ctr" rtl="0">
              <a:spcBef>
                <a:spcPts val="0"/>
              </a:spcBef>
              <a:spcAft>
                <a:spcPts val="0"/>
              </a:spcAft>
              <a:buClr>
                <a:schemeClr val="lt1"/>
              </a:buClr>
              <a:buSzPts val="2500"/>
              <a:buNone/>
              <a:defRPr sz="2500">
                <a:solidFill>
                  <a:schemeClr val="lt1"/>
                </a:solidFill>
              </a:defRPr>
            </a:lvl6pPr>
            <a:lvl7pPr lvl="6" algn="ctr" rtl="0">
              <a:spcBef>
                <a:spcPts val="0"/>
              </a:spcBef>
              <a:spcAft>
                <a:spcPts val="0"/>
              </a:spcAft>
              <a:buClr>
                <a:schemeClr val="lt1"/>
              </a:buClr>
              <a:buSzPts val="2500"/>
              <a:buNone/>
              <a:defRPr sz="2500">
                <a:solidFill>
                  <a:schemeClr val="lt1"/>
                </a:solidFill>
              </a:defRPr>
            </a:lvl7pPr>
            <a:lvl8pPr lvl="7" algn="ctr" rtl="0">
              <a:spcBef>
                <a:spcPts val="0"/>
              </a:spcBef>
              <a:spcAft>
                <a:spcPts val="0"/>
              </a:spcAft>
              <a:buClr>
                <a:schemeClr val="lt1"/>
              </a:buClr>
              <a:buSzPts val="2500"/>
              <a:buNone/>
              <a:defRPr sz="2500">
                <a:solidFill>
                  <a:schemeClr val="lt1"/>
                </a:solidFill>
              </a:defRPr>
            </a:lvl8pPr>
            <a:lvl9pPr lvl="8" algn="ctr" rtl="0">
              <a:spcBef>
                <a:spcPts val="0"/>
              </a:spcBef>
              <a:spcAft>
                <a:spcPts val="0"/>
              </a:spcAft>
              <a:buClr>
                <a:schemeClr val="lt1"/>
              </a:buClr>
              <a:buSzPts val="2500"/>
              <a:buNone/>
              <a:defRPr sz="2500">
                <a:solidFill>
                  <a:schemeClr val="lt1"/>
                </a:solidFill>
              </a:defRPr>
            </a:lvl9pPr>
          </a:lstStyle>
          <a:p>
            <a:endParaRPr/>
          </a:p>
        </p:txBody>
      </p:sp>
      <p:sp>
        <p:nvSpPr>
          <p:cNvPr id="258" name="Google Shape;258;p32"/>
          <p:cNvSpPr txBox="1">
            <a:spLocks noGrp="1"/>
          </p:cNvSpPr>
          <p:nvPr>
            <p:ph type="subTitle" idx="3"/>
          </p:nvPr>
        </p:nvSpPr>
        <p:spPr>
          <a:xfrm>
            <a:off x="4858950" y="3590875"/>
            <a:ext cx="2109900" cy="781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Font typeface="Nunito"/>
              <a:buNone/>
              <a:defRPr sz="1400">
                <a:solidFill>
                  <a:schemeClr val="lt1"/>
                </a:solidFill>
              </a:defRPr>
            </a:lvl1pPr>
            <a:lvl2pPr lvl="1" algn="ctr" rtl="0">
              <a:lnSpc>
                <a:spcPct val="100000"/>
              </a:lnSpc>
              <a:spcBef>
                <a:spcPts val="0"/>
              </a:spcBef>
              <a:spcAft>
                <a:spcPts val="0"/>
              </a:spcAft>
              <a:buClr>
                <a:schemeClr val="lt1"/>
              </a:buClr>
              <a:buSzPts val="1400"/>
              <a:buFont typeface="Nunito"/>
              <a:buNone/>
              <a:defRPr>
                <a:solidFill>
                  <a:schemeClr val="lt1"/>
                </a:solidFill>
                <a:latin typeface="Nunito"/>
                <a:ea typeface="Nunito"/>
                <a:cs typeface="Nunito"/>
                <a:sym typeface="Nunito"/>
              </a:defRPr>
            </a:lvl2pPr>
            <a:lvl3pPr lvl="2" algn="ctr" rtl="0">
              <a:lnSpc>
                <a:spcPct val="100000"/>
              </a:lnSpc>
              <a:spcBef>
                <a:spcPts val="0"/>
              </a:spcBef>
              <a:spcAft>
                <a:spcPts val="0"/>
              </a:spcAft>
              <a:buClr>
                <a:schemeClr val="lt1"/>
              </a:buClr>
              <a:buSzPts val="1400"/>
              <a:buFont typeface="Nunito"/>
              <a:buNone/>
              <a:defRPr>
                <a:solidFill>
                  <a:schemeClr val="lt1"/>
                </a:solidFill>
                <a:latin typeface="Nunito"/>
                <a:ea typeface="Nunito"/>
                <a:cs typeface="Nunito"/>
                <a:sym typeface="Nunito"/>
              </a:defRPr>
            </a:lvl3pPr>
            <a:lvl4pPr lvl="3" algn="ctr" rtl="0">
              <a:lnSpc>
                <a:spcPct val="100000"/>
              </a:lnSpc>
              <a:spcBef>
                <a:spcPts val="0"/>
              </a:spcBef>
              <a:spcAft>
                <a:spcPts val="0"/>
              </a:spcAft>
              <a:buClr>
                <a:schemeClr val="lt1"/>
              </a:buClr>
              <a:buSzPts val="1400"/>
              <a:buFont typeface="Nunito"/>
              <a:buNone/>
              <a:defRPr>
                <a:solidFill>
                  <a:schemeClr val="lt1"/>
                </a:solidFill>
                <a:latin typeface="Nunito"/>
                <a:ea typeface="Nunito"/>
                <a:cs typeface="Nunito"/>
                <a:sym typeface="Nunito"/>
              </a:defRPr>
            </a:lvl4pPr>
            <a:lvl5pPr lvl="4" algn="ctr" rtl="0">
              <a:lnSpc>
                <a:spcPct val="100000"/>
              </a:lnSpc>
              <a:spcBef>
                <a:spcPts val="0"/>
              </a:spcBef>
              <a:spcAft>
                <a:spcPts val="0"/>
              </a:spcAft>
              <a:buClr>
                <a:schemeClr val="lt1"/>
              </a:buClr>
              <a:buSzPts val="1400"/>
              <a:buFont typeface="Nunito"/>
              <a:buNone/>
              <a:defRPr>
                <a:solidFill>
                  <a:schemeClr val="lt1"/>
                </a:solidFill>
                <a:latin typeface="Nunito"/>
                <a:ea typeface="Nunito"/>
                <a:cs typeface="Nunito"/>
                <a:sym typeface="Nunito"/>
              </a:defRPr>
            </a:lvl5pPr>
            <a:lvl6pPr lvl="5" algn="ctr" rtl="0">
              <a:lnSpc>
                <a:spcPct val="100000"/>
              </a:lnSpc>
              <a:spcBef>
                <a:spcPts val="0"/>
              </a:spcBef>
              <a:spcAft>
                <a:spcPts val="0"/>
              </a:spcAft>
              <a:buClr>
                <a:schemeClr val="lt1"/>
              </a:buClr>
              <a:buSzPts val="1400"/>
              <a:buFont typeface="Nunito"/>
              <a:buNone/>
              <a:defRPr>
                <a:solidFill>
                  <a:schemeClr val="lt1"/>
                </a:solidFill>
                <a:latin typeface="Nunito"/>
                <a:ea typeface="Nunito"/>
                <a:cs typeface="Nunito"/>
                <a:sym typeface="Nunito"/>
              </a:defRPr>
            </a:lvl6pPr>
            <a:lvl7pPr lvl="6" algn="ctr" rtl="0">
              <a:lnSpc>
                <a:spcPct val="100000"/>
              </a:lnSpc>
              <a:spcBef>
                <a:spcPts val="0"/>
              </a:spcBef>
              <a:spcAft>
                <a:spcPts val="0"/>
              </a:spcAft>
              <a:buClr>
                <a:schemeClr val="lt1"/>
              </a:buClr>
              <a:buSzPts val="1400"/>
              <a:buFont typeface="Nunito"/>
              <a:buNone/>
              <a:defRPr>
                <a:solidFill>
                  <a:schemeClr val="lt1"/>
                </a:solidFill>
                <a:latin typeface="Nunito"/>
                <a:ea typeface="Nunito"/>
                <a:cs typeface="Nunito"/>
                <a:sym typeface="Nunito"/>
              </a:defRPr>
            </a:lvl7pPr>
            <a:lvl8pPr lvl="7" algn="ctr" rtl="0">
              <a:lnSpc>
                <a:spcPct val="100000"/>
              </a:lnSpc>
              <a:spcBef>
                <a:spcPts val="0"/>
              </a:spcBef>
              <a:spcAft>
                <a:spcPts val="0"/>
              </a:spcAft>
              <a:buClr>
                <a:schemeClr val="lt1"/>
              </a:buClr>
              <a:buSzPts val="1400"/>
              <a:buFont typeface="Nunito"/>
              <a:buNone/>
              <a:defRPr>
                <a:solidFill>
                  <a:schemeClr val="lt1"/>
                </a:solidFill>
                <a:latin typeface="Nunito"/>
                <a:ea typeface="Nunito"/>
                <a:cs typeface="Nunito"/>
                <a:sym typeface="Nunito"/>
              </a:defRPr>
            </a:lvl8pPr>
            <a:lvl9pPr lvl="8" algn="ctr" rtl="0">
              <a:lnSpc>
                <a:spcPct val="100000"/>
              </a:lnSpc>
              <a:spcBef>
                <a:spcPts val="0"/>
              </a:spcBef>
              <a:spcAft>
                <a:spcPts val="0"/>
              </a:spcAft>
              <a:buClr>
                <a:schemeClr val="lt1"/>
              </a:buClr>
              <a:buSzPts val="1400"/>
              <a:buFont typeface="Nunito"/>
              <a:buNone/>
              <a:defRPr>
                <a:solidFill>
                  <a:schemeClr val="lt1"/>
                </a:solidFill>
                <a:latin typeface="Nunito"/>
                <a:ea typeface="Nunito"/>
                <a:cs typeface="Nunito"/>
                <a:sym typeface="Nunito"/>
              </a:defRPr>
            </a:lvl9pPr>
          </a:lstStyle>
          <a:p>
            <a:endParaRPr/>
          </a:p>
        </p:txBody>
      </p:sp>
      <p:sp>
        <p:nvSpPr>
          <p:cNvPr id="259" name="Google Shape;259;p32"/>
          <p:cNvSpPr txBox="1">
            <a:spLocks noGrp="1"/>
          </p:cNvSpPr>
          <p:nvPr>
            <p:ph type="title" idx="4"/>
          </p:nvPr>
        </p:nvSpPr>
        <p:spPr>
          <a:xfrm>
            <a:off x="720000" y="445025"/>
            <a:ext cx="7704000" cy="6639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lt1"/>
              </a:buClr>
              <a:buSzPts val="3000"/>
              <a:buNone/>
              <a:defRPr sz="3800" b="1">
                <a:solidFill>
                  <a:schemeClr val="lt1"/>
                </a:solidFill>
              </a:defRPr>
            </a:lvl1pPr>
            <a:lvl2pPr lvl="1" rtl="0">
              <a:spcBef>
                <a:spcPts val="0"/>
              </a:spcBef>
              <a:spcAft>
                <a:spcPts val="0"/>
              </a:spcAft>
              <a:buClr>
                <a:schemeClr val="lt1"/>
              </a:buClr>
              <a:buSzPts val="3000"/>
              <a:buNone/>
              <a:defRPr>
                <a:solidFill>
                  <a:schemeClr val="lt1"/>
                </a:solidFill>
              </a:defRPr>
            </a:lvl2pPr>
            <a:lvl3pPr lvl="2" rtl="0">
              <a:spcBef>
                <a:spcPts val="0"/>
              </a:spcBef>
              <a:spcAft>
                <a:spcPts val="0"/>
              </a:spcAft>
              <a:buClr>
                <a:schemeClr val="lt1"/>
              </a:buClr>
              <a:buSzPts val="3000"/>
              <a:buNone/>
              <a:defRPr>
                <a:solidFill>
                  <a:schemeClr val="lt1"/>
                </a:solidFill>
              </a:defRPr>
            </a:lvl3pPr>
            <a:lvl4pPr lvl="3" rtl="0">
              <a:spcBef>
                <a:spcPts val="0"/>
              </a:spcBef>
              <a:spcAft>
                <a:spcPts val="0"/>
              </a:spcAft>
              <a:buClr>
                <a:schemeClr val="lt1"/>
              </a:buClr>
              <a:buSzPts val="3000"/>
              <a:buNone/>
              <a:defRPr>
                <a:solidFill>
                  <a:schemeClr val="lt1"/>
                </a:solidFill>
              </a:defRPr>
            </a:lvl4pPr>
            <a:lvl5pPr lvl="4" rtl="0">
              <a:spcBef>
                <a:spcPts val="0"/>
              </a:spcBef>
              <a:spcAft>
                <a:spcPts val="0"/>
              </a:spcAft>
              <a:buClr>
                <a:schemeClr val="lt1"/>
              </a:buClr>
              <a:buSzPts val="3000"/>
              <a:buNone/>
              <a:defRPr>
                <a:solidFill>
                  <a:schemeClr val="lt1"/>
                </a:solidFill>
              </a:defRPr>
            </a:lvl5pPr>
            <a:lvl6pPr lvl="5" rtl="0">
              <a:spcBef>
                <a:spcPts val="0"/>
              </a:spcBef>
              <a:spcAft>
                <a:spcPts val="0"/>
              </a:spcAft>
              <a:buClr>
                <a:schemeClr val="lt1"/>
              </a:buClr>
              <a:buSzPts val="3000"/>
              <a:buNone/>
              <a:defRPr>
                <a:solidFill>
                  <a:schemeClr val="lt1"/>
                </a:solidFill>
              </a:defRPr>
            </a:lvl6pPr>
            <a:lvl7pPr lvl="6" rtl="0">
              <a:spcBef>
                <a:spcPts val="0"/>
              </a:spcBef>
              <a:spcAft>
                <a:spcPts val="0"/>
              </a:spcAft>
              <a:buClr>
                <a:schemeClr val="lt1"/>
              </a:buClr>
              <a:buSzPts val="3000"/>
              <a:buNone/>
              <a:defRPr>
                <a:solidFill>
                  <a:schemeClr val="lt1"/>
                </a:solidFill>
              </a:defRPr>
            </a:lvl7pPr>
            <a:lvl8pPr lvl="7" rtl="0">
              <a:spcBef>
                <a:spcPts val="0"/>
              </a:spcBef>
              <a:spcAft>
                <a:spcPts val="0"/>
              </a:spcAft>
              <a:buClr>
                <a:schemeClr val="lt1"/>
              </a:buClr>
              <a:buSzPts val="3000"/>
              <a:buNone/>
              <a:defRPr>
                <a:solidFill>
                  <a:schemeClr val="lt1"/>
                </a:solidFill>
              </a:defRPr>
            </a:lvl8pPr>
            <a:lvl9pPr lvl="8" rtl="0">
              <a:spcBef>
                <a:spcPts val="0"/>
              </a:spcBef>
              <a:spcAft>
                <a:spcPts val="0"/>
              </a:spcAft>
              <a:buClr>
                <a:schemeClr val="lt1"/>
              </a:buClr>
              <a:buSzPts val="3000"/>
              <a:buNone/>
              <a:defRPr>
                <a:solidFill>
                  <a:schemeClr val="lt1"/>
                </a:solidFill>
              </a:defRPr>
            </a:lvl9pPr>
          </a:lstStyle>
          <a:p>
            <a:endParaRPr/>
          </a:p>
        </p:txBody>
      </p:sp>
      <p:sp>
        <p:nvSpPr>
          <p:cNvPr id="260" name="Google Shape;260;p32"/>
          <p:cNvSpPr/>
          <p:nvPr/>
        </p:nvSpPr>
        <p:spPr>
          <a:xfrm rot="-5400000">
            <a:off x="119016" y="4106380"/>
            <a:ext cx="840830" cy="113926"/>
          </a:xfrm>
          <a:prstGeom prst="rect">
            <a:avLst/>
          </a:prstGeom>
        </p:spPr>
        <p:txBody>
          <a:bodyPr>
            <a:prstTxWarp prst="textPlain">
              <a:avLst/>
            </a:prstTxWarp>
          </a:bodyPr>
          <a:lstStyle/>
          <a:p>
            <a:pPr lvl="0" algn="ctr"/>
            <a:r>
              <a:rPr b="0" i="0">
                <a:ln>
                  <a:noFill/>
                </a:ln>
                <a:solidFill>
                  <a:schemeClr val="lt1"/>
                </a:solidFill>
                <a:latin typeface="Darker Grotesque;900"/>
              </a:rPr>
              <a:t>OUR TEAM</a:t>
            </a:r>
          </a:p>
        </p:txBody>
      </p:sp>
      <p:sp>
        <p:nvSpPr>
          <p:cNvPr id="261" name="Google Shape;261;p32"/>
          <p:cNvSpPr/>
          <p:nvPr/>
        </p:nvSpPr>
        <p:spPr>
          <a:xfrm rot="5400000" flipH="1">
            <a:off x="210065" y="4106380"/>
            <a:ext cx="840830" cy="113926"/>
          </a:xfrm>
          <a:prstGeom prst="rect">
            <a:avLst/>
          </a:prstGeom>
        </p:spPr>
        <p:txBody>
          <a:bodyPr>
            <a:prstTxWarp prst="textPlain">
              <a:avLst/>
            </a:prstTxWarp>
          </a:bodyPr>
          <a:lstStyle/>
          <a:p>
            <a:pPr lvl="0" algn="ctr"/>
            <a:r>
              <a:rPr b="0" i="0">
                <a:ln>
                  <a:noFill/>
                </a:ln>
                <a:solidFill>
                  <a:schemeClr val="lt1"/>
                </a:solidFill>
                <a:latin typeface="Darker Grotesque;900"/>
              </a:rPr>
              <a:t>OUR TEAM</a:t>
            </a:r>
          </a:p>
        </p:txBody>
      </p:sp>
      <p:cxnSp>
        <p:nvCxnSpPr>
          <p:cNvPr id="262" name="Google Shape;262;p32"/>
          <p:cNvCxnSpPr/>
          <p:nvPr/>
        </p:nvCxnSpPr>
        <p:spPr>
          <a:xfrm rot="10800000">
            <a:off x="587900" y="-55175"/>
            <a:ext cx="0" cy="3663600"/>
          </a:xfrm>
          <a:prstGeom prst="straightConnector1">
            <a:avLst/>
          </a:prstGeom>
          <a:noFill/>
          <a:ln w="19050" cap="flat" cmpd="sng">
            <a:solidFill>
              <a:schemeClr val="lt1"/>
            </a:solidFill>
            <a:prstDash val="solid"/>
            <a:round/>
            <a:headEnd type="none" w="med" len="med"/>
            <a:tailEnd type="none" w="med" len="med"/>
          </a:ln>
        </p:spPr>
      </p:cxnSp>
      <p:cxnSp>
        <p:nvCxnSpPr>
          <p:cNvPr id="263" name="Google Shape;263;p32"/>
          <p:cNvCxnSpPr/>
          <p:nvPr/>
        </p:nvCxnSpPr>
        <p:spPr>
          <a:xfrm>
            <a:off x="985175" y="4585175"/>
            <a:ext cx="8440800" cy="0"/>
          </a:xfrm>
          <a:prstGeom prst="straightConnector1">
            <a:avLst/>
          </a:prstGeom>
          <a:noFill/>
          <a:ln w="19050" cap="flat" cmpd="sng">
            <a:solidFill>
              <a:schemeClr val="lt1"/>
            </a:solidFill>
            <a:prstDash val="solid"/>
            <a:round/>
            <a:headEnd type="none" w="med" len="med"/>
            <a:tailEnd type="none" w="med" len="med"/>
          </a:ln>
        </p:spPr>
      </p:cxn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hanks">
  <p:cSld name="BLANK_1_1_1_1_1_1_2">
    <p:spTree>
      <p:nvGrpSpPr>
        <p:cNvPr id="1" name="Shape 264"/>
        <p:cNvGrpSpPr/>
        <p:nvPr/>
      </p:nvGrpSpPr>
      <p:grpSpPr>
        <a:xfrm>
          <a:off x="0" y="0"/>
          <a:ext cx="0" cy="0"/>
          <a:chOff x="0" y="0"/>
          <a:chExt cx="0" cy="0"/>
        </a:xfrm>
      </p:grpSpPr>
      <p:sp>
        <p:nvSpPr>
          <p:cNvPr id="265" name="Google Shape;265;p33"/>
          <p:cNvSpPr txBox="1">
            <a:spLocks noGrp="1"/>
          </p:cNvSpPr>
          <p:nvPr>
            <p:ph type="ctrTitle"/>
          </p:nvPr>
        </p:nvSpPr>
        <p:spPr>
          <a:xfrm>
            <a:off x="3988675" y="499475"/>
            <a:ext cx="4284000" cy="997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5200"/>
              <a:buNone/>
              <a:defRPr sz="6600" b="1"/>
            </a:lvl1pPr>
            <a:lvl2pPr lvl="1" algn="r" rtl="0">
              <a:spcBef>
                <a:spcPts val="0"/>
              </a:spcBef>
              <a:spcAft>
                <a:spcPts val="0"/>
              </a:spcAft>
              <a:buSzPts val="5200"/>
              <a:buNone/>
              <a:defRPr sz="5200"/>
            </a:lvl2pPr>
            <a:lvl3pPr lvl="2" algn="r" rtl="0">
              <a:spcBef>
                <a:spcPts val="0"/>
              </a:spcBef>
              <a:spcAft>
                <a:spcPts val="0"/>
              </a:spcAft>
              <a:buSzPts val="5200"/>
              <a:buNone/>
              <a:defRPr sz="5200"/>
            </a:lvl3pPr>
            <a:lvl4pPr lvl="3" algn="r" rtl="0">
              <a:spcBef>
                <a:spcPts val="0"/>
              </a:spcBef>
              <a:spcAft>
                <a:spcPts val="0"/>
              </a:spcAft>
              <a:buSzPts val="5200"/>
              <a:buNone/>
              <a:defRPr sz="5200"/>
            </a:lvl4pPr>
            <a:lvl5pPr lvl="4" algn="r" rtl="0">
              <a:spcBef>
                <a:spcPts val="0"/>
              </a:spcBef>
              <a:spcAft>
                <a:spcPts val="0"/>
              </a:spcAft>
              <a:buSzPts val="5200"/>
              <a:buNone/>
              <a:defRPr sz="5200"/>
            </a:lvl5pPr>
            <a:lvl6pPr lvl="5" algn="r" rtl="0">
              <a:spcBef>
                <a:spcPts val="0"/>
              </a:spcBef>
              <a:spcAft>
                <a:spcPts val="0"/>
              </a:spcAft>
              <a:buSzPts val="5200"/>
              <a:buNone/>
              <a:defRPr sz="5200"/>
            </a:lvl6pPr>
            <a:lvl7pPr lvl="6" algn="r" rtl="0">
              <a:spcBef>
                <a:spcPts val="0"/>
              </a:spcBef>
              <a:spcAft>
                <a:spcPts val="0"/>
              </a:spcAft>
              <a:buSzPts val="5200"/>
              <a:buNone/>
              <a:defRPr sz="5200"/>
            </a:lvl7pPr>
            <a:lvl8pPr lvl="7" algn="r" rtl="0">
              <a:spcBef>
                <a:spcPts val="0"/>
              </a:spcBef>
              <a:spcAft>
                <a:spcPts val="0"/>
              </a:spcAft>
              <a:buSzPts val="5200"/>
              <a:buNone/>
              <a:defRPr sz="5200"/>
            </a:lvl8pPr>
            <a:lvl9pPr lvl="8" algn="r" rtl="0">
              <a:spcBef>
                <a:spcPts val="0"/>
              </a:spcBef>
              <a:spcAft>
                <a:spcPts val="0"/>
              </a:spcAft>
              <a:buSzPts val="5200"/>
              <a:buNone/>
              <a:defRPr sz="5200"/>
            </a:lvl9pPr>
          </a:lstStyle>
          <a:p>
            <a:endParaRPr/>
          </a:p>
        </p:txBody>
      </p:sp>
      <p:sp>
        <p:nvSpPr>
          <p:cNvPr id="266" name="Google Shape;266;p33"/>
          <p:cNvSpPr txBox="1">
            <a:spLocks noGrp="1"/>
          </p:cNvSpPr>
          <p:nvPr>
            <p:ph type="subTitle" idx="1"/>
          </p:nvPr>
        </p:nvSpPr>
        <p:spPr>
          <a:xfrm>
            <a:off x="3978775" y="1458000"/>
            <a:ext cx="4293900" cy="12843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vl1pPr>
            <a:lvl2pPr lvl="1" algn="r" rtl="0">
              <a:lnSpc>
                <a:spcPct val="100000"/>
              </a:lnSpc>
              <a:spcBef>
                <a:spcPts val="0"/>
              </a:spcBef>
              <a:spcAft>
                <a:spcPts val="0"/>
              </a:spcAft>
              <a:buSzPts val="1800"/>
              <a:buNone/>
              <a:defRPr sz="1800"/>
            </a:lvl2pPr>
            <a:lvl3pPr lvl="2" algn="r" rtl="0">
              <a:lnSpc>
                <a:spcPct val="100000"/>
              </a:lnSpc>
              <a:spcBef>
                <a:spcPts val="0"/>
              </a:spcBef>
              <a:spcAft>
                <a:spcPts val="0"/>
              </a:spcAft>
              <a:buSzPts val="1800"/>
              <a:buNone/>
              <a:defRPr sz="1800"/>
            </a:lvl3pPr>
            <a:lvl4pPr lvl="3" algn="r" rtl="0">
              <a:lnSpc>
                <a:spcPct val="100000"/>
              </a:lnSpc>
              <a:spcBef>
                <a:spcPts val="0"/>
              </a:spcBef>
              <a:spcAft>
                <a:spcPts val="0"/>
              </a:spcAft>
              <a:buSzPts val="1800"/>
              <a:buNone/>
              <a:defRPr sz="1800"/>
            </a:lvl4pPr>
            <a:lvl5pPr lvl="4" algn="r" rtl="0">
              <a:lnSpc>
                <a:spcPct val="100000"/>
              </a:lnSpc>
              <a:spcBef>
                <a:spcPts val="0"/>
              </a:spcBef>
              <a:spcAft>
                <a:spcPts val="0"/>
              </a:spcAft>
              <a:buSzPts val="1800"/>
              <a:buNone/>
              <a:defRPr sz="1800"/>
            </a:lvl5pPr>
            <a:lvl6pPr lvl="5" algn="r" rtl="0">
              <a:lnSpc>
                <a:spcPct val="100000"/>
              </a:lnSpc>
              <a:spcBef>
                <a:spcPts val="0"/>
              </a:spcBef>
              <a:spcAft>
                <a:spcPts val="0"/>
              </a:spcAft>
              <a:buSzPts val="1800"/>
              <a:buNone/>
              <a:defRPr sz="1800"/>
            </a:lvl6pPr>
            <a:lvl7pPr lvl="6" algn="r" rtl="0">
              <a:lnSpc>
                <a:spcPct val="100000"/>
              </a:lnSpc>
              <a:spcBef>
                <a:spcPts val="0"/>
              </a:spcBef>
              <a:spcAft>
                <a:spcPts val="0"/>
              </a:spcAft>
              <a:buSzPts val="1800"/>
              <a:buNone/>
              <a:defRPr sz="1800"/>
            </a:lvl7pPr>
            <a:lvl8pPr lvl="7" algn="r" rtl="0">
              <a:lnSpc>
                <a:spcPct val="100000"/>
              </a:lnSpc>
              <a:spcBef>
                <a:spcPts val="0"/>
              </a:spcBef>
              <a:spcAft>
                <a:spcPts val="0"/>
              </a:spcAft>
              <a:buSzPts val="1800"/>
              <a:buNone/>
              <a:defRPr sz="1800"/>
            </a:lvl8pPr>
            <a:lvl9pPr lvl="8" algn="r" rtl="0">
              <a:lnSpc>
                <a:spcPct val="100000"/>
              </a:lnSpc>
              <a:spcBef>
                <a:spcPts val="0"/>
              </a:spcBef>
              <a:spcAft>
                <a:spcPts val="0"/>
              </a:spcAft>
              <a:buSzPts val="1800"/>
              <a:buNone/>
              <a:defRPr sz="1800"/>
            </a:lvl9pPr>
          </a:lstStyle>
          <a:p>
            <a:endParaRPr/>
          </a:p>
        </p:txBody>
      </p:sp>
      <p:sp>
        <p:nvSpPr>
          <p:cNvPr id="267" name="Google Shape;267;p33"/>
          <p:cNvSpPr txBox="1">
            <a:spLocks noGrp="1"/>
          </p:cNvSpPr>
          <p:nvPr>
            <p:ph type="subTitle" idx="2"/>
          </p:nvPr>
        </p:nvSpPr>
        <p:spPr>
          <a:xfrm>
            <a:off x="3978775" y="3442046"/>
            <a:ext cx="4293900" cy="4563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200"/>
            </a:lvl1pPr>
            <a:lvl2pPr lvl="1" algn="r" rtl="0">
              <a:lnSpc>
                <a:spcPct val="100000"/>
              </a:lnSpc>
              <a:spcBef>
                <a:spcPts val="0"/>
              </a:spcBef>
              <a:spcAft>
                <a:spcPts val="0"/>
              </a:spcAft>
              <a:buSzPts val="1800"/>
              <a:buNone/>
              <a:defRPr sz="1800"/>
            </a:lvl2pPr>
            <a:lvl3pPr lvl="2" algn="r" rtl="0">
              <a:lnSpc>
                <a:spcPct val="100000"/>
              </a:lnSpc>
              <a:spcBef>
                <a:spcPts val="0"/>
              </a:spcBef>
              <a:spcAft>
                <a:spcPts val="0"/>
              </a:spcAft>
              <a:buSzPts val="1800"/>
              <a:buNone/>
              <a:defRPr sz="1800"/>
            </a:lvl3pPr>
            <a:lvl4pPr lvl="3" algn="r" rtl="0">
              <a:lnSpc>
                <a:spcPct val="100000"/>
              </a:lnSpc>
              <a:spcBef>
                <a:spcPts val="0"/>
              </a:spcBef>
              <a:spcAft>
                <a:spcPts val="0"/>
              </a:spcAft>
              <a:buSzPts val="1800"/>
              <a:buNone/>
              <a:defRPr sz="1800"/>
            </a:lvl4pPr>
            <a:lvl5pPr lvl="4" algn="r" rtl="0">
              <a:lnSpc>
                <a:spcPct val="100000"/>
              </a:lnSpc>
              <a:spcBef>
                <a:spcPts val="0"/>
              </a:spcBef>
              <a:spcAft>
                <a:spcPts val="0"/>
              </a:spcAft>
              <a:buSzPts val="1800"/>
              <a:buNone/>
              <a:defRPr sz="1800"/>
            </a:lvl5pPr>
            <a:lvl6pPr lvl="5" algn="r" rtl="0">
              <a:lnSpc>
                <a:spcPct val="100000"/>
              </a:lnSpc>
              <a:spcBef>
                <a:spcPts val="0"/>
              </a:spcBef>
              <a:spcAft>
                <a:spcPts val="0"/>
              </a:spcAft>
              <a:buSzPts val="1800"/>
              <a:buNone/>
              <a:defRPr sz="1800"/>
            </a:lvl6pPr>
            <a:lvl7pPr lvl="6" algn="r" rtl="0">
              <a:lnSpc>
                <a:spcPct val="100000"/>
              </a:lnSpc>
              <a:spcBef>
                <a:spcPts val="0"/>
              </a:spcBef>
              <a:spcAft>
                <a:spcPts val="0"/>
              </a:spcAft>
              <a:buSzPts val="1800"/>
              <a:buNone/>
              <a:defRPr sz="1800"/>
            </a:lvl7pPr>
            <a:lvl8pPr lvl="7" algn="r" rtl="0">
              <a:lnSpc>
                <a:spcPct val="100000"/>
              </a:lnSpc>
              <a:spcBef>
                <a:spcPts val="0"/>
              </a:spcBef>
              <a:spcAft>
                <a:spcPts val="0"/>
              </a:spcAft>
              <a:buSzPts val="1800"/>
              <a:buNone/>
              <a:defRPr sz="1800"/>
            </a:lvl8pPr>
            <a:lvl9pPr lvl="8" algn="r" rtl="0">
              <a:lnSpc>
                <a:spcPct val="100000"/>
              </a:lnSpc>
              <a:spcBef>
                <a:spcPts val="0"/>
              </a:spcBef>
              <a:spcAft>
                <a:spcPts val="0"/>
              </a:spcAft>
              <a:buSzPts val="1800"/>
              <a:buNone/>
              <a:defRPr sz="1800"/>
            </a:lvl9pPr>
          </a:lstStyle>
          <a:p>
            <a:endParaRPr/>
          </a:p>
        </p:txBody>
      </p:sp>
      <p:sp>
        <p:nvSpPr>
          <p:cNvPr id="268" name="Google Shape;268;p33"/>
          <p:cNvSpPr txBox="1"/>
          <p:nvPr/>
        </p:nvSpPr>
        <p:spPr>
          <a:xfrm>
            <a:off x="4170400" y="3850100"/>
            <a:ext cx="4102200" cy="446100"/>
          </a:xfrm>
          <a:prstGeom prst="rect">
            <a:avLst/>
          </a:prstGeom>
          <a:noFill/>
          <a:ln>
            <a:noFill/>
          </a:ln>
        </p:spPr>
        <p:txBody>
          <a:bodyPr spcFirstLastPara="1" wrap="square" lIns="91425" tIns="91425" rIns="91425" bIns="91425" anchor="b" anchorCtr="0">
            <a:noAutofit/>
          </a:bodyPr>
          <a:lstStyle/>
          <a:p>
            <a:pPr marL="0" lvl="0" indent="0" algn="r" rtl="0">
              <a:lnSpc>
                <a:spcPct val="100000"/>
              </a:lnSpc>
              <a:spcBef>
                <a:spcPts val="300"/>
              </a:spcBef>
              <a:spcAft>
                <a:spcPts val="0"/>
              </a:spcAft>
              <a:buNone/>
            </a:pPr>
            <a:r>
              <a:rPr lang="en" sz="1000">
                <a:solidFill>
                  <a:schemeClr val="dk1"/>
                </a:solidFill>
                <a:latin typeface="Manrope"/>
                <a:ea typeface="Manrope"/>
                <a:cs typeface="Manrope"/>
                <a:sym typeface="Manrope"/>
              </a:rPr>
              <a:t>CREDITS: This presentation template was created by </a:t>
            </a:r>
            <a:r>
              <a:rPr lang="en" sz="1000" b="1">
                <a:solidFill>
                  <a:schemeClr val="dk1"/>
                </a:solidFill>
                <a:uFill>
                  <a:noFill/>
                </a:uFill>
                <a:latin typeface="Manrope"/>
                <a:ea typeface="Manrope"/>
                <a:cs typeface="Manrope"/>
                <a:sym typeface="Manrope"/>
                <a:hlinkClick r:id="rId2">
                  <a:extLst>
                    <a:ext uri="{A12FA001-AC4F-418D-AE19-62706E023703}">
                      <ahyp:hlinkClr xmlns:ahyp="http://schemas.microsoft.com/office/drawing/2018/hyperlinkcolor" val="tx"/>
                    </a:ext>
                  </a:extLst>
                </a:hlinkClick>
              </a:rPr>
              <a:t>Slidesgo</a:t>
            </a:r>
            <a:r>
              <a:rPr lang="en" sz="1000">
                <a:solidFill>
                  <a:schemeClr val="dk1"/>
                </a:solidFill>
                <a:latin typeface="Manrope"/>
                <a:ea typeface="Manrope"/>
                <a:cs typeface="Manrope"/>
                <a:sym typeface="Manrope"/>
              </a:rPr>
              <a:t>, including icons by </a:t>
            </a:r>
            <a:r>
              <a:rPr lang="en" sz="1000" b="1">
                <a:solidFill>
                  <a:schemeClr val="dk1"/>
                </a:solidFill>
                <a:uFill>
                  <a:noFill/>
                </a:uFill>
                <a:latin typeface="Manrope"/>
                <a:ea typeface="Manrope"/>
                <a:cs typeface="Manrope"/>
                <a:sym typeface="Manrope"/>
                <a:hlinkClick r:id="rId3">
                  <a:extLst>
                    <a:ext uri="{A12FA001-AC4F-418D-AE19-62706E023703}">
                      <ahyp:hlinkClr xmlns:ahyp="http://schemas.microsoft.com/office/drawing/2018/hyperlinkcolor" val="tx"/>
                    </a:ext>
                  </a:extLst>
                </a:hlinkClick>
              </a:rPr>
              <a:t>Flaticon</a:t>
            </a:r>
            <a:r>
              <a:rPr lang="en" sz="1000">
                <a:solidFill>
                  <a:schemeClr val="dk1"/>
                </a:solidFill>
                <a:latin typeface="Manrope"/>
                <a:ea typeface="Manrope"/>
                <a:cs typeface="Manrope"/>
                <a:sym typeface="Manrope"/>
              </a:rPr>
              <a:t> and infographics &amp; images by </a:t>
            </a:r>
            <a:r>
              <a:rPr lang="en" sz="1000" b="1">
                <a:solidFill>
                  <a:schemeClr val="dk1"/>
                </a:solidFill>
                <a:uFill>
                  <a:noFill/>
                </a:uFill>
                <a:latin typeface="Manrope"/>
                <a:ea typeface="Manrope"/>
                <a:cs typeface="Manrope"/>
                <a:sym typeface="Manrope"/>
                <a:hlinkClick r:id="rId4">
                  <a:extLst>
                    <a:ext uri="{A12FA001-AC4F-418D-AE19-62706E023703}">
                      <ahyp:hlinkClr xmlns:ahyp="http://schemas.microsoft.com/office/drawing/2018/hyperlinkcolor" val="tx"/>
                    </a:ext>
                  </a:extLst>
                </a:hlinkClick>
              </a:rPr>
              <a:t>Freepik</a:t>
            </a:r>
            <a:endParaRPr sz="1000" b="1">
              <a:solidFill>
                <a:schemeClr val="dk1"/>
              </a:solidFill>
              <a:highlight>
                <a:srgbClr val="DFDEFC"/>
              </a:highlight>
              <a:latin typeface="Manrope"/>
              <a:ea typeface="Manrope"/>
              <a:cs typeface="Manrope"/>
              <a:sym typeface="Manrope"/>
            </a:endParaRPr>
          </a:p>
        </p:txBody>
      </p:sp>
      <p:sp>
        <p:nvSpPr>
          <p:cNvPr id="269" name="Google Shape;269;p33"/>
          <p:cNvSpPr/>
          <p:nvPr/>
        </p:nvSpPr>
        <p:spPr>
          <a:xfrm rot="-5400000">
            <a:off x="206263" y="4194403"/>
            <a:ext cx="665560" cy="113150"/>
          </a:xfrm>
          <a:prstGeom prst="rect">
            <a:avLst/>
          </a:prstGeom>
        </p:spPr>
        <p:txBody>
          <a:bodyPr>
            <a:prstTxWarp prst="textPlain">
              <a:avLst/>
            </a:prstTxWarp>
          </a:bodyPr>
          <a:lstStyle/>
          <a:p>
            <a:pPr lvl="0" algn="ctr"/>
            <a:r>
              <a:rPr b="0" i="0">
                <a:ln>
                  <a:noFill/>
                </a:ln>
                <a:solidFill>
                  <a:schemeClr val="dk1"/>
                </a:solidFill>
                <a:latin typeface="Darker Grotesque;900"/>
              </a:rPr>
              <a:t>THANKS</a:t>
            </a:r>
          </a:p>
        </p:txBody>
      </p:sp>
      <p:sp>
        <p:nvSpPr>
          <p:cNvPr id="270" name="Google Shape;270;p33"/>
          <p:cNvSpPr/>
          <p:nvPr/>
        </p:nvSpPr>
        <p:spPr>
          <a:xfrm rot="5400000" flipH="1">
            <a:off x="298088" y="4194403"/>
            <a:ext cx="665560" cy="113150"/>
          </a:xfrm>
          <a:prstGeom prst="rect">
            <a:avLst/>
          </a:prstGeom>
        </p:spPr>
        <p:txBody>
          <a:bodyPr>
            <a:prstTxWarp prst="textPlain">
              <a:avLst/>
            </a:prstTxWarp>
          </a:bodyPr>
          <a:lstStyle/>
          <a:p>
            <a:pPr lvl="0" algn="ctr"/>
            <a:r>
              <a:rPr b="0" i="0">
                <a:ln>
                  <a:noFill/>
                </a:ln>
                <a:solidFill>
                  <a:schemeClr val="dk1"/>
                </a:solidFill>
                <a:latin typeface="Darker Grotesque;900"/>
              </a:rPr>
              <a:t>THANKS</a:t>
            </a:r>
          </a:p>
        </p:txBody>
      </p:sp>
      <p:cxnSp>
        <p:nvCxnSpPr>
          <p:cNvPr id="271" name="Google Shape;271;p33"/>
          <p:cNvCxnSpPr/>
          <p:nvPr/>
        </p:nvCxnSpPr>
        <p:spPr>
          <a:xfrm rot="10800000">
            <a:off x="587900" y="-55125"/>
            <a:ext cx="0" cy="3800400"/>
          </a:xfrm>
          <a:prstGeom prst="straightConnector1">
            <a:avLst/>
          </a:prstGeom>
          <a:noFill/>
          <a:ln w="19050" cap="flat" cmpd="sng">
            <a:solidFill>
              <a:schemeClr val="dk1"/>
            </a:solidFill>
            <a:prstDash val="solid"/>
            <a:round/>
            <a:headEnd type="none" w="med" len="med"/>
            <a:tailEnd type="none" w="med" len="med"/>
          </a:ln>
        </p:spPr>
      </p:cxnSp>
      <p:cxnSp>
        <p:nvCxnSpPr>
          <p:cNvPr id="272" name="Google Shape;272;p33"/>
          <p:cNvCxnSpPr/>
          <p:nvPr/>
        </p:nvCxnSpPr>
        <p:spPr>
          <a:xfrm>
            <a:off x="4419425" y="4585175"/>
            <a:ext cx="5006700" cy="0"/>
          </a:xfrm>
          <a:prstGeom prst="straightConnector1">
            <a:avLst/>
          </a:prstGeom>
          <a:noFill/>
          <a:ln w="19050" cap="flat" cmpd="sng">
            <a:solidFill>
              <a:schemeClr val="dk1"/>
            </a:solidFill>
            <a:prstDash val="solid"/>
            <a:round/>
            <a:headEnd type="none" w="med" len="med"/>
            <a:tailEnd type="none" w="med" len="med"/>
          </a:ln>
        </p:spPr>
      </p:cxn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273"/>
        <p:cNvGrpSpPr/>
        <p:nvPr/>
      </p:nvGrpSpPr>
      <p:grpSpPr>
        <a:xfrm>
          <a:off x="0" y="0"/>
          <a:ext cx="0" cy="0"/>
          <a:chOff x="0" y="0"/>
          <a:chExt cx="0" cy="0"/>
        </a:xfrm>
      </p:grpSpPr>
      <p:sp>
        <p:nvSpPr>
          <p:cNvPr id="274" name="Google Shape;274;p34"/>
          <p:cNvSpPr/>
          <p:nvPr/>
        </p:nvSpPr>
        <p:spPr>
          <a:xfrm rot="-5400000">
            <a:off x="111155" y="4099296"/>
            <a:ext cx="855776" cy="113150"/>
          </a:xfrm>
          <a:prstGeom prst="rect">
            <a:avLst/>
          </a:prstGeom>
        </p:spPr>
        <p:txBody>
          <a:bodyPr>
            <a:prstTxWarp prst="textPlain">
              <a:avLst/>
            </a:prstTxWarp>
          </a:bodyPr>
          <a:lstStyle/>
          <a:p>
            <a:pPr lvl="0" algn="ctr"/>
            <a:r>
              <a:rPr b="0" i="0">
                <a:ln>
                  <a:noFill/>
                </a:ln>
                <a:solidFill>
                  <a:schemeClr val="dk1"/>
                </a:solidFill>
                <a:latin typeface="Darker Grotesque;900"/>
              </a:rPr>
              <a:t>MEDICINE</a:t>
            </a:r>
          </a:p>
        </p:txBody>
      </p:sp>
      <p:sp>
        <p:nvSpPr>
          <p:cNvPr id="275" name="Google Shape;275;p34"/>
          <p:cNvSpPr/>
          <p:nvPr/>
        </p:nvSpPr>
        <p:spPr>
          <a:xfrm rot="5400000" flipH="1">
            <a:off x="202980" y="4099296"/>
            <a:ext cx="855776" cy="113150"/>
          </a:xfrm>
          <a:prstGeom prst="rect">
            <a:avLst/>
          </a:prstGeom>
        </p:spPr>
        <p:txBody>
          <a:bodyPr>
            <a:prstTxWarp prst="textPlain">
              <a:avLst/>
            </a:prstTxWarp>
          </a:bodyPr>
          <a:lstStyle/>
          <a:p>
            <a:pPr lvl="0" algn="ctr"/>
            <a:r>
              <a:rPr b="0" i="0">
                <a:ln>
                  <a:noFill/>
                </a:ln>
                <a:solidFill>
                  <a:schemeClr val="dk1"/>
                </a:solidFill>
                <a:latin typeface="Darker Grotesque;900"/>
              </a:rPr>
              <a:t>MEDICINE</a:t>
            </a:r>
          </a:p>
        </p:txBody>
      </p:sp>
      <p:cxnSp>
        <p:nvCxnSpPr>
          <p:cNvPr id="276" name="Google Shape;276;p34"/>
          <p:cNvCxnSpPr/>
          <p:nvPr/>
        </p:nvCxnSpPr>
        <p:spPr>
          <a:xfrm rot="10800000">
            <a:off x="587900" y="-55175"/>
            <a:ext cx="0" cy="3663600"/>
          </a:xfrm>
          <a:prstGeom prst="straightConnector1">
            <a:avLst/>
          </a:prstGeom>
          <a:noFill/>
          <a:ln w="19050" cap="flat" cmpd="sng">
            <a:solidFill>
              <a:schemeClr val="dk1"/>
            </a:solidFill>
            <a:prstDash val="solid"/>
            <a:round/>
            <a:headEnd type="none" w="med" len="med"/>
            <a:tailEnd type="none" w="med" len="med"/>
          </a:ln>
        </p:spPr>
      </p:cxnSp>
      <p:cxnSp>
        <p:nvCxnSpPr>
          <p:cNvPr id="277" name="Google Shape;277;p34"/>
          <p:cNvCxnSpPr/>
          <p:nvPr/>
        </p:nvCxnSpPr>
        <p:spPr>
          <a:xfrm>
            <a:off x="985175" y="4585175"/>
            <a:ext cx="8440800" cy="0"/>
          </a:xfrm>
          <a:prstGeom prst="straightConnector1">
            <a:avLst/>
          </a:prstGeom>
          <a:noFill/>
          <a:ln w="19050" cap="flat" cmpd="sng">
            <a:solidFill>
              <a:schemeClr val="dk1"/>
            </a:solidFill>
            <a:prstDash val="solid"/>
            <a:round/>
            <a:headEnd type="none" w="med" len="med"/>
            <a:tailEnd type="none" w="med" len="med"/>
          </a:ln>
        </p:spPr>
      </p:cxn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solidFill>
          <a:schemeClr val="dk1"/>
        </a:solidFill>
        <a:effectLst/>
      </p:bgPr>
    </p:bg>
    <p:spTree>
      <p:nvGrpSpPr>
        <p:cNvPr id="1" name="Shape 278"/>
        <p:cNvGrpSpPr/>
        <p:nvPr/>
      </p:nvGrpSpPr>
      <p:grpSpPr>
        <a:xfrm>
          <a:off x="0" y="0"/>
          <a:ext cx="0" cy="0"/>
          <a:chOff x="0" y="0"/>
          <a:chExt cx="0" cy="0"/>
        </a:xfrm>
      </p:grpSpPr>
      <p:cxnSp>
        <p:nvCxnSpPr>
          <p:cNvPr id="279" name="Google Shape;279;p35"/>
          <p:cNvCxnSpPr/>
          <p:nvPr/>
        </p:nvCxnSpPr>
        <p:spPr>
          <a:xfrm>
            <a:off x="-30900" y="4585175"/>
            <a:ext cx="4494900" cy="0"/>
          </a:xfrm>
          <a:prstGeom prst="straightConnector1">
            <a:avLst/>
          </a:prstGeom>
          <a:noFill/>
          <a:ln w="19050" cap="flat" cmpd="sng">
            <a:solidFill>
              <a:schemeClr val="lt1"/>
            </a:solidFill>
            <a:prstDash val="solid"/>
            <a:round/>
            <a:headEnd type="none" w="med" len="med"/>
            <a:tailEnd type="none" w="med" len="med"/>
          </a:ln>
        </p:spPr>
      </p:cxnSp>
      <p:cxnSp>
        <p:nvCxnSpPr>
          <p:cNvPr id="280" name="Google Shape;280;p35"/>
          <p:cNvCxnSpPr/>
          <p:nvPr/>
        </p:nvCxnSpPr>
        <p:spPr>
          <a:xfrm rot="10800000">
            <a:off x="8610900" y="-11400"/>
            <a:ext cx="0" cy="3550500"/>
          </a:xfrm>
          <a:prstGeom prst="straightConnector1">
            <a:avLst/>
          </a:prstGeom>
          <a:noFill/>
          <a:ln w="19050" cap="flat" cmpd="sng">
            <a:solidFill>
              <a:schemeClr val="lt1"/>
            </a:solidFill>
            <a:prstDash val="solid"/>
            <a:round/>
            <a:headEnd type="none" w="med" len="med"/>
            <a:tailEnd type="none" w="med" len="med"/>
          </a:ln>
        </p:spPr>
      </p:cxnSp>
      <p:sp>
        <p:nvSpPr>
          <p:cNvPr id="281" name="Google Shape;281;p35"/>
          <p:cNvSpPr/>
          <p:nvPr/>
        </p:nvSpPr>
        <p:spPr>
          <a:xfrm rot="-5400000">
            <a:off x="8139665" y="4099296"/>
            <a:ext cx="855776" cy="113150"/>
          </a:xfrm>
          <a:prstGeom prst="rect">
            <a:avLst/>
          </a:prstGeom>
        </p:spPr>
        <p:txBody>
          <a:bodyPr>
            <a:prstTxWarp prst="textPlain">
              <a:avLst/>
            </a:prstTxWarp>
          </a:bodyPr>
          <a:lstStyle/>
          <a:p>
            <a:pPr lvl="0" algn="ctr"/>
            <a:r>
              <a:rPr b="0" i="0">
                <a:ln>
                  <a:noFill/>
                </a:ln>
                <a:solidFill>
                  <a:schemeClr val="lt1"/>
                </a:solidFill>
                <a:latin typeface="Darker Grotesque;900"/>
              </a:rPr>
              <a:t>MEDICINE</a:t>
            </a:r>
          </a:p>
        </p:txBody>
      </p:sp>
      <p:sp>
        <p:nvSpPr>
          <p:cNvPr id="282" name="Google Shape;282;p35"/>
          <p:cNvSpPr/>
          <p:nvPr/>
        </p:nvSpPr>
        <p:spPr>
          <a:xfrm rot="5400000" flipH="1">
            <a:off x="8231490" y="4099296"/>
            <a:ext cx="855776" cy="113150"/>
          </a:xfrm>
          <a:prstGeom prst="rect">
            <a:avLst/>
          </a:prstGeom>
        </p:spPr>
        <p:txBody>
          <a:bodyPr>
            <a:prstTxWarp prst="textPlain">
              <a:avLst/>
            </a:prstTxWarp>
          </a:bodyPr>
          <a:lstStyle/>
          <a:p>
            <a:pPr lvl="0" algn="ctr"/>
            <a:r>
              <a:rPr b="0" i="0">
                <a:ln>
                  <a:noFill/>
                </a:ln>
                <a:solidFill>
                  <a:schemeClr val="lt1"/>
                </a:solidFill>
                <a:latin typeface="Darker Grotesque;900"/>
              </a:rPr>
              <a:t>MEDICINE</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AB02A5-4FE5-49D9-9E24-09F23B90C450}" type="datetimeFigureOut">
              <a:rPr lang="en-US" smtClean="0"/>
              <a:pPr/>
              <a:t>7/27/2022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407413051"/>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286"/>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5"/>
          <p:cNvSpPr txBox="1">
            <a:spLocks noGrp="1"/>
          </p:cNvSpPr>
          <p:nvPr>
            <p:ph type="subTitle" idx="1"/>
          </p:nvPr>
        </p:nvSpPr>
        <p:spPr>
          <a:xfrm>
            <a:off x="717248" y="2920675"/>
            <a:ext cx="1726500" cy="514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500"/>
              <a:buFont typeface="Lexend Mega"/>
              <a:buNone/>
              <a:defRPr sz="2200">
                <a:latin typeface="Darker Grotesque Black"/>
                <a:ea typeface="Darker Grotesque Black"/>
                <a:cs typeface="Darker Grotesque Black"/>
                <a:sym typeface="Darker Grotesque Black"/>
              </a:defRPr>
            </a:lvl1pPr>
            <a:lvl2pPr lvl="1" algn="ctr">
              <a:lnSpc>
                <a:spcPct val="100000"/>
              </a:lnSpc>
              <a:spcBef>
                <a:spcPts val="0"/>
              </a:spcBef>
              <a:spcAft>
                <a:spcPts val="0"/>
              </a:spcAft>
              <a:buSzPts val="2500"/>
              <a:buFont typeface="Lexend Mega"/>
              <a:buNone/>
              <a:defRPr sz="2500">
                <a:latin typeface="Lexend Mega"/>
                <a:ea typeface="Lexend Mega"/>
                <a:cs typeface="Lexend Mega"/>
                <a:sym typeface="Lexend Mega"/>
              </a:defRPr>
            </a:lvl2pPr>
            <a:lvl3pPr lvl="2" algn="ctr">
              <a:lnSpc>
                <a:spcPct val="100000"/>
              </a:lnSpc>
              <a:spcBef>
                <a:spcPts val="0"/>
              </a:spcBef>
              <a:spcAft>
                <a:spcPts val="0"/>
              </a:spcAft>
              <a:buSzPts val="2500"/>
              <a:buFont typeface="Lexend Mega"/>
              <a:buNone/>
              <a:defRPr sz="2500">
                <a:latin typeface="Lexend Mega"/>
                <a:ea typeface="Lexend Mega"/>
                <a:cs typeface="Lexend Mega"/>
                <a:sym typeface="Lexend Mega"/>
              </a:defRPr>
            </a:lvl3pPr>
            <a:lvl4pPr lvl="3" algn="ctr">
              <a:lnSpc>
                <a:spcPct val="100000"/>
              </a:lnSpc>
              <a:spcBef>
                <a:spcPts val="0"/>
              </a:spcBef>
              <a:spcAft>
                <a:spcPts val="0"/>
              </a:spcAft>
              <a:buSzPts val="2500"/>
              <a:buFont typeface="Lexend Mega"/>
              <a:buNone/>
              <a:defRPr sz="2500">
                <a:latin typeface="Lexend Mega"/>
                <a:ea typeface="Lexend Mega"/>
                <a:cs typeface="Lexend Mega"/>
                <a:sym typeface="Lexend Mega"/>
              </a:defRPr>
            </a:lvl4pPr>
            <a:lvl5pPr lvl="4" algn="ctr">
              <a:lnSpc>
                <a:spcPct val="100000"/>
              </a:lnSpc>
              <a:spcBef>
                <a:spcPts val="0"/>
              </a:spcBef>
              <a:spcAft>
                <a:spcPts val="0"/>
              </a:spcAft>
              <a:buSzPts val="2500"/>
              <a:buFont typeface="Lexend Mega"/>
              <a:buNone/>
              <a:defRPr sz="2500">
                <a:latin typeface="Lexend Mega"/>
                <a:ea typeface="Lexend Mega"/>
                <a:cs typeface="Lexend Mega"/>
                <a:sym typeface="Lexend Mega"/>
              </a:defRPr>
            </a:lvl5pPr>
            <a:lvl6pPr lvl="5" algn="ctr">
              <a:lnSpc>
                <a:spcPct val="100000"/>
              </a:lnSpc>
              <a:spcBef>
                <a:spcPts val="0"/>
              </a:spcBef>
              <a:spcAft>
                <a:spcPts val="0"/>
              </a:spcAft>
              <a:buSzPts val="2500"/>
              <a:buFont typeface="Lexend Mega"/>
              <a:buNone/>
              <a:defRPr sz="2500">
                <a:latin typeface="Lexend Mega"/>
                <a:ea typeface="Lexend Mega"/>
                <a:cs typeface="Lexend Mega"/>
                <a:sym typeface="Lexend Mega"/>
              </a:defRPr>
            </a:lvl6pPr>
            <a:lvl7pPr lvl="6" algn="ctr">
              <a:lnSpc>
                <a:spcPct val="100000"/>
              </a:lnSpc>
              <a:spcBef>
                <a:spcPts val="0"/>
              </a:spcBef>
              <a:spcAft>
                <a:spcPts val="0"/>
              </a:spcAft>
              <a:buSzPts val="2500"/>
              <a:buFont typeface="Lexend Mega"/>
              <a:buNone/>
              <a:defRPr sz="2500">
                <a:latin typeface="Lexend Mega"/>
                <a:ea typeface="Lexend Mega"/>
                <a:cs typeface="Lexend Mega"/>
                <a:sym typeface="Lexend Mega"/>
              </a:defRPr>
            </a:lvl7pPr>
            <a:lvl8pPr lvl="7" algn="ctr">
              <a:lnSpc>
                <a:spcPct val="100000"/>
              </a:lnSpc>
              <a:spcBef>
                <a:spcPts val="0"/>
              </a:spcBef>
              <a:spcAft>
                <a:spcPts val="0"/>
              </a:spcAft>
              <a:buSzPts val="2500"/>
              <a:buFont typeface="Lexend Mega"/>
              <a:buNone/>
              <a:defRPr sz="2500">
                <a:latin typeface="Lexend Mega"/>
                <a:ea typeface="Lexend Mega"/>
                <a:cs typeface="Lexend Mega"/>
                <a:sym typeface="Lexend Mega"/>
              </a:defRPr>
            </a:lvl8pPr>
            <a:lvl9pPr lvl="8" algn="ctr">
              <a:lnSpc>
                <a:spcPct val="100000"/>
              </a:lnSpc>
              <a:spcBef>
                <a:spcPts val="0"/>
              </a:spcBef>
              <a:spcAft>
                <a:spcPts val="0"/>
              </a:spcAft>
              <a:buSzPts val="2500"/>
              <a:buFont typeface="Lexend Mega"/>
              <a:buNone/>
              <a:defRPr sz="2500">
                <a:latin typeface="Lexend Mega"/>
                <a:ea typeface="Lexend Mega"/>
                <a:cs typeface="Lexend Mega"/>
                <a:sym typeface="Lexend Mega"/>
              </a:defRPr>
            </a:lvl9pPr>
          </a:lstStyle>
          <a:p>
            <a:endParaRPr/>
          </a:p>
        </p:txBody>
      </p:sp>
      <p:sp>
        <p:nvSpPr>
          <p:cNvPr id="32" name="Google Shape;32;p5"/>
          <p:cNvSpPr txBox="1">
            <a:spLocks noGrp="1"/>
          </p:cNvSpPr>
          <p:nvPr>
            <p:ph type="subTitle" idx="2"/>
          </p:nvPr>
        </p:nvSpPr>
        <p:spPr>
          <a:xfrm>
            <a:off x="713225" y="1257725"/>
            <a:ext cx="1726500" cy="51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500"/>
              <a:buFont typeface="Lexend Mega"/>
              <a:buNone/>
              <a:defRPr sz="2200">
                <a:latin typeface="Darker Grotesque Black"/>
                <a:ea typeface="Darker Grotesque Black"/>
                <a:cs typeface="Darker Grotesque Black"/>
                <a:sym typeface="Darker Grotesque Black"/>
              </a:defRPr>
            </a:lvl1pPr>
            <a:lvl2pPr lvl="1" algn="ctr" rtl="0">
              <a:lnSpc>
                <a:spcPct val="100000"/>
              </a:lnSpc>
              <a:spcBef>
                <a:spcPts val="0"/>
              </a:spcBef>
              <a:spcAft>
                <a:spcPts val="0"/>
              </a:spcAft>
              <a:buSzPts val="2500"/>
              <a:buFont typeface="Lexend Mega"/>
              <a:buNone/>
              <a:defRPr sz="2500">
                <a:latin typeface="Lexend Mega"/>
                <a:ea typeface="Lexend Mega"/>
                <a:cs typeface="Lexend Mega"/>
                <a:sym typeface="Lexend Mega"/>
              </a:defRPr>
            </a:lvl2pPr>
            <a:lvl3pPr lvl="2" algn="ctr" rtl="0">
              <a:lnSpc>
                <a:spcPct val="100000"/>
              </a:lnSpc>
              <a:spcBef>
                <a:spcPts val="0"/>
              </a:spcBef>
              <a:spcAft>
                <a:spcPts val="0"/>
              </a:spcAft>
              <a:buSzPts val="2500"/>
              <a:buFont typeface="Lexend Mega"/>
              <a:buNone/>
              <a:defRPr sz="2500">
                <a:latin typeface="Lexend Mega"/>
                <a:ea typeface="Lexend Mega"/>
                <a:cs typeface="Lexend Mega"/>
                <a:sym typeface="Lexend Mega"/>
              </a:defRPr>
            </a:lvl3pPr>
            <a:lvl4pPr lvl="3" algn="ctr" rtl="0">
              <a:lnSpc>
                <a:spcPct val="100000"/>
              </a:lnSpc>
              <a:spcBef>
                <a:spcPts val="0"/>
              </a:spcBef>
              <a:spcAft>
                <a:spcPts val="0"/>
              </a:spcAft>
              <a:buSzPts val="2500"/>
              <a:buFont typeface="Lexend Mega"/>
              <a:buNone/>
              <a:defRPr sz="2500">
                <a:latin typeface="Lexend Mega"/>
                <a:ea typeface="Lexend Mega"/>
                <a:cs typeface="Lexend Mega"/>
                <a:sym typeface="Lexend Mega"/>
              </a:defRPr>
            </a:lvl4pPr>
            <a:lvl5pPr lvl="4" algn="ctr" rtl="0">
              <a:lnSpc>
                <a:spcPct val="100000"/>
              </a:lnSpc>
              <a:spcBef>
                <a:spcPts val="0"/>
              </a:spcBef>
              <a:spcAft>
                <a:spcPts val="0"/>
              </a:spcAft>
              <a:buSzPts val="2500"/>
              <a:buFont typeface="Lexend Mega"/>
              <a:buNone/>
              <a:defRPr sz="2500">
                <a:latin typeface="Lexend Mega"/>
                <a:ea typeface="Lexend Mega"/>
                <a:cs typeface="Lexend Mega"/>
                <a:sym typeface="Lexend Mega"/>
              </a:defRPr>
            </a:lvl5pPr>
            <a:lvl6pPr lvl="5" algn="ctr" rtl="0">
              <a:lnSpc>
                <a:spcPct val="100000"/>
              </a:lnSpc>
              <a:spcBef>
                <a:spcPts val="0"/>
              </a:spcBef>
              <a:spcAft>
                <a:spcPts val="0"/>
              </a:spcAft>
              <a:buSzPts val="2500"/>
              <a:buFont typeface="Lexend Mega"/>
              <a:buNone/>
              <a:defRPr sz="2500">
                <a:latin typeface="Lexend Mega"/>
                <a:ea typeface="Lexend Mega"/>
                <a:cs typeface="Lexend Mega"/>
                <a:sym typeface="Lexend Mega"/>
              </a:defRPr>
            </a:lvl6pPr>
            <a:lvl7pPr lvl="6" algn="ctr" rtl="0">
              <a:lnSpc>
                <a:spcPct val="100000"/>
              </a:lnSpc>
              <a:spcBef>
                <a:spcPts val="0"/>
              </a:spcBef>
              <a:spcAft>
                <a:spcPts val="0"/>
              </a:spcAft>
              <a:buSzPts val="2500"/>
              <a:buFont typeface="Lexend Mega"/>
              <a:buNone/>
              <a:defRPr sz="2500">
                <a:latin typeface="Lexend Mega"/>
                <a:ea typeface="Lexend Mega"/>
                <a:cs typeface="Lexend Mega"/>
                <a:sym typeface="Lexend Mega"/>
              </a:defRPr>
            </a:lvl7pPr>
            <a:lvl8pPr lvl="7" algn="ctr" rtl="0">
              <a:lnSpc>
                <a:spcPct val="100000"/>
              </a:lnSpc>
              <a:spcBef>
                <a:spcPts val="0"/>
              </a:spcBef>
              <a:spcAft>
                <a:spcPts val="0"/>
              </a:spcAft>
              <a:buSzPts val="2500"/>
              <a:buFont typeface="Lexend Mega"/>
              <a:buNone/>
              <a:defRPr sz="2500">
                <a:latin typeface="Lexend Mega"/>
                <a:ea typeface="Lexend Mega"/>
                <a:cs typeface="Lexend Mega"/>
                <a:sym typeface="Lexend Mega"/>
              </a:defRPr>
            </a:lvl8pPr>
            <a:lvl9pPr lvl="8" algn="ctr" rtl="0">
              <a:lnSpc>
                <a:spcPct val="100000"/>
              </a:lnSpc>
              <a:spcBef>
                <a:spcPts val="0"/>
              </a:spcBef>
              <a:spcAft>
                <a:spcPts val="0"/>
              </a:spcAft>
              <a:buSzPts val="2500"/>
              <a:buFont typeface="Lexend Mega"/>
              <a:buNone/>
              <a:defRPr sz="2500">
                <a:latin typeface="Lexend Mega"/>
                <a:ea typeface="Lexend Mega"/>
                <a:cs typeface="Lexend Mega"/>
                <a:sym typeface="Lexend Mega"/>
              </a:defRPr>
            </a:lvl9pPr>
          </a:lstStyle>
          <a:p>
            <a:endParaRPr/>
          </a:p>
        </p:txBody>
      </p:sp>
      <p:sp>
        <p:nvSpPr>
          <p:cNvPr id="33" name="Google Shape;33;p5"/>
          <p:cNvSpPr txBox="1">
            <a:spLocks noGrp="1"/>
          </p:cNvSpPr>
          <p:nvPr>
            <p:ph type="subTitle" idx="3"/>
          </p:nvPr>
        </p:nvSpPr>
        <p:spPr>
          <a:xfrm>
            <a:off x="720000" y="3287050"/>
            <a:ext cx="2907600" cy="81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4" name="Google Shape;34;p5"/>
          <p:cNvSpPr txBox="1">
            <a:spLocks noGrp="1"/>
          </p:cNvSpPr>
          <p:nvPr>
            <p:ph type="subTitle" idx="4"/>
          </p:nvPr>
        </p:nvSpPr>
        <p:spPr>
          <a:xfrm>
            <a:off x="713225" y="1643150"/>
            <a:ext cx="2907600" cy="81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 name="Google Shape;35;p5"/>
          <p:cNvSpPr txBox="1">
            <a:spLocks noGrp="1"/>
          </p:cNvSpPr>
          <p:nvPr>
            <p:ph type="title"/>
          </p:nvPr>
        </p:nvSpPr>
        <p:spPr>
          <a:xfrm>
            <a:off x="720000" y="445025"/>
            <a:ext cx="7704000" cy="812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3000"/>
              <a:buNone/>
              <a:defRPr sz="3800" b="1"/>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cxnSp>
        <p:nvCxnSpPr>
          <p:cNvPr id="36" name="Google Shape;36;p5"/>
          <p:cNvCxnSpPr/>
          <p:nvPr/>
        </p:nvCxnSpPr>
        <p:spPr>
          <a:xfrm>
            <a:off x="-30900" y="4585175"/>
            <a:ext cx="4023600" cy="0"/>
          </a:xfrm>
          <a:prstGeom prst="straightConnector1">
            <a:avLst/>
          </a:prstGeom>
          <a:noFill/>
          <a:ln w="19050" cap="flat" cmpd="sng">
            <a:solidFill>
              <a:schemeClr val="dk1"/>
            </a:solidFill>
            <a:prstDash val="solid"/>
            <a:round/>
            <a:headEnd type="none" w="med" len="med"/>
            <a:tailEnd type="none" w="med" len="med"/>
          </a:ln>
        </p:spPr>
      </p:cxnSp>
      <p:cxnSp>
        <p:nvCxnSpPr>
          <p:cNvPr id="37" name="Google Shape;37;p5"/>
          <p:cNvCxnSpPr/>
          <p:nvPr/>
        </p:nvCxnSpPr>
        <p:spPr>
          <a:xfrm rot="10800000">
            <a:off x="8610911" y="-11346"/>
            <a:ext cx="0" cy="3203100"/>
          </a:xfrm>
          <a:prstGeom prst="straightConnector1">
            <a:avLst/>
          </a:prstGeom>
          <a:noFill/>
          <a:ln w="19050" cap="flat" cmpd="sng">
            <a:solidFill>
              <a:schemeClr val="dk1"/>
            </a:solidFill>
            <a:prstDash val="solid"/>
            <a:round/>
            <a:headEnd type="none" w="med" len="med"/>
            <a:tailEnd type="none" w="med" len="med"/>
          </a:ln>
        </p:spPr>
      </p:cxnSp>
      <p:sp>
        <p:nvSpPr>
          <p:cNvPr id="38" name="Google Shape;38;p5"/>
          <p:cNvSpPr/>
          <p:nvPr/>
        </p:nvSpPr>
        <p:spPr>
          <a:xfrm rot="-5400000">
            <a:off x="8028059" y="3986913"/>
            <a:ext cx="1079764" cy="113926"/>
          </a:xfrm>
          <a:prstGeom prst="rect">
            <a:avLst/>
          </a:prstGeom>
        </p:spPr>
        <p:txBody>
          <a:bodyPr>
            <a:prstTxWarp prst="textPlain">
              <a:avLst/>
            </a:prstTxWarp>
          </a:bodyPr>
          <a:lstStyle/>
          <a:p>
            <a:pPr lvl="0" algn="ctr"/>
            <a:r>
              <a:rPr b="0" i="0">
                <a:ln>
                  <a:noFill/>
                </a:ln>
                <a:solidFill>
                  <a:schemeClr val="dk1"/>
                </a:solidFill>
                <a:latin typeface="Darker Grotesque;900"/>
              </a:rPr>
              <a:t>DISCUSSION</a:t>
            </a:r>
          </a:p>
        </p:txBody>
      </p:sp>
      <p:sp>
        <p:nvSpPr>
          <p:cNvPr id="39" name="Google Shape;39;p5"/>
          <p:cNvSpPr/>
          <p:nvPr/>
        </p:nvSpPr>
        <p:spPr>
          <a:xfrm rot="5400000" flipH="1">
            <a:off x="8119107" y="3986913"/>
            <a:ext cx="1079764" cy="113926"/>
          </a:xfrm>
          <a:prstGeom prst="rect">
            <a:avLst/>
          </a:prstGeom>
        </p:spPr>
        <p:txBody>
          <a:bodyPr>
            <a:prstTxWarp prst="textPlain">
              <a:avLst/>
            </a:prstTxWarp>
          </a:bodyPr>
          <a:lstStyle/>
          <a:p>
            <a:pPr lvl="0" algn="ctr"/>
            <a:r>
              <a:rPr b="0" i="0">
                <a:ln>
                  <a:noFill/>
                </a:ln>
                <a:solidFill>
                  <a:schemeClr val="dk1"/>
                </a:solidFill>
                <a:latin typeface="Darker Grotesque;900"/>
              </a:rPr>
              <a:t>DISCUSSION</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720000" y="445025"/>
            <a:ext cx="7704000" cy="6549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3000"/>
              <a:buNone/>
              <a:defRPr sz="3800" b="1"/>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cxnSp>
        <p:nvCxnSpPr>
          <p:cNvPr id="42" name="Google Shape;42;p6"/>
          <p:cNvCxnSpPr/>
          <p:nvPr/>
        </p:nvCxnSpPr>
        <p:spPr>
          <a:xfrm>
            <a:off x="-30900" y="4585175"/>
            <a:ext cx="2873100" cy="0"/>
          </a:xfrm>
          <a:prstGeom prst="straightConnector1">
            <a:avLst/>
          </a:prstGeom>
          <a:noFill/>
          <a:ln w="19050" cap="flat" cmpd="sng">
            <a:solidFill>
              <a:schemeClr val="dk1"/>
            </a:solidFill>
            <a:prstDash val="solid"/>
            <a:round/>
            <a:headEnd type="none" w="med" len="med"/>
            <a:tailEnd type="none" w="med" len="med"/>
          </a:ln>
        </p:spPr>
      </p:cxnSp>
      <p:cxnSp>
        <p:nvCxnSpPr>
          <p:cNvPr id="43" name="Google Shape;43;p6"/>
          <p:cNvCxnSpPr/>
          <p:nvPr/>
        </p:nvCxnSpPr>
        <p:spPr>
          <a:xfrm rot="10800000">
            <a:off x="8610900" y="-11275"/>
            <a:ext cx="0" cy="3515700"/>
          </a:xfrm>
          <a:prstGeom prst="straightConnector1">
            <a:avLst/>
          </a:prstGeom>
          <a:noFill/>
          <a:ln w="19050" cap="flat" cmpd="sng">
            <a:solidFill>
              <a:schemeClr val="dk1"/>
            </a:solidFill>
            <a:prstDash val="solid"/>
            <a:round/>
            <a:headEnd type="none" w="med" len="med"/>
            <a:tailEnd type="none" w="med" len="med"/>
          </a:ln>
        </p:spPr>
      </p:cxnSp>
      <p:sp>
        <p:nvSpPr>
          <p:cNvPr id="44" name="Google Shape;44;p6"/>
          <p:cNvSpPr/>
          <p:nvPr/>
        </p:nvSpPr>
        <p:spPr>
          <a:xfrm rot="-5400000">
            <a:off x="8139665" y="4099296"/>
            <a:ext cx="855776" cy="113150"/>
          </a:xfrm>
          <a:prstGeom prst="rect">
            <a:avLst/>
          </a:prstGeom>
        </p:spPr>
        <p:txBody>
          <a:bodyPr>
            <a:prstTxWarp prst="textPlain">
              <a:avLst/>
            </a:prstTxWarp>
          </a:bodyPr>
          <a:lstStyle/>
          <a:p>
            <a:pPr lvl="0" algn="ctr"/>
            <a:r>
              <a:rPr b="0" i="0">
                <a:ln>
                  <a:noFill/>
                </a:ln>
                <a:solidFill>
                  <a:schemeClr val="dk1"/>
                </a:solidFill>
                <a:latin typeface="Darker Grotesque;900"/>
              </a:rPr>
              <a:t>MEDICINE</a:t>
            </a:r>
          </a:p>
        </p:txBody>
      </p:sp>
      <p:sp>
        <p:nvSpPr>
          <p:cNvPr id="45" name="Google Shape;45;p6"/>
          <p:cNvSpPr/>
          <p:nvPr/>
        </p:nvSpPr>
        <p:spPr>
          <a:xfrm rot="5400000" flipH="1">
            <a:off x="8231490" y="4099296"/>
            <a:ext cx="855776" cy="113150"/>
          </a:xfrm>
          <a:prstGeom prst="rect">
            <a:avLst/>
          </a:prstGeom>
        </p:spPr>
        <p:txBody>
          <a:bodyPr>
            <a:prstTxWarp prst="textPlain">
              <a:avLst/>
            </a:prstTxWarp>
          </a:bodyPr>
          <a:lstStyle/>
          <a:p>
            <a:pPr lvl="0" algn="ctr"/>
            <a:r>
              <a:rPr b="0" i="0">
                <a:ln>
                  <a:noFill/>
                </a:ln>
                <a:solidFill>
                  <a:schemeClr val="dk1"/>
                </a:solidFill>
                <a:latin typeface="Darker Grotesque;900"/>
              </a:rPr>
              <a:t>MEDICINE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dk1"/>
        </a:solidFill>
        <a:effectLst/>
      </p:bgPr>
    </p:bg>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720000" y="445025"/>
            <a:ext cx="7704000" cy="7005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3000"/>
              <a:buNone/>
              <a:defRPr sz="3800" b="1">
                <a:solidFill>
                  <a:schemeClr val="l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8" name="Google Shape;48;p7"/>
          <p:cNvSpPr txBox="1">
            <a:spLocks noGrp="1"/>
          </p:cNvSpPr>
          <p:nvPr>
            <p:ph type="body" idx="1"/>
          </p:nvPr>
        </p:nvSpPr>
        <p:spPr>
          <a:xfrm>
            <a:off x="726450" y="1526075"/>
            <a:ext cx="4015200" cy="26097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rgbClr val="434343"/>
              </a:buClr>
              <a:buSzPts val="1400"/>
              <a:buChar char="●"/>
              <a:defRPr sz="1400">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cxnSp>
        <p:nvCxnSpPr>
          <p:cNvPr id="49" name="Google Shape;49;p7"/>
          <p:cNvCxnSpPr/>
          <p:nvPr/>
        </p:nvCxnSpPr>
        <p:spPr>
          <a:xfrm>
            <a:off x="-30900" y="4585175"/>
            <a:ext cx="4494900" cy="0"/>
          </a:xfrm>
          <a:prstGeom prst="straightConnector1">
            <a:avLst/>
          </a:prstGeom>
          <a:noFill/>
          <a:ln w="19050" cap="flat" cmpd="sng">
            <a:solidFill>
              <a:schemeClr val="lt1"/>
            </a:solidFill>
            <a:prstDash val="solid"/>
            <a:round/>
            <a:headEnd type="none" w="med" len="med"/>
            <a:tailEnd type="none" w="med" len="med"/>
          </a:ln>
        </p:spPr>
      </p:cxnSp>
      <p:cxnSp>
        <p:nvCxnSpPr>
          <p:cNvPr id="50" name="Google Shape;50;p7"/>
          <p:cNvCxnSpPr/>
          <p:nvPr/>
        </p:nvCxnSpPr>
        <p:spPr>
          <a:xfrm rot="10800000">
            <a:off x="8610900" y="-11400"/>
            <a:ext cx="0" cy="3550500"/>
          </a:xfrm>
          <a:prstGeom prst="straightConnector1">
            <a:avLst/>
          </a:prstGeom>
          <a:noFill/>
          <a:ln w="19050" cap="flat" cmpd="sng">
            <a:solidFill>
              <a:schemeClr val="lt1"/>
            </a:solidFill>
            <a:prstDash val="solid"/>
            <a:round/>
            <a:headEnd type="none" w="med" len="med"/>
            <a:tailEnd type="none" w="med" len="med"/>
          </a:ln>
        </p:spPr>
      </p:cxnSp>
      <p:sp>
        <p:nvSpPr>
          <p:cNvPr id="51" name="Google Shape;51;p7"/>
          <p:cNvSpPr/>
          <p:nvPr/>
        </p:nvSpPr>
        <p:spPr>
          <a:xfrm rot="-5400000">
            <a:off x="8139665" y="4099296"/>
            <a:ext cx="855776" cy="113150"/>
          </a:xfrm>
          <a:prstGeom prst="rect">
            <a:avLst/>
          </a:prstGeom>
        </p:spPr>
        <p:txBody>
          <a:bodyPr>
            <a:prstTxWarp prst="textPlain">
              <a:avLst/>
            </a:prstTxWarp>
          </a:bodyPr>
          <a:lstStyle/>
          <a:p>
            <a:pPr lvl="0" algn="ctr"/>
            <a:r>
              <a:rPr b="0" i="0">
                <a:ln>
                  <a:noFill/>
                </a:ln>
                <a:solidFill>
                  <a:schemeClr val="lt1"/>
                </a:solidFill>
                <a:latin typeface="Darker Grotesque;900"/>
              </a:rPr>
              <a:t>MEDICINE</a:t>
            </a:r>
          </a:p>
        </p:txBody>
      </p:sp>
      <p:sp>
        <p:nvSpPr>
          <p:cNvPr id="52" name="Google Shape;52;p7"/>
          <p:cNvSpPr/>
          <p:nvPr/>
        </p:nvSpPr>
        <p:spPr>
          <a:xfrm rot="5400000" flipH="1">
            <a:off x="8231490" y="4099296"/>
            <a:ext cx="855776" cy="113150"/>
          </a:xfrm>
          <a:prstGeom prst="rect">
            <a:avLst/>
          </a:prstGeom>
        </p:spPr>
        <p:txBody>
          <a:bodyPr>
            <a:prstTxWarp prst="textPlain">
              <a:avLst/>
            </a:prstTxWarp>
          </a:bodyPr>
          <a:lstStyle/>
          <a:p>
            <a:pPr lvl="0" algn="ctr"/>
            <a:r>
              <a:rPr b="0" i="0">
                <a:ln>
                  <a:noFill/>
                </a:ln>
                <a:solidFill>
                  <a:schemeClr val="lt1"/>
                </a:solidFill>
                <a:latin typeface="Darker Grotesque;900"/>
              </a:rPr>
              <a:t>MEDICINE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2351925" y="539500"/>
            <a:ext cx="6367800" cy="2529300"/>
          </a:xfrm>
          <a:prstGeom prst="rect">
            <a:avLst/>
          </a:prstGeom>
          <a:ln>
            <a:noFill/>
          </a:ln>
        </p:spPr>
        <p:txBody>
          <a:bodyPr spcFirstLastPara="1" wrap="square" lIns="91425" tIns="91425" rIns="91425" bIns="91425" anchor="ctr" anchorCtr="0">
            <a:noAutofit/>
          </a:bodyPr>
          <a:lstStyle>
            <a:lvl1pPr lvl="0" algn="r">
              <a:spcBef>
                <a:spcPts val="0"/>
              </a:spcBef>
              <a:spcAft>
                <a:spcPts val="0"/>
              </a:spcAft>
              <a:buSzPts val="6000"/>
              <a:buNone/>
              <a:defRPr sz="7700" b="1"/>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cxnSp>
        <p:nvCxnSpPr>
          <p:cNvPr id="55" name="Google Shape;55;p8"/>
          <p:cNvCxnSpPr/>
          <p:nvPr/>
        </p:nvCxnSpPr>
        <p:spPr>
          <a:xfrm>
            <a:off x="6252525" y="4585187"/>
            <a:ext cx="3147300" cy="0"/>
          </a:xfrm>
          <a:prstGeom prst="straightConnector1">
            <a:avLst/>
          </a:prstGeom>
          <a:noFill/>
          <a:ln w="19050" cap="flat" cmpd="sng">
            <a:solidFill>
              <a:schemeClr val="dk1"/>
            </a:solidFill>
            <a:prstDash val="solid"/>
            <a:round/>
            <a:headEnd type="none" w="med" len="med"/>
            <a:tailEnd type="none" w="med" len="med"/>
          </a:ln>
        </p:spPr>
      </p:cxnSp>
      <p:cxnSp>
        <p:nvCxnSpPr>
          <p:cNvPr id="56" name="Google Shape;56;p8"/>
          <p:cNvCxnSpPr/>
          <p:nvPr/>
        </p:nvCxnSpPr>
        <p:spPr>
          <a:xfrm rot="10800000">
            <a:off x="561900" y="-55350"/>
            <a:ext cx="0" cy="2996400"/>
          </a:xfrm>
          <a:prstGeom prst="straightConnector1">
            <a:avLst/>
          </a:prstGeom>
          <a:noFill/>
          <a:ln w="19050" cap="flat" cmpd="sng">
            <a:solidFill>
              <a:schemeClr val="dk1"/>
            </a:solidFill>
            <a:prstDash val="solid"/>
            <a:round/>
            <a:headEnd type="none" w="med" len="med"/>
            <a:tailEnd type="none" w="med" len="med"/>
          </a:ln>
        </p:spPr>
      </p:cxnSp>
      <p:sp>
        <p:nvSpPr>
          <p:cNvPr id="57" name="Google Shape;57;p8"/>
          <p:cNvSpPr/>
          <p:nvPr/>
        </p:nvSpPr>
        <p:spPr>
          <a:xfrm rot="-5400000">
            <a:off x="-237726" y="3775638"/>
            <a:ext cx="1502315" cy="113926"/>
          </a:xfrm>
          <a:prstGeom prst="rect">
            <a:avLst/>
          </a:prstGeom>
        </p:spPr>
        <p:txBody>
          <a:bodyPr>
            <a:prstTxWarp prst="textPlain">
              <a:avLst/>
            </a:prstTxWarp>
          </a:bodyPr>
          <a:lstStyle/>
          <a:p>
            <a:pPr lvl="0" algn="ctr"/>
            <a:r>
              <a:rPr b="0" i="0">
                <a:ln>
                  <a:noFill/>
                </a:ln>
                <a:solidFill>
                  <a:schemeClr val="dk1"/>
                </a:solidFill>
                <a:latin typeface="Darker Grotesque;900"/>
              </a:rPr>
              <a:t>AWESOME WORDS</a:t>
            </a:r>
          </a:p>
        </p:txBody>
      </p:sp>
      <p:sp>
        <p:nvSpPr>
          <p:cNvPr id="58" name="Google Shape;58;p8"/>
          <p:cNvSpPr/>
          <p:nvPr/>
        </p:nvSpPr>
        <p:spPr>
          <a:xfrm rot="5400000" flipH="1">
            <a:off x="-146677" y="3775638"/>
            <a:ext cx="1502315" cy="113926"/>
          </a:xfrm>
          <a:prstGeom prst="rect">
            <a:avLst/>
          </a:prstGeom>
        </p:spPr>
        <p:txBody>
          <a:bodyPr>
            <a:prstTxWarp prst="textPlain">
              <a:avLst/>
            </a:prstTxWarp>
          </a:bodyPr>
          <a:lstStyle/>
          <a:p>
            <a:pPr lvl="0" algn="ctr"/>
            <a:r>
              <a:rPr b="0" i="0">
                <a:ln>
                  <a:noFill/>
                </a:ln>
                <a:solidFill>
                  <a:schemeClr val="dk1"/>
                </a:solidFill>
                <a:latin typeface="Darker Grotesque;900"/>
              </a:rPr>
              <a:t>AWESOME WORDS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9"/>
        <p:cNvGrpSpPr/>
        <p:nvPr/>
      </p:nvGrpSpPr>
      <p:grpSpPr>
        <a:xfrm>
          <a:off x="0" y="0"/>
          <a:ext cx="0" cy="0"/>
          <a:chOff x="0" y="0"/>
          <a:chExt cx="0" cy="0"/>
        </a:xfrm>
      </p:grpSpPr>
      <p:sp>
        <p:nvSpPr>
          <p:cNvPr id="60" name="Google Shape;60;p9"/>
          <p:cNvSpPr txBox="1">
            <a:spLocks noGrp="1"/>
          </p:cNvSpPr>
          <p:nvPr>
            <p:ph type="title"/>
          </p:nvPr>
        </p:nvSpPr>
        <p:spPr>
          <a:xfrm>
            <a:off x="685650" y="695351"/>
            <a:ext cx="5033100" cy="9666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3600"/>
              <a:buNone/>
              <a:defRPr sz="5400" b="1"/>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1" name="Google Shape;61;p9"/>
          <p:cNvSpPr txBox="1">
            <a:spLocks noGrp="1"/>
          </p:cNvSpPr>
          <p:nvPr>
            <p:ph type="subTitle" idx="1"/>
          </p:nvPr>
        </p:nvSpPr>
        <p:spPr>
          <a:xfrm>
            <a:off x="713225" y="2497025"/>
            <a:ext cx="3490200" cy="155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cxnSp>
        <p:nvCxnSpPr>
          <p:cNvPr id="62" name="Google Shape;62;p9"/>
          <p:cNvCxnSpPr/>
          <p:nvPr/>
        </p:nvCxnSpPr>
        <p:spPr>
          <a:xfrm>
            <a:off x="-131600" y="4585175"/>
            <a:ext cx="2957400" cy="0"/>
          </a:xfrm>
          <a:prstGeom prst="straightConnector1">
            <a:avLst/>
          </a:prstGeom>
          <a:noFill/>
          <a:ln w="19050" cap="flat" cmpd="sng">
            <a:solidFill>
              <a:schemeClr val="dk1"/>
            </a:solidFill>
            <a:prstDash val="solid"/>
            <a:round/>
            <a:headEnd type="none" w="med" len="med"/>
            <a:tailEnd type="none" w="med" len="med"/>
          </a:ln>
        </p:spPr>
      </p:cxnSp>
      <p:cxnSp>
        <p:nvCxnSpPr>
          <p:cNvPr id="63" name="Google Shape;63;p9"/>
          <p:cNvCxnSpPr/>
          <p:nvPr/>
        </p:nvCxnSpPr>
        <p:spPr>
          <a:xfrm rot="10800000">
            <a:off x="8610911" y="-11346"/>
            <a:ext cx="0" cy="3203100"/>
          </a:xfrm>
          <a:prstGeom prst="straightConnector1">
            <a:avLst/>
          </a:prstGeom>
          <a:noFill/>
          <a:ln w="19050" cap="flat" cmpd="sng">
            <a:solidFill>
              <a:schemeClr val="dk1"/>
            </a:solidFill>
            <a:prstDash val="solid"/>
            <a:round/>
            <a:headEnd type="none" w="med" len="med"/>
            <a:tailEnd type="none" w="med" len="med"/>
          </a:ln>
        </p:spPr>
      </p:cxnSp>
      <p:sp>
        <p:nvSpPr>
          <p:cNvPr id="64" name="Google Shape;64;p9"/>
          <p:cNvSpPr/>
          <p:nvPr/>
        </p:nvSpPr>
        <p:spPr>
          <a:xfrm rot="-5400000">
            <a:off x="7925478" y="3877702"/>
            <a:ext cx="1284925" cy="113926"/>
          </a:xfrm>
          <a:prstGeom prst="rect">
            <a:avLst/>
          </a:prstGeom>
        </p:spPr>
        <p:txBody>
          <a:bodyPr>
            <a:prstTxWarp prst="textPlain">
              <a:avLst/>
            </a:prstTxWarp>
          </a:bodyPr>
          <a:lstStyle/>
          <a:p>
            <a:pPr lvl="0" algn="ctr"/>
            <a:r>
              <a:rPr b="0" i="0">
                <a:ln>
                  <a:noFill/>
                </a:ln>
                <a:solidFill>
                  <a:schemeClr val="dk1"/>
                </a:solidFill>
                <a:latin typeface="Darker Grotesque;900"/>
              </a:rPr>
              <a:t>INTRODUCTION</a:t>
            </a:r>
          </a:p>
        </p:txBody>
      </p:sp>
      <p:sp>
        <p:nvSpPr>
          <p:cNvPr id="65" name="Google Shape;65;p9"/>
          <p:cNvSpPr/>
          <p:nvPr/>
        </p:nvSpPr>
        <p:spPr>
          <a:xfrm rot="5400000" flipH="1">
            <a:off x="8016527" y="3877702"/>
            <a:ext cx="1284925" cy="113926"/>
          </a:xfrm>
          <a:prstGeom prst="rect">
            <a:avLst/>
          </a:prstGeom>
        </p:spPr>
        <p:txBody>
          <a:bodyPr>
            <a:prstTxWarp prst="textPlain">
              <a:avLst/>
            </a:prstTxWarp>
          </a:bodyPr>
          <a:lstStyle/>
          <a:p>
            <a:pPr lvl="0" algn="ctr"/>
            <a:r>
              <a:rPr b="0" i="0">
                <a:ln>
                  <a:noFill/>
                </a:ln>
                <a:solidFill>
                  <a:schemeClr val="dk1"/>
                </a:solidFill>
                <a:latin typeface="Darker Grotesque;900"/>
              </a:rPr>
              <a:t>INTRODUCTION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6"/>
        <p:cNvGrpSpPr/>
        <p:nvPr/>
      </p:nvGrpSpPr>
      <p:grpSpPr>
        <a:xfrm>
          <a:off x="0" y="0"/>
          <a:ext cx="0" cy="0"/>
          <a:chOff x="0" y="0"/>
          <a:chExt cx="0" cy="0"/>
        </a:xfrm>
      </p:grpSpPr>
      <p:sp>
        <p:nvSpPr>
          <p:cNvPr id="67" name="Google Shape;67;p10"/>
          <p:cNvSpPr txBox="1">
            <a:spLocks noGrp="1"/>
          </p:cNvSpPr>
          <p:nvPr>
            <p:ph type="title"/>
          </p:nvPr>
        </p:nvSpPr>
        <p:spPr>
          <a:xfrm>
            <a:off x="3556000" y="576300"/>
            <a:ext cx="4675800" cy="1506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sz="3800" b="1"/>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68" name="Google Shape;68;p10"/>
          <p:cNvSpPr/>
          <p:nvPr/>
        </p:nvSpPr>
        <p:spPr>
          <a:xfrm rot="-5400000">
            <a:off x="8139665" y="4099296"/>
            <a:ext cx="855776" cy="113150"/>
          </a:xfrm>
          <a:prstGeom prst="rect">
            <a:avLst/>
          </a:prstGeom>
        </p:spPr>
        <p:txBody>
          <a:bodyPr>
            <a:prstTxWarp prst="textPlain">
              <a:avLst/>
            </a:prstTxWarp>
          </a:bodyPr>
          <a:lstStyle/>
          <a:p>
            <a:pPr lvl="0" algn="ctr"/>
            <a:r>
              <a:rPr b="0" i="0">
                <a:ln>
                  <a:noFill/>
                </a:ln>
                <a:solidFill>
                  <a:schemeClr val="dk1"/>
                </a:solidFill>
                <a:latin typeface="Darker Grotesque;900"/>
              </a:rPr>
              <a:t>MEDICINE</a:t>
            </a:r>
          </a:p>
        </p:txBody>
      </p:sp>
      <p:sp>
        <p:nvSpPr>
          <p:cNvPr id="69" name="Google Shape;69;p10"/>
          <p:cNvSpPr/>
          <p:nvPr/>
        </p:nvSpPr>
        <p:spPr>
          <a:xfrm rot="5400000" flipH="1">
            <a:off x="8231490" y="4099296"/>
            <a:ext cx="855776" cy="113150"/>
          </a:xfrm>
          <a:prstGeom prst="rect">
            <a:avLst/>
          </a:prstGeom>
        </p:spPr>
        <p:txBody>
          <a:bodyPr>
            <a:prstTxWarp prst="textPlain">
              <a:avLst/>
            </a:prstTxWarp>
          </a:bodyPr>
          <a:lstStyle/>
          <a:p>
            <a:pPr lvl="0" algn="ctr"/>
            <a:r>
              <a:rPr b="0" i="0">
                <a:ln>
                  <a:noFill/>
                </a:ln>
                <a:solidFill>
                  <a:schemeClr val="dk1"/>
                </a:solidFill>
                <a:latin typeface="Darker Grotesque;900"/>
              </a:rPr>
              <a:t>MEDICINE</a:t>
            </a:r>
          </a:p>
        </p:txBody>
      </p:sp>
      <p:cxnSp>
        <p:nvCxnSpPr>
          <p:cNvPr id="70" name="Google Shape;70;p10"/>
          <p:cNvCxnSpPr/>
          <p:nvPr/>
        </p:nvCxnSpPr>
        <p:spPr>
          <a:xfrm rot="10800000">
            <a:off x="8610900" y="-11300"/>
            <a:ext cx="0" cy="3524400"/>
          </a:xfrm>
          <a:prstGeom prst="straightConnector1">
            <a:avLst/>
          </a:prstGeom>
          <a:noFill/>
          <a:ln w="19050" cap="flat" cmpd="sng">
            <a:solidFill>
              <a:schemeClr val="dk1"/>
            </a:solidFill>
            <a:prstDash val="solid"/>
            <a:round/>
            <a:headEnd type="none" w="med" len="med"/>
            <a:tailEnd type="none" w="med" len="med"/>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slideLayout" Target="../slideLayouts/slideLayout18.xml" /><Relationship Id="rId26" Type="http://schemas.openxmlformats.org/officeDocument/2006/relationships/slideLayout" Target="../slideLayouts/slideLayout26.xml" /><Relationship Id="rId3" Type="http://schemas.openxmlformats.org/officeDocument/2006/relationships/slideLayout" Target="../slideLayouts/slideLayout3.xml" /><Relationship Id="rId21" Type="http://schemas.openxmlformats.org/officeDocument/2006/relationships/slideLayout" Target="../slideLayouts/slideLayout21.xml" /><Relationship Id="rId34" Type="http://schemas.openxmlformats.org/officeDocument/2006/relationships/slideLayout" Target="../slideLayouts/slideLayout34.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5" Type="http://schemas.openxmlformats.org/officeDocument/2006/relationships/slideLayout" Target="../slideLayouts/slideLayout25.xml" /><Relationship Id="rId33" Type="http://schemas.openxmlformats.org/officeDocument/2006/relationships/slideLayout" Target="../slideLayouts/slideLayout33.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20" Type="http://schemas.openxmlformats.org/officeDocument/2006/relationships/slideLayout" Target="../slideLayouts/slideLayout20.xml" /><Relationship Id="rId29" Type="http://schemas.openxmlformats.org/officeDocument/2006/relationships/slideLayout" Target="../slideLayouts/slideLayout29.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24" Type="http://schemas.openxmlformats.org/officeDocument/2006/relationships/slideLayout" Target="../slideLayouts/slideLayout24.xml" /><Relationship Id="rId32" Type="http://schemas.openxmlformats.org/officeDocument/2006/relationships/slideLayout" Target="../slideLayouts/slideLayout32.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23" Type="http://schemas.openxmlformats.org/officeDocument/2006/relationships/slideLayout" Target="../slideLayouts/slideLayout23.xml" /><Relationship Id="rId28" Type="http://schemas.openxmlformats.org/officeDocument/2006/relationships/slideLayout" Target="../slideLayouts/slideLayout28.xml" /><Relationship Id="rId36" Type="http://schemas.openxmlformats.org/officeDocument/2006/relationships/theme" Target="../theme/theme1.xml" /><Relationship Id="rId10" Type="http://schemas.openxmlformats.org/officeDocument/2006/relationships/slideLayout" Target="../slideLayouts/slideLayout10.xml" /><Relationship Id="rId19" Type="http://schemas.openxmlformats.org/officeDocument/2006/relationships/slideLayout" Target="../slideLayouts/slideLayout19.xml" /><Relationship Id="rId31" Type="http://schemas.openxmlformats.org/officeDocument/2006/relationships/slideLayout" Target="../slideLayouts/slideLayout31.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 Id="rId22" Type="http://schemas.openxmlformats.org/officeDocument/2006/relationships/slideLayout" Target="../slideLayouts/slideLayout22.xml" /><Relationship Id="rId27" Type="http://schemas.openxmlformats.org/officeDocument/2006/relationships/slideLayout" Target="../slideLayouts/slideLayout27.xml" /><Relationship Id="rId30" Type="http://schemas.openxmlformats.org/officeDocument/2006/relationships/slideLayout" Target="../slideLayouts/slideLayout30.xml" /><Relationship Id="rId35" Type="http://schemas.openxmlformats.org/officeDocument/2006/relationships/slideLayout" Target="../slideLayouts/slideLayout35.xml" /></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 /><Relationship Id="rId1" Type="http://schemas.openxmlformats.org/officeDocument/2006/relationships/slideLayout" Target="../slideLayouts/slideLayout36.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Darker Grotesque Black"/>
              <a:buNone/>
              <a:defRPr sz="3000">
                <a:solidFill>
                  <a:schemeClr val="dk1"/>
                </a:solidFill>
                <a:latin typeface="Darker Grotesque Black"/>
                <a:ea typeface="Darker Grotesque Black"/>
                <a:cs typeface="Darker Grotesque Black"/>
                <a:sym typeface="Darker Grotesque Black"/>
              </a:defRPr>
            </a:lvl1pPr>
            <a:lvl2pPr lvl="1" rtl="0">
              <a:spcBef>
                <a:spcPts val="0"/>
              </a:spcBef>
              <a:spcAft>
                <a:spcPts val="0"/>
              </a:spcAft>
              <a:buClr>
                <a:schemeClr val="dk1"/>
              </a:buClr>
              <a:buSzPts val="3000"/>
              <a:buFont typeface="Darker Grotesque Black"/>
              <a:buNone/>
              <a:defRPr sz="3000">
                <a:solidFill>
                  <a:schemeClr val="dk1"/>
                </a:solidFill>
                <a:latin typeface="Darker Grotesque Black"/>
                <a:ea typeface="Darker Grotesque Black"/>
                <a:cs typeface="Darker Grotesque Black"/>
                <a:sym typeface="Darker Grotesque Black"/>
              </a:defRPr>
            </a:lvl2pPr>
            <a:lvl3pPr lvl="2" rtl="0">
              <a:spcBef>
                <a:spcPts val="0"/>
              </a:spcBef>
              <a:spcAft>
                <a:spcPts val="0"/>
              </a:spcAft>
              <a:buClr>
                <a:schemeClr val="dk1"/>
              </a:buClr>
              <a:buSzPts val="3000"/>
              <a:buFont typeface="Darker Grotesque Black"/>
              <a:buNone/>
              <a:defRPr sz="3000">
                <a:solidFill>
                  <a:schemeClr val="dk1"/>
                </a:solidFill>
                <a:latin typeface="Darker Grotesque Black"/>
                <a:ea typeface="Darker Grotesque Black"/>
                <a:cs typeface="Darker Grotesque Black"/>
                <a:sym typeface="Darker Grotesque Black"/>
              </a:defRPr>
            </a:lvl3pPr>
            <a:lvl4pPr lvl="3" rtl="0">
              <a:spcBef>
                <a:spcPts val="0"/>
              </a:spcBef>
              <a:spcAft>
                <a:spcPts val="0"/>
              </a:spcAft>
              <a:buClr>
                <a:schemeClr val="dk1"/>
              </a:buClr>
              <a:buSzPts val="3000"/>
              <a:buFont typeface="Darker Grotesque Black"/>
              <a:buNone/>
              <a:defRPr sz="3000">
                <a:solidFill>
                  <a:schemeClr val="dk1"/>
                </a:solidFill>
                <a:latin typeface="Darker Grotesque Black"/>
                <a:ea typeface="Darker Grotesque Black"/>
                <a:cs typeface="Darker Grotesque Black"/>
                <a:sym typeface="Darker Grotesque Black"/>
              </a:defRPr>
            </a:lvl4pPr>
            <a:lvl5pPr lvl="4" rtl="0">
              <a:spcBef>
                <a:spcPts val="0"/>
              </a:spcBef>
              <a:spcAft>
                <a:spcPts val="0"/>
              </a:spcAft>
              <a:buClr>
                <a:schemeClr val="dk1"/>
              </a:buClr>
              <a:buSzPts val="3000"/>
              <a:buFont typeface="Darker Grotesque Black"/>
              <a:buNone/>
              <a:defRPr sz="3000">
                <a:solidFill>
                  <a:schemeClr val="dk1"/>
                </a:solidFill>
                <a:latin typeface="Darker Grotesque Black"/>
                <a:ea typeface="Darker Grotesque Black"/>
                <a:cs typeface="Darker Grotesque Black"/>
                <a:sym typeface="Darker Grotesque Black"/>
              </a:defRPr>
            </a:lvl5pPr>
            <a:lvl6pPr lvl="5" rtl="0">
              <a:spcBef>
                <a:spcPts val="0"/>
              </a:spcBef>
              <a:spcAft>
                <a:spcPts val="0"/>
              </a:spcAft>
              <a:buClr>
                <a:schemeClr val="dk1"/>
              </a:buClr>
              <a:buSzPts val="3000"/>
              <a:buFont typeface="Darker Grotesque Black"/>
              <a:buNone/>
              <a:defRPr sz="3000">
                <a:solidFill>
                  <a:schemeClr val="dk1"/>
                </a:solidFill>
                <a:latin typeface="Darker Grotesque Black"/>
                <a:ea typeface="Darker Grotesque Black"/>
                <a:cs typeface="Darker Grotesque Black"/>
                <a:sym typeface="Darker Grotesque Black"/>
              </a:defRPr>
            </a:lvl6pPr>
            <a:lvl7pPr lvl="6" rtl="0">
              <a:spcBef>
                <a:spcPts val="0"/>
              </a:spcBef>
              <a:spcAft>
                <a:spcPts val="0"/>
              </a:spcAft>
              <a:buClr>
                <a:schemeClr val="dk1"/>
              </a:buClr>
              <a:buSzPts val="3000"/>
              <a:buFont typeface="Darker Grotesque Black"/>
              <a:buNone/>
              <a:defRPr sz="3000">
                <a:solidFill>
                  <a:schemeClr val="dk1"/>
                </a:solidFill>
                <a:latin typeface="Darker Grotesque Black"/>
                <a:ea typeface="Darker Grotesque Black"/>
                <a:cs typeface="Darker Grotesque Black"/>
                <a:sym typeface="Darker Grotesque Black"/>
              </a:defRPr>
            </a:lvl7pPr>
            <a:lvl8pPr lvl="7" rtl="0">
              <a:spcBef>
                <a:spcPts val="0"/>
              </a:spcBef>
              <a:spcAft>
                <a:spcPts val="0"/>
              </a:spcAft>
              <a:buClr>
                <a:schemeClr val="dk1"/>
              </a:buClr>
              <a:buSzPts val="3000"/>
              <a:buFont typeface="Darker Grotesque Black"/>
              <a:buNone/>
              <a:defRPr sz="3000">
                <a:solidFill>
                  <a:schemeClr val="dk1"/>
                </a:solidFill>
                <a:latin typeface="Darker Grotesque Black"/>
                <a:ea typeface="Darker Grotesque Black"/>
                <a:cs typeface="Darker Grotesque Black"/>
                <a:sym typeface="Darker Grotesque Black"/>
              </a:defRPr>
            </a:lvl8pPr>
            <a:lvl9pPr lvl="8" rtl="0">
              <a:spcBef>
                <a:spcPts val="0"/>
              </a:spcBef>
              <a:spcAft>
                <a:spcPts val="0"/>
              </a:spcAft>
              <a:buClr>
                <a:schemeClr val="dk1"/>
              </a:buClr>
              <a:buSzPts val="3000"/>
              <a:buFont typeface="Darker Grotesque Black"/>
              <a:buNone/>
              <a:defRPr sz="3000">
                <a:solidFill>
                  <a:schemeClr val="dk1"/>
                </a:solidFill>
                <a:latin typeface="Darker Grotesque Black"/>
                <a:ea typeface="Darker Grotesque Black"/>
                <a:cs typeface="Darker Grotesque Black"/>
                <a:sym typeface="Darker Grotesque Black"/>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Manrope"/>
              <a:buChar char="●"/>
              <a:defRPr>
                <a:solidFill>
                  <a:schemeClr val="dk1"/>
                </a:solidFill>
                <a:latin typeface="Manrope"/>
                <a:ea typeface="Manrope"/>
                <a:cs typeface="Manrope"/>
                <a:sym typeface="Manrope"/>
              </a:defRPr>
            </a:lvl1pPr>
            <a:lvl2pPr marL="914400" lvl="1" indent="-317500">
              <a:lnSpc>
                <a:spcPct val="115000"/>
              </a:lnSpc>
              <a:spcBef>
                <a:spcPts val="1600"/>
              </a:spcBef>
              <a:spcAft>
                <a:spcPts val="0"/>
              </a:spcAft>
              <a:buClr>
                <a:schemeClr val="dk1"/>
              </a:buClr>
              <a:buSzPts val="1400"/>
              <a:buFont typeface="Manrope"/>
              <a:buChar char="○"/>
              <a:defRPr>
                <a:solidFill>
                  <a:schemeClr val="dk1"/>
                </a:solidFill>
                <a:latin typeface="Manrope"/>
                <a:ea typeface="Manrope"/>
                <a:cs typeface="Manrope"/>
                <a:sym typeface="Manrope"/>
              </a:defRPr>
            </a:lvl2pPr>
            <a:lvl3pPr marL="1371600" lvl="2" indent="-317500">
              <a:lnSpc>
                <a:spcPct val="115000"/>
              </a:lnSpc>
              <a:spcBef>
                <a:spcPts val="1600"/>
              </a:spcBef>
              <a:spcAft>
                <a:spcPts val="0"/>
              </a:spcAft>
              <a:buClr>
                <a:schemeClr val="dk1"/>
              </a:buClr>
              <a:buSzPts val="1400"/>
              <a:buFont typeface="Manrope"/>
              <a:buChar char="■"/>
              <a:defRPr>
                <a:solidFill>
                  <a:schemeClr val="dk1"/>
                </a:solidFill>
                <a:latin typeface="Manrope"/>
                <a:ea typeface="Manrope"/>
                <a:cs typeface="Manrope"/>
                <a:sym typeface="Manrope"/>
              </a:defRPr>
            </a:lvl3pPr>
            <a:lvl4pPr marL="1828800" lvl="3" indent="-317500">
              <a:lnSpc>
                <a:spcPct val="115000"/>
              </a:lnSpc>
              <a:spcBef>
                <a:spcPts val="1600"/>
              </a:spcBef>
              <a:spcAft>
                <a:spcPts val="0"/>
              </a:spcAft>
              <a:buClr>
                <a:schemeClr val="dk1"/>
              </a:buClr>
              <a:buSzPts val="1400"/>
              <a:buFont typeface="Manrope"/>
              <a:buChar char="●"/>
              <a:defRPr>
                <a:solidFill>
                  <a:schemeClr val="dk1"/>
                </a:solidFill>
                <a:latin typeface="Manrope"/>
                <a:ea typeface="Manrope"/>
                <a:cs typeface="Manrope"/>
                <a:sym typeface="Manrope"/>
              </a:defRPr>
            </a:lvl4pPr>
            <a:lvl5pPr marL="2286000" lvl="4" indent="-317500">
              <a:lnSpc>
                <a:spcPct val="115000"/>
              </a:lnSpc>
              <a:spcBef>
                <a:spcPts val="1600"/>
              </a:spcBef>
              <a:spcAft>
                <a:spcPts val="0"/>
              </a:spcAft>
              <a:buClr>
                <a:schemeClr val="dk1"/>
              </a:buClr>
              <a:buSzPts val="1400"/>
              <a:buFont typeface="Manrope"/>
              <a:buChar char="○"/>
              <a:defRPr>
                <a:solidFill>
                  <a:schemeClr val="dk1"/>
                </a:solidFill>
                <a:latin typeface="Manrope"/>
                <a:ea typeface="Manrope"/>
                <a:cs typeface="Manrope"/>
                <a:sym typeface="Manrope"/>
              </a:defRPr>
            </a:lvl5pPr>
            <a:lvl6pPr marL="2743200" lvl="5" indent="-317500">
              <a:lnSpc>
                <a:spcPct val="115000"/>
              </a:lnSpc>
              <a:spcBef>
                <a:spcPts val="1600"/>
              </a:spcBef>
              <a:spcAft>
                <a:spcPts val="0"/>
              </a:spcAft>
              <a:buClr>
                <a:schemeClr val="dk1"/>
              </a:buClr>
              <a:buSzPts val="1400"/>
              <a:buFont typeface="Manrope"/>
              <a:buChar char="■"/>
              <a:defRPr>
                <a:solidFill>
                  <a:schemeClr val="dk1"/>
                </a:solidFill>
                <a:latin typeface="Manrope"/>
                <a:ea typeface="Manrope"/>
                <a:cs typeface="Manrope"/>
                <a:sym typeface="Manrope"/>
              </a:defRPr>
            </a:lvl6pPr>
            <a:lvl7pPr marL="3200400" lvl="6" indent="-317500">
              <a:lnSpc>
                <a:spcPct val="115000"/>
              </a:lnSpc>
              <a:spcBef>
                <a:spcPts val="1600"/>
              </a:spcBef>
              <a:spcAft>
                <a:spcPts val="0"/>
              </a:spcAft>
              <a:buClr>
                <a:schemeClr val="dk1"/>
              </a:buClr>
              <a:buSzPts val="1400"/>
              <a:buFont typeface="Manrope"/>
              <a:buChar char="●"/>
              <a:defRPr>
                <a:solidFill>
                  <a:schemeClr val="dk1"/>
                </a:solidFill>
                <a:latin typeface="Manrope"/>
                <a:ea typeface="Manrope"/>
                <a:cs typeface="Manrope"/>
                <a:sym typeface="Manrope"/>
              </a:defRPr>
            </a:lvl7pPr>
            <a:lvl8pPr marL="3657600" lvl="7" indent="-317500">
              <a:lnSpc>
                <a:spcPct val="115000"/>
              </a:lnSpc>
              <a:spcBef>
                <a:spcPts val="1600"/>
              </a:spcBef>
              <a:spcAft>
                <a:spcPts val="0"/>
              </a:spcAft>
              <a:buClr>
                <a:schemeClr val="dk1"/>
              </a:buClr>
              <a:buSzPts val="1400"/>
              <a:buFont typeface="Manrope"/>
              <a:buChar char="○"/>
              <a:defRPr>
                <a:solidFill>
                  <a:schemeClr val="dk1"/>
                </a:solidFill>
                <a:latin typeface="Manrope"/>
                <a:ea typeface="Manrope"/>
                <a:cs typeface="Manrope"/>
                <a:sym typeface="Manrope"/>
              </a:defRPr>
            </a:lvl8pPr>
            <a:lvl9pPr marL="4114800" lvl="8" indent="-317500">
              <a:lnSpc>
                <a:spcPct val="115000"/>
              </a:lnSpc>
              <a:spcBef>
                <a:spcPts val="1600"/>
              </a:spcBef>
              <a:spcAft>
                <a:spcPts val="1600"/>
              </a:spcAft>
              <a:buClr>
                <a:schemeClr val="dk1"/>
              </a:buClr>
              <a:buSzPts val="1400"/>
              <a:buFont typeface="Manrope"/>
              <a:buChar char="■"/>
              <a:defRPr>
                <a:solidFill>
                  <a:schemeClr val="dk1"/>
                </a:solidFill>
                <a:latin typeface="Manrope"/>
                <a:ea typeface="Manrope"/>
                <a:cs typeface="Manrope"/>
                <a:sym typeface="Manrop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5" r:id="rId3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0E2A47"/>
        </a:solidFill>
        <a:effectLst/>
      </p:bgPr>
    </p:bg>
    <p:spTree>
      <p:nvGrpSpPr>
        <p:cNvPr id="1" name="Shape 283"/>
        <p:cNvGrpSpPr/>
        <p:nvPr/>
      </p:nvGrpSpPr>
      <p:grpSpPr>
        <a:xfrm>
          <a:off x="0" y="0"/>
          <a:ext cx="0" cy="0"/>
          <a:chOff x="0" y="0"/>
          <a:chExt cx="0" cy="0"/>
        </a:xfrm>
      </p:grpSpPr>
      <p:sp>
        <p:nvSpPr>
          <p:cNvPr id="284" name="Google Shape;284;p36"/>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285" name="Google Shape;285;p36"/>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682"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9.xml" /><Relationship Id="rId1" Type="http://schemas.openxmlformats.org/officeDocument/2006/relationships/slideLayout" Target="../slideLayouts/slideLayout30.xml" /><Relationship Id="rId6" Type="http://schemas.openxmlformats.org/officeDocument/2006/relationships/image" Target="../media/image100.png" /><Relationship Id="rId5" Type="http://schemas.openxmlformats.org/officeDocument/2006/relationships/customXml" Target="../ink/ink1.xml" /><Relationship Id="rId4" Type="http://schemas.openxmlformats.org/officeDocument/2006/relationships/image" Target="../media/image9.jpeg" /></Relationships>
</file>

<file path=ppt/slides/_rels/slide11.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notesSlide" Target="../notesSlides/notesSlide10.xml" /><Relationship Id="rId1" Type="http://schemas.openxmlformats.org/officeDocument/2006/relationships/slideLayout" Target="../slideLayouts/slideLayout13.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 /></Relationships>
</file>

<file path=ppt/slides/_rels/slide14.xml.rels><?xml version="1.0" encoding="UTF-8" standalone="yes"?>
<Relationships xmlns="http://schemas.openxmlformats.org/package/2006/relationships"><Relationship Id="rId2" Type="http://schemas.openxmlformats.org/officeDocument/2006/relationships/image" Target="../media/image11.png" /><Relationship Id="rId1" Type="http://schemas.openxmlformats.org/officeDocument/2006/relationships/slideLayout" Target="../slideLayouts/slideLayout11.xml" /></Relationships>
</file>

<file path=ppt/slides/_rels/slide15.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11.xml" /></Relationships>
</file>

<file path=ppt/slides/_rels/slide16.xml.rels><?xml version="1.0" encoding="UTF-8" standalone="yes"?>
<Relationships xmlns="http://schemas.openxmlformats.org/package/2006/relationships"><Relationship Id="rId2" Type="http://schemas.openxmlformats.org/officeDocument/2006/relationships/image" Target="../media/image13.png" /><Relationship Id="rId1" Type="http://schemas.openxmlformats.org/officeDocument/2006/relationships/slideLayout" Target="../slideLayouts/slideLayout11.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 /></Relationships>
</file>

<file path=ppt/slides/_rels/slide18.xml.rels><?xml version="1.0" encoding="UTF-8" standalone="yes"?>
<Relationships xmlns="http://schemas.openxmlformats.org/package/2006/relationships"><Relationship Id="rId3" Type="http://schemas.openxmlformats.org/officeDocument/2006/relationships/image" Target="../media/image14.jpg" /><Relationship Id="rId2" Type="http://schemas.openxmlformats.org/officeDocument/2006/relationships/notesSlide" Target="../notesSlides/notesSlide11.xml" /><Relationship Id="rId1" Type="http://schemas.openxmlformats.org/officeDocument/2006/relationships/slideLayout" Target="../slideLayouts/slideLayout9.xml" /></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3.xml" /><Relationship Id="rId1" Type="http://schemas.openxmlformats.org/officeDocument/2006/relationships/slideLayout" Target="../slideLayouts/slideLayout23.xml" /></Relationships>
</file>

<file path=ppt/slides/_rels/slide4.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4.xml" /><Relationship Id="rId1" Type="http://schemas.openxmlformats.org/officeDocument/2006/relationships/slideLayout" Target="../slideLayouts/slideLayout8.xml" /><Relationship Id="rId4" Type="http://schemas.openxmlformats.org/officeDocument/2006/relationships/image" Target="../media/image4.png" /></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14.xml" /></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7.xml" /><Relationship Id="rId1" Type="http://schemas.openxmlformats.org/officeDocument/2006/relationships/slideLayout" Target="../slideLayouts/slideLayout6.xml" /><Relationship Id="rId4" Type="http://schemas.openxmlformats.org/officeDocument/2006/relationships/image" Target="../media/image6.jpeg" /></Relationships>
</file>

<file path=ppt/slides/_rels/slide8.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notesSlide" Target="../notesSlides/notesSlide8.xml" /><Relationship Id="rId1" Type="http://schemas.openxmlformats.org/officeDocument/2006/relationships/slideLayout" Target="../slideLayouts/slideLayout22.xml" /><Relationship Id="rId4" Type="http://schemas.openxmlformats.org/officeDocument/2006/relationships/image" Target="../media/image8.jpeg"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pic>
        <p:nvPicPr>
          <p:cNvPr id="291" name="Google Shape;291;p38"/>
          <p:cNvPicPr preferRelativeResize="0"/>
          <p:nvPr/>
        </p:nvPicPr>
        <p:blipFill rotWithShape="1">
          <a:blip r:embed="rId3">
            <a:alphaModFix/>
          </a:blip>
          <a:srcRect l="4879"/>
          <a:stretch/>
        </p:blipFill>
        <p:spPr>
          <a:xfrm>
            <a:off x="3413550" y="1192400"/>
            <a:ext cx="4868823" cy="3411599"/>
          </a:xfrm>
          <a:prstGeom prst="rect">
            <a:avLst/>
          </a:prstGeom>
          <a:noFill/>
          <a:ln>
            <a:noFill/>
          </a:ln>
        </p:spPr>
      </p:pic>
      <p:sp>
        <p:nvSpPr>
          <p:cNvPr id="292" name="Google Shape;292;p38"/>
          <p:cNvSpPr txBox="1">
            <a:spLocks noGrp="1"/>
          </p:cNvSpPr>
          <p:nvPr>
            <p:ph type="ctrTitle"/>
          </p:nvPr>
        </p:nvSpPr>
        <p:spPr>
          <a:xfrm>
            <a:off x="650250" y="758100"/>
            <a:ext cx="4872900" cy="210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Dyspepsia </a:t>
            </a:r>
            <a:endParaRPr dirty="0"/>
          </a:p>
        </p:txBody>
      </p:sp>
      <p:sp>
        <p:nvSpPr>
          <p:cNvPr id="2" name="TextBox 1">
            <a:extLst>
              <a:ext uri="{FF2B5EF4-FFF2-40B4-BE49-F238E27FC236}">
                <a16:creationId xmlns:a16="http://schemas.microsoft.com/office/drawing/2014/main" id="{AF00969F-1B9E-034C-405A-7620E7F06B91}"/>
              </a:ext>
            </a:extLst>
          </p:cNvPr>
          <p:cNvSpPr txBox="1"/>
          <p:nvPr/>
        </p:nvSpPr>
        <p:spPr>
          <a:xfrm rot="10800000" flipV="1">
            <a:off x="0" y="3000257"/>
            <a:ext cx="3599021" cy="1569660"/>
          </a:xfrm>
          <a:prstGeom prst="rect">
            <a:avLst/>
          </a:prstGeom>
          <a:noFill/>
        </p:spPr>
        <p:txBody>
          <a:bodyPr wrap="square" rtlCol="0">
            <a:spAutoFit/>
          </a:bodyPr>
          <a:lstStyle/>
          <a:p>
            <a:pPr algn="l"/>
            <a:r>
              <a:rPr lang="ar-SA" sz="2400" b="1" dirty="0">
                <a:solidFill>
                  <a:srgbClr val="C00000"/>
                </a:solidFill>
              </a:rPr>
              <a:t>Made by  : rahaf amer al-nawiseh </a:t>
            </a:r>
          </a:p>
          <a:p>
            <a:pPr algn="l"/>
            <a:r>
              <a:rPr lang="ar-SA" sz="2400" b="1" dirty="0">
                <a:solidFill>
                  <a:srgbClr val="C00000"/>
                </a:solidFill>
              </a:rPr>
              <a:t>Supervised by : Dr.abeer Al-habarneh</a:t>
            </a:r>
            <a:endParaRPr lang="en-US" sz="2400" b="1" dirty="0">
              <a:solidFill>
                <a:srgbClr val="C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pic>
        <p:nvPicPr>
          <p:cNvPr id="3" name="Google Shape;384;p47">
            <a:extLst>
              <a:ext uri="{FF2B5EF4-FFF2-40B4-BE49-F238E27FC236}">
                <a16:creationId xmlns:a16="http://schemas.microsoft.com/office/drawing/2014/main" id="{CC9D9D35-8B0D-5349-F8B4-2ED13224142F}"/>
              </a:ext>
            </a:extLst>
          </p:cNvPr>
          <p:cNvPicPr preferRelativeResize="0"/>
          <p:nvPr/>
        </p:nvPicPr>
        <p:blipFill rotWithShape="1">
          <a:blip r:embed="rId3">
            <a:alphaModFix/>
          </a:blip>
          <a:srcRect l="1846" t="1752" r="49697" b="10620"/>
          <a:stretch/>
        </p:blipFill>
        <p:spPr>
          <a:xfrm flipH="1">
            <a:off x="6015398" y="0"/>
            <a:ext cx="3128602" cy="5143500"/>
          </a:xfrm>
          <a:prstGeom prst="rect">
            <a:avLst/>
          </a:prstGeom>
          <a:noFill/>
          <a:ln>
            <a:noFill/>
          </a:ln>
        </p:spPr>
      </p:pic>
      <p:pic>
        <p:nvPicPr>
          <p:cNvPr id="8" name="Picture 7">
            <a:extLst>
              <a:ext uri="{FF2B5EF4-FFF2-40B4-BE49-F238E27FC236}">
                <a16:creationId xmlns:a16="http://schemas.microsoft.com/office/drawing/2014/main" id="{8F330A5E-7E2D-9F85-37C7-6376A63E06CF}"/>
              </a:ext>
            </a:extLst>
          </p:cNvPr>
          <p:cNvPicPr>
            <a:picLocks noChangeAspect="1"/>
          </p:cNvPicPr>
          <p:nvPr/>
        </p:nvPicPr>
        <p:blipFill>
          <a:blip r:embed="rId4"/>
          <a:stretch>
            <a:fillRect/>
          </a:stretch>
        </p:blipFill>
        <p:spPr>
          <a:xfrm>
            <a:off x="0" y="0"/>
            <a:ext cx="6053049" cy="5143500"/>
          </a:xfrm>
          <a:prstGeom prst="rect">
            <a:avLst/>
          </a:prstGeom>
        </p:spPr>
      </p:pic>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5CA7DA25-4371-D9E7-AF38-F61F6FEAA3F9}"/>
                  </a:ext>
                </a:extLst>
              </p14:cNvPr>
              <p14:cNvContentPartPr/>
              <p14:nvPr/>
            </p14:nvContentPartPr>
            <p14:xfrm>
              <a:off x="-498960" y="2360880"/>
              <a:ext cx="78120" cy="457920"/>
            </p14:xfrm>
          </p:contentPart>
        </mc:Choice>
        <mc:Fallback xmlns="">
          <p:pic>
            <p:nvPicPr>
              <p:cNvPr id="2" name="Ink 1">
                <a:extLst>
                  <a:ext uri="{FF2B5EF4-FFF2-40B4-BE49-F238E27FC236}">
                    <a16:creationId xmlns:a16="http://schemas.microsoft.com/office/drawing/2014/main" id="{5CA7DA25-4371-D9E7-AF38-F61F6FEAA3F9}"/>
                  </a:ext>
                </a:extLst>
              </p:cNvPr>
              <p:cNvPicPr/>
              <p:nvPr/>
            </p:nvPicPr>
            <p:blipFill>
              <a:blip r:embed="rId6"/>
              <a:stretch>
                <a:fillRect/>
              </a:stretch>
            </p:blipFill>
            <p:spPr>
              <a:xfrm>
                <a:off x="-508320" y="2351520"/>
                <a:ext cx="96480" cy="476640"/>
              </a:xfrm>
              <a:prstGeom prst="rect">
                <a:avLst/>
              </a:prstGeom>
            </p:spPr>
          </p:pic>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pic>
        <p:nvPicPr>
          <p:cNvPr id="457" name="Google Shape;457;p52"/>
          <p:cNvPicPr preferRelativeResize="0"/>
          <p:nvPr/>
        </p:nvPicPr>
        <p:blipFill rotWithShape="1">
          <a:blip r:embed="rId3">
            <a:alphaModFix/>
          </a:blip>
          <a:srcRect l="22919" r="1982"/>
          <a:stretch/>
        </p:blipFill>
        <p:spPr>
          <a:xfrm>
            <a:off x="0" y="3191435"/>
            <a:ext cx="2142565" cy="1952065"/>
          </a:xfrm>
          <a:prstGeom prst="rect">
            <a:avLst/>
          </a:prstGeom>
          <a:noFill/>
          <a:ln>
            <a:noFill/>
          </a:ln>
        </p:spPr>
      </p:pic>
      <p:sp>
        <p:nvSpPr>
          <p:cNvPr id="3" name="Title 1">
            <a:extLst>
              <a:ext uri="{FF2B5EF4-FFF2-40B4-BE49-F238E27FC236}">
                <a16:creationId xmlns:a16="http://schemas.microsoft.com/office/drawing/2014/main" id="{ABAEA8A0-541E-886D-33CE-3189FAA9F15C}"/>
              </a:ext>
            </a:extLst>
          </p:cNvPr>
          <p:cNvSpPr txBox="1">
            <a:spLocks/>
          </p:cNvSpPr>
          <p:nvPr/>
        </p:nvSpPr>
        <p:spPr>
          <a:xfrm>
            <a:off x="0" y="0"/>
            <a:ext cx="6858000" cy="657922"/>
          </a:xfrm>
          <a:prstGeom prst="rect">
            <a:avLst/>
          </a:prstGeom>
          <a:noFill/>
          <a:ln>
            <a:noFill/>
          </a:ln>
        </p:spPr>
        <p:txBody>
          <a:bodyPr spcFirstLastPara="1" wrap="square" lIns="91425" tIns="91425" rIns="91425" bIns="91425" anchor="t" anchorCtr="0">
            <a:normAutofit fontScale="92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Darker Grotesque Black"/>
              <a:buNone/>
              <a:defRPr sz="3800" b="1" i="0" u="none" strike="noStrike" cap="none">
                <a:solidFill>
                  <a:schemeClr val="lt1"/>
                </a:solidFill>
                <a:latin typeface="Darker Grotesque Black"/>
                <a:ea typeface="Darker Grotesque Black"/>
                <a:cs typeface="Darker Grotesque Black"/>
                <a:sym typeface="Darker Grotesque Black"/>
              </a:defRPr>
            </a:lvl1pPr>
            <a:lvl2pPr marR="0" lvl="1" algn="r" rtl="0">
              <a:lnSpc>
                <a:spcPct val="100000"/>
              </a:lnSpc>
              <a:spcBef>
                <a:spcPts val="0"/>
              </a:spcBef>
              <a:spcAft>
                <a:spcPts val="0"/>
              </a:spcAft>
              <a:buClr>
                <a:schemeClr val="dk1"/>
              </a:buClr>
              <a:buSzPts val="3000"/>
              <a:buFont typeface="Darker Grotesque Black"/>
              <a:buNone/>
              <a:defRPr sz="3000" b="0" i="0" u="none" strike="noStrike" cap="none">
                <a:solidFill>
                  <a:schemeClr val="dk1"/>
                </a:solidFill>
                <a:latin typeface="Darker Grotesque Black"/>
                <a:ea typeface="Darker Grotesque Black"/>
                <a:cs typeface="Darker Grotesque Black"/>
                <a:sym typeface="Darker Grotesque Black"/>
              </a:defRPr>
            </a:lvl2pPr>
            <a:lvl3pPr marR="0" lvl="2" algn="r" rtl="0">
              <a:lnSpc>
                <a:spcPct val="100000"/>
              </a:lnSpc>
              <a:spcBef>
                <a:spcPts val="0"/>
              </a:spcBef>
              <a:spcAft>
                <a:spcPts val="0"/>
              </a:spcAft>
              <a:buClr>
                <a:schemeClr val="dk1"/>
              </a:buClr>
              <a:buSzPts val="3000"/>
              <a:buFont typeface="Darker Grotesque Black"/>
              <a:buNone/>
              <a:defRPr sz="3000" b="0" i="0" u="none" strike="noStrike" cap="none">
                <a:solidFill>
                  <a:schemeClr val="dk1"/>
                </a:solidFill>
                <a:latin typeface="Darker Grotesque Black"/>
                <a:ea typeface="Darker Grotesque Black"/>
                <a:cs typeface="Darker Grotesque Black"/>
                <a:sym typeface="Darker Grotesque Black"/>
              </a:defRPr>
            </a:lvl3pPr>
            <a:lvl4pPr marR="0" lvl="3" algn="r" rtl="0">
              <a:lnSpc>
                <a:spcPct val="100000"/>
              </a:lnSpc>
              <a:spcBef>
                <a:spcPts val="0"/>
              </a:spcBef>
              <a:spcAft>
                <a:spcPts val="0"/>
              </a:spcAft>
              <a:buClr>
                <a:schemeClr val="dk1"/>
              </a:buClr>
              <a:buSzPts val="3000"/>
              <a:buFont typeface="Darker Grotesque Black"/>
              <a:buNone/>
              <a:defRPr sz="3000" b="0" i="0" u="none" strike="noStrike" cap="none">
                <a:solidFill>
                  <a:schemeClr val="dk1"/>
                </a:solidFill>
                <a:latin typeface="Darker Grotesque Black"/>
                <a:ea typeface="Darker Grotesque Black"/>
                <a:cs typeface="Darker Grotesque Black"/>
                <a:sym typeface="Darker Grotesque Black"/>
              </a:defRPr>
            </a:lvl4pPr>
            <a:lvl5pPr marR="0" lvl="4" algn="r" rtl="0">
              <a:lnSpc>
                <a:spcPct val="100000"/>
              </a:lnSpc>
              <a:spcBef>
                <a:spcPts val="0"/>
              </a:spcBef>
              <a:spcAft>
                <a:spcPts val="0"/>
              </a:spcAft>
              <a:buClr>
                <a:schemeClr val="dk1"/>
              </a:buClr>
              <a:buSzPts val="3000"/>
              <a:buFont typeface="Darker Grotesque Black"/>
              <a:buNone/>
              <a:defRPr sz="3000" b="0" i="0" u="none" strike="noStrike" cap="none">
                <a:solidFill>
                  <a:schemeClr val="dk1"/>
                </a:solidFill>
                <a:latin typeface="Darker Grotesque Black"/>
                <a:ea typeface="Darker Grotesque Black"/>
                <a:cs typeface="Darker Grotesque Black"/>
                <a:sym typeface="Darker Grotesque Black"/>
              </a:defRPr>
            </a:lvl5pPr>
            <a:lvl6pPr marR="0" lvl="5" algn="r" rtl="0">
              <a:lnSpc>
                <a:spcPct val="100000"/>
              </a:lnSpc>
              <a:spcBef>
                <a:spcPts val="0"/>
              </a:spcBef>
              <a:spcAft>
                <a:spcPts val="0"/>
              </a:spcAft>
              <a:buClr>
                <a:schemeClr val="dk1"/>
              </a:buClr>
              <a:buSzPts val="3000"/>
              <a:buFont typeface="Darker Grotesque Black"/>
              <a:buNone/>
              <a:defRPr sz="3000" b="0" i="0" u="none" strike="noStrike" cap="none">
                <a:solidFill>
                  <a:schemeClr val="dk1"/>
                </a:solidFill>
                <a:latin typeface="Darker Grotesque Black"/>
                <a:ea typeface="Darker Grotesque Black"/>
                <a:cs typeface="Darker Grotesque Black"/>
                <a:sym typeface="Darker Grotesque Black"/>
              </a:defRPr>
            </a:lvl6pPr>
            <a:lvl7pPr marR="0" lvl="6" algn="r" rtl="0">
              <a:lnSpc>
                <a:spcPct val="100000"/>
              </a:lnSpc>
              <a:spcBef>
                <a:spcPts val="0"/>
              </a:spcBef>
              <a:spcAft>
                <a:spcPts val="0"/>
              </a:spcAft>
              <a:buClr>
                <a:schemeClr val="dk1"/>
              </a:buClr>
              <a:buSzPts val="3000"/>
              <a:buFont typeface="Darker Grotesque Black"/>
              <a:buNone/>
              <a:defRPr sz="3000" b="0" i="0" u="none" strike="noStrike" cap="none">
                <a:solidFill>
                  <a:schemeClr val="dk1"/>
                </a:solidFill>
                <a:latin typeface="Darker Grotesque Black"/>
                <a:ea typeface="Darker Grotesque Black"/>
                <a:cs typeface="Darker Grotesque Black"/>
                <a:sym typeface="Darker Grotesque Black"/>
              </a:defRPr>
            </a:lvl7pPr>
            <a:lvl8pPr marR="0" lvl="7" algn="r" rtl="0">
              <a:lnSpc>
                <a:spcPct val="100000"/>
              </a:lnSpc>
              <a:spcBef>
                <a:spcPts val="0"/>
              </a:spcBef>
              <a:spcAft>
                <a:spcPts val="0"/>
              </a:spcAft>
              <a:buClr>
                <a:schemeClr val="dk1"/>
              </a:buClr>
              <a:buSzPts val="3000"/>
              <a:buFont typeface="Darker Grotesque Black"/>
              <a:buNone/>
              <a:defRPr sz="3000" b="0" i="0" u="none" strike="noStrike" cap="none">
                <a:solidFill>
                  <a:schemeClr val="dk1"/>
                </a:solidFill>
                <a:latin typeface="Darker Grotesque Black"/>
                <a:ea typeface="Darker Grotesque Black"/>
                <a:cs typeface="Darker Grotesque Black"/>
                <a:sym typeface="Darker Grotesque Black"/>
              </a:defRPr>
            </a:lvl8pPr>
            <a:lvl9pPr marR="0" lvl="8" algn="r" rtl="0">
              <a:lnSpc>
                <a:spcPct val="100000"/>
              </a:lnSpc>
              <a:spcBef>
                <a:spcPts val="0"/>
              </a:spcBef>
              <a:spcAft>
                <a:spcPts val="0"/>
              </a:spcAft>
              <a:buClr>
                <a:schemeClr val="dk1"/>
              </a:buClr>
              <a:buSzPts val="3000"/>
              <a:buFont typeface="Darker Grotesque Black"/>
              <a:buNone/>
              <a:defRPr sz="3000" b="0" i="0" u="none" strike="noStrike" cap="none">
                <a:solidFill>
                  <a:schemeClr val="dk1"/>
                </a:solidFill>
                <a:latin typeface="Darker Grotesque Black"/>
                <a:ea typeface="Darker Grotesque Black"/>
                <a:cs typeface="Darker Grotesque Black"/>
                <a:sym typeface="Darker Grotesque Black"/>
              </a:defRPr>
            </a:lvl9pPr>
          </a:lstStyle>
          <a:p>
            <a:pPr algn="ctr"/>
            <a:r>
              <a:rPr lang="en-US" sz="4000" kern="0" dirty="0">
                <a:latin typeface="+mn-lt"/>
              </a:rPr>
              <a:t>Investigations </a:t>
            </a:r>
          </a:p>
        </p:txBody>
      </p:sp>
      <p:sp>
        <p:nvSpPr>
          <p:cNvPr id="4" name="Content Placeholder 2">
            <a:extLst>
              <a:ext uri="{FF2B5EF4-FFF2-40B4-BE49-F238E27FC236}">
                <a16:creationId xmlns:a16="http://schemas.microsoft.com/office/drawing/2014/main" id="{3D51EA38-E45D-B214-89E7-92C91011F1D0}"/>
              </a:ext>
            </a:extLst>
          </p:cNvPr>
          <p:cNvSpPr txBox="1">
            <a:spLocks/>
          </p:cNvSpPr>
          <p:nvPr/>
        </p:nvSpPr>
        <p:spPr>
          <a:xfrm>
            <a:off x="2106705" y="430305"/>
            <a:ext cx="6858000" cy="4377017"/>
          </a:xfrm>
          <a:prstGeom prst="rect">
            <a:avLst/>
          </a:prstGeom>
          <a:noFill/>
          <a:ln>
            <a:noFill/>
          </a:ln>
        </p:spPr>
        <p:txBody>
          <a:bodyPr spcFirstLastPara="1" wrap="square" lIns="91425" tIns="91425" rIns="91425" bIns="91425" anchor="t" anchorCtr="0">
            <a:normAutofit lnSpcReduction="10000"/>
          </a:bodyPr>
          <a:lstStyle>
            <a:defPPr marR="0" lvl="0" algn="l" rtl="0">
              <a:lnSpc>
                <a:spcPct val="100000"/>
              </a:lnSpc>
              <a:spcBef>
                <a:spcPts val="0"/>
              </a:spcBef>
              <a:spcAft>
                <a:spcPts val="0"/>
              </a:spcAft>
            </a:defPPr>
            <a:lvl1pPr marL="457200" marR="0" lvl="0" indent="-317500" algn="r" rtl="0">
              <a:lnSpc>
                <a:spcPct val="100000"/>
              </a:lnSpc>
              <a:spcBef>
                <a:spcPts val="0"/>
              </a:spcBef>
              <a:spcAft>
                <a:spcPts val="0"/>
              </a:spcAft>
              <a:buClr>
                <a:schemeClr val="dk1"/>
              </a:buClr>
              <a:buSzPts val="1400"/>
              <a:buFont typeface="Manrope"/>
              <a:buNone/>
              <a:defRPr sz="1400" b="0" i="0" u="none" strike="noStrike" cap="none">
                <a:solidFill>
                  <a:schemeClr val="lt1"/>
                </a:solidFill>
                <a:latin typeface="Manrope"/>
                <a:ea typeface="Manrope"/>
                <a:cs typeface="Manrope"/>
                <a:sym typeface="Manrope"/>
              </a:defRPr>
            </a:lvl1pPr>
            <a:lvl2pPr marL="914400" marR="0" lvl="1" indent="-317500" algn="r" rtl="0">
              <a:lnSpc>
                <a:spcPct val="100000"/>
              </a:lnSpc>
              <a:spcBef>
                <a:spcPts val="0"/>
              </a:spcBef>
              <a:spcAft>
                <a:spcPts val="0"/>
              </a:spcAft>
              <a:buClr>
                <a:schemeClr val="dk1"/>
              </a:buClr>
              <a:buSzPts val="1400"/>
              <a:buFont typeface="Manrope"/>
              <a:buNone/>
              <a:defRPr sz="1400" b="0" i="0" u="none" strike="noStrike" cap="none">
                <a:solidFill>
                  <a:schemeClr val="dk1"/>
                </a:solidFill>
                <a:latin typeface="Manrope"/>
                <a:ea typeface="Manrope"/>
                <a:cs typeface="Manrope"/>
                <a:sym typeface="Manrope"/>
              </a:defRPr>
            </a:lvl2pPr>
            <a:lvl3pPr marL="1371600" marR="0" lvl="2" indent="-317500" algn="r" rtl="0">
              <a:lnSpc>
                <a:spcPct val="100000"/>
              </a:lnSpc>
              <a:spcBef>
                <a:spcPts val="0"/>
              </a:spcBef>
              <a:spcAft>
                <a:spcPts val="0"/>
              </a:spcAft>
              <a:buClr>
                <a:schemeClr val="dk1"/>
              </a:buClr>
              <a:buSzPts val="1400"/>
              <a:buFont typeface="Manrope"/>
              <a:buNone/>
              <a:defRPr sz="1400" b="0" i="0" u="none" strike="noStrike" cap="none">
                <a:solidFill>
                  <a:schemeClr val="dk1"/>
                </a:solidFill>
                <a:latin typeface="Manrope"/>
                <a:ea typeface="Manrope"/>
                <a:cs typeface="Manrope"/>
                <a:sym typeface="Manrope"/>
              </a:defRPr>
            </a:lvl3pPr>
            <a:lvl4pPr marL="1828800" marR="0" lvl="3" indent="-317500" algn="r" rtl="0">
              <a:lnSpc>
                <a:spcPct val="100000"/>
              </a:lnSpc>
              <a:spcBef>
                <a:spcPts val="0"/>
              </a:spcBef>
              <a:spcAft>
                <a:spcPts val="0"/>
              </a:spcAft>
              <a:buClr>
                <a:schemeClr val="dk1"/>
              </a:buClr>
              <a:buSzPts val="1400"/>
              <a:buFont typeface="Manrope"/>
              <a:buNone/>
              <a:defRPr sz="1400" b="0" i="0" u="none" strike="noStrike" cap="none">
                <a:solidFill>
                  <a:schemeClr val="dk1"/>
                </a:solidFill>
                <a:latin typeface="Manrope"/>
                <a:ea typeface="Manrope"/>
                <a:cs typeface="Manrope"/>
                <a:sym typeface="Manrope"/>
              </a:defRPr>
            </a:lvl4pPr>
            <a:lvl5pPr marL="2286000" marR="0" lvl="4" indent="-317500" algn="r" rtl="0">
              <a:lnSpc>
                <a:spcPct val="100000"/>
              </a:lnSpc>
              <a:spcBef>
                <a:spcPts val="0"/>
              </a:spcBef>
              <a:spcAft>
                <a:spcPts val="0"/>
              </a:spcAft>
              <a:buClr>
                <a:schemeClr val="dk1"/>
              </a:buClr>
              <a:buSzPts val="1400"/>
              <a:buFont typeface="Manrope"/>
              <a:buNone/>
              <a:defRPr sz="1400" b="0" i="0" u="none" strike="noStrike" cap="none">
                <a:solidFill>
                  <a:schemeClr val="dk1"/>
                </a:solidFill>
                <a:latin typeface="Manrope"/>
                <a:ea typeface="Manrope"/>
                <a:cs typeface="Manrope"/>
                <a:sym typeface="Manrope"/>
              </a:defRPr>
            </a:lvl5pPr>
            <a:lvl6pPr marL="2743200" marR="0" lvl="5" indent="-317500" algn="r" rtl="0">
              <a:lnSpc>
                <a:spcPct val="100000"/>
              </a:lnSpc>
              <a:spcBef>
                <a:spcPts val="0"/>
              </a:spcBef>
              <a:spcAft>
                <a:spcPts val="0"/>
              </a:spcAft>
              <a:buClr>
                <a:schemeClr val="dk1"/>
              </a:buClr>
              <a:buSzPts val="1400"/>
              <a:buFont typeface="Manrope"/>
              <a:buNone/>
              <a:defRPr sz="1400" b="0" i="0" u="none" strike="noStrike" cap="none">
                <a:solidFill>
                  <a:schemeClr val="dk1"/>
                </a:solidFill>
                <a:latin typeface="Manrope"/>
                <a:ea typeface="Manrope"/>
                <a:cs typeface="Manrope"/>
                <a:sym typeface="Manrope"/>
              </a:defRPr>
            </a:lvl6pPr>
            <a:lvl7pPr marL="3200400" marR="0" lvl="6" indent="-317500" algn="r" rtl="0">
              <a:lnSpc>
                <a:spcPct val="100000"/>
              </a:lnSpc>
              <a:spcBef>
                <a:spcPts val="0"/>
              </a:spcBef>
              <a:spcAft>
                <a:spcPts val="0"/>
              </a:spcAft>
              <a:buClr>
                <a:schemeClr val="dk1"/>
              </a:buClr>
              <a:buSzPts val="1400"/>
              <a:buFont typeface="Manrope"/>
              <a:buNone/>
              <a:defRPr sz="1400" b="0" i="0" u="none" strike="noStrike" cap="none">
                <a:solidFill>
                  <a:schemeClr val="dk1"/>
                </a:solidFill>
                <a:latin typeface="Manrope"/>
                <a:ea typeface="Manrope"/>
                <a:cs typeface="Manrope"/>
                <a:sym typeface="Manrope"/>
              </a:defRPr>
            </a:lvl7pPr>
            <a:lvl8pPr marL="3657600" marR="0" lvl="7" indent="-317500" algn="r" rtl="0">
              <a:lnSpc>
                <a:spcPct val="100000"/>
              </a:lnSpc>
              <a:spcBef>
                <a:spcPts val="0"/>
              </a:spcBef>
              <a:spcAft>
                <a:spcPts val="0"/>
              </a:spcAft>
              <a:buClr>
                <a:schemeClr val="dk1"/>
              </a:buClr>
              <a:buSzPts val="1400"/>
              <a:buFont typeface="Manrope"/>
              <a:buNone/>
              <a:defRPr sz="1400" b="0" i="0" u="none" strike="noStrike" cap="none">
                <a:solidFill>
                  <a:schemeClr val="dk1"/>
                </a:solidFill>
                <a:latin typeface="Manrope"/>
                <a:ea typeface="Manrope"/>
                <a:cs typeface="Manrope"/>
                <a:sym typeface="Manrope"/>
              </a:defRPr>
            </a:lvl8pPr>
            <a:lvl9pPr marL="4114800" marR="0" lvl="8" indent="-317500" algn="r" rtl="0">
              <a:lnSpc>
                <a:spcPct val="100000"/>
              </a:lnSpc>
              <a:spcBef>
                <a:spcPts val="0"/>
              </a:spcBef>
              <a:spcAft>
                <a:spcPts val="0"/>
              </a:spcAft>
              <a:buClr>
                <a:schemeClr val="dk1"/>
              </a:buClr>
              <a:buSzPts val="1400"/>
              <a:buFont typeface="Manrope"/>
              <a:buNone/>
              <a:defRPr sz="1400" b="0" i="0" u="none" strike="noStrike" cap="none">
                <a:solidFill>
                  <a:schemeClr val="dk1"/>
                </a:solidFill>
                <a:latin typeface="Manrope"/>
                <a:ea typeface="Manrope"/>
                <a:cs typeface="Manrope"/>
                <a:sym typeface="Manrope"/>
              </a:defRPr>
            </a:lvl9pPr>
          </a:lstStyle>
          <a:p>
            <a:pPr marL="0" indent="0" algn="l"/>
            <a:r>
              <a:rPr lang="en-US" sz="2000" b="1" kern="0" dirty="0">
                <a:solidFill>
                  <a:schemeClr val="bg1">
                    <a:lumMod val="90000"/>
                  </a:schemeClr>
                </a:solidFill>
                <a:cs typeface="MV Boli" panose="02000500030200090000" pitchFamily="2" charset="0"/>
              </a:rPr>
              <a:t>CBC : anemia or infection.</a:t>
            </a:r>
          </a:p>
          <a:p>
            <a:pPr marL="0" indent="0" algn="l"/>
            <a:r>
              <a:rPr lang="en-US" sz="2000" b="1" kern="0" dirty="0">
                <a:solidFill>
                  <a:schemeClr val="bg1">
                    <a:lumMod val="90000"/>
                  </a:schemeClr>
                </a:solidFill>
                <a:cs typeface="MV Boli" panose="02000500030200090000" pitchFamily="2" charset="0"/>
              </a:rPr>
              <a:t>Non invasive </a:t>
            </a:r>
            <a:r>
              <a:rPr lang="en-US" sz="2000" b="1" kern="0" dirty="0" err="1">
                <a:solidFill>
                  <a:schemeClr val="bg1">
                    <a:lumMod val="90000"/>
                  </a:schemeClr>
                </a:solidFill>
                <a:cs typeface="MV Boli" panose="02000500030200090000" pitchFamily="2" charset="0"/>
              </a:rPr>
              <a:t>H.Pylori</a:t>
            </a:r>
            <a:r>
              <a:rPr lang="en-US" sz="2000" b="1" kern="0" dirty="0">
                <a:solidFill>
                  <a:schemeClr val="bg1">
                    <a:lumMod val="90000"/>
                  </a:schemeClr>
                </a:solidFill>
                <a:cs typeface="MV Boli" panose="02000500030200090000" pitchFamily="2" charset="0"/>
              </a:rPr>
              <a:t> test : urea breath test , stool antigen test.</a:t>
            </a:r>
          </a:p>
          <a:p>
            <a:pPr marL="0" indent="0" algn="l"/>
            <a:r>
              <a:rPr lang="en-US" sz="2000" b="1" kern="0" dirty="0">
                <a:solidFill>
                  <a:schemeClr val="bg1">
                    <a:lumMod val="90000"/>
                  </a:schemeClr>
                </a:solidFill>
                <a:cs typeface="MV Boli" panose="02000500030200090000" pitchFamily="2" charset="0"/>
              </a:rPr>
              <a:t>Liver-associated enzymes &amp; Right upper quadrant ultrasound (if hepatobiliary disease is suspected).</a:t>
            </a:r>
          </a:p>
          <a:p>
            <a:pPr marL="0" indent="0" algn="l"/>
            <a:r>
              <a:rPr lang="en-US" sz="2000" b="1" kern="0" dirty="0">
                <a:solidFill>
                  <a:schemeClr val="bg1">
                    <a:lumMod val="90000"/>
                  </a:schemeClr>
                </a:solidFill>
                <a:cs typeface="MV Boli" panose="02000500030200090000" pitchFamily="2" charset="0"/>
              </a:rPr>
              <a:t>Pancreatic enzymes (if pancreatic disease is suspected).</a:t>
            </a:r>
          </a:p>
          <a:p>
            <a:pPr marL="0" indent="0" algn="l"/>
            <a:r>
              <a:rPr lang="en-US" sz="2000" b="1" kern="0" dirty="0">
                <a:solidFill>
                  <a:schemeClr val="bg1">
                    <a:lumMod val="90000"/>
                  </a:schemeClr>
                </a:solidFill>
                <a:cs typeface="MV Boli" panose="02000500030200090000" pitchFamily="2" charset="0"/>
              </a:rPr>
              <a:t>Patients with nausea, vomiting and epigastric fullness may also have generalized electrolyte imbalances. Therefore, electrolyte measurements should be considered.</a:t>
            </a:r>
          </a:p>
          <a:p>
            <a:pPr marL="0" indent="0" algn="l"/>
            <a:r>
              <a:rPr lang="en-US" sz="2000" b="1" kern="0" dirty="0">
                <a:solidFill>
                  <a:schemeClr val="bg1">
                    <a:lumMod val="90000"/>
                  </a:schemeClr>
                </a:solidFill>
                <a:cs typeface="MV Boli" panose="02000500030200090000" pitchFamily="2" charset="0"/>
              </a:rPr>
              <a:t>Motility studies if </a:t>
            </a:r>
            <a:r>
              <a:rPr lang="en-US" sz="2000" b="1" kern="0" dirty="0" err="1">
                <a:solidFill>
                  <a:schemeClr val="bg1">
                    <a:lumMod val="90000"/>
                  </a:schemeClr>
                </a:solidFill>
                <a:cs typeface="MV Boli" panose="02000500030200090000" pitchFamily="2" charset="0"/>
              </a:rPr>
              <a:t>gastroparesis</a:t>
            </a:r>
            <a:r>
              <a:rPr lang="en-US" sz="2000" b="1" kern="0" dirty="0">
                <a:solidFill>
                  <a:schemeClr val="bg1">
                    <a:lumMod val="90000"/>
                  </a:schemeClr>
                </a:solidFill>
                <a:cs typeface="MV Boli" panose="02000500030200090000" pitchFamily="2" charset="0"/>
              </a:rPr>
              <a:t> is strongly suspected (</a:t>
            </a:r>
            <a:r>
              <a:rPr lang="en-US" sz="2000" b="1" kern="0" dirty="0" err="1">
                <a:solidFill>
                  <a:schemeClr val="bg1">
                    <a:lumMod val="90000"/>
                  </a:schemeClr>
                </a:solidFill>
                <a:cs typeface="MV Boli" panose="02000500030200090000" pitchFamily="2" charset="0"/>
              </a:rPr>
              <a:t>Scintigraphy</a:t>
            </a:r>
            <a:r>
              <a:rPr lang="en-US" sz="2000" b="1" kern="0" dirty="0">
                <a:solidFill>
                  <a:schemeClr val="bg1">
                    <a:lumMod val="90000"/>
                  </a:schemeClr>
                </a:solidFill>
                <a:cs typeface="MV Boli" panose="02000500030200090000" pitchFamily="2" charset="0"/>
              </a:rPr>
              <a:t>)</a:t>
            </a:r>
            <a:br>
              <a:rPr lang="en-US" sz="2000" b="1" kern="0" dirty="0">
                <a:solidFill>
                  <a:srgbClr val="FF0000"/>
                </a:solidFill>
                <a:cs typeface="MV Boli" panose="02000500030200090000" pitchFamily="2" charset="0"/>
              </a:rPr>
            </a:br>
            <a:endParaRPr lang="en-US" sz="2000" b="1" kern="0" dirty="0">
              <a:solidFill>
                <a:srgbClr val="FF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6858000" cy="735980"/>
          </a:xfrm>
        </p:spPr>
        <p:txBody>
          <a:bodyPr anchor="t">
            <a:normAutofit fontScale="90000"/>
          </a:bodyPr>
          <a:lstStyle/>
          <a:p>
            <a:pPr algn="ctr"/>
            <a:r>
              <a:rPr lang="en-US" sz="4000" b="1" dirty="0">
                <a:latin typeface="+mn-lt"/>
              </a:rPr>
              <a:t>Drugs </a:t>
            </a:r>
          </a:p>
        </p:txBody>
      </p:sp>
      <p:sp>
        <p:nvSpPr>
          <p:cNvPr id="3" name="Content Placeholder 2"/>
          <p:cNvSpPr>
            <a:spLocks noGrp="1"/>
          </p:cNvSpPr>
          <p:nvPr>
            <p:ph idx="1"/>
          </p:nvPr>
        </p:nvSpPr>
        <p:spPr>
          <a:xfrm>
            <a:off x="0" y="673227"/>
            <a:ext cx="7687235" cy="4407520"/>
          </a:xfrm>
        </p:spPr>
        <p:txBody>
          <a:bodyPr>
            <a:normAutofit fontScale="77500" lnSpcReduction="20000"/>
          </a:bodyPr>
          <a:lstStyle/>
          <a:p>
            <a:pPr>
              <a:buFont typeface="Wingdings" panose="05000000000000000000" pitchFamily="2" charset="2"/>
              <a:buChar char="v"/>
            </a:pPr>
            <a:r>
              <a:rPr lang="en-US" b="1" dirty="0">
                <a:solidFill>
                  <a:srgbClr val="7030A0"/>
                </a:solidFill>
              </a:rPr>
              <a:t>First line :</a:t>
            </a:r>
          </a:p>
          <a:p>
            <a:pPr>
              <a:buFont typeface="Wingdings" panose="05000000000000000000" pitchFamily="2" charset="2"/>
              <a:buChar char="Ø"/>
            </a:pPr>
            <a:r>
              <a:rPr lang="en-US" b="1" dirty="0">
                <a:solidFill>
                  <a:srgbClr val="FF0000"/>
                </a:solidFill>
              </a:rPr>
              <a:t>Treat H.Pylori if confirmed on testing :</a:t>
            </a:r>
          </a:p>
          <a:p>
            <a:pPr lvl="0">
              <a:lnSpc>
                <a:spcPct val="100000"/>
              </a:lnSpc>
              <a:spcBef>
                <a:spcPts val="600"/>
              </a:spcBef>
              <a:buSzPct val="100000"/>
            </a:pPr>
            <a:r>
              <a:rPr lang="en-US" sz="1600" b="1" dirty="0">
                <a:sym typeface="Constantia"/>
              </a:rPr>
              <a:t>Triple therapies include :</a:t>
            </a:r>
            <a:endParaRPr lang="en-US" b="1" dirty="0"/>
          </a:p>
          <a:p>
            <a:pPr lvl="0">
              <a:lnSpc>
                <a:spcPct val="100000"/>
              </a:lnSpc>
              <a:spcBef>
                <a:spcPts val="600"/>
              </a:spcBef>
              <a:buSzPct val="100000"/>
              <a:buFont typeface="Wingdings" panose="05000000000000000000" pitchFamily="2" charset="2"/>
              <a:buChar char="ü"/>
            </a:pPr>
            <a:r>
              <a:rPr lang="en-US" sz="1600" b="1" dirty="0">
                <a:sym typeface="Constantia"/>
              </a:rPr>
              <a:t>(</a:t>
            </a:r>
            <a:r>
              <a:rPr lang="en-US" sz="1600" b="1" dirty="0">
                <a:solidFill>
                  <a:srgbClr val="FF0000"/>
                </a:solidFill>
                <a:sym typeface="Constantia"/>
              </a:rPr>
              <a:t>O</a:t>
            </a:r>
            <a:r>
              <a:rPr lang="en-US" sz="1600" b="1" dirty="0">
                <a:solidFill>
                  <a:srgbClr val="0070C0"/>
                </a:solidFill>
                <a:sym typeface="Constantia"/>
              </a:rPr>
              <a:t>CL</a:t>
            </a:r>
            <a:r>
              <a:rPr lang="en-US" sz="1600" b="1" dirty="0">
                <a:solidFill>
                  <a:srgbClr val="00B050"/>
                </a:solidFill>
                <a:sym typeface="Constantia"/>
              </a:rPr>
              <a:t>AM</a:t>
            </a:r>
            <a:r>
              <a:rPr lang="en-US" sz="1600" b="1" dirty="0">
                <a:sym typeface="Constantia"/>
              </a:rPr>
              <a:t>) </a:t>
            </a:r>
            <a:r>
              <a:rPr lang="en-US" sz="1600" b="1" dirty="0">
                <a:solidFill>
                  <a:srgbClr val="FF0000"/>
                </a:solidFill>
                <a:sym typeface="Constantia"/>
              </a:rPr>
              <a:t>Omeprazole</a:t>
            </a:r>
            <a:r>
              <a:rPr lang="en-US" sz="1600" b="1" dirty="0">
                <a:sym typeface="Constantia"/>
              </a:rPr>
              <a:t> 20 mg + </a:t>
            </a:r>
            <a:r>
              <a:rPr lang="en-US" sz="1600" b="1" dirty="0">
                <a:solidFill>
                  <a:srgbClr val="0070C0"/>
                </a:solidFill>
                <a:sym typeface="Constantia"/>
              </a:rPr>
              <a:t>Clarithromycin</a:t>
            </a:r>
            <a:r>
              <a:rPr lang="en-US" sz="1600" b="1" dirty="0">
                <a:sym typeface="Constantia"/>
              </a:rPr>
              <a:t> 500 mg and </a:t>
            </a:r>
            <a:r>
              <a:rPr lang="en-US" sz="1600" b="1" dirty="0">
                <a:solidFill>
                  <a:srgbClr val="00B050"/>
                </a:solidFill>
                <a:sym typeface="Constantia"/>
              </a:rPr>
              <a:t>Amoxicillin</a:t>
            </a:r>
            <a:r>
              <a:rPr lang="en-US" sz="1600" b="1" dirty="0">
                <a:sym typeface="Constantia"/>
              </a:rPr>
              <a:t> 1 g – all twice daily.</a:t>
            </a:r>
            <a:endParaRPr lang="en-US" b="1" dirty="0"/>
          </a:p>
          <a:p>
            <a:pPr lvl="0">
              <a:lnSpc>
                <a:spcPct val="100000"/>
              </a:lnSpc>
              <a:spcBef>
                <a:spcPts val="600"/>
              </a:spcBef>
              <a:buSzPct val="100000"/>
              <a:buFont typeface="Wingdings" panose="05000000000000000000" pitchFamily="2" charset="2"/>
              <a:buChar char="ü"/>
            </a:pPr>
            <a:r>
              <a:rPr lang="en-US" sz="1600" b="1" dirty="0">
                <a:sym typeface="Constantia"/>
              </a:rPr>
              <a:t>(</a:t>
            </a:r>
            <a:r>
              <a:rPr lang="en-US" sz="1600" b="1" dirty="0">
                <a:solidFill>
                  <a:srgbClr val="FF0000"/>
                </a:solidFill>
                <a:sym typeface="Constantia"/>
              </a:rPr>
              <a:t>O</a:t>
            </a:r>
            <a:r>
              <a:rPr lang="en-US" sz="1600" b="1" dirty="0">
                <a:solidFill>
                  <a:srgbClr val="0070C0"/>
                </a:solidFill>
                <a:sym typeface="Constantia"/>
              </a:rPr>
              <a:t>CLA</a:t>
            </a:r>
            <a:r>
              <a:rPr lang="en-US" sz="1600" b="1" dirty="0">
                <a:solidFill>
                  <a:srgbClr val="00B050"/>
                </a:solidFill>
                <a:sym typeface="Constantia"/>
              </a:rPr>
              <a:t>M</a:t>
            </a:r>
            <a:r>
              <a:rPr lang="en-US" sz="1600" b="1" dirty="0">
                <a:sym typeface="Constantia"/>
              </a:rPr>
              <a:t>) </a:t>
            </a:r>
            <a:r>
              <a:rPr lang="en-US" sz="1600" b="1" dirty="0">
                <a:solidFill>
                  <a:srgbClr val="FF0000"/>
                </a:solidFill>
                <a:sym typeface="Constantia"/>
              </a:rPr>
              <a:t>Omeprazole</a:t>
            </a:r>
            <a:r>
              <a:rPr lang="en-US" sz="1600" b="1" dirty="0">
                <a:sym typeface="Constantia"/>
              </a:rPr>
              <a:t> 20 mg + </a:t>
            </a:r>
            <a:r>
              <a:rPr lang="en-US" sz="1600" b="1" dirty="0">
                <a:solidFill>
                  <a:srgbClr val="0070C0"/>
                </a:solidFill>
                <a:sym typeface="Constantia"/>
              </a:rPr>
              <a:t>Clarithromycin </a:t>
            </a:r>
            <a:r>
              <a:rPr lang="en-US" sz="1600" b="1" dirty="0">
                <a:sym typeface="Constantia"/>
              </a:rPr>
              <a:t>500 mg + </a:t>
            </a:r>
            <a:r>
              <a:rPr lang="en-US" sz="1600" b="1" dirty="0">
                <a:solidFill>
                  <a:srgbClr val="00B050"/>
                </a:solidFill>
                <a:sym typeface="Constantia"/>
              </a:rPr>
              <a:t>Metronidazole</a:t>
            </a:r>
            <a:r>
              <a:rPr lang="en-US" sz="1600" b="1" dirty="0">
                <a:sym typeface="Constantia"/>
              </a:rPr>
              <a:t> 400 mg – all twice daily.</a:t>
            </a:r>
          </a:p>
          <a:p>
            <a:pPr lvl="0">
              <a:lnSpc>
                <a:spcPct val="100000"/>
              </a:lnSpc>
              <a:spcBef>
                <a:spcPts val="600"/>
              </a:spcBef>
              <a:buSzPct val="100000"/>
            </a:pPr>
            <a:r>
              <a:rPr lang="en-US" sz="1600" b="1" dirty="0">
                <a:sym typeface="Constantia"/>
              </a:rPr>
              <a:t>Quadruple therapy : B</a:t>
            </a:r>
            <a:r>
              <a:rPr lang="en-US" sz="1600" b="1" dirty="0">
                <a:solidFill>
                  <a:srgbClr val="7030A0"/>
                </a:solidFill>
                <a:sym typeface="Constantia"/>
              </a:rPr>
              <a:t>O</a:t>
            </a:r>
            <a:r>
              <a:rPr lang="en-US" sz="1600" b="1" dirty="0">
                <a:solidFill>
                  <a:srgbClr val="00B050"/>
                </a:solidFill>
                <a:sym typeface="Constantia"/>
              </a:rPr>
              <a:t>T</a:t>
            </a:r>
            <a:r>
              <a:rPr lang="en-US" sz="1600" b="1" dirty="0">
                <a:solidFill>
                  <a:srgbClr val="FF0000"/>
                </a:solidFill>
                <a:sym typeface="Constantia"/>
              </a:rPr>
              <a:t>M</a:t>
            </a:r>
          </a:p>
          <a:p>
            <a:pPr lvl="0">
              <a:lnSpc>
                <a:spcPct val="100000"/>
              </a:lnSpc>
              <a:spcBef>
                <a:spcPts val="600"/>
              </a:spcBef>
              <a:buSzPct val="100000"/>
              <a:buFont typeface="Wingdings" panose="05000000000000000000" pitchFamily="2" charset="2"/>
              <a:buChar char="ü"/>
            </a:pPr>
            <a:r>
              <a:rPr lang="en-US" sz="1600" b="1" dirty="0">
                <a:sym typeface="Constantia"/>
              </a:rPr>
              <a:t>In eradication failures Bismuth chelate (120 mg 4× daily), </a:t>
            </a:r>
            <a:r>
              <a:rPr lang="en-US" sz="1600" b="1" dirty="0">
                <a:solidFill>
                  <a:srgbClr val="FF0000"/>
                </a:solidFill>
                <a:sym typeface="Constantia"/>
              </a:rPr>
              <a:t>Metronidazole</a:t>
            </a:r>
            <a:r>
              <a:rPr lang="en-US" sz="1600" b="1" dirty="0">
                <a:sym typeface="Constantia"/>
              </a:rPr>
              <a:t> (400 mg 3× daily), </a:t>
            </a:r>
            <a:r>
              <a:rPr lang="en-US" sz="1600" b="1" dirty="0">
                <a:solidFill>
                  <a:srgbClr val="00B050"/>
                </a:solidFill>
                <a:sym typeface="Constantia"/>
              </a:rPr>
              <a:t>Tetracycline</a:t>
            </a:r>
            <a:r>
              <a:rPr lang="en-US" sz="1600" b="1" dirty="0">
                <a:sym typeface="Constantia"/>
              </a:rPr>
              <a:t> (500 mg 4× daily) and a </a:t>
            </a:r>
            <a:r>
              <a:rPr lang="en-US" sz="1600" b="1" dirty="0">
                <a:solidFill>
                  <a:srgbClr val="7030A0"/>
                </a:solidFill>
                <a:sym typeface="Constantia"/>
              </a:rPr>
              <a:t>PPI (Omeprazole) </a:t>
            </a:r>
            <a:r>
              <a:rPr lang="en-US" sz="1600" b="1" dirty="0">
                <a:sym typeface="Constantia"/>
              </a:rPr>
              <a:t>(20–40 mg 2× daily) for 14 days is used.</a:t>
            </a:r>
            <a:endParaRPr lang="en-US" b="1" dirty="0"/>
          </a:p>
          <a:p>
            <a:pPr>
              <a:buFont typeface="Wingdings" panose="05000000000000000000" pitchFamily="2" charset="2"/>
              <a:buChar char="Ø"/>
            </a:pPr>
            <a:endParaRPr lang="en-US" b="1" dirty="0">
              <a:solidFill>
                <a:srgbClr val="FF0000"/>
              </a:solidFill>
            </a:endParaRPr>
          </a:p>
          <a:p>
            <a:pPr>
              <a:buFont typeface="Wingdings" panose="05000000000000000000" pitchFamily="2" charset="2"/>
              <a:buChar char="Ø"/>
            </a:pPr>
            <a:r>
              <a:rPr lang="en-US" b="1" dirty="0">
                <a:solidFill>
                  <a:srgbClr val="FF0000"/>
                </a:solidFill>
              </a:rPr>
              <a:t>Trial of once daily PPI medication (Omeprazole 20 mg PO QD) or H2RA (Ranitidine 150 mg BID) for up to 8 weeks in patients without alarm symptoms.</a:t>
            </a:r>
          </a:p>
          <a:p>
            <a:pPr>
              <a:buFont typeface="Wingdings" panose="05000000000000000000" pitchFamily="2" charset="2"/>
              <a:buChar char="Ø"/>
            </a:pPr>
            <a:r>
              <a:rPr lang="en-US" b="1" dirty="0">
                <a:solidFill>
                  <a:srgbClr val="FF0000"/>
                </a:solidFill>
              </a:rPr>
              <a:t>This is most effective in Epigastric pain syndrome.</a:t>
            </a:r>
          </a:p>
          <a:p>
            <a:endParaRPr lang="en-US" b="1" dirty="0"/>
          </a:p>
          <a:p>
            <a:pPr>
              <a:buFont typeface="Wingdings" panose="05000000000000000000" pitchFamily="2" charset="2"/>
              <a:buChar char="v"/>
            </a:pPr>
            <a:r>
              <a:rPr lang="en-US" b="1" dirty="0">
                <a:solidFill>
                  <a:srgbClr val="7030A0"/>
                </a:solidFill>
              </a:rPr>
              <a:t>Prokinetics (Metoclopramide , Domperidone , Erythromycin) :</a:t>
            </a:r>
          </a:p>
          <a:p>
            <a:pPr>
              <a:buFont typeface="Wingdings" panose="05000000000000000000" pitchFamily="2" charset="2"/>
              <a:buChar char="Ø"/>
            </a:pPr>
            <a:r>
              <a:rPr lang="en-US" b="1" dirty="0">
                <a:solidFill>
                  <a:srgbClr val="FF0000"/>
                </a:solidFill>
              </a:rPr>
              <a:t>Prokinetics have been proposed as first-line agents in Post-prandial distress syndrome.</a:t>
            </a:r>
          </a:p>
          <a:p>
            <a:pPr>
              <a:buFont typeface="Wingdings" panose="05000000000000000000" pitchFamily="2" charset="2"/>
              <a:buChar char="Ø"/>
            </a:pPr>
            <a:r>
              <a:rPr lang="en-US" b="1" dirty="0">
                <a:solidFill>
                  <a:srgbClr val="FF0000"/>
                </a:solidFill>
              </a:rPr>
              <a:t>Prokinetics should be prescribed at the lowest effective dose to avoid potential side effects.</a:t>
            </a:r>
          </a:p>
          <a:p>
            <a:pPr>
              <a:buFont typeface="Wingdings" panose="05000000000000000000" pitchFamily="2" charset="2"/>
              <a:buChar char="Ø"/>
            </a:pPr>
            <a:r>
              <a:rPr lang="en-US" b="1" dirty="0">
                <a:solidFill>
                  <a:srgbClr val="FF0000"/>
                </a:solidFill>
              </a:rPr>
              <a:t>Use with caution in elderly patients due to side effects of tardive dyskinesia and parkinsonian symptoms.</a:t>
            </a:r>
          </a:p>
          <a:p>
            <a:pPr>
              <a:buFont typeface="Wingdings" panose="05000000000000000000" pitchFamily="2" charset="2"/>
              <a:buChar char="Ø"/>
            </a:pPr>
            <a:r>
              <a:rPr lang="en-US" b="1" dirty="0">
                <a:solidFill>
                  <a:srgbClr val="FF0000"/>
                </a:solidFill>
              </a:rPr>
              <a:t>Erythromycin &amp; Metoclopramide are usually given in Gastroparesis (DM).</a:t>
            </a:r>
          </a:p>
          <a:p>
            <a:endParaRPr lang="en-US" b="1" dirty="0"/>
          </a:p>
          <a:p>
            <a:pPr>
              <a:buFont typeface="Wingdings" panose="05000000000000000000" pitchFamily="2" charset="2"/>
              <a:buChar char="v"/>
            </a:pPr>
            <a:r>
              <a:rPr lang="en-US" b="1" dirty="0">
                <a:solidFill>
                  <a:srgbClr val="7030A0"/>
                </a:solidFill>
              </a:rPr>
              <a:t>Second line :</a:t>
            </a:r>
          </a:p>
          <a:p>
            <a:pPr>
              <a:buFont typeface="Wingdings" panose="05000000000000000000" pitchFamily="2" charset="2"/>
              <a:buChar char="Ø"/>
            </a:pPr>
            <a:r>
              <a:rPr lang="en-US" b="1" dirty="0">
                <a:solidFill>
                  <a:srgbClr val="FF0000"/>
                </a:solidFill>
              </a:rPr>
              <a:t>Trial of Tricyclic antidepressant (TCA) like </a:t>
            </a:r>
            <a:r>
              <a:rPr lang="en-US" b="1" dirty="0">
                <a:solidFill>
                  <a:srgbClr val="7030A0"/>
                </a:solidFill>
              </a:rPr>
              <a:t>Amitriptyline</a:t>
            </a:r>
            <a:r>
              <a:rPr lang="en-US" b="1" dirty="0">
                <a:solidFill>
                  <a:srgbClr val="FF0000"/>
                </a:solidFill>
              </a:rPr>
              <a:t> medication is more helpful for EPS than PDS.</a:t>
            </a:r>
          </a:p>
        </p:txBody>
      </p:sp>
    </p:spTree>
    <p:extLst>
      <p:ext uri="{BB962C8B-B14F-4D97-AF65-F5344CB8AC3E}">
        <p14:creationId xmlns:p14="http://schemas.microsoft.com/office/powerpoint/2010/main" val="522201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47569"/>
            <a:ext cx="6858000" cy="4485578"/>
          </a:xfrm>
        </p:spPr>
        <p:txBody>
          <a:bodyPr>
            <a:normAutofit/>
          </a:bodyPr>
          <a:lstStyle/>
          <a:p>
            <a:pPr>
              <a:buFont typeface="Wingdings" panose="05000000000000000000" pitchFamily="2" charset="2"/>
              <a:buChar char="v"/>
            </a:pPr>
            <a:r>
              <a:rPr lang="en-US" b="1" dirty="0">
                <a:solidFill>
                  <a:srgbClr val="7030A0"/>
                </a:solidFill>
              </a:rPr>
              <a:t>Additional therapies : </a:t>
            </a:r>
          </a:p>
          <a:p>
            <a:pPr>
              <a:buFont typeface="Wingdings" panose="05000000000000000000" pitchFamily="2" charset="2"/>
              <a:buChar char="Ø"/>
            </a:pPr>
            <a:r>
              <a:rPr lang="en-US" b="1" dirty="0">
                <a:solidFill>
                  <a:srgbClr val="FF0000"/>
                </a:solidFill>
              </a:rPr>
              <a:t>Stress reduction.</a:t>
            </a:r>
          </a:p>
          <a:p>
            <a:pPr>
              <a:buFont typeface="Wingdings" panose="05000000000000000000" pitchFamily="2" charset="2"/>
              <a:buChar char="Ø"/>
            </a:pPr>
            <a:r>
              <a:rPr lang="en-US" b="1" dirty="0">
                <a:solidFill>
                  <a:srgbClr val="FF0000"/>
                </a:solidFill>
              </a:rPr>
              <a:t>Psychotherapy.</a:t>
            </a:r>
          </a:p>
          <a:p>
            <a:pPr>
              <a:buFont typeface="Wingdings" panose="05000000000000000000" pitchFamily="2" charset="2"/>
              <a:buChar char="Ø"/>
            </a:pPr>
            <a:r>
              <a:rPr lang="en-US" b="1" dirty="0">
                <a:solidFill>
                  <a:srgbClr val="FF0000"/>
                </a:solidFill>
              </a:rPr>
              <a:t>Patients should be given a positive diagnosis and reassured of benign prognosis.</a:t>
            </a:r>
          </a:p>
          <a:p>
            <a:endParaRPr lang="en-US" b="1" dirty="0"/>
          </a:p>
          <a:p>
            <a:pPr>
              <a:buFont typeface="Wingdings" panose="05000000000000000000" pitchFamily="2" charset="2"/>
              <a:buChar char="v"/>
            </a:pPr>
            <a:r>
              <a:rPr lang="en-US" b="1" dirty="0">
                <a:solidFill>
                  <a:srgbClr val="7030A0"/>
                </a:solidFill>
              </a:rPr>
              <a:t>Diet :</a:t>
            </a:r>
          </a:p>
          <a:p>
            <a:pPr marL="342900" indent="-342900">
              <a:buFont typeface="+mj-lt"/>
              <a:buAutoNum type="arabicPeriod"/>
            </a:pPr>
            <a:r>
              <a:rPr lang="en-US" b="1" dirty="0">
                <a:solidFill>
                  <a:srgbClr val="0070C0"/>
                </a:solidFill>
              </a:rPr>
              <a:t>Consider limiting fatty foods.</a:t>
            </a:r>
          </a:p>
          <a:p>
            <a:pPr marL="342900" indent="-342900">
              <a:buFont typeface="+mj-lt"/>
              <a:buAutoNum type="arabicPeriod"/>
            </a:pPr>
            <a:r>
              <a:rPr lang="en-US" b="1" dirty="0">
                <a:solidFill>
                  <a:srgbClr val="0070C0"/>
                </a:solidFill>
              </a:rPr>
              <a:t>Avoid foods that exacerbate symptoms :</a:t>
            </a:r>
          </a:p>
          <a:p>
            <a:pPr>
              <a:buFont typeface="Wingdings" panose="05000000000000000000" pitchFamily="2" charset="2"/>
              <a:buChar char="ü"/>
            </a:pPr>
            <a:r>
              <a:rPr lang="en-US" b="1" dirty="0">
                <a:solidFill>
                  <a:srgbClr val="FF0000"/>
                </a:solidFill>
              </a:rPr>
              <a:t>Wheat.</a:t>
            </a:r>
          </a:p>
          <a:p>
            <a:pPr>
              <a:buFont typeface="Wingdings" panose="05000000000000000000" pitchFamily="2" charset="2"/>
              <a:buChar char="ü"/>
            </a:pPr>
            <a:r>
              <a:rPr lang="en-US" b="1" dirty="0">
                <a:solidFill>
                  <a:srgbClr val="FF0000"/>
                </a:solidFill>
              </a:rPr>
              <a:t>Cow milk.</a:t>
            </a:r>
          </a:p>
          <a:p>
            <a:pPr>
              <a:buFont typeface="Wingdings" panose="05000000000000000000" pitchFamily="2" charset="2"/>
              <a:buChar char="ü"/>
            </a:pPr>
            <a:r>
              <a:rPr lang="en-US" b="1" dirty="0">
                <a:solidFill>
                  <a:srgbClr val="FF0000"/>
                </a:solidFill>
              </a:rPr>
              <a:t>Peppers.</a:t>
            </a:r>
          </a:p>
          <a:p>
            <a:pPr>
              <a:buFont typeface="Wingdings" panose="05000000000000000000" pitchFamily="2" charset="2"/>
              <a:buChar char="ü"/>
            </a:pPr>
            <a:r>
              <a:rPr lang="en-US" b="1" dirty="0">
                <a:solidFill>
                  <a:srgbClr val="FF0000"/>
                </a:solidFill>
              </a:rPr>
              <a:t>Spices.</a:t>
            </a:r>
          </a:p>
          <a:p>
            <a:pPr>
              <a:buFont typeface="Wingdings" panose="05000000000000000000" pitchFamily="2" charset="2"/>
              <a:buChar char="ü"/>
            </a:pPr>
            <a:r>
              <a:rPr lang="en-US" b="1" dirty="0">
                <a:solidFill>
                  <a:srgbClr val="FF0000"/>
                </a:solidFill>
              </a:rPr>
              <a:t>Coffee.</a:t>
            </a:r>
          </a:p>
          <a:p>
            <a:pPr>
              <a:buFont typeface="Wingdings" panose="05000000000000000000" pitchFamily="2" charset="2"/>
              <a:buChar char="ü"/>
            </a:pPr>
            <a:r>
              <a:rPr lang="en-US" b="1" dirty="0">
                <a:solidFill>
                  <a:srgbClr val="FF0000"/>
                </a:solidFill>
              </a:rPr>
              <a:t>Tea.</a:t>
            </a:r>
          </a:p>
          <a:p>
            <a:pPr>
              <a:buFont typeface="Wingdings" panose="05000000000000000000" pitchFamily="2" charset="2"/>
              <a:buChar char="ü"/>
            </a:pPr>
            <a:r>
              <a:rPr lang="en-US" b="1" dirty="0">
                <a:solidFill>
                  <a:srgbClr val="FF0000"/>
                </a:solidFill>
              </a:rPr>
              <a:t>Alcohol.</a:t>
            </a:r>
          </a:p>
          <a:p>
            <a:endParaRPr lang="en-US" b="1" dirty="0"/>
          </a:p>
          <a:p>
            <a:endParaRPr lang="en-US" b="1" dirty="0"/>
          </a:p>
        </p:txBody>
      </p:sp>
      <p:sp>
        <p:nvSpPr>
          <p:cNvPr id="5" name="Title 1"/>
          <p:cNvSpPr>
            <a:spLocks noGrp="1"/>
          </p:cNvSpPr>
          <p:nvPr>
            <p:ph type="title"/>
          </p:nvPr>
        </p:nvSpPr>
        <p:spPr>
          <a:xfrm>
            <a:off x="1143000" y="0"/>
            <a:ext cx="6858000" cy="657922"/>
          </a:xfrm>
        </p:spPr>
        <p:txBody>
          <a:bodyPr anchor="t">
            <a:normAutofit fontScale="90000"/>
          </a:bodyPr>
          <a:lstStyle/>
          <a:p>
            <a:pPr algn="ctr"/>
            <a:r>
              <a:rPr lang="en-US" sz="4000" b="1" dirty="0">
                <a:latin typeface="+mn-lt"/>
              </a:rPr>
              <a:t>Management  </a:t>
            </a:r>
          </a:p>
        </p:txBody>
      </p:sp>
    </p:spTree>
    <p:extLst>
      <p:ext uri="{BB962C8B-B14F-4D97-AF65-F5344CB8AC3E}">
        <p14:creationId xmlns:p14="http://schemas.microsoft.com/office/powerpoint/2010/main" val="1239604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srcRect/>
          <a:stretch>
            <a:fillRect/>
          </a:stretch>
        </p:blipFill>
        <p:spPr bwMode="auto">
          <a:xfrm>
            <a:off x="1143000" y="0"/>
            <a:ext cx="6858000" cy="514350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srcRect/>
          <a:stretch>
            <a:fillRect/>
          </a:stretch>
        </p:blipFill>
        <p:spPr bwMode="auto">
          <a:xfrm>
            <a:off x="1143001" y="0"/>
            <a:ext cx="6858001" cy="514350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143000" y="1"/>
            <a:ext cx="6858000" cy="5143499"/>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6858000" cy="691376"/>
          </a:xfrm>
        </p:spPr>
        <p:txBody>
          <a:bodyPr anchor="t">
            <a:normAutofit fontScale="90000"/>
          </a:bodyPr>
          <a:lstStyle/>
          <a:p>
            <a:pPr algn="ctr"/>
            <a:r>
              <a:rPr lang="en-US" sz="4000" b="1" dirty="0">
                <a:latin typeface="+mn-lt"/>
              </a:rPr>
              <a:t>Notes </a:t>
            </a:r>
          </a:p>
        </p:txBody>
      </p:sp>
      <p:sp>
        <p:nvSpPr>
          <p:cNvPr id="3" name="Content Placeholder 2"/>
          <p:cNvSpPr>
            <a:spLocks noGrp="1"/>
          </p:cNvSpPr>
          <p:nvPr>
            <p:ph idx="1"/>
          </p:nvPr>
        </p:nvSpPr>
        <p:spPr>
          <a:xfrm>
            <a:off x="1143000" y="691376"/>
            <a:ext cx="6858000" cy="4452124"/>
          </a:xfrm>
        </p:spPr>
        <p:txBody>
          <a:bodyPr/>
          <a:lstStyle/>
          <a:p>
            <a:pPr>
              <a:buFont typeface="Wingdings" panose="05000000000000000000" pitchFamily="2" charset="2"/>
              <a:buChar char="Ø"/>
            </a:pPr>
            <a:r>
              <a:rPr lang="en-US" b="1" dirty="0">
                <a:solidFill>
                  <a:srgbClr val="0070C0"/>
                </a:solidFill>
              </a:rPr>
              <a:t>Ulcer like symptoms : Pain , Nausea , Postprandial fullness and early satiety.</a:t>
            </a:r>
          </a:p>
          <a:p>
            <a:pPr marL="342900" indent="-342900">
              <a:buFont typeface="+mj-lt"/>
              <a:buAutoNum type="arabicPeriod"/>
            </a:pPr>
            <a:r>
              <a:rPr lang="en-US" b="1" dirty="0">
                <a:solidFill>
                  <a:srgbClr val="FF0000"/>
                </a:solidFill>
              </a:rPr>
              <a:t>Look for alarming features (If present , go for upper GI endoscopy).</a:t>
            </a:r>
          </a:p>
          <a:p>
            <a:pPr marL="342900" indent="-342900">
              <a:buFont typeface="+mj-lt"/>
              <a:buAutoNum type="arabicPeriod"/>
            </a:pPr>
            <a:r>
              <a:rPr lang="en-US" b="1" dirty="0">
                <a:solidFill>
                  <a:srgbClr val="FF0000"/>
                </a:solidFill>
              </a:rPr>
              <a:t>Test for H.Pylori infection :</a:t>
            </a:r>
          </a:p>
          <a:p>
            <a:pPr>
              <a:buFont typeface="Wingdings" panose="05000000000000000000" pitchFamily="2" charset="2"/>
              <a:buChar char="ü"/>
            </a:pPr>
            <a:r>
              <a:rPr lang="en-US" b="1" dirty="0">
                <a:solidFill>
                  <a:srgbClr val="FF0000"/>
                </a:solidFill>
              </a:rPr>
              <a:t>Serology : Might indicate current or previous infection because its IgG , so its used in prevalent areas for diagnosis but not for follow up.</a:t>
            </a:r>
          </a:p>
          <a:p>
            <a:pPr>
              <a:buFont typeface="Wingdings" panose="05000000000000000000" pitchFamily="2" charset="2"/>
              <a:buChar char="ü"/>
            </a:pPr>
            <a:r>
              <a:rPr lang="en-US" b="1" dirty="0">
                <a:solidFill>
                  <a:srgbClr val="FF0000"/>
                </a:solidFill>
              </a:rPr>
              <a:t>Stool antigen test : used for diagnosis , management and follow up.</a:t>
            </a:r>
          </a:p>
          <a:p>
            <a:pPr>
              <a:buFont typeface="Wingdings" panose="05000000000000000000" pitchFamily="2" charset="2"/>
              <a:buChar char="ü"/>
            </a:pPr>
            <a:r>
              <a:rPr lang="en-US" b="1" dirty="0">
                <a:solidFill>
                  <a:srgbClr val="FF0000"/>
                </a:solidFill>
              </a:rPr>
              <a:t>Urea breath test : used for screening &amp; follow up.</a:t>
            </a:r>
          </a:p>
          <a:p>
            <a:pPr>
              <a:buFont typeface="Wingdings" panose="05000000000000000000" pitchFamily="2" charset="2"/>
              <a:buChar char="§"/>
            </a:pPr>
            <a:r>
              <a:rPr lang="en-US" b="1" dirty="0">
                <a:solidFill>
                  <a:srgbClr val="FF0000"/>
                </a:solidFill>
              </a:rPr>
              <a:t>Never do these tests while giving PPI to avoid false negative results (Should be done after 2 weeks of stopping the treatment).</a:t>
            </a:r>
          </a:p>
          <a:p>
            <a:endParaRPr lang="en-US" b="1" dirty="0"/>
          </a:p>
          <a:p>
            <a:pPr>
              <a:buFont typeface="Wingdings" panose="05000000000000000000" pitchFamily="2" charset="2"/>
              <a:buChar char="Ø"/>
            </a:pPr>
            <a:r>
              <a:rPr lang="en-US" b="1" dirty="0">
                <a:solidFill>
                  <a:srgbClr val="0070C0"/>
                </a:solidFill>
              </a:rPr>
              <a:t>GERD like symptoms : Epigastric pain , Heart burn , Bitter/sour taste.</a:t>
            </a:r>
          </a:p>
          <a:p>
            <a:pPr marL="342900" indent="-342900">
              <a:buFont typeface="+mj-lt"/>
              <a:buAutoNum type="arabicPeriod"/>
            </a:pPr>
            <a:r>
              <a:rPr lang="en-US" b="1" dirty="0">
                <a:solidFill>
                  <a:srgbClr val="FF0000"/>
                </a:solidFill>
              </a:rPr>
              <a:t>Look for alarming features (If present , go for upper GI endoscopy).</a:t>
            </a:r>
          </a:p>
          <a:p>
            <a:pPr marL="342900" indent="-342900">
              <a:buFont typeface="+mj-lt"/>
              <a:buAutoNum type="arabicPeriod"/>
            </a:pPr>
            <a:r>
              <a:rPr lang="en-US" b="1" dirty="0">
                <a:solidFill>
                  <a:srgbClr val="FF0000"/>
                </a:solidFill>
              </a:rPr>
              <a:t>Trial of PPI is given for 1-2 months.</a:t>
            </a:r>
          </a:p>
          <a:p>
            <a:pPr marL="342900" indent="-342900">
              <a:buFont typeface="+mj-lt"/>
              <a:buAutoNum type="arabicPeriod"/>
            </a:pPr>
            <a:r>
              <a:rPr lang="en-US" b="1" dirty="0">
                <a:solidFill>
                  <a:srgbClr val="FF0000"/>
                </a:solidFill>
              </a:rPr>
              <a:t>If not improved : Go for upper Endoscopy.</a:t>
            </a:r>
          </a:p>
        </p:txBody>
      </p:sp>
    </p:spTree>
    <p:extLst>
      <p:ext uri="{BB962C8B-B14F-4D97-AF65-F5344CB8AC3E}">
        <p14:creationId xmlns:p14="http://schemas.microsoft.com/office/powerpoint/2010/main" val="25416794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22"/>
        <p:cNvGrpSpPr/>
        <p:nvPr/>
      </p:nvGrpSpPr>
      <p:grpSpPr>
        <a:xfrm>
          <a:off x="0" y="0"/>
          <a:ext cx="0" cy="0"/>
          <a:chOff x="0" y="0"/>
          <a:chExt cx="0" cy="0"/>
        </a:xfrm>
      </p:grpSpPr>
      <p:sp>
        <p:nvSpPr>
          <p:cNvPr id="423" name="Google Shape;423;p49"/>
          <p:cNvSpPr txBox="1">
            <a:spLocks noGrp="1"/>
          </p:cNvSpPr>
          <p:nvPr>
            <p:ph type="title"/>
          </p:nvPr>
        </p:nvSpPr>
        <p:spPr>
          <a:xfrm>
            <a:off x="2937435" y="110135"/>
            <a:ext cx="4675800" cy="1506600"/>
          </a:xfrm>
          <a:prstGeom prst="rect">
            <a:avLst/>
          </a:prstGeom>
        </p:spPr>
        <p:txBody>
          <a:bodyPr spcFirstLastPara="1" wrap="square" lIns="91425" tIns="91425" rIns="91425" bIns="91425" anchor="t" anchorCtr="0">
            <a:noAutofit/>
          </a:bodyPr>
          <a:lstStyle/>
          <a:p>
            <a:pPr rtl="0" fontAlgn="base"/>
            <a:r>
              <a:rPr lang="en-GB" b="0" i="0" dirty="0">
                <a:solidFill>
                  <a:srgbClr val="2F2D25"/>
                </a:solidFill>
                <a:effectLst/>
                <a:latin typeface="adobe-caslon-w01-smbd"/>
              </a:rPr>
              <a:t>"Wherever the art of Medicine is loved, there is also a love of Humanity. ”</a:t>
            </a:r>
            <a:br>
              <a:rPr lang="en-GB" b="0" i="0" dirty="0">
                <a:solidFill>
                  <a:srgbClr val="2F2D25"/>
                </a:solidFill>
                <a:effectLst/>
                <a:latin typeface="adobe-caslon-w01-smbd"/>
              </a:rPr>
            </a:br>
            <a:r>
              <a:rPr lang="en-GB" b="0" i="0" dirty="0">
                <a:solidFill>
                  <a:srgbClr val="2F2D25"/>
                </a:solidFill>
                <a:effectLst/>
                <a:latin typeface="adobe-caslon-w01-smbd"/>
              </a:rPr>
              <a:t>― Hippocrates</a:t>
            </a:r>
            <a:br>
              <a:rPr lang="en-GB" b="0" i="0" dirty="0">
                <a:solidFill>
                  <a:srgbClr val="2F2D25"/>
                </a:solidFill>
                <a:effectLst/>
                <a:latin typeface="adobe-caslon-w01-smbd"/>
              </a:rPr>
            </a:b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97"/>
        <p:cNvGrpSpPr/>
        <p:nvPr/>
      </p:nvGrpSpPr>
      <p:grpSpPr>
        <a:xfrm>
          <a:off x="0" y="0"/>
          <a:ext cx="0" cy="0"/>
          <a:chOff x="0" y="0"/>
          <a:chExt cx="0" cy="0"/>
        </a:xfrm>
      </p:grpSpPr>
      <p:sp>
        <p:nvSpPr>
          <p:cNvPr id="7" name="Text Placeholder 6">
            <a:extLst>
              <a:ext uri="{FF2B5EF4-FFF2-40B4-BE49-F238E27FC236}">
                <a16:creationId xmlns:a16="http://schemas.microsoft.com/office/drawing/2014/main" id="{06AAB8F3-9D9F-32A8-370E-171489B1FF54}"/>
              </a:ext>
            </a:extLst>
          </p:cNvPr>
          <p:cNvSpPr>
            <a:spLocks noGrp="1"/>
          </p:cNvSpPr>
          <p:nvPr>
            <p:ph type="body" idx="1"/>
          </p:nvPr>
        </p:nvSpPr>
        <p:spPr/>
        <p:txBody>
          <a:bodyPr/>
          <a:lstStyle/>
          <a:p>
            <a:pPr>
              <a:buFont typeface="Arial" panose="020B0604020202020204" pitchFamily="34" charset="0"/>
              <a:buChar char="•"/>
            </a:pPr>
            <a:r>
              <a:rPr lang="en-US" sz="2400" b="1" dirty="0">
                <a:solidFill>
                  <a:schemeClr val="bg1">
                    <a:lumMod val="90000"/>
                  </a:schemeClr>
                </a:solidFill>
              </a:rPr>
              <a:t>Dyspepsia also known as </a:t>
            </a:r>
            <a:r>
              <a:rPr lang="en-US" sz="2400" b="1" dirty="0" err="1">
                <a:solidFill>
                  <a:schemeClr val="bg1">
                    <a:lumMod val="90000"/>
                  </a:schemeClr>
                </a:solidFill>
              </a:rPr>
              <a:t>indigestion,refers</a:t>
            </a:r>
            <a:endParaRPr lang="en-US" sz="2400" b="1" dirty="0">
              <a:solidFill>
                <a:schemeClr val="bg1">
                  <a:lumMod val="90000"/>
                </a:schemeClr>
              </a:solidFill>
            </a:endParaRPr>
          </a:p>
          <a:p>
            <a:pPr marL="152400" indent="0">
              <a:buNone/>
            </a:pPr>
            <a:r>
              <a:rPr lang="en-US" sz="2400" b="1" dirty="0">
                <a:solidFill>
                  <a:schemeClr val="bg1">
                    <a:lumMod val="90000"/>
                  </a:schemeClr>
                </a:solidFill>
              </a:rPr>
              <a:t>to discomfort or pain that occurs in the </a:t>
            </a:r>
            <a:r>
              <a:rPr lang="en-US" sz="2400" b="1" dirty="0" err="1">
                <a:solidFill>
                  <a:schemeClr val="bg1">
                    <a:lumMod val="90000"/>
                  </a:schemeClr>
                </a:solidFill>
              </a:rPr>
              <a:t>upperabdomen</a:t>
            </a:r>
            <a:r>
              <a:rPr lang="en-US" sz="2400" b="1" dirty="0">
                <a:solidFill>
                  <a:schemeClr val="bg1">
                    <a:lumMod val="90000"/>
                  </a:schemeClr>
                </a:solidFill>
              </a:rPr>
              <a:t>, often after eating or drinking</a:t>
            </a:r>
          </a:p>
          <a:p>
            <a:pPr marL="152400" indent="0">
              <a:buNone/>
            </a:pPr>
            <a:endParaRPr lang="en-US" sz="2400" b="1" dirty="0">
              <a:solidFill>
                <a:schemeClr val="bg1">
                  <a:lumMod val="90000"/>
                </a:schemeClr>
              </a:solidFill>
            </a:endParaRPr>
          </a:p>
          <a:p>
            <a:pPr>
              <a:buFont typeface="Arial" panose="020B0604020202020204" pitchFamily="34" charset="0"/>
              <a:buChar char="•"/>
            </a:pPr>
            <a:r>
              <a:rPr lang="en-US" sz="2400" b="1" dirty="0">
                <a:solidFill>
                  <a:schemeClr val="bg1">
                    <a:lumMod val="90000"/>
                  </a:schemeClr>
                </a:solidFill>
              </a:rPr>
              <a:t>Prevalence worldwide is 7%-45%</a:t>
            </a:r>
          </a:p>
          <a:p>
            <a:pPr>
              <a:buFont typeface="Arial" panose="020B0604020202020204" pitchFamily="34" charset="0"/>
              <a:buChar char="•"/>
            </a:pPr>
            <a:r>
              <a:rPr lang="en-US" sz="2400" b="1" dirty="0">
                <a:solidFill>
                  <a:schemeClr val="bg1">
                    <a:lumMod val="90000"/>
                  </a:schemeClr>
                </a:solidFill>
              </a:rPr>
              <a:t>5% of Primary care visits</a:t>
            </a:r>
          </a:p>
          <a:p>
            <a:pPr>
              <a:buFont typeface="Arial" panose="020B0604020202020204" pitchFamily="34" charset="0"/>
              <a:buChar char="•"/>
            </a:pPr>
            <a:r>
              <a:rPr lang="en-US" sz="2400" b="1" dirty="0">
                <a:solidFill>
                  <a:schemeClr val="bg1">
                    <a:lumMod val="90000"/>
                  </a:schemeClr>
                </a:solidFill>
              </a:rPr>
              <a:t>Predominant age : </a:t>
            </a:r>
            <a:r>
              <a:rPr lang="en-US" sz="2400" b="1" dirty="0">
                <a:solidFill>
                  <a:srgbClr val="FF0000"/>
                </a:solidFill>
              </a:rPr>
              <a:t>adults</a:t>
            </a:r>
            <a:r>
              <a:rPr lang="en-US" sz="2400" b="1" dirty="0">
                <a:solidFill>
                  <a:schemeClr val="bg1">
                    <a:lumMod val="90000"/>
                  </a:schemeClr>
                </a:solidFill>
              </a:rPr>
              <a:t> but can be seen </a:t>
            </a:r>
            <a:r>
              <a:rPr lang="en-US" sz="2400" b="1" dirty="0" err="1">
                <a:solidFill>
                  <a:schemeClr val="bg1">
                    <a:lumMod val="90000"/>
                  </a:schemeClr>
                </a:solidFill>
              </a:rPr>
              <a:t>inchildren</a:t>
            </a:r>
            <a:endParaRPr lang="en-US" sz="2400" b="1" dirty="0">
              <a:solidFill>
                <a:schemeClr val="bg1">
                  <a:lumMod val="90000"/>
                </a:schemeClr>
              </a:solidFill>
            </a:endParaRPr>
          </a:p>
          <a:p>
            <a:pPr>
              <a:buFont typeface="Arial" panose="020B0604020202020204" pitchFamily="34" charset="0"/>
              <a:buChar char="•"/>
            </a:pPr>
            <a:r>
              <a:rPr lang="en-US" sz="2400" b="1" dirty="0">
                <a:solidFill>
                  <a:schemeClr val="bg1">
                    <a:lumMod val="90000"/>
                  </a:schemeClr>
                </a:solidFill>
              </a:rPr>
              <a:t>Predominant gender : </a:t>
            </a:r>
            <a:r>
              <a:rPr lang="en-US" sz="2400" b="1" dirty="0">
                <a:solidFill>
                  <a:srgbClr val="FF0000"/>
                </a:solidFill>
              </a:rPr>
              <a:t>Female</a:t>
            </a:r>
            <a:r>
              <a:rPr lang="en-US" sz="2400" b="1" dirty="0">
                <a:solidFill>
                  <a:schemeClr val="bg1">
                    <a:lumMod val="90000"/>
                  </a:schemeClr>
                </a:solidFill>
              </a:rPr>
              <a:t> &gt; Male</a:t>
            </a:r>
          </a:p>
        </p:txBody>
      </p:sp>
      <p:sp>
        <p:nvSpPr>
          <p:cNvPr id="9" name="Title 8">
            <a:extLst>
              <a:ext uri="{FF2B5EF4-FFF2-40B4-BE49-F238E27FC236}">
                <a16:creationId xmlns:a16="http://schemas.microsoft.com/office/drawing/2014/main" id="{37B377DD-7AAF-2E3A-E173-5809E406393B}"/>
              </a:ext>
            </a:extLst>
          </p:cNvPr>
          <p:cNvSpPr>
            <a:spLocks noGrp="1"/>
          </p:cNvSpPr>
          <p:nvPr>
            <p:ph type="title"/>
          </p:nvPr>
        </p:nvSpPr>
        <p:spPr/>
        <p:txBody>
          <a:bodyPr/>
          <a:lstStyle/>
          <a:p>
            <a:r>
              <a:rPr lang="en-US" dirty="0"/>
              <a:t>Introduction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pic>
        <p:nvPicPr>
          <p:cNvPr id="384" name="Google Shape;384;p47"/>
          <p:cNvPicPr preferRelativeResize="0"/>
          <p:nvPr/>
        </p:nvPicPr>
        <p:blipFill rotWithShape="1">
          <a:blip r:embed="rId3">
            <a:alphaModFix/>
          </a:blip>
          <a:srcRect l="1846" t="1752" r="49697" b="10620"/>
          <a:stretch/>
        </p:blipFill>
        <p:spPr>
          <a:xfrm flipH="1">
            <a:off x="6015398" y="1372875"/>
            <a:ext cx="3128602" cy="3770625"/>
          </a:xfrm>
          <a:prstGeom prst="rect">
            <a:avLst/>
          </a:prstGeom>
          <a:noFill/>
          <a:ln>
            <a:noFill/>
          </a:ln>
        </p:spPr>
      </p:pic>
      <p:sp>
        <p:nvSpPr>
          <p:cNvPr id="386" name="Google Shape;386;p47"/>
          <p:cNvSpPr txBox="1">
            <a:spLocks noGrp="1"/>
          </p:cNvSpPr>
          <p:nvPr>
            <p:ph type="subTitle" idx="1"/>
          </p:nvPr>
        </p:nvSpPr>
        <p:spPr>
          <a:xfrm>
            <a:off x="727710" y="1128713"/>
            <a:ext cx="5226179" cy="3532934"/>
          </a:xfrm>
          <a:prstGeom prst="rect">
            <a:avLst/>
          </a:prstGeom>
        </p:spPr>
        <p:txBody>
          <a:bodyPr spcFirstLastPara="1" wrap="square" lIns="91425" tIns="91425" rIns="91425" bIns="91425" anchor="t" anchorCtr="0">
            <a:noAutofit/>
          </a:bodyPr>
          <a:lstStyle/>
          <a:p>
            <a:pPr marL="342900" lvl="0" indent="-342900" algn="l" rtl="0">
              <a:spcBef>
                <a:spcPts val="0"/>
              </a:spcBef>
              <a:spcAft>
                <a:spcPts val="0"/>
              </a:spcAft>
              <a:buAutoNum type="arabicPeriod"/>
            </a:pPr>
            <a:r>
              <a:rPr lang="en-GB" sz="2000" b="1" dirty="0">
                <a:solidFill>
                  <a:schemeClr val="bg1">
                    <a:lumMod val="90000"/>
                  </a:schemeClr>
                </a:solidFill>
              </a:rPr>
              <a:t>Anxiety &amp; Depression</a:t>
            </a:r>
            <a:endParaRPr lang="en-US" sz="2000" b="1" dirty="0">
              <a:solidFill>
                <a:schemeClr val="bg1">
                  <a:lumMod val="90000"/>
                </a:schemeClr>
              </a:solidFill>
            </a:endParaRPr>
          </a:p>
          <a:p>
            <a:pPr marL="342900" lvl="0" indent="-342900" algn="l" rtl="0">
              <a:spcBef>
                <a:spcPts val="0"/>
              </a:spcBef>
              <a:spcAft>
                <a:spcPts val="0"/>
              </a:spcAft>
              <a:buAutoNum type="arabicPeriod"/>
            </a:pPr>
            <a:r>
              <a:rPr lang="en-GB" sz="2000" b="1" dirty="0">
                <a:solidFill>
                  <a:schemeClr val="bg1">
                    <a:lumMod val="90000"/>
                  </a:schemeClr>
                </a:solidFill>
              </a:rPr>
              <a:t> Psychosocial factors : Divorce &amp; Unemployment.</a:t>
            </a:r>
            <a:endParaRPr lang="en-US" sz="2000" b="1" dirty="0">
              <a:solidFill>
                <a:schemeClr val="bg1">
                  <a:lumMod val="90000"/>
                </a:schemeClr>
              </a:solidFill>
            </a:endParaRPr>
          </a:p>
          <a:p>
            <a:pPr marL="342900" lvl="0" indent="-342900" algn="l" rtl="0">
              <a:spcBef>
                <a:spcPts val="0"/>
              </a:spcBef>
              <a:spcAft>
                <a:spcPts val="0"/>
              </a:spcAft>
              <a:buAutoNum type="arabicPeriod"/>
            </a:pPr>
            <a:r>
              <a:rPr lang="en-GB" sz="2000" b="1" dirty="0">
                <a:solidFill>
                  <a:schemeClr val="bg1">
                    <a:lumMod val="90000"/>
                  </a:schemeClr>
                </a:solidFill>
              </a:rPr>
              <a:t>Functional disorders : </a:t>
            </a:r>
            <a:r>
              <a:rPr lang="en-GB" sz="2000" b="1" dirty="0" err="1">
                <a:solidFill>
                  <a:schemeClr val="bg1">
                    <a:lumMod val="90000"/>
                  </a:schemeClr>
                </a:solidFill>
              </a:rPr>
              <a:t>Fibrom</a:t>
            </a:r>
            <a:r>
              <a:rPr lang="en-GB" sz="2000" b="1" dirty="0">
                <a:solidFill>
                  <a:schemeClr val="bg1">
                    <a:lumMod val="90000"/>
                  </a:schemeClr>
                </a:solidFill>
              </a:rPr>
              <a:t> </a:t>
            </a:r>
            <a:r>
              <a:rPr lang="en-GB" sz="2000" b="1" dirty="0" err="1">
                <a:solidFill>
                  <a:schemeClr val="bg1">
                    <a:lumMod val="90000"/>
                  </a:schemeClr>
                </a:solidFill>
              </a:rPr>
              <a:t>yalgia</a:t>
            </a:r>
            <a:r>
              <a:rPr lang="en-GB" sz="2000" b="1" dirty="0">
                <a:solidFill>
                  <a:schemeClr val="bg1">
                    <a:lumMod val="90000"/>
                  </a:schemeClr>
                </a:solidFill>
              </a:rPr>
              <a:t> , TMJ pain &amp;Chronic fatigue syndrome</a:t>
            </a:r>
            <a:endParaRPr lang="en-US" sz="2000" b="1" dirty="0">
              <a:solidFill>
                <a:schemeClr val="bg1">
                  <a:lumMod val="90000"/>
                </a:schemeClr>
              </a:solidFill>
            </a:endParaRPr>
          </a:p>
          <a:p>
            <a:pPr marL="342900" lvl="0" indent="-342900" algn="l" rtl="0">
              <a:spcBef>
                <a:spcPts val="0"/>
              </a:spcBef>
              <a:spcAft>
                <a:spcPts val="0"/>
              </a:spcAft>
              <a:buAutoNum type="arabicPeriod"/>
            </a:pPr>
            <a:r>
              <a:rPr lang="en-GB" sz="2000" b="1" dirty="0">
                <a:solidFill>
                  <a:schemeClr val="bg1">
                    <a:lumMod val="90000"/>
                  </a:schemeClr>
                </a:solidFill>
              </a:rPr>
              <a:t>Acute gastroenteritis</a:t>
            </a:r>
            <a:endParaRPr lang="en-US" sz="2000" b="1" dirty="0">
              <a:solidFill>
                <a:schemeClr val="bg1">
                  <a:lumMod val="90000"/>
                </a:schemeClr>
              </a:solidFill>
            </a:endParaRPr>
          </a:p>
          <a:p>
            <a:pPr marL="342900" lvl="0" indent="-342900" algn="l" rtl="0">
              <a:spcBef>
                <a:spcPts val="0"/>
              </a:spcBef>
              <a:spcAft>
                <a:spcPts val="0"/>
              </a:spcAft>
              <a:buAutoNum type="arabicPeriod"/>
            </a:pPr>
            <a:r>
              <a:rPr lang="en-GB" sz="2000" b="1" dirty="0">
                <a:solidFill>
                  <a:schemeClr val="bg1">
                    <a:lumMod val="90000"/>
                  </a:schemeClr>
                </a:solidFill>
              </a:rPr>
              <a:t>Female sex</a:t>
            </a:r>
            <a:endParaRPr lang="en-US" sz="2000" b="1" dirty="0">
              <a:solidFill>
                <a:schemeClr val="bg1">
                  <a:lumMod val="90000"/>
                </a:schemeClr>
              </a:solidFill>
            </a:endParaRPr>
          </a:p>
          <a:p>
            <a:pPr marL="342900" lvl="0" indent="-342900" algn="l" rtl="0">
              <a:spcBef>
                <a:spcPts val="0"/>
              </a:spcBef>
              <a:spcAft>
                <a:spcPts val="0"/>
              </a:spcAft>
              <a:buAutoNum type="arabicPeriod"/>
            </a:pPr>
            <a:r>
              <a:rPr lang="en-GB" sz="2000" b="1" dirty="0">
                <a:solidFill>
                  <a:schemeClr val="bg1">
                    <a:lumMod val="90000"/>
                  </a:schemeClr>
                </a:solidFill>
              </a:rPr>
              <a:t> Smoking, alcohol</a:t>
            </a:r>
            <a:endParaRPr lang="en-US" sz="2000" b="1" dirty="0">
              <a:solidFill>
                <a:schemeClr val="bg1">
                  <a:lumMod val="90000"/>
                </a:schemeClr>
              </a:solidFill>
            </a:endParaRPr>
          </a:p>
          <a:p>
            <a:pPr marL="342900" lvl="0" indent="-342900" algn="l" rtl="0">
              <a:spcBef>
                <a:spcPts val="0"/>
              </a:spcBef>
              <a:spcAft>
                <a:spcPts val="0"/>
              </a:spcAft>
              <a:buAutoNum type="arabicPeriod"/>
            </a:pPr>
            <a:r>
              <a:rPr lang="en-GB" sz="2000" b="1" dirty="0">
                <a:solidFill>
                  <a:schemeClr val="bg1">
                    <a:lumMod val="90000"/>
                  </a:schemeClr>
                </a:solidFill>
              </a:rPr>
              <a:t>Use of non-steroidal anti-inflammatory drugs</a:t>
            </a:r>
            <a:endParaRPr lang="en-US" sz="2000" b="1" dirty="0">
              <a:solidFill>
                <a:schemeClr val="bg1">
                  <a:lumMod val="90000"/>
                </a:schemeClr>
              </a:solidFill>
            </a:endParaRPr>
          </a:p>
          <a:p>
            <a:pPr marL="342900" lvl="0" indent="-342900" algn="l" rtl="0">
              <a:spcBef>
                <a:spcPts val="0"/>
              </a:spcBef>
              <a:spcAft>
                <a:spcPts val="0"/>
              </a:spcAft>
              <a:buAutoNum type="arabicPeriod"/>
            </a:pPr>
            <a:r>
              <a:rPr lang="en-GB" sz="2000" b="1" dirty="0">
                <a:solidFill>
                  <a:schemeClr val="bg1">
                    <a:lumMod val="90000"/>
                  </a:schemeClr>
                </a:solidFill>
              </a:rPr>
              <a:t>Helicobacter pylori infection.</a:t>
            </a:r>
            <a:endParaRPr sz="2000" b="1" dirty="0">
              <a:solidFill>
                <a:schemeClr val="bg1">
                  <a:lumMod val="90000"/>
                </a:schemeClr>
              </a:solidFill>
            </a:endParaRPr>
          </a:p>
        </p:txBody>
      </p:sp>
      <p:sp>
        <p:nvSpPr>
          <p:cNvPr id="393" name="Google Shape;393;p47"/>
          <p:cNvSpPr txBox="1">
            <a:spLocks noGrp="1"/>
          </p:cNvSpPr>
          <p:nvPr>
            <p:ph type="title" idx="8"/>
          </p:nvPr>
        </p:nvSpPr>
        <p:spPr>
          <a:xfrm>
            <a:off x="720000" y="445025"/>
            <a:ext cx="7704000" cy="663000"/>
          </a:xfrm>
          <a:prstGeom prst="rect">
            <a:avLst/>
          </a:prstGeom>
        </p:spPr>
        <p:txBody>
          <a:bodyPr spcFirstLastPara="1" wrap="square" lIns="91425" tIns="91425" rIns="91425" bIns="91425" anchor="t" anchorCtr="0">
            <a:noAutofit/>
          </a:bodyPr>
          <a:lstStyle/>
          <a:p>
            <a:r>
              <a:rPr lang="en-GB" sz="4000" b="1" dirty="0">
                <a:solidFill>
                  <a:schemeClr val="bg1">
                    <a:lumMod val="90000"/>
                  </a:schemeClr>
                </a:solidFill>
              </a:rPr>
              <a:t>Risk factors</a:t>
            </a:r>
            <a:br>
              <a:rPr lang="en-US" sz="4000" b="1" dirty="0">
                <a:solidFill>
                  <a:schemeClr val="bg1">
                    <a:lumMod val="90000"/>
                  </a:schemeClr>
                </a:solidFill>
              </a:rPr>
            </a:b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pic>
        <p:nvPicPr>
          <p:cNvPr id="330" name="Google Shape;330;p42"/>
          <p:cNvPicPr preferRelativeResize="0"/>
          <p:nvPr/>
        </p:nvPicPr>
        <p:blipFill rotWithShape="1">
          <a:blip r:embed="rId3">
            <a:alphaModFix/>
          </a:blip>
          <a:srcRect l="17114" t="23651" r="29620" b="7813"/>
          <a:stretch/>
        </p:blipFill>
        <p:spPr>
          <a:xfrm flipH="1">
            <a:off x="5529818" y="3401919"/>
            <a:ext cx="3490202" cy="1674848"/>
          </a:xfrm>
          <a:prstGeom prst="rect">
            <a:avLst/>
          </a:prstGeom>
          <a:noFill/>
          <a:ln>
            <a:noFill/>
          </a:ln>
        </p:spPr>
      </p:pic>
      <p:sp>
        <p:nvSpPr>
          <p:cNvPr id="331" name="Google Shape;331;p42"/>
          <p:cNvSpPr txBox="1">
            <a:spLocks noGrp="1"/>
          </p:cNvSpPr>
          <p:nvPr>
            <p:ph type="subTitle" idx="1"/>
          </p:nvPr>
        </p:nvSpPr>
        <p:spPr>
          <a:xfrm>
            <a:off x="123980" y="862340"/>
            <a:ext cx="5033100" cy="407514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000" b="1" dirty="0">
                <a:solidFill>
                  <a:schemeClr val="bg1">
                    <a:lumMod val="25000"/>
                  </a:schemeClr>
                </a:solidFill>
              </a:rPr>
              <a:t>Organic causes (20%)</a:t>
            </a:r>
            <a:endParaRPr lang="en-US" sz="2000" b="1" dirty="0">
              <a:solidFill>
                <a:schemeClr val="bg1">
                  <a:lumMod val="25000"/>
                </a:schemeClr>
              </a:solidFill>
            </a:endParaRPr>
          </a:p>
          <a:p>
            <a:pPr marL="342900" lvl="0" indent="-342900" algn="l" rtl="0">
              <a:spcBef>
                <a:spcPts val="0"/>
              </a:spcBef>
              <a:spcAft>
                <a:spcPts val="0"/>
              </a:spcAft>
              <a:buAutoNum type="arabicPeriod"/>
            </a:pPr>
            <a:r>
              <a:rPr lang="en-GB" sz="2000" b="1" dirty="0">
                <a:solidFill>
                  <a:schemeClr val="bg1">
                    <a:lumMod val="25000"/>
                  </a:schemeClr>
                </a:solidFill>
              </a:rPr>
              <a:t>Peptic ulcer</a:t>
            </a:r>
            <a:endParaRPr lang="en-US" sz="2000" b="1" dirty="0">
              <a:solidFill>
                <a:schemeClr val="bg1">
                  <a:lumMod val="25000"/>
                </a:schemeClr>
              </a:solidFill>
            </a:endParaRPr>
          </a:p>
          <a:p>
            <a:pPr marL="0" lvl="0" indent="0" algn="l" rtl="0">
              <a:spcBef>
                <a:spcPts val="0"/>
              </a:spcBef>
              <a:spcAft>
                <a:spcPts val="0"/>
              </a:spcAft>
            </a:pPr>
            <a:r>
              <a:rPr lang="en-GB" sz="2000" b="1" dirty="0">
                <a:solidFill>
                  <a:schemeClr val="bg1">
                    <a:lumMod val="25000"/>
                  </a:schemeClr>
                </a:solidFill>
              </a:rPr>
              <a:t>2. </a:t>
            </a:r>
            <a:r>
              <a:rPr lang="en-GB" sz="2000" b="1" dirty="0" err="1">
                <a:solidFill>
                  <a:schemeClr val="bg1">
                    <a:lumMod val="25000"/>
                  </a:schemeClr>
                </a:solidFill>
              </a:rPr>
              <a:t>Gastroesophageal</a:t>
            </a:r>
            <a:r>
              <a:rPr lang="en-GB" sz="2000" b="1" dirty="0">
                <a:solidFill>
                  <a:schemeClr val="bg1">
                    <a:lumMod val="25000"/>
                  </a:schemeClr>
                </a:solidFill>
              </a:rPr>
              <a:t> reflux disease.</a:t>
            </a:r>
            <a:endParaRPr lang="en-US" sz="2000" b="1" dirty="0">
              <a:solidFill>
                <a:schemeClr val="bg1">
                  <a:lumMod val="25000"/>
                </a:schemeClr>
              </a:solidFill>
            </a:endParaRPr>
          </a:p>
          <a:p>
            <a:pPr marL="0" lvl="0" indent="0" algn="l" rtl="0">
              <a:spcBef>
                <a:spcPts val="0"/>
              </a:spcBef>
              <a:spcAft>
                <a:spcPts val="0"/>
              </a:spcAft>
            </a:pPr>
            <a:r>
              <a:rPr lang="en-GB" sz="2000" b="1" dirty="0">
                <a:solidFill>
                  <a:schemeClr val="bg1">
                    <a:lumMod val="25000"/>
                  </a:schemeClr>
                </a:solidFill>
              </a:rPr>
              <a:t>3. Gastric or </a:t>
            </a:r>
            <a:r>
              <a:rPr lang="en-GB" sz="2000" b="1" dirty="0" err="1">
                <a:solidFill>
                  <a:schemeClr val="bg1">
                    <a:lumMod val="25000"/>
                  </a:schemeClr>
                </a:solidFill>
              </a:rPr>
              <a:t>esophageal</a:t>
            </a:r>
            <a:r>
              <a:rPr lang="en-GB" sz="2000" b="1" dirty="0">
                <a:solidFill>
                  <a:schemeClr val="bg1">
                    <a:lumMod val="25000"/>
                  </a:schemeClr>
                </a:solidFill>
              </a:rPr>
              <a:t> cancer.</a:t>
            </a:r>
            <a:endParaRPr lang="en-US" sz="2000" b="1" dirty="0">
              <a:solidFill>
                <a:schemeClr val="bg1">
                  <a:lumMod val="25000"/>
                </a:schemeClr>
              </a:solidFill>
            </a:endParaRPr>
          </a:p>
          <a:p>
            <a:pPr marL="0" lvl="0" indent="0" algn="l" rtl="0">
              <a:spcBef>
                <a:spcPts val="0"/>
              </a:spcBef>
              <a:spcAft>
                <a:spcPts val="0"/>
              </a:spcAft>
            </a:pPr>
            <a:r>
              <a:rPr lang="en-GB" sz="2000" b="1" dirty="0">
                <a:solidFill>
                  <a:schemeClr val="bg1">
                    <a:lumMod val="25000"/>
                  </a:schemeClr>
                </a:solidFill>
              </a:rPr>
              <a:t>4. Pancreatic or biliary disorders.</a:t>
            </a:r>
            <a:endParaRPr lang="en-US" sz="2000" b="1" dirty="0">
              <a:solidFill>
                <a:schemeClr val="bg1">
                  <a:lumMod val="25000"/>
                </a:schemeClr>
              </a:solidFill>
            </a:endParaRPr>
          </a:p>
          <a:p>
            <a:pPr marL="0" lvl="0" indent="0" algn="l" rtl="0">
              <a:spcBef>
                <a:spcPts val="0"/>
              </a:spcBef>
              <a:spcAft>
                <a:spcPts val="0"/>
              </a:spcAft>
            </a:pPr>
            <a:r>
              <a:rPr lang="en-GB" sz="2000" b="1" dirty="0">
                <a:solidFill>
                  <a:schemeClr val="bg1">
                    <a:lumMod val="25000"/>
                  </a:schemeClr>
                </a:solidFill>
              </a:rPr>
              <a:t>5. Intolerance to food or drugs</a:t>
            </a:r>
            <a:endParaRPr lang="en-US" sz="2000" b="1" dirty="0">
              <a:solidFill>
                <a:schemeClr val="bg1">
                  <a:lumMod val="25000"/>
                </a:schemeClr>
              </a:solidFill>
            </a:endParaRPr>
          </a:p>
          <a:p>
            <a:pPr marL="0" lvl="0" indent="0" algn="l" rtl="0">
              <a:spcBef>
                <a:spcPts val="0"/>
              </a:spcBef>
              <a:spcAft>
                <a:spcPts val="0"/>
              </a:spcAft>
            </a:pPr>
            <a:endParaRPr lang="en-US" sz="2000" b="1" dirty="0">
              <a:solidFill>
                <a:schemeClr val="bg1">
                  <a:lumMod val="25000"/>
                </a:schemeClr>
              </a:solidFill>
            </a:endParaRPr>
          </a:p>
          <a:p>
            <a:pPr marL="0" lvl="0" indent="0" algn="l" rtl="0">
              <a:spcBef>
                <a:spcPts val="0"/>
              </a:spcBef>
              <a:spcAft>
                <a:spcPts val="0"/>
              </a:spcAft>
            </a:pPr>
            <a:r>
              <a:rPr lang="en-GB" sz="2000" b="1" dirty="0">
                <a:solidFill>
                  <a:schemeClr val="bg1">
                    <a:lumMod val="25000"/>
                  </a:schemeClr>
                </a:solidFill>
              </a:rPr>
              <a:t>Functional (80%)</a:t>
            </a:r>
            <a:endParaRPr lang="en-US" sz="2000" b="1" dirty="0">
              <a:solidFill>
                <a:schemeClr val="bg1">
                  <a:lumMod val="25000"/>
                </a:schemeClr>
              </a:solidFill>
            </a:endParaRPr>
          </a:p>
          <a:p>
            <a:pPr marL="0" lvl="0" indent="0" algn="l" rtl="0">
              <a:spcBef>
                <a:spcPts val="0"/>
              </a:spcBef>
              <a:spcAft>
                <a:spcPts val="0"/>
              </a:spcAft>
            </a:pPr>
            <a:r>
              <a:rPr lang="en-GB" sz="2000" b="1" dirty="0">
                <a:solidFill>
                  <a:schemeClr val="bg1">
                    <a:lumMod val="25000"/>
                  </a:schemeClr>
                </a:solidFill>
              </a:rPr>
              <a:t>The diagnosis of functional (idiopathic) dyspepsia requires exclusion of other organic causes of</a:t>
            </a:r>
            <a:r>
              <a:rPr lang="en-US" sz="2000" b="1" dirty="0">
                <a:solidFill>
                  <a:schemeClr val="bg1">
                    <a:lumMod val="25000"/>
                  </a:schemeClr>
                </a:solidFill>
              </a:rPr>
              <a:t> </a:t>
            </a:r>
            <a:r>
              <a:rPr lang="en-GB" sz="2000" b="1" dirty="0">
                <a:solidFill>
                  <a:schemeClr val="bg1">
                    <a:lumMod val="25000"/>
                  </a:schemeClr>
                </a:solidFill>
              </a:rPr>
              <a:t>dyspepsia</a:t>
            </a:r>
            <a:endParaRPr sz="2000" b="1" dirty="0">
              <a:solidFill>
                <a:schemeClr val="bg1">
                  <a:lumMod val="25000"/>
                </a:schemeClr>
              </a:solidFill>
            </a:endParaRPr>
          </a:p>
        </p:txBody>
      </p:sp>
      <p:sp>
        <p:nvSpPr>
          <p:cNvPr id="332" name="Google Shape;332;p42"/>
          <p:cNvSpPr txBox="1">
            <a:spLocks noGrp="1"/>
          </p:cNvSpPr>
          <p:nvPr>
            <p:ph type="title"/>
          </p:nvPr>
        </p:nvSpPr>
        <p:spPr>
          <a:xfrm>
            <a:off x="0" y="0"/>
            <a:ext cx="5033100" cy="966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Classification</a:t>
            </a:r>
            <a:endParaRPr dirty="0"/>
          </a:p>
        </p:txBody>
      </p:sp>
      <p:pic>
        <p:nvPicPr>
          <p:cNvPr id="3" name="Picture 2">
            <a:extLst>
              <a:ext uri="{FF2B5EF4-FFF2-40B4-BE49-F238E27FC236}">
                <a16:creationId xmlns:a16="http://schemas.microsoft.com/office/drawing/2014/main" id="{D969C134-E577-8DD3-A957-255DF1BF780C}"/>
              </a:ext>
            </a:extLst>
          </p:cNvPr>
          <p:cNvPicPr>
            <a:picLocks noChangeAspect="1"/>
          </p:cNvPicPr>
          <p:nvPr/>
        </p:nvPicPr>
        <p:blipFill>
          <a:blip r:embed="rId4"/>
          <a:stretch>
            <a:fillRect/>
          </a:stretch>
        </p:blipFill>
        <p:spPr>
          <a:xfrm>
            <a:off x="5650490" y="28276"/>
            <a:ext cx="3248858" cy="333147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718" name="Google Shape;718;p71"/>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dirty="0"/>
              <a:t>Classification</a:t>
            </a:r>
            <a:endParaRPr dirty="0"/>
          </a:p>
        </p:txBody>
      </p:sp>
      <p:sp>
        <p:nvSpPr>
          <p:cNvPr id="719" name="Google Shape;719;p71"/>
          <p:cNvSpPr txBox="1">
            <a:spLocks noGrp="1"/>
          </p:cNvSpPr>
          <p:nvPr>
            <p:ph type="body" idx="1"/>
          </p:nvPr>
        </p:nvSpPr>
        <p:spPr>
          <a:xfrm>
            <a:off x="720000" y="1408874"/>
            <a:ext cx="7704000" cy="3734625"/>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GB" b="1" dirty="0" err="1">
                <a:solidFill>
                  <a:srgbClr val="000000"/>
                </a:solidFill>
              </a:rPr>
              <a:t>Etiology</a:t>
            </a:r>
            <a:r>
              <a:rPr lang="en-GB" b="1" dirty="0">
                <a:solidFill>
                  <a:srgbClr val="000000"/>
                </a:solidFill>
              </a:rPr>
              <a:t> and Pathophysiology of Functional dyspepsia</a:t>
            </a:r>
            <a:endParaRPr lang="en-US" b="1" dirty="0">
              <a:solidFill>
                <a:srgbClr val="000000"/>
              </a:solidFill>
            </a:endParaRPr>
          </a:p>
          <a:p>
            <a:pPr marL="342900" lvl="0" indent="-342900" algn="l" rtl="0">
              <a:lnSpc>
                <a:spcPct val="150000"/>
              </a:lnSpc>
              <a:spcBef>
                <a:spcPts val="0"/>
              </a:spcBef>
              <a:spcAft>
                <a:spcPts val="0"/>
              </a:spcAft>
              <a:buAutoNum type="arabicPeriod"/>
            </a:pPr>
            <a:r>
              <a:rPr lang="en-GB" b="1" dirty="0">
                <a:solidFill>
                  <a:srgbClr val="000000"/>
                </a:solidFill>
              </a:rPr>
              <a:t>Gastric motility disorders.</a:t>
            </a:r>
            <a:endParaRPr lang="en-US" b="1" dirty="0">
              <a:solidFill>
                <a:srgbClr val="000000"/>
              </a:solidFill>
            </a:endParaRPr>
          </a:p>
          <a:p>
            <a:pPr marL="0" lvl="0" indent="0" algn="l" rtl="0">
              <a:lnSpc>
                <a:spcPct val="150000"/>
              </a:lnSpc>
              <a:spcBef>
                <a:spcPts val="0"/>
              </a:spcBef>
              <a:spcAft>
                <a:spcPts val="0"/>
              </a:spcAft>
              <a:buNone/>
            </a:pPr>
            <a:r>
              <a:rPr lang="en-GB" b="1" dirty="0">
                <a:solidFill>
                  <a:srgbClr val="000000"/>
                </a:solidFill>
              </a:rPr>
              <a:t>2. Visceral pain hypersensitivity.</a:t>
            </a:r>
            <a:endParaRPr lang="en-US" b="1" dirty="0">
              <a:solidFill>
                <a:srgbClr val="000000"/>
              </a:solidFill>
            </a:endParaRPr>
          </a:p>
          <a:p>
            <a:pPr marL="0" lvl="0" indent="0" algn="l" rtl="0">
              <a:lnSpc>
                <a:spcPct val="150000"/>
              </a:lnSpc>
              <a:spcBef>
                <a:spcPts val="0"/>
              </a:spcBef>
              <a:spcAft>
                <a:spcPts val="0"/>
              </a:spcAft>
              <a:buNone/>
            </a:pPr>
            <a:r>
              <a:rPr lang="en-GB" b="1" dirty="0">
                <a:solidFill>
                  <a:srgbClr val="000000"/>
                </a:solidFill>
              </a:rPr>
              <a:t>3. </a:t>
            </a:r>
            <a:r>
              <a:rPr lang="en-GB" b="1" dirty="0" err="1">
                <a:solidFill>
                  <a:srgbClr val="000000"/>
                </a:solidFill>
              </a:rPr>
              <a:t>H.Pylori</a:t>
            </a:r>
            <a:r>
              <a:rPr lang="en-GB" b="1" dirty="0">
                <a:solidFill>
                  <a:srgbClr val="000000"/>
                </a:solidFill>
              </a:rPr>
              <a:t> infection.</a:t>
            </a:r>
            <a:endParaRPr lang="en-US" b="1" dirty="0">
              <a:solidFill>
                <a:srgbClr val="000000"/>
              </a:solidFill>
            </a:endParaRPr>
          </a:p>
          <a:p>
            <a:pPr marL="0" lvl="0" indent="0" algn="l" rtl="0">
              <a:lnSpc>
                <a:spcPct val="150000"/>
              </a:lnSpc>
              <a:spcBef>
                <a:spcPts val="0"/>
              </a:spcBef>
              <a:spcAft>
                <a:spcPts val="0"/>
              </a:spcAft>
              <a:buNone/>
            </a:pPr>
            <a:r>
              <a:rPr lang="en-GB" b="1" dirty="0">
                <a:solidFill>
                  <a:srgbClr val="000000"/>
                </a:solidFill>
              </a:rPr>
              <a:t>4. Alteration in upper GI microbiome.</a:t>
            </a:r>
            <a:endParaRPr lang="en-US" b="1" dirty="0">
              <a:solidFill>
                <a:srgbClr val="000000"/>
              </a:solidFill>
            </a:endParaRPr>
          </a:p>
          <a:p>
            <a:pPr marL="0" lvl="0" indent="0" algn="l" rtl="0">
              <a:lnSpc>
                <a:spcPct val="150000"/>
              </a:lnSpc>
              <a:spcBef>
                <a:spcPts val="0"/>
              </a:spcBef>
              <a:spcAft>
                <a:spcPts val="0"/>
              </a:spcAft>
              <a:buNone/>
            </a:pPr>
            <a:r>
              <a:rPr lang="en-GB" b="1" dirty="0">
                <a:solidFill>
                  <a:srgbClr val="000000"/>
                </a:solidFill>
              </a:rPr>
              <a:t>5. Medications.</a:t>
            </a:r>
            <a:endParaRPr lang="en-US" b="1" dirty="0">
              <a:solidFill>
                <a:srgbClr val="000000"/>
              </a:solidFill>
            </a:endParaRPr>
          </a:p>
          <a:p>
            <a:pPr marL="0" lvl="0" indent="0" algn="l" rtl="0">
              <a:lnSpc>
                <a:spcPct val="150000"/>
              </a:lnSpc>
              <a:spcBef>
                <a:spcPts val="0"/>
              </a:spcBef>
              <a:spcAft>
                <a:spcPts val="0"/>
              </a:spcAft>
              <a:buNone/>
            </a:pPr>
            <a:r>
              <a:rPr lang="en-GB" b="1" dirty="0">
                <a:solidFill>
                  <a:srgbClr val="000000"/>
                </a:solidFill>
              </a:rPr>
              <a:t>6. Anxiety.</a:t>
            </a:r>
            <a:endParaRPr lang="en-US" b="1" dirty="0">
              <a:solidFill>
                <a:srgbClr val="000000"/>
              </a:solidFill>
            </a:endParaRPr>
          </a:p>
          <a:p>
            <a:pPr marL="0" lvl="0" indent="0" algn="l" rtl="0">
              <a:lnSpc>
                <a:spcPct val="150000"/>
              </a:lnSpc>
              <a:spcBef>
                <a:spcPts val="0"/>
              </a:spcBef>
              <a:spcAft>
                <a:spcPts val="0"/>
              </a:spcAft>
              <a:buNone/>
            </a:pPr>
            <a:r>
              <a:rPr lang="en-GB" b="1" dirty="0">
                <a:solidFill>
                  <a:srgbClr val="000000"/>
                </a:solidFill>
              </a:rPr>
              <a:t>7. Depression,</a:t>
            </a:r>
            <a:endParaRPr lang="en-US" b="1" dirty="0">
              <a:solidFill>
                <a:srgbClr val="000000"/>
              </a:solidFill>
            </a:endParaRPr>
          </a:p>
          <a:p>
            <a:pPr marL="0" lvl="0" indent="0" algn="l" rtl="0">
              <a:lnSpc>
                <a:spcPct val="150000"/>
              </a:lnSpc>
              <a:spcBef>
                <a:spcPts val="0"/>
              </a:spcBef>
              <a:spcAft>
                <a:spcPts val="0"/>
              </a:spcAft>
              <a:buNone/>
            </a:pPr>
            <a:r>
              <a:rPr lang="en-GB" b="1" dirty="0">
                <a:solidFill>
                  <a:srgbClr val="000000"/>
                </a:solidFill>
              </a:rPr>
              <a:t>8. Immune activation.</a:t>
            </a:r>
            <a:endParaRPr lang="en-US" b="1" dirty="0">
              <a:solidFill>
                <a:srgbClr val="000000"/>
              </a:solidFill>
            </a:endParaRPr>
          </a:p>
          <a:p>
            <a:pPr marL="0" lvl="0" indent="0" algn="l" rtl="0">
              <a:lnSpc>
                <a:spcPct val="150000"/>
              </a:lnSpc>
              <a:spcBef>
                <a:spcPts val="0"/>
              </a:spcBef>
              <a:spcAft>
                <a:spcPts val="0"/>
              </a:spcAft>
              <a:buNone/>
            </a:pPr>
            <a:r>
              <a:rPr lang="en-GB" b="1" dirty="0">
                <a:solidFill>
                  <a:srgbClr val="000000"/>
                </a:solidFill>
              </a:rPr>
              <a:t>9. Inflammation.</a:t>
            </a:r>
            <a:endParaRPr lang="en-US" b="1" dirty="0">
              <a:solidFill>
                <a:srgbClr val="000000"/>
              </a:solidFill>
            </a:endParaRPr>
          </a:p>
          <a:p>
            <a:pPr marL="0" lvl="0" indent="0" algn="l" rtl="0">
              <a:lnSpc>
                <a:spcPct val="150000"/>
              </a:lnSpc>
              <a:spcBef>
                <a:spcPts val="0"/>
              </a:spcBef>
              <a:spcAft>
                <a:spcPts val="0"/>
              </a:spcAft>
              <a:buNone/>
            </a:pPr>
            <a:r>
              <a:rPr lang="en-US" b="1" dirty="0">
                <a:solidFill>
                  <a:srgbClr val="000000"/>
                </a:solidFill>
              </a:rPr>
              <a:t>1</a:t>
            </a:r>
            <a:r>
              <a:rPr lang="en-GB" b="1" dirty="0">
                <a:solidFill>
                  <a:srgbClr val="000000"/>
                </a:solidFill>
              </a:rPr>
              <a:t>0. Gut-brain axis disorder.</a:t>
            </a:r>
            <a:endParaRPr b="1" dirty="0">
              <a:solidFill>
                <a:srgbClr val="000000"/>
              </a:solidFill>
            </a:endParaRPr>
          </a:p>
          <a:p>
            <a:pPr marL="139700" lvl="0" indent="0" algn="l" rtl="0">
              <a:lnSpc>
                <a:spcPct val="100000"/>
              </a:lnSpc>
              <a:spcBef>
                <a:spcPts val="0"/>
              </a:spcBef>
              <a:spcAft>
                <a:spcPts val="0"/>
              </a:spcAft>
              <a:buSzPts val="1400"/>
              <a:buNone/>
            </a:pPr>
            <a:endParaRPr sz="500" dirty="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27FBE6-3963-6E8B-8219-FFC4CB2D3AF3}"/>
              </a:ext>
            </a:extLst>
          </p:cNvPr>
          <p:cNvSpPr txBox="1">
            <a:spLocks/>
          </p:cNvSpPr>
          <p:nvPr/>
        </p:nvSpPr>
        <p:spPr>
          <a:xfrm>
            <a:off x="815789" y="151417"/>
            <a:ext cx="7454152" cy="4485578"/>
          </a:xfrm>
          <a:prstGeom prst="rect">
            <a:avLst/>
          </a:prstGeom>
        </p:spPr>
        <p:txBody>
          <a:bodyPr>
            <a:normAutofit lnSpcReduction="10000"/>
          </a:bodyPr>
          <a:lst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a:buFont typeface="Wingdings" panose="05000000000000000000" pitchFamily="2" charset="2"/>
              <a:buChar char="v"/>
            </a:pPr>
            <a:r>
              <a:rPr lang="en-US" sz="1800" b="1" dirty="0">
                <a:solidFill>
                  <a:schemeClr val="bg1">
                    <a:lumMod val="25000"/>
                  </a:schemeClr>
                </a:solidFill>
              </a:rPr>
              <a:t>Functional dyspepsia is classified according to Rome IV criteria into :</a:t>
            </a:r>
          </a:p>
          <a:p>
            <a:pPr marL="342900" indent="-342900">
              <a:buFont typeface="+mj-lt"/>
              <a:buAutoNum type="arabicPeriod"/>
            </a:pPr>
            <a:r>
              <a:rPr lang="en-US" sz="1800" b="1" dirty="0">
                <a:solidFill>
                  <a:srgbClr val="002060"/>
                </a:solidFill>
                <a:cs typeface="MV Boli" panose="02000500030200090000" pitchFamily="2" charset="0"/>
              </a:rPr>
              <a:t>Postprandial distress syndrome (PDS) : </a:t>
            </a:r>
            <a:r>
              <a:rPr lang="en-US" sz="1800" b="1" dirty="0">
                <a:solidFill>
                  <a:srgbClr val="FF0000"/>
                </a:solidFill>
                <a:cs typeface="MV Boli" panose="02000500030200090000" pitchFamily="2" charset="0"/>
              </a:rPr>
              <a:t>That is characterized by meal-induced dyspeptic symptoms suggestive of a motility disturbance.</a:t>
            </a:r>
            <a:br>
              <a:rPr lang="en-US" sz="1800" b="1" dirty="0">
                <a:solidFill>
                  <a:srgbClr val="FF0000"/>
                </a:solidFill>
                <a:cs typeface="MV Boli" panose="02000500030200090000" pitchFamily="2" charset="0"/>
              </a:rPr>
            </a:br>
            <a:r>
              <a:rPr lang="en-US" sz="1800" b="1" dirty="0">
                <a:solidFill>
                  <a:schemeClr val="accent5">
                    <a:lumMod val="75000"/>
                  </a:schemeClr>
                </a:solidFill>
                <a:cs typeface="MV Boli" panose="02000500030200090000" pitchFamily="2" charset="0"/>
              </a:rPr>
              <a:t> </a:t>
            </a:r>
          </a:p>
          <a:p>
            <a:pPr marL="342900" indent="-342900">
              <a:buFont typeface="+mj-lt"/>
              <a:buAutoNum type="arabicPeriod"/>
            </a:pPr>
            <a:r>
              <a:rPr lang="en-US" sz="1800" b="1" dirty="0">
                <a:solidFill>
                  <a:srgbClr val="002060"/>
                </a:solidFill>
                <a:cs typeface="MV Boli" panose="02000500030200090000" pitchFamily="2" charset="0"/>
              </a:rPr>
              <a:t>Epigastric pain syndrome (EPS) :</a:t>
            </a:r>
            <a:r>
              <a:rPr lang="en-US" sz="1800" b="1" dirty="0">
                <a:solidFill>
                  <a:srgbClr val="0070C0"/>
                </a:solidFill>
                <a:cs typeface="MV Boli" panose="02000500030200090000" pitchFamily="2" charset="0"/>
              </a:rPr>
              <a:t> </a:t>
            </a:r>
            <a:r>
              <a:rPr lang="en-US" sz="1800" b="1" dirty="0">
                <a:solidFill>
                  <a:srgbClr val="FF0000"/>
                </a:solidFill>
                <a:cs typeface="MV Boli" panose="02000500030200090000" pitchFamily="2" charset="0"/>
              </a:rPr>
              <a:t>That refers to epigastric pain or epigastric burning that do not necessarily occur after meal ingestion, may occur during fasting and can be even improved by meal ingestion, is reminiscent of the clinical features typical of a peptic ulcer and needs to be distinguished from gastro-esophageal reflux disease.</a:t>
            </a:r>
            <a:br>
              <a:rPr lang="en-US" sz="1800" b="1" dirty="0">
                <a:solidFill>
                  <a:srgbClr val="FF0000"/>
                </a:solidFill>
                <a:cs typeface="MV Boli" panose="02000500030200090000" pitchFamily="2" charset="0"/>
              </a:rPr>
            </a:br>
            <a:endParaRPr lang="en-US" sz="1800" b="1" dirty="0">
              <a:solidFill>
                <a:srgbClr val="FF0000"/>
              </a:solidFill>
              <a:cs typeface="MV Boli" panose="02000500030200090000" pitchFamily="2" charset="0"/>
            </a:endParaRPr>
          </a:p>
          <a:p>
            <a:pPr marL="342900" indent="-342900">
              <a:buFont typeface="+mj-lt"/>
              <a:buAutoNum type="arabicPeriod"/>
            </a:pPr>
            <a:r>
              <a:rPr lang="en-US" sz="1800" b="1" dirty="0">
                <a:solidFill>
                  <a:srgbClr val="002060"/>
                </a:solidFill>
                <a:cs typeface="MV Boli" panose="02000500030200090000" pitchFamily="2" charset="0"/>
              </a:rPr>
              <a:t>Overlapping PDS and EPS</a:t>
            </a:r>
            <a:r>
              <a:rPr lang="en-US" sz="1800" b="1" dirty="0">
                <a:solidFill>
                  <a:srgbClr val="0070C0"/>
                </a:solidFill>
                <a:cs typeface="MV Boli" panose="02000500030200090000" pitchFamily="2" charset="0"/>
              </a:rPr>
              <a:t> : </a:t>
            </a:r>
            <a:r>
              <a:rPr lang="en-US" sz="1800" b="1" dirty="0">
                <a:solidFill>
                  <a:srgbClr val="FF0000"/>
                </a:solidFill>
                <a:cs typeface="MV Boli" panose="02000500030200090000" pitchFamily="2" charset="0"/>
              </a:rPr>
              <a:t>Characterized by meal-induced dyspeptic symptoms and epigastric pain or burning. </a:t>
            </a:r>
            <a:br>
              <a:rPr lang="en-US" sz="1800" b="1" dirty="0">
                <a:solidFill>
                  <a:srgbClr val="FF0000"/>
                </a:solidFill>
                <a:cs typeface="MV Boli" panose="02000500030200090000" pitchFamily="2" charset="0"/>
              </a:rPr>
            </a:br>
            <a:endParaRPr lang="en-US" sz="1800" b="1" dirty="0">
              <a:solidFill>
                <a:srgbClr val="FF0000"/>
              </a:solidFill>
              <a:cs typeface="MV Boli" panose="02000500030200090000" pitchFamily="2" charset="0"/>
            </a:endParaRPr>
          </a:p>
          <a:p>
            <a:pPr>
              <a:buFont typeface="Wingdings" panose="05000000000000000000" pitchFamily="2" charset="2"/>
              <a:buChar char="ü"/>
            </a:pPr>
            <a:r>
              <a:rPr lang="en-US" sz="1800" b="1" dirty="0">
                <a:solidFill>
                  <a:srgbClr val="FF0000"/>
                </a:solidFill>
                <a:cs typeface="MV Boli" panose="02000500030200090000" pitchFamily="2" charset="0"/>
              </a:rPr>
              <a:t>The pathophysiology of FD is multifactorial and not fully understood.</a:t>
            </a:r>
            <a:endParaRPr lang="ar-JO" sz="1800" b="1" dirty="0">
              <a:solidFill>
                <a:srgbClr val="FF0000"/>
              </a:solidFill>
            </a:endParaRPr>
          </a:p>
          <a:p>
            <a:endParaRPr lang="en-US" sz="18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pic>
        <p:nvPicPr>
          <p:cNvPr id="337" name="Google Shape;337;p43"/>
          <p:cNvPicPr preferRelativeResize="0"/>
          <p:nvPr/>
        </p:nvPicPr>
        <p:blipFill rotWithShape="1">
          <a:blip r:embed="rId3">
            <a:alphaModFix/>
          </a:blip>
          <a:srcRect l="24498" t="30212" r="35661" b="1847"/>
          <a:stretch/>
        </p:blipFill>
        <p:spPr>
          <a:xfrm flipH="1">
            <a:off x="5989500" y="0"/>
            <a:ext cx="3154499" cy="5143500"/>
          </a:xfrm>
          <a:prstGeom prst="rect">
            <a:avLst/>
          </a:prstGeom>
          <a:noFill/>
          <a:ln>
            <a:noFill/>
          </a:ln>
        </p:spPr>
      </p:pic>
      <p:pic>
        <p:nvPicPr>
          <p:cNvPr id="4" name="Picture 3">
            <a:extLst>
              <a:ext uri="{FF2B5EF4-FFF2-40B4-BE49-F238E27FC236}">
                <a16:creationId xmlns:a16="http://schemas.microsoft.com/office/drawing/2014/main" id="{E1B951D4-CF80-6FA9-1066-932A204FD8B9}"/>
              </a:ext>
            </a:extLst>
          </p:cNvPr>
          <p:cNvPicPr>
            <a:picLocks noChangeAspect="1"/>
          </p:cNvPicPr>
          <p:nvPr/>
        </p:nvPicPr>
        <p:blipFill>
          <a:blip r:embed="rId4"/>
          <a:stretch>
            <a:fillRect/>
          </a:stretch>
        </p:blipFill>
        <p:spPr>
          <a:xfrm>
            <a:off x="0" y="-1"/>
            <a:ext cx="5972471" cy="514349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pic>
        <p:nvPicPr>
          <p:cNvPr id="356" name="Google Shape;356;p45"/>
          <p:cNvPicPr preferRelativeResize="0"/>
          <p:nvPr/>
        </p:nvPicPr>
        <p:blipFill rotWithShape="1">
          <a:blip r:embed="rId3">
            <a:alphaModFix/>
          </a:blip>
          <a:srcRect r="39791"/>
          <a:stretch/>
        </p:blipFill>
        <p:spPr>
          <a:xfrm>
            <a:off x="5992561" y="0"/>
            <a:ext cx="3151439" cy="5143500"/>
          </a:xfrm>
          <a:prstGeom prst="rect">
            <a:avLst/>
          </a:prstGeom>
          <a:noFill/>
          <a:ln>
            <a:noFill/>
          </a:ln>
        </p:spPr>
      </p:pic>
      <p:pic>
        <p:nvPicPr>
          <p:cNvPr id="4" name="Picture 3">
            <a:extLst>
              <a:ext uri="{FF2B5EF4-FFF2-40B4-BE49-F238E27FC236}">
                <a16:creationId xmlns:a16="http://schemas.microsoft.com/office/drawing/2014/main" id="{61863B9C-DA4B-097D-A6DA-FF664254A2C7}"/>
              </a:ext>
            </a:extLst>
          </p:cNvPr>
          <p:cNvPicPr>
            <a:picLocks noChangeAspect="1"/>
          </p:cNvPicPr>
          <p:nvPr/>
        </p:nvPicPr>
        <p:blipFill>
          <a:blip r:embed="rId4"/>
          <a:stretch>
            <a:fillRect/>
          </a:stretch>
        </p:blipFill>
        <p:spPr>
          <a:xfrm>
            <a:off x="0" y="0"/>
            <a:ext cx="5965807" cy="514350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8A96818F-88D6-38F4-8B2C-CE71FE4DF0CF}"/>
              </a:ext>
            </a:extLst>
          </p:cNvPr>
          <p:cNvSpPr txBox="1">
            <a:spLocks/>
          </p:cNvSpPr>
          <p:nvPr/>
        </p:nvSpPr>
        <p:spPr>
          <a:xfrm>
            <a:off x="959222" y="156883"/>
            <a:ext cx="6602507" cy="3868270"/>
          </a:xfrm>
          <a:prstGeom prst="rect">
            <a:avLst/>
          </a:prstGeom>
          <a:noFill/>
          <a:ln>
            <a:noFill/>
          </a:ln>
        </p:spPr>
        <p:txBody>
          <a:bodyPr spcFirstLastPara="1" wrap="square" lIns="91425" tIns="91425" rIns="91425" bIns="91425" anchor="t" anchorCtr="0">
            <a:normAutofit fontScale="92500" lnSpcReduction="10000"/>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Manrope"/>
              <a:buNone/>
              <a:defRPr sz="1400" b="0" i="0" u="none" strike="noStrike" cap="none">
                <a:solidFill>
                  <a:schemeClr val="lt1"/>
                </a:solidFill>
                <a:latin typeface="Manrope"/>
                <a:ea typeface="Manrope"/>
                <a:cs typeface="Manrope"/>
                <a:sym typeface="Manrope"/>
              </a:defRPr>
            </a:lvl1pPr>
            <a:lvl2pPr marL="914400" marR="0" lvl="1" indent="-317500" algn="ctr" rtl="0">
              <a:lnSpc>
                <a:spcPct val="100000"/>
              </a:lnSpc>
              <a:spcBef>
                <a:spcPts val="0"/>
              </a:spcBef>
              <a:spcAft>
                <a:spcPts val="0"/>
              </a:spcAft>
              <a:buClr>
                <a:schemeClr val="lt1"/>
              </a:buClr>
              <a:buSzPts val="1400"/>
              <a:buFont typeface="Manrope"/>
              <a:buNone/>
              <a:defRPr sz="1400" b="0" i="0" u="none" strike="noStrike" cap="none">
                <a:solidFill>
                  <a:schemeClr val="lt1"/>
                </a:solidFill>
                <a:latin typeface="Manrope"/>
                <a:ea typeface="Manrope"/>
                <a:cs typeface="Manrope"/>
                <a:sym typeface="Manrope"/>
              </a:defRPr>
            </a:lvl2pPr>
            <a:lvl3pPr marL="1371600" marR="0" lvl="2" indent="-317500" algn="ctr" rtl="0">
              <a:lnSpc>
                <a:spcPct val="100000"/>
              </a:lnSpc>
              <a:spcBef>
                <a:spcPts val="0"/>
              </a:spcBef>
              <a:spcAft>
                <a:spcPts val="0"/>
              </a:spcAft>
              <a:buClr>
                <a:schemeClr val="lt1"/>
              </a:buClr>
              <a:buSzPts val="1400"/>
              <a:buFont typeface="Manrope"/>
              <a:buNone/>
              <a:defRPr sz="1400" b="0" i="0" u="none" strike="noStrike" cap="none">
                <a:solidFill>
                  <a:schemeClr val="lt1"/>
                </a:solidFill>
                <a:latin typeface="Manrope"/>
                <a:ea typeface="Manrope"/>
                <a:cs typeface="Manrope"/>
                <a:sym typeface="Manrope"/>
              </a:defRPr>
            </a:lvl3pPr>
            <a:lvl4pPr marL="1828800" marR="0" lvl="3" indent="-317500" algn="ctr" rtl="0">
              <a:lnSpc>
                <a:spcPct val="100000"/>
              </a:lnSpc>
              <a:spcBef>
                <a:spcPts val="0"/>
              </a:spcBef>
              <a:spcAft>
                <a:spcPts val="0"/>
              </a:spcAft>
              <a:buClr>
                <a:schemeClr val="lt1"/>
              </a:buClr>
              <a:buSzPts val="1400"/>
              <a:buFont typeface="Manrope"/>
              <a:buNone/>
              <a:defRPr sz="1400" b="0" i="0" u="none" strike="noStrike" cap="none">
                <a:solidFill>
                  <a:schemeClr val="lt1"/>
                </a:solidFill>
                <a:latin typeface="Manrope"/>
                <a:ea typeface="Manrope"/>
                <a:cs typeface="Manrope"/>
                <a:sym typeface="Manrope"/>
              </a:defRPr>
            </a:lvl4pPr>
            <a:lvl5pPr marL="2286000" marR="0" lvl="4" indent="-317500" algn="ctr" rtl="0">
              <a:lnSpc>
                <a:spcPct val="100000"/>
              </a:lnSpc>
              <a:spcBef>
                <a:spcPts val="0"/>
              </a:spcBef>
              <a:spcAft>
                <a:spcPts val="0"/>
              </a:spcAft>
              <a:buClr>
                <a:schemeClr val="lt1"/>
              </a:buClr>
              <a:buSzPts val="1400"/>
              <a:buFont typeface="Manrope"/>
              <a:buNone/>
              <a:defRPr sz="1400" b="0" i="0" u="none" strike="noStrike" cap="none">
                <a:solidFill>
                  <a:schemeClr val="lt1"/>
                </a:solidFill>
                <a:latin typeface="Manrope"/>
                <a:ea typeface="Manrope"/>
                <a:cs typeface="Manrope"/>
                <a:sym typeface="Manrope"/>
              </a:defRPr>
            </a:lvl5pPr>
            <a:lvl6pPr marL="2743200" marR="0" lvl="5" indent="-317500" algn="ctr" rtl="0">
              <a:lnSpc>
                <a:spcPct val="100000"/>
              </a:lnSpc>
              <a:spcBef>
                <a:spcPts val="0"/>
              </a:spcBef>
              <a:spcAft>
                <a:spcPts val="0"/>
              </a:spcAft>
              <a:buClr>
                <a:schemeClr val="lt1"/>
              </a:buClr>
              <a:buSzPts val="1400"/>
              <a:buFont typeface="Manrope"/>
              <a:buNone/>
              <a:defRPr sz="1400" b="0" i="0" u="none" strike="noStrike" cap="none">
                <a:solidFill>
                  <a:schemeClr val="lt1"/>
                </a:solidFill>
                <a:latin typeface="Manrope"/>
                <a:ea typeface="Manrope"/>
                <a:cs typeface="Manrope"/>
                <a:sym typeface="Manrope"/>
              </a:defRPr>
            </a:lvl6pPr>
            <a:lvl7pPr marL="3200400" marR="0" lvl="6" indent="-317500" algn="ctr" rtl="0">
              <a:lnSpc>
                <a:spcPct val="100000"/>
              </a:lnSpc>
              <a:spcBef>
                <a:spcPts val="0"/>
              </a:spcBef>
              <a:spcAft>
                <a:spcPts val="0"/>
              </a:spcAft>
              <a:buClr>
                <a:schemeClr val="lt1"/>
              </a:buClr>
              <a:buSzPts val="1400"/>
              <a:buFont typeface="Manrope"/>
              <a:buNone/>
              <a:defRPr sz="1400" b="0" i="0" u="none" strike="noStrike" cap="none">
                <a:solidFill>
                  <a:schemeClr val="lt1"/>
                </a:solidFill>
                <a:latin typeface="Manrope"/>
                <a:ea typeface="Manrope"/>
                <a:cs typeface="Manrope"/>
                <a:sym typeface="Manrope"/>
              </a:defRPr>
            </a:lvl7pPr>
            <a:lvl8pPr marL="3657600" marR="0" lvl="7" indent="-317500" algn="ctr" rtl="0">
              <a:lnSpc>
                <a:spcPct val="100000"/>
              </a:lnSpc>
              <a:spcBef>
                <a:spcPts val="0"/>
              </a:spcBef>
              <a:spcAft>
                <a:spcPts val="0"/>
              </a:spcAft>
              <a:buClr>
                <a:schemeClr val="lt1"/>
              </a:buClr>
              <a:buSzPts val="1400"/>
              <a:buFont typeface="Manrope"/>
              <a:buNone/>
              <a:defRPr sz="1400" b="0" i="0" u="none" strike="noStrike" cap="none">
                <a:solidFill>
                  <a:schemeClr val="lt1"/>
                </a:solidFill>
                <a:latin typeface="Manrope"/>
                <a:ea typeface="Manrope"/>
                <a:cs typeface="Manrope"/>
                <a:sym typeface="Manrope"/>
              </a:defRPr>
            </a:lvl8pPr>
            <a:lvl9pPr marL="4114800" marR="0" lvl="8" indent="-317500" algn="ctr" rtl="0">
              <a:lnSpc>
                <a:spcPct val="100000"/>
              </a:lnSpc>
              <a:spcBef>
                <a:spcPts val="0"/>
              </a:spcBef>
              <a:spcAft>
                <a:spcPts val="0"/>
              </a:spcAft>
              <a:buClr>
                <a:schemeClr val="lt1"/>
              </a:buClr>
              <a:buSzPts val="1400"/>
              <a:buFont typeface="Manrope"/>
              <a:buNone/>
              <a:defRPr sz="1400" b="0" i="0" u="none" strike="noStrike" cap="none">
                <a:solidFill>
                  <a:schemeClr val="lt1"/>
                </a:solidFill>
                <a:latin typeface="Manrope"/>
                <a:ea typeface="Manrope"/>
                <a:cs typeface="Manrope"/>
                <a:sym typeface="Manrope"/>
              </a:defRPr>
            </a:lvl9pPr>
          </a:lstStyle>
          <a:p>
            <a:pPr>
              <a:buFont typeface="Wingdings" panose="05000000000000000000" pitchFamily="2" charset="2"/>
              <a:buChar char="v"/>
            </a:pPr>
            <a:r>
              <a:rPr lang="en-US" sz="2400" b="1" kern="0" dirty="0">
                <a:solidFill>
                  <a:schemeClr val="bg1">
                    <a:lumMod val="75000"/>
                  </a:schemeClr>
                </a:solidFill>
              </a:rPr>
              <a:t>Red flags that suggest instant endoscopy :</a:t>
            </a:r>
          </a:p>
          <a:p>
            <a:pPr marL="139700" indent="0"/>
            <a:endParaRPr lang="en-US" sz="2400" b="1" kern="0" dirty="0">
              <a:solidFill>
                <a:schemeClr val="bg1">
                  <a:lumMod val="75000"/>
                </a:schemeClr>
              </a:solidFill>
            </a:endParaRPr>
          </a:p>
          <a:p>
            <a:pPr indent="-457200">
              <a:buFont typeface="+mj-lt"/>
              <a:buAutoNum type="arabicPeriod"/>
            </a:pPr>
            <a:r>
              <a:rPr lang="en-US" sz="2400" b="1" kern="0" dirty="0">
                <a:solidFill>
                  <a:schemeClr val="bg1"/>
                </a:solidFill>
                <a:cs typeface="MV Boli" panose="02000500030200090000" pitchFamily="2" charset="0"/>
              </a:rPr>
              <a:t>Unintended weight loss.</a:t>
            </a:r>
          </a:p>
          <a:p>
            <a:pPr indent="-457200">
              <a:buFont typeface="+mj-lt"/>
              <a:buAutoNum type="arabicPeriod"/>
            </a:pPr>
            <a:r>
              <a:rPr lang="en-US" sz="2400" b="1" kern="0" dirty="0">
                <a:solidFill>
                  <a:schemeClr val="bg1"/>
                </a:solidFill>
                <a:cs typeface="MV Boli" panose="02000500030200090000" pitchFamily="2" charset="0"/>
              </a:rPr>
              <a:t>Progressive dysphagia.</a:t>
            </a:r>
          </a:p>
          <a:p>
            <a:pPr indent="-457200">
              <a:buFont typeface="+mj-lt"/>
              <a:buAutoNum type="arabicPeriod"/>
            </a:pPr>
            <a:r>
              <a:rPr lang="en-US" sz="2400" b="1" kern="0" dirty="0">
                <a:solidFill>
                  <a:schemeClr val="bg1"/>
                </a:solidFill>
                <a:cs typeface="MV Boli" panose="02000500030200090000" pitchFamily="2" charset="0"/>
              </a:rPr>
              <a:t>Odynophagia.</a:t>
            </a:r>
          </a:p>
          <a:p>
            <a:pPr indent="-457200">
              <a:buFont typeface="+mj-lt"/>
              <a:buAutoNum type="arabicPeriod"/>
            </a:pPr>
            <a:r>
              <a:rPr lang="en-US" sz="2400" b="1" kern="0" dirty="0">
                <a:solidFill>
                  <a:schemeClr val="bg1"/>
                </a:solidFill>
                <a:cs typeface="MV Boli" panose="02000500030200090000" pitchFamily="2" charset="0"/>
              </a:rPr>
              <a:t>Persistent vomiting.</a:t>
            </a:r>
          </a:p>
          <a:p>
            <a:pPr indent="-457200">
              <a:buFont typeface="+mj-lt"/>
              <a:buAutoNum type="arabicPeriod"/>
            </a:pPr>
            <a:r>
              <a:rPr lang="en-US" sz="2400" b="1" kern="0" dirty="0">
                <a:solidFill>
                  <a:schemeClr val="bg1"/>
                </a:solidFill>
                <a:cs typeface="MV Boli" panose="02000500030200090000" pitchFamily="2" charset="0"/>
              </a:rPr>
              <a:t>GI bleeding.</a:t>
            </a:r>
          </a:p>
          <a:p>
            <a:pPr indent="-457200">
              <a:buFont typeface="+mj-lt"/>
              <a:buAutoNum type="arabicPeriod"/>
            </a:pPr>
            <a:r>
              <a:rPr lang="en-US" sz="2400" b="1" kern="0" dirty="0">
                <a:solidFill>
                  <a:schemeClr val="bg1"/>
                </a:solidFill>
                <a:cs typeface="MV Boli" panose="02000500030200090000" pitchFamily="2" charset="0"/>
              </a:rPr>
              <a:t>Family history of upper GI cancer.</a:t>
            </a:r>
          </a:p>
          <a:p>
            <a:pPr indent="-457200">
              <a:buFont typeface="+mj-lt"/>
              <a:buAutoNum type="arabicPeriod"/>
            </a:pPr>
            <a:r>
              <a:rPr lang="en-US" sz="2400" b="1" kern="0" dirty="0">
                <a:solidFill>
                  <a:schemeClr val="bg1"/>
                </a:solidFill>
                <a:cs typeface="MV Boli" panose="02000500030200090000" pitchFamily="2" charset="0"/>
              </a:rPr>
              <a:t>Age &gt; 60 years. </a:t>
            </a:r>
          </a:p>
          <a:p>
            <a:pPr indent="-457200">
              <a:buFont typeface="+mj-lt"/>
              <a:buAutoNum type="arabicPeriod"/>
            </a:pPr>
            <a:r>
              <a:rPr lang="en-US" sz="2400" b="1" kern="0" dirty="0">
                <a:solidFill>
                  <a:schemeClr val="bg1"/>
                </a:solidFill>
                <a:cs typeface="MV Boli" panose="02000500030200090000" pitchFamily="2" charset="0"/>
              </a:rPr>
              <a:t>Unexplained iron Deficiency Anemia.</a:t>
            </a:r>
          </a:p>
          <a:p>
            <a:pPr indent="-457200">
              <a:buFont typeface="+mj-lt"/>
              <a:buAutoNum type="arabicPeriod"/>
            </a:pPr>
            <a:r>
              <a:rPr lang="en-US" sz="2400" b="1" kern="0" dirty="0">
                <a:solidFill>
                  <a:schemeClr val="bg1"/>
                </a:solidFill>
                <a:cs typeface="MV Boli" panose="02000500030200090000" pitchFamily="2" charset="0"/>
              </a:rPr>
              <a:t>Abdominal mass.</a:t>
            </a:r>
            <a:endParaRPr lang="en-US" sz="2400" b="1" kern="0" dirty="0">
              <a:solidFill>
                <a:schemeClr val="bg1"/>
              </a:solidFill>
            </a:endParaRPr>
          </a:p>
        </p:txBody>
      </p:sp>
    </p:spTree>
    <p:extLst>
      <p:ext uri="{BB962C8B-B14F-4D97-AF65-F5344CB8AC3E}">
        <p14:creationId xmlns:p14="http://schemas.microsoft.com/office/powerpoint/2010/main" val="1636605738"/>
      </p:ext>
    </p:extLst>
  </p:cSld>
  <p:clrMapOvr>
    <a:masterClrMapping/>
  </p:clrMapOvr>
</p:sld>
</file>

<file path=ppt/theme/theme1.xml><?xml version="1.0" encoding="utf-8"?>
<a:theme xmlns:a="http://schemas.openxmlformats.org/drawingml/2006/main" name="Abdominal Pain Clinical Case by Slidesgo">
  <a:themeElements>
    <a:clrScheme name="Simple Light">
      <a:dk1>
        <a:srgbClr val="191919"/>
      </a:dk1>
      <a:lt1>
        <a:srgbClr val="F5E6E6"/>
      </a:lt1>
      <a:dk2>
        <a:srgbClr val="3B3B3B"/>
      </a:dk2>
      <a:lt2>
        <a:srgbClr val="EEEEEE"/>
      </a:lt2>
      <a:accent1>
        <a:srgbClr val="FFFFFF"/>
      </a:accent1>
      <a:accent2>
        <a:srgbClr val="FFFFFF"/>
      </a:accent2>
      <a:accent3>
        <a:srgbClr val="FFFFFF"/>
      </a:accent3>
      <a:accent4>
        <a:srgbClr val="FFFFFF"/>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869FB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18</Slides>
  <Notes>11</Notes>
  <HiddenSlides>0</HiddenSlide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Abdominal Pain Clinical Case by Slidesgo</vt:lpstr>
      <vt:lpstr>Slidesgo Final Pages</vt:lpstr>
      <vt:lpstr>Dyspepsia </vt:lpstr>
      <vt:lpstr>Introduction </vt:lpstr>
      <vt:lpstr>Risk factors </vt:lpstr>
      <vt:lpstr>Classification</vt:lpstr>
      <vt:lpstr>Classification</vt:lpstr>
      <vt:lpstr>PowerPoint Presentation</vt:lpstr>
      <vt:lpstr>PowerPoint Presentation</vt:lpstr>
      <vt:lpstr>PowerPoint Presentation</vt:lpstr>
      <vt:lpstr>PowerPoint Presentation</vt:lpstr>
      <vt:lpstr>PowerPoint Presentation</vt:lpstr>
      <vt:lpstr>PowerPoint Presentation</vt:lpstr>
      <vt:lpstr>Drugs </vt:lpstr>
      <vt:lpstr>Management  </vt:lpstr>
      <vt:lpstr>PowerPoint Presentation</vt:lpstr>
      <vt:lpstr>PowerPoint Presentation</vt:lpstr>
      <vt:lpstr>PowerPoint Presentation</vt:lpstr>
      <vt:lpstr>Notes </vt:lpstr>
      <vt:lpstr>"Wherever the art of Medicine is loved, there is also a love of Humanity. ” ― Hippocrates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Dyspepsia </dc:title>
  <cp:lastModifiedBy>rahaf Nawiseh</cp:lastModifiedBy>
  <cp:revision>15</cp:revision>
  <dcterms:modified xsi:type="dcterms:W3CDTF">2022-07-27T13:10:57Z</dcterms:modified>
</cp:coreProperties>
</file>