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86" r:id="rId25"/>
    <p:sldId id="287" r:id="rId26"/>
    <p:sldId id="292" r:id="rId27"/>
    <p:sldId id="293" r:id="rId28"/>
    <p:sldId id="294" r:id="rId29"/>
    <p:sldId id="297" r:id="rId30"/>
    <p:sldId id="298" r:id="rId31"/>
    <p:sldId id="299" r:id="rId32"/>
    <p:sldId id="300" r:id="rId33"/>
    <p:sldId id="301" r:id="rId34"/>
    <p:sldId id="302" r:id="rId35"/>
    <p:sldId id="305" r:id="rId36"/>
    <p:sldId id="307" r:id="rId37"/>
    <p:sldId id="311" r:id="rId38"/>
    <p:sldId id="312" r:id="rId39"/>
    <p:sldId id="313" r:id="rId40"/>
    <p:sldId id="314" r:id="rId41"/>
    <p:sldId id="315" r:id="rId42"/>
    <p:sldId id="316" r:id="rId43"/>
    <p:sldId id="332" r:id="rId44"/>
    <p:sldId id="333" r:id="rId45"/>
    <p:sldId id="334" r:id="rId46"/>
    <p:sldId id="335" r:id="rId47"/>
    <p:sldId id="344" r:id="rId48"/>
    <p:sldId id="346" r:id="rId49"/>
    <p:sldId id="347" r:id="rId50"/>
    <p:sldId id="348" r:id="rId51"/>
    <p:sldId id="349" r:id="rId52"/>
    <p:sldId id="351" r:id="rId53"/>
    <p:sldId id="352" r:id="rId54"/>
    <p:sldId id="353" r:id="rId55"/>
    <p:sldId id="355" r:id="rId56"/>
    <p:sldId id="356" r:id="rId57"/>
    <p:sldId id="357" r:id="rId58"/>
    <p:sldId id="362" r:id="rId59"/>
    <p:sldId id="358" r:id="rId60"/>
    <p:sldId id="359" r:id="rId61"/>
    <p:sldId id="360" r:id="rId62"/>
    <p:sldId id="361" r:id="rId63"/>
    <p:sldId id="363" r:id="rId6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55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40" y="2335890"/>
            <a:ext cx="3135629" cy="3712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7639" y="228600"/>
            <a:ext cx="882396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673095" y="0"/>
                </a:moveTo>
                <a:lnTo>
                  <a:pt x="622656" y="2482"/>
                </a:lnTo>
                <a:lnTo>
                  <a:pt x="572469" y="9760"/>
                </a:lnTo>
                <a:lnTo>
                  <a:pt x="522787" y="21581"/>
                </a:lnTo>
                <a:lnTo>
                  <a:pt x="473861" y="37694"/>
                </a:lnTo>
                <a:lnTo>
                  <a:pt x="425946" y="57845"/>
                </a:lnTo>
                <a:lnTo>
                  <a:pt x="379292" y="81783"/>
                </a:lnTo>
                <a:lnTo>
                  <a:pt x="334152" y="109254"/>
                </a:lnTo>
                <a:lnTo>
                  <a:pt x="290780" y="140007"/>
                </a:lnTo>
                <a:lnTo>
                  <a:pt x="249426" y="173788"/>
                </a:lnTo>
                <a:lnTo>
                  <a:pt x="210344" y="210346"/>
                </a:lnTo>
                <a:lnTo>
                  <a:pt x="173786" y="249428"/>
                </a:lnTo>
                <a:lnTo>
                  <a:pt x="140005" y="290781"/>
                </a:lnTo>
                <a:lnTo>
                  <a:pt x="109253" y="334153"/>
                </a:lnTo>
                <a:lnTo>
                  <a:pt x="81782" y="379292"/>
                </a:lnTo>
                <a:lnTo>
                  <a:pt x="57845" y="425946"/>
                </a:lnTo>
                <a:lnTo>
                  <a:pt x="37693" y="473861"/>
                </a:lnTo>
                <a:lnTo>
                  <a:pt x="21581" y="522785"/>
                </a:lnTo>
                <a:lnTo>
                  <a:pt x="9760" y="572466"/>
                </a:lnTo>
                <a:lnTo>
                  <a:pt x="2482" y="622652"/>
                </a:lnTo>
                <a:lnTo>
                  <a:pt x="0" y="673089"/>
                </a:lnTo>
                <a:lnTo>
                  <a:pt x="0" y="5422903"/>
                </a:lnTo>
                <a:lnTo>
                  <a:pt x="2482" y="5473343"/>
                </a:lnTo>
                <a:lnTo>
                  <a:pt x="9760" y="5523530"/>
                </a:lnTo>
                <a:lnTo>
                  <a:pt x="21581" y="5573212"/>
                </a:lnTo>
                <a:lnTo>
                  <a:pt x="37693" y="5622137"/>
                </a:lnTo>
                <a:lnTo>
                  <a:pt x="57845" y="5670053"/>
                </a:lnTo>
                <a:lnTo>
                  <a:pt x="81782" y="5716707"/>
                </a:lnTo>
                <a:lnTo>
                  <a:pt x="109253" y="5761847"/>
                </a:lnTo>
                <a:lnTo>
                  <a:pt x="140005" y="5805219"/>
                </a:lnTo>
                <a:lnTo>
                  <a:pt x="173786" y="5846573"/>
                </a:lnTo>
                <a:lnTo>
                  <a:pt x="210344" y="5885655"/>
                </a:lnTo>
                <a:lnTo>
                  <a:pt x="249426" y="5922212"/>
                </a:lnTo>
                <a:lnTo>
                  <a:pt x="290780" y="5955994"/>
                </a:lnTo>
                <a:lnTo>
                  <a:pt x="334152" y="5986746"/>
                </a:lnTo>
                <a:lnTo>
                  <a:pt x="379292" y="6014217"/>
                </a:lnTo>
                <a:lnTo>
                  <a:pt x="425946" y="6038154"/>
                </a:lnTo>
                <a:lnTo>
                  <a:pt x="473861" y="6058305"/>
                </a:lnTo>
                <a:lnTo>
                  <a:pt x="522787" y="6074418"/>
                </a:lnTo>
                <a:lnTo>
                  <a:pt x="572469" y="6086239"/>
                </a:lnTo>
                <a:lnTo>
                  <a:pt x="622656" y="6093517"/>
                </a:lnTo>
                <a:lnTo>
                  <a:pt x="673095" y="6095999"/>
                </a:lnTo>
                <a:lnTo>
                  <a:pt x="8150869" y="6095999"/>
                </a:lnTo>
                <a:lnTo>
                  <a:pt x="8201307" y="6093517"/>
                </a:lnTo>
                <a:lnTo>
                  <a:pt x="8251493" y="6086239"/>
                </a:lnTo>
                <a:lnTo>
                  <a:pt x="8301174" y="6074418"/>
                </a:lnTo>
                <a:lnTo>
                  <a:pt x="8350098" y="6058305"/>
                </a:lnTo>
                <a:lnTo>
                  <a:pt x="8398013" y="6038154"/>
                </a:lnTo>
                <a:lnTo>
                  <a:pt x="8444666" y="6014217"/>
                </a:lnTo>
                <a:lnTo>
                  <a:pt x="8489806" y="5986746"/>
                </a:lnTo>
                <a:lnTo>
                  <a:pt x="8533178" y="5955994"/>
                </a:lnTo>
                <a:lnTo>
                  <a:pt x="8574531" y="5922212"/>
                </a:lnTo>
                <a:lnTo>
                  <a:pt x="8613613" y="5885655"/>
                </a:lnTo>
                <a:lnTo>
                  <a:pt x="8650171" y="5846573"/>
                </a:lnTo>
                <a:lnTo>
                  <a:pt x="8683952" y="5805219"/>
                </a:lnTo>
                <a:lnTo>
                  <a:pt x="8714705" y="5761847"/>
                </a:lnTo>
                <a:lnTo>
                  <a:pt x="8742176" y="5716707"/>
                </a:lnTo>
                <a:lnTo>
                  <a:pt x="8766114" y="5670053"/>
                </a:lnTo>
                <a:lnTo>
                  <a:pt x="8786265" y="5622137"/>
                </a:lnTo>
                <a:lnTo>
                  <a:pt x="8802377" y="5573212"/>
                </a:lnTo>
                <a:lnTo>
                  <a:pt x="8814199" y="5523530"/>
                </a:lnTo>
                <a:lnTo>
                  <a:pt x="8821477" y="5473343"/>
                </a:lnTo>
                <a:lnTo>
                  <a:pt x="8823959" y="5422903"/>
                </a:lnTo>
                <a:lnTo>
                  <a:pt x="8823959" y="673089"/>
                </a:lnTo>
                <a:lnTo>
                  <a:pt x="8821477" y="622652"/>
                </a:lnTo>
                <a:lnTo>
                  <a:pt x="8814199" y="572466"/>
                </a:lnTo>
                <a:lnTo>
                  <a:pt x="8802377" y="522785"/>
                </a:lnTo>
                <a:lnTo>
                  <a:pt x="8786265" y="473861"/>
                </a:lnTo>
                <a:lnTo>
                  <a:pt x="8766114" y="425946"/>
                </a:lnTo>
                <a:lnTo>
                  <a:pt x="8742176" y="379292"/>
                </a:lnTo>
                <a:lnTo>
                  <a:pt x="8714705" y="334153"/>
                </a:lnTo>
                <a:lnTo>
                  <a:pt x="8683952" y="290781"/>
                </a:lnTo>
                <a:lnTo>
                  <a:pt x="8650171" y="249428"/>
                </a:lnTo>
                <a:lnTo>
                  <a:pt x="8613613" y="210346"/>
                </a:lnTo>
                <a:lnTo>
                  <a:pt x="8574531" y="173788"/>
                </a:lnTo>
                <a:lnTo>
                  <a:pt x="8533178" y="140007"/>
                </a:lnTo>
                <a:lnTo>
                  <a:pt x="8489806" y="109254"/>
                </a:lnTo>
                <a:lnTo>
                  <a:pt x="8444666" y="81783"/>
                </a:lnTo>
                <a:lnTo>
                  <a:pt x="8398013" y="57845"/>
                </a:lnTo>
                <a:lnTo>
                  <a:pt x="8350098" y="37694"/>
                </a:lnTo>
                <a:lnTo>
                  <a:pt x="8301174" y="21581"/>
                </a:lnTo>
                <a:lnTo>
                  <a:pt x="8251493" y="9760"/>
                </a:lnTo>
                <a:lnTo>
                  <a:pt x="8201307" y="2482"/>
                </a:lnTo>
                <a:lnTo>
                  <a:pt x="8150869" y="0"/>
                </a:lnTo>
                <a:lnTo>
                  <a:pt x="673095" y="0"/>
                </a:lnTo>
                <a:close/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7639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0" y="632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7639" y="228600"/>
            <a:ext cx="882396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673095" y="0"/>
                </a:moveTo>
                <a:lnTo>
                  <a:pt x="622656" y="2482"/>
                </a:lnTo>
                <a:lnTo>
                  <a:pt x="572469" y="9760"/>
                </a:lnTo>
                <a:lnTo>
                  <a:pt x="522787" y="21581"/>
                </a:lnTo>
                <a:lnTo>
                  <a:pt x="473861" y="37694"/>
                </a:lnTo>
                <a:lnTo>
                  <a:pt x="425946" y="57845"/>
                </a:lnTo>
                <a:lnTo>
                  <a:pt x="379292" y="81783"/>
                </a:lnTo>
                <a:lnTo>
                  <a:pt x="334152" y="109254"/>
                </a:lnTo>
                <a:lnTo>
                  <a:pt x="290780" y="140007"/>
                </a:lnTo>
                <a:lnTo>
                  <a:pt x="249426" y="173788"/>
                </a:lnTo>
                <a:lnTo>
                  <a:pt x="210344" y="210346"/>
                </a:lnTo>
                <a:lnTo>
                  <a:pt x="173786" y="249428"/>
                </a:lnTo>
                <a:lnTo>
                  <a:pt x="140005" y="290781"/>
                </a:lnTo>
                <a:lnTo>
                  <a:pt x="109253" y="334153"/>
                </a:lnTo>
                <a:lnTo>
                  <a:pt x="81782" y="379292"/>
                </a:lnTo>
                <a:lnTo>
                  <a:pt x="57845" y="425946"/>
                </a:lnTo>
                <a:lnTo>
                  <a:pt x="37693" y="473861"/>
                </a:lnTo>
                <a:lnTo>
                  <a:pt x="21581" y="522785"/>
                </a:lnTo>
                <a:lnTo>
                  <a:pt x="9760" y="572466"/>
                </a:lnTo>
                <a:lnTo>
                  <a:pt x="2482" y="622652"/>
                </a:lnTo>
                <a:lnTo>
                  <a:pt x="0" y="673089"/>
                </a:lnTo>
                <a:lnTo>
                  <a:pt x="0" y="5422903"/>
                </a:lnTo>
                <a:lnTo>
                  <a:pt x="2482" y="5473343"/>
                </a:lnTo>
                <a:lnTo>
                  <a:pt x="9760" y="5523530"/>
                </a:lnTo>
                <a:lnTo>
                  <a:pt x="21581" y="5573212"/>
                </a:lnTo>
                <a:lnTo>
                  <a:pt x="37693" y="5622137"/>
                </a:lnTo>
                <a:lnTo>
                  <a:pt x="57845" y="5670053"/>
                </a:lnTo>
                <a:lnTo>
                  <a:pt x="81782" y="5716707"/>
                </a:lnTo>
                <a:lnTo>
                  <a:pt x="109253" y="5761847"/>
                </a:lnTo>
                <a:lnTo>
                  <a:pt x="140005" y="5805219"/>
                </a:lnTo>
                <a:lnTo>
                  <a:pt x="173786" y="5846573"/>
                </a:lnTo>
                <a:lnTo>
                  <a:pt x="210344" y="5885655"/>
                </a:lnTo>
                <a:lnTo>
                  <a:pt x="249426" y="5922212"/>
                </a:lnTo>
                <a:lnTo>
                  <a:pt x="290780" y="5955994"/>
                </a:lnTo>
                <a:lnTo>
                  <a:pt x="334152" y="5986746"/>
                </a:lnTo>
                <a:lnTo>
                  <a:pt x="379292" y="6014217"/>
                </a:lnTo>
                <a:lnTo>
                  <a:pt x="425946" y="6038154"/>
                </a:lnTo>
                <a:lnTo>
                  <a:pt x="473861" y="6058305"/>
                </a:lnTo>
                <a:lnTo>
                  <a:pt x="522787" y="6074418"/>
                </a:lnTo>
                <a:lnTo>
                  <a:pt x="572469" y="6086239"/>
                </a:lnTo>
                <a:lnTo>
                  <a:pt x="622656" y="6093517"/>
                </a:lnTo>
                <a:lnTo>
                  <a:pt x="673095" y="6095999"/>
                </a:lnTo>
                <a:lnTo>
                  <a:pt x="8150869" y="6095999"/>
                </a:lnTo>
                <a:lnTo>
                  <a:pt x="8201307" y="6093517"/>
                </a:lnTo>
                <a:lnTo>
                  <a:pt x="8251493" y="6086239"/>
                </a:lnTo>
                <a:lnTo>
                  <a:pt x="8301174" y="6074418"/>
                </a:lnTo>
                <a:lnTo>
                  <a:pt x="8350098" y="6058305"/>
                </a:lnTo>
                <a:lnTo>
                  <a:pt x="8398013" y="6038154"/>
                </a:lnTo>
                <a:lnTo>
                  <a:pt x="8444666" y="6014217"/>
                </a:lnTo>
                <a:lnTo>
                  <a:pt x="8489806" y="5986746"/>
                </a:lnTo>
                <a:lnTo>
                  <a:pt x="8533178" y="5955994"/>
                </a:lnTo>
                <a:lnTo>
                  <a:pt x="8574531" y="5922212"/>
                </a:lnTo>
                <a:lnTo>
                  <a:pt x="8613613" y="5885655"/>
                </a:lnTo>
                <a:lnTo>
                  <a:pt x="8650171" y="5846573"/>
                </a:lnTo>
                <a:lnTo>
                  <a:pt x="8683952" y="5805219"/>
                </a:lnTo>
                <a:lnTo>
                  <a:pt x="8714705" y="5761847"/>
                </a:lnTo>
                <a:lnTo>
                  <a:pt x="8742176" y="5716707"/>
                </a:lnTo>
                <a:lnTo>
                  <a:pt x="8766114" y="5670053"/>
                </a:lnTo>
                <a:lnTo>
                  <a:pt x="8786265" y="5622137"/>
                </a:lnTo>
                <a:lnTo>
                  <a:pt x="8802377" y="5573212"/>
                </a:lnTo>
                <a:lnTo>
                  <a:pt x="8814199" y="5523530"/>
                </a:lnTo>
                <a:lnTo>
                  <a:pt x="8821477" y="5473343"/>
                </a:lnTo>
                <a:lnTo>
                  <a:pt x="8823959" y="5422903"/>
                </a:lnTo>
                <a:lnTo>
                  <a:pt x="8823959" y="673089"/>
                </a:lnTo>
                <a:lnTo>
                  <a:pt x="8821477" y="622652"/>
                </a:lnTo>
                <a:lnTo>
                  <a:pt x="8814199" y="572466"/>
                </a:lnTo>
                <a:lnTo>
                  <a:pt x="8802377" y="522785"/>
                </a:lnTo>
                <a:lnTo>
                  <a:pt x="8786265" y="473861"/>
                </a:lnTo>
                <a:lnTo>
                  <a:pt x="8766114" y="425946"/>
                </a:lnTo>
                <a:lnTo>
                  <a:pt x="8742176" y="379292"/>
                </a:lnTo>
                <a:lnTo>
                  <a:pt x="8714705" y="334153"/>
                </a:lnTo>
                <a:lnTo>
                  <a:pt x="8683952" y="290781"/>
                </a:lnTo>
                <a:lnTo>
                  <a:pt x="8650171" y="249428"/>
                </a:lnTo>
                <a:lnTo>
                  <a:pt x="8613613" y="210346"/>
                </a:lnTo>
                <a:lnTo>
                  <a:pt x="8574531" y="173788"/>
                </a:lnTo>
                <a:lnTo>
                  <a:pt x="8533178" y="140007"/>
                </a:lnTo>
                <a:lnTo>
                  <a:pt x="8489806" y="109254"/>
                </a:lnTo>
                <a:lnTo>
                  <a:pt x="8444666" y="81783"/>
                </a:lnTo>
                <a:lnTo>
                  <a:pt x="8398013" y="57845"/>
                </a:lnTo>
                <a:lnTo>
                  <a:pt x="8350098" y="37694"/>
                </a:lnTo>
                <a:lnTo>
                  <a:pt x="8301174" y="21581"/>
                </a:lnTo>
                <a:lnTo>
                  <a:pt x="8251493" y="9760"/>
                </a:lnTo>
                <a:lnTo>
                  <a:pt x="8201307" y="2482"/>
                </a:lnTo>
                <a:lnTo>
                  <a:pt x="8150869" y="0"/>
                </a:lnTo>
                <a:lnTo>
                  <a:pt x="673095" y="0"/>
                </a:lnTo>
                <a:close/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7639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0" y="632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6" y="523377"/>
            <a:ext cx="8074666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316" y="1449731"/>
            <a:ext cx="8341366" cy="389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6194" name="Picture 2" descr="Related image"/>
          <p:cNvPicPr>
            <a:picLocks noChangeAspect="1" noChangeArrowheads="1"/>
          </p:cNvPicPr>
          <p:nvPr/>
        </p:nvPicPr>
        <p:blipFill>
          <a:blip r:embed="rId3"/>
          <a:srcRect b="24444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5334000"/>
            <a:ext cx="4495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 JULIAN" pitchFamily="2" charset="0"/>
              </a:rPr>
              <a:t>Associate Professor </a:t>
            </a:r>
          </a:p>
          <a:p>
            <a:pPr algn="ctr"/>
            <a:r>
              <a:rPr lang="en-US" sz="3200" dirty="0" smtClean="0">
                <a:latin typeface="AR JULIAN" pitchFamily="2" charset="0"/>
              </a:rPr>
              <a:t>DR. </a:t>
            </a:r>
            <a:r>
              <a:rPr lang="en-US" sz="3200" dirty="0" err="1" smtClean="0">
                <a:latin typeface="AR JULIAN" pitchFamily="2" charset="0"/>
              </a:rPr>
              <a:t>Samah</a:t>
            </a:r>
            <a:r>
              <a:rPr lang="en-US" sz="3200" dirty="0" smtClean="0">
                <a:latin typeface="AR JULIAN" pitchFamily="2" charset="0"/>
              </a:rPr>
              <a:t> </a:t>
            </a:r>
            <a:r>
              <a:rPr lang="en-US" sz="3200" dirty="0" err="1" smtClean="0">
                <a:latin typeface="AR JULIAN" pitchFamily="2" charset="0"/>
              </a:rPr>
              <a:t>Shehata</a:t>
            </a:r>
            <a:endParaRPr lang="en-US" sz="3200" dirty="0">
              <a:latin typeface="AR JULI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78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Ti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da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spc="-1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173108"/>
            <a:ext cx="262001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6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Arial"/>
                <a:cs typeface="Arial"/>
              </a:rPr>
              <a:t>in</a:t>
            </a:r>
            <a:r>
              <a:rPr sz="2800" spc="5">
                <a:latin typeface="Arial"/>
                <a:cs typeface="Arial"/>
              </a:rPr>
              <a:t>s</a:t>
            </a:r>
            <a:r>
              <a:rPr sz="2800" spc="-10">
                <a:latin typeface="Arial"/>
                <a:cs typeface="Arial"/>
              </a:rPr>
              <a:t>p</a:t>
            </a:r>
            <a:r>
              <a:rPr sz="2800" spc="5">
                <a:latin typeface="Arial"/>
                <a:cs typeface="Arial"/>
              </a:rPr>
              <a:t>i</a:t>
            </a:r>
            <a:r>
              <a:rPr sz="2800" spc="-5">
                <a:latin typeface="Arial"/>
                <a:cs typeface="Arial"/>
              </a:rPr>
              <a:t>r</a:t>
            </a:r>
            <a:r>
              <a:rPr sz="2800" spc="10">
                <a:latin typeface="Arial"/>
                <a:cs typeface="Arial"/>
              </a:rPr>
              <a:t>e</a:t>
            </a:r>
            <a:r>
              <a:rPr sz="2800">
                <a:latin typeface="Arial"/>
                <a:cs typeface="Arial"/>
              </a:rPr>
              <a:t>d</a:t>
            </a:r>
            <a:r>
              <a:rPr sz="2800" spc="70">
                <a:latin typeface="Times New Roman"/>
                <a:cs typeface="Times New Roman"/>
              </a:rPr>
              <a:t> </a:t>
            </a:r>
            <a:r>
              <a:rPr lang="en-US" sz="2800" spc="10" dirty="0" smtClean="0">
                <a:latin typeface="Arial"/>
                <a:cs typeface="Arial"/>
              </a:rPr>
              <a:t>or </a:t>
            </a:r>
            <a:r>
              <a:rPr sz="2800" spc="-5" smtClean="0">
                <a:latin typeface="Arial"/>
                <a:cs typeface="Arial"/>
              </a:rPr>
              <a:t>e</a:t>
            </a:r>
            <a:r>
              <a:rPr sz="2800" spc="-20" smtClean="0">
                <a:latin typeface="Arial"/>
                <a:cs typeface="Arial"/>
              </a:rPr>
              <a:t>x</a:t>
            </a:r>
            <a:r>
              <a:rPr sz="2800" spc="-5" smtClean="0">
                <a:latin typeface="Arial"/>
                <a:cs typeface="Arial"/>
              </a:rPr>
              <a:t>pi</a:t>
            </a:r>
            <a:r>
              <a:rPr sz="2800" spc="5" smtClean="0">
                <a:latin typeface="Arial"/>
                <a:cs typeface="Arial"/>
              </a:rPr>
              <a:t>r</a:t>
            </a:r>
            <a:r>
              <a:rPr sz="2800" spc="-5" smtClean="0">
                <a:latin typeface="Arial"/>
                <a:cs typeface="Arial"/>
              </a:rPr>
              <a:t>e</a:t>
            </a:r>
            <a:r>
              <a:rPr sz="2800" smtClean="0">
                <a:latin typeface="Arial"/>
                <a:cs typeface="Arial"/>
              </a:rPr>
              <a:t>d</a:t>
            </a:r>
            <a:r>
              <a:rPr sz="2800" spc="75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dur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nor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qui</a:t>
            </a:r>
            <a:r>
              <a:rPr sz="2800" spc="-20" dirty="0">
                <a:latin typeface="Arial"/>
                <a:cs typeface="Arial"/>
              </a:rPr>
              <a:t>et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brea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344" y="5389561"/>
            <a:ext cx="19558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315" dirty="0">
                <a:solidFill>
                  <a:srgbClr val="CCCC98"/>
                </a:solidFill>
                <a:latin typeface="OpenSymbol"/>
                <a:cs typeface="OpenSymbol"/>
              </a:rPr>
              <a:t>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800" y="5638800"/>
            <a:ext cx="2101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~</a:t>
            </a:r>
            <a:r>
              <a:rPr sz="2400" dirty="0">
                <a:latin typeface="Arial"/>
                <a:cs typeface="Arial"/>
              </a:rPr>
              <a:t>6-8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2742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1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ra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Vo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15" dirty="0">
                <a:solidFill>
                  <a:srgbClr val="98CC00"/>
                </a:solidFill>
                <a:latin typeface="Arial Black"/>
                <a:cs typeface="Arial Black"/>
              </a:rPr>
              <a:t>m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(I</a:t>
            </a:r>
            <a:r>
              <a:rPr sz="2800" spc="-1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070238"/>
            <a:ext cx="2621915" cy="294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oun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inha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ft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vol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344" y="51520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4244" y="5122574"/>
            <a:ext cx="238125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9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30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40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xp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4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er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4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(E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316618"/>
            <a:ext cx="3138805" cy="276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oun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haled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evel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144" y="52282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8044" y="5198774"/>
            <a:ext cx="2705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70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40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dua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24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Vo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350908"/>
            <a:ext cx="2900680" cy="259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99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nin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lung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144" y="50911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8044" y="5061614"/>
            <a:ext cx="238061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17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20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25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66119"/>
            <a:ext cx="37103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4" y="202532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9444" y="1995832"/>
            <a:ext cx="3187065" cy="4452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280">
              <a:lnSpc>
                <a:spcPct val="1000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af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FV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exha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ed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fu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endParaRPr sz="2400" b="1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833119">
              <a:lnSpc>
                <a:spcPct val="100000"/>
              </a:lnSpc>
              <a:spcBef>
                <a:spcPts val="600"/>
              </a:spcBef>
            </a:pPr>
            <a:r>
              <a:rPr sz="2400" spc="-35" dirty="0">
                <a:latin typeface="Arial"/>
                <a:cs typeface="Arial"/>
              </a:rPr>
              <a:t>S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12700" marR="177800">
              <a:lnSpc>
                <a:spcPts val="3479"/>
              </a:lnSpc>
              <a:spcBef>
                <a:spcPts val="204"/>
              </a:spcBef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31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523240">
              <a:lnSpc>
                <a:spcPct val="100000"/>
              </a:lnSpc>
              <a:spcBef>
                <a:spcPts val="384"/>
              </a:spcBef>
            </a:pPr>
            <a:r>
              <a:rPr sz="2400" dirty="0">
                <a:latin typeface="Arial"/>
                <a:cs typeface="Arial"/>
              </a:rPr>
              <a:t>(6</a:t>
            </a:r>
            <a:r>
              <a:rPr sz="2400" spc="-15" dirty="0">
                <a:latin typeface="Arial"/>
                <a:cs typeface="Arial"/>
              </a:rPr>
              <a:t>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70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44" y="356457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4" y="437229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544" y="517874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544" y="5620705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67389"/>
            <a:ext cx="4771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1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ato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33901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4244" y="2309522"/>
            <a:ext cx="2802890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ount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400" spc="-10" dirty="0">
                <a:latin typeface="Arial"/>
                <a:cs typeface="Arial"/>
              </a:rPr>
              <a:t>IC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TV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24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344" y="446246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1344" y="490442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6" name="object 126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218520"/>
            <a:ext cx="68789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Funct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ona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dua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-10" dirty="0">
                <a:solidFill>
                  <a:srgbClr val="98CC00"/>
                </a:solidFill>
                <a:latin typeface="Arial Black"/>
                <a:cs typeface="Arial Black"/>
              </a:rPr>
              <a:t>F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RC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4" y="187038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9444" y="1839622"/>
            <a:ext cx="3359150" cy="459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243840">
              <a:lnSpc>
                <a:spcPct val="120000"/>
              </a:lnSpc>
              <a:spcBef>
                <a:spcPts val="595"/>
              </a:spcBef>
            </a:pP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ast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orce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est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ba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ast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gs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spc="-2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23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3751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30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35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44" y="326231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4" y="509365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544" y="55356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067389"/>
            <a:ext cx="5086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Lun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g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(T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LC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14724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8044" y="2117752"/>
            <a:ext cx="3111500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fte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5144" y="375888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8044" y="3729383"/>
            <a:ext cx="290068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144" y="485870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8044" y="4829204"/>
            <a:ext cx="2874645" cy="91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-10" dirty="0">
                <a:latin typeface="Arial"/>
                <a:cs typeface="Arial"/>
              </a:rPr>
              <a:t>00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3060">
              <a:lnSpc>
                <a:spcPct val="100000"/>
              </a:lnSpc>
              <a:spcBef>
                <a:spcPts val="1750"/>
              </a:spcBef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80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28124"/>
            <a:ext cx="728408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7535" algn="l"/>
              </a:tabLst>
            </a:pP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98000E"/>
                </a:solidFill>
                <a:latin typeface="Times New Roman"/>
                <a:cs typeface="Times New Roman"/>
              </a:rPr>
              <a:t>	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P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l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mo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a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r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y</a:t>
            </a:r>
            <a:r>
              <a:rPr sz="3600" b="1" u="heavy" spc="-5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Funct</a:t>
            </a: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z="3600" b="1" u="heavy" spc="-5" dirty="0">
                <a:solidFill>
                  <a:srgbClr val="98000E"/>
                </a:solidFill>
                <a:latin typeface="Arial Black"/>
                <a:cs typeface="Arial Black"/>
              </a:rPr>
              <a:t>o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u="heavy" spc="-10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e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ts</a:t>
            </a: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2201048"/>
            <a:ext cx="7252970" cy="288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35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val</a:t>
            </a:r>
            <a:r>
              <a:rPr sz="2800" spc="-5" dirty="0">
                <a:latin typeface="Arial"/>
                <a:cs typeface="Arial"/>
              </a:rPr>
              <a:t>ua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ajo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aspe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10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dirty="0">
                <a:latin typeface="Arial"/>
                <a:cs typeface="Arial"/>
              </a:rPr>
              <a:t>Lu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2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21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ay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un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20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25" dirty="0">
                <a:latin typeface="Arial"/>
                <a:cs typeface="Arial"/>
              </a:rPr>
              <a:t>x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ha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4" y="1023011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898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560" y="1052221"/>
            <a:ext cx="8023859" cy="195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400" b="1" spc="-10" dirty="0">
                <a:solidFill>
                  <a:srgbClr val="009898"/>
                </a:solidFill>
                <a:latin typeface="Arial"/>
                <a:cs typeface="Arial"/>
              </a:rPr>
              <a:t>It</a:t>
            </a:r>
            <a:r>
              <a:rPr sz="2400" b="1" spc="75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9898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9898"/>
                </a:solidFill>
                <a:latin typeface="Arial"/>
                <a:cs typeface="Arial"/>
              </a:rPr>
              <a:t>s</a:t>
            </a:r>
            <a:r>
              <a:rPr sz="2400" b="1" spc="80" dirty="0">
                <a:solidFill>
                  <a:srgbClr val="00989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sys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ep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-10" dirty="0">
                <a:latin typeface="Arial"/>
                <a:cs typeface="Arial"/>
              </a:rPr>
              <a:t>ent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rt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6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dj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8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ie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7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hi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ry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ar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io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l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u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ng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3232CC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gi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g</a:t>
            </a:r>
            <a:r>
              <a:rPr sz="2400" b="1" spc="7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tu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sz="2400" b="1" spc="35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in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vasi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ve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es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ting</a:t>
            </a:r>
            <a:r>
              <a:rPr sz="2400" b="1" spc="8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op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pen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60" y="3306473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560" y="3322987"/>
            <a:ext cx="8039734" cy="252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050">
              <a:lnSpc>
                <a:spcPct val="150000"/>
              </a:lnSpc>
            </a:pPr>
            <a:r>
              <a:rPr sz="2400" spc="-10" dirty="0">
                <a:latin typeface="Arial"/>
                <a:cs typeface="Arial"/>
              </a:rPr>
              <a:t>Ins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ght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athop</a:t>
            </a:r>
            <a:r>
              <a:rPr sz="2400" dirty="0">
                <a:latin typeface="Arial"/>
                <a:cs typeface="Arial"/>
              </a:rPr>
              <a:t>hys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oft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funct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ta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po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opu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stu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ce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spc="6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4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di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400" b="1" i="1" spc="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400" b="1" i="1" spc="6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400" b="1" i="1" spc="-2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400" b="1" i="1" spc="-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400" b="1" i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400" b="1" i="1" spc="-1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2400" b="1" i="1" spc="10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560" y="6147461"/>
            <a:ext cx="3959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eve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ty</a:t>
            </a:r>
            <a:r>
              <a:rPr sz="2400" b="1" spc="4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f</a:t>
            </a:r>
            <a:r>
              <a:rPr sz="2400" b="1" spc="6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CC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3232CC"/>
                </a:solidFill>
                <a:latin typeface="Arial"/>
                <a:cs typeface="Arial"/>
              </a:rPr>
              <a:t>bn</a:t>
            </a:r>
            <a:r>
              <a:rPr sz="2400" b="1" spc="-15" dirty="0">
                <a:solidFill>
                  <a:srgbClr val="3232CC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3232CC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al</a:t>
            </a:r>
            <a:r>
              <a:rPr sz="2400" b="1" dirty="0">
                <a:solidFill>
                  <a:srgbClr val="3232CC"/>
                </a:solidFill>
                <a:latin typeface="Arial"/>
                <a:cs typeface="Arial"/>
              </a:rPr>
              <a:t>it</a:t>
            </a:r>
            <a:r>
              <a:rPr sz="2400" b="1" spc="-204" dirty="0">
                <a:solidFill>
                  <a:srgbClr val="3232CC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3232CC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266" y="452153"/>
            <a:ext cx="27768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250" dirty="0">
                <a:solidFill>
                  <a:srgbClr val="98CC00"/>
                </a:solidFill>
                <a:latin typeface="Arial Black"/>
                <a:cs typeface="Arial Black"/>
              </a:rPr>
              <a:t>D</a:t>
            </a:r>
            <a:r>
              <a:rPr sz="3600" b="1" spc="28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3600" b="1" spc="290" dirty="0">
                <a:solidFill>
                  <a:srgbClr val="98CC00"/>
                </a:solidFill>
                <a:latin typeface="Arial Black"/>
                <a:cs typeface="Arial Black"/>
              </a:rPr>
              <a:t>f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7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54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3600" b="1" spc="-25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847" rIns="0" bIns="0" rtlCol="0">
            <a:spAutoFit/>
          </a:bodyPr>
          <a:lstStyle/>
          <a:p>
            <a:pPr marL="2476500">
              <a:lnSpc>
                <a:spcPct val="100000"/>
              </a:lnSpc>
            </a:pPr>
            <a:r>
              <a:rPr spc="295" dirty="0">
                <a:solidFill>
                  <a:srgbClr val="98000E"/>
                </a:solidFill>
                <a:latin typeface="Arial Black"/>
                <a:cs typeface="Arial Black"/>
              </a:rPr>
              <a:t>O</a:t>
            </a:r>
            <a:r>
              <a:rPr spc="270" dirty="0">
                <a:solidFill>
                  <a:srgbClr val="98000E"/>
                </a:solidFill>
                <a:latin typeface="Arial Black"/>
                <a:cs typeface="Arial Black"/>
              </a:rPr>
              <a:t>b</a:t>
            </a:r>
            <a:r>
              <a:rPr spc="295" dirty="0">
                <a:solidFill>
                  <a:srgbClr val="98000E"/>
                </a:solidFill>
                <a:latin typeface="Arial Black"/>
                <a:cs typeface="Arial Black"/>
              </a:rPr>
              <a:t>j</a:t>
            </a:r>
            <a:r>
              <a:rPr spc="270" dirty="0">
                <a:solidFill>
                  <a:srgbClr val="98000E"/>
                </a:solidFill>
                <a:latin typeface="Arial Black"/>
                <a:cs typeface="Arial Black"/>
              </a:rPr>
              <a:t>ec</a:t>
            </a:r>
            <a:r>
              <a:rPr spc="26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pc="295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pc="270" dirty="0">
                <a:solidFill>
                  <a:srgbClr val="98000E"/>
                </a:solidFill>
                <a:latin typeface="Arial Black"/>
                <a:cs typeface="Arial Black"/>
              </a:rPr>
              <a:t>ve</a:t>
            </a:r>
            <a:r>
              <a:rPr spc="-25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7200" y="2057400"/>
            <a:ext cx="8305800" cy="3877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21640" indent="-342900">
              <a:lnSpc>
                <a:spcPct val="1399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ev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Arial"/>
                <a:cs typeface="Arial"/>
              </a:rPr>
              <a:t>pu</a:t>
            </a:r>
            <a:r>
              <a:rPr sz="2800" spc="5">
                <a:latin typeface="Arial"/>
                <a:cs typeface="Arial"/>
              </a:rPr>
              <a:t>l</a:t>
            </a:r>
            <a:r>
              <a:rPr sz="2800" spc="10">
                <a:latin typeface="Arial"/>
                <a:cs typeface="Arial"/>
              </a:rPr>
              <a:t>m</a:t>
            </a:r>
            <a:r>
              <a:rPr sz="2800" spc="-5">
                <a:latin typeface="Arial"/>
                <a:cs typeface="Arial"/>
              </a:rPr>
              <a:t>onar</a:t>
            </a:r>
            <a:r>
              <a:rPr sz="2800">
                <a:latin typeface="Arial"/>
                <a:cs typeface="Arial"/>
              </a:rPr>
              <a:t>y</a:t>
            </a:r>
            <a:r>
              <a:rPr sz="2800" spc="7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a</a:t>
            </a:r>
            <a:r>
              <a:rPr sz="2800" spc="-10" smtClean="0">
                <a:latin typeface="Arial"/>
                <a:cs typeface="Arial"/>
              </a:rPr>
              <a:t>n</a:t>
            </a:r>
            <a:r>
              <a:rPr sz="2800" spc="10" smtClean="0">
                <a:latin typeface="Arial"/>
                <a:cs typeface="Arial"/>
              </a:rPr>
              <a:t>a</a:t>
            </a:r>
            <a:r>
              <a:rPr sz="2800" spc="-10" smtClean="0">
                <a:latin typeface="Arial"/>
                <a:cs typeface="Arial"/>
              </a:rPr>
              <a:t>to</a:t>
            </a:r>
            <a:r>
              <a:rPr sz="2800" spc="25" smtClean="0">
                <a:latin typeface="Arial"/>
                <a:cs typeface="Arial"/>
              </a:rPr>
              <a:t>m</a:t>
            </a:r>
            <a:r>
              <a:rPr sz="2800" smtClean="0">
                <a:latin typeface="Arial"/>
                <a:cs typeface="Arial"/>
              </a:rPr>
              <a:t>y</a:t>
            </a:r>
            <a:r>
              <a:rPr sz="2800" spc="65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and</a:t>
            </a:r>
            <a:r>
              <a:rPr sz="2800" spc="-5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ph</a:t>
            </a:r>
            <a:r>
              <a:rPr sz="2800" spc="-15" smtClean="0">
                <a:latin typeface="Arial"/>
                <a:cs typeface="Arial"/>
              </a:rPr>
              <a:t>y</a:t>
            </a:r>
            <a:r>
              <a:rPr sz="2800" smtClean="0">
                <a:latin typeface="Arial"/>
                <a:cs typeface="Arial"/>
              </a:rPr>
              <a:t>s</a:t>
            </a:r>
            <a:r>
              <a:rPr sz="2800" spc="5" smtClean="0">
                <a:latin typeface="Arial"/>
                <a:cs typeface="Arial"/>
              </a:rPr>
              <a:t>i</a:t>
            </a:r>
            <a:r>
              <a:rPr sz="2800" spc="-5" smtClean="0">
                <a:latin typeface="Arial"/>
                <a:cs typeface="Arial"/>
              </a:rPr>
              <a:t>ology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un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vol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apaci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id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ov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F</a:t>
            </a:r>
            <a:r>
              <a:rPr sz="2800" spc="-3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40200"/>
              </a:lnSpc>
              <a:spcBef>
                <a:spcPts val="69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re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ie</a:t>
            </a:r>
            <a:r>
              <a:rPr sz="2800" dirty="0">
                <a:latin typeface="Arial"/>
                <a:cs typeface="Arial"/>
              </a:rPr>
              <a:t>w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appli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6991" y="575343"/>
            <a:ext cx="50323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7815" algn="l"/>
                <a:tab pos="2785110" algn="l"/>
              </a:tabLst>
            </a:pP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F</a:t>
            </a:r>
            <a:r>
              <a:rPr sz="3600" b="1" spc="6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36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3600" b="1" dirty="0">
                <a:solidFill>
                  <a:srgbClr val="98CC00"/>
                </a:solidFill>
                <a:latin typeface="Times New Roman"/>
                <a:cs typeface="Times New Roman"/>
              </a:rPr>
              <a:t>	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ca</a:t>
            </a:r>
            <a:r>
              <a:rPr sz="3600" b="1" spc="-25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3600" b="1" dirty="0">
                <a:solidFill>
                  <a:srgbClr val="98CC00"/>
                </a:solidFill>
                <a:latin typeface="Times New Roman"/>
                <a:cs typeface="Times New Roman"/>
              </a:rPr>
              <a:t>	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3600" b="1" spc="180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3600" b="1" spc="29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3600" b="1" spc="270" dirty="0">
                <a:solidFill>
                  <a:srgbClr val="98CC00"/>
                </a:solidFill>
                <a:latin typeface="Arial Black"/>
                <a:cs typeface="Arial Black"/>
              </a:rPr>
              <a:t>ude</a:t>
            </a:r>
            <a:r>
              <a:rPr sz="3600" b="1" dirty="0">
                <a:solidFill>
                  <a:srgbClr val="98CC00"/>
                </a:solidFill>
                <a:latin typeface="Arial Black"/>
                <a:cs typeface="Arial Black"/>
              </a:rPr>
              <a:t>: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6990" y="1231291"/>
            <a:ext cx="7217409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AutoNum type="arabicParenR"/>
              <a:tabLst>
                <a:tab pos="469900" algn="l"/>
              </a:tabLst>
            </a:pPr>
            <a:r>
              <a:rPr sz="2400" spc="-3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een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70"/>
              </a:spcBef>
              <a:buFont typeface="Arial"/>
              <a:buAutoNum type="arabicParenR"/>
              <a:tabLst>
                <a:tab pos="469900" algn="l"/>
              </a:tabLst>
            </a:pPr>
            <a:r>
              <a:rPr sz="2400" spc="-2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6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ent,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Font typeface="Arial"/>
              <a:buAutoNum type="arabicParenR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>
                <a:latin typeface="Arial"/>
                <a:cs typeface="Arial"/>
              </a:rPr>
              <a:t>C</a:t>
            </a:r>
            <a:r>
              <a:rPr sz="2400" spc="-10">
                <a:latin typeface="Arial"/>
                <a:cs typeface="Arial"/>
              </a:rPr>
              <a:t>a</a:t>
            </a:r>
            <a:r>
              <a:rPr sz="2400" spc="5">
                <a:latin typeface="Arial"/>
                <a:cs typeface="Arial"/>
              </a:rPr>
              <a:t>r</a:t>
            </a:r>
            <a:r>
              <a:rPr sz="2400" spc="-10">
                <a:latin typeface="Arial"/>
                <a:cs typeface="Arial"/>
              </a:rPr>
              <a:t>bo</a:t>
            </a:r>
            <a:r>
              <a:rPr sz="2400">
                <a:latin typeface="Arial"/>
                <a:cs typeface="Arial"/>
              </a:rPr>
              <a:t>n</a:t>
            </a:r>
            <a:r>
              <a:rPr sz="2400" spc="60">
                <a:latin typeface="Times New Roman"/>
                <a:cs typeface="Times New Roman"/>
              </a:rPr>
              <a:t> </a:t>
            </a:r>
            <a:r>
              <a:rPr sz="2400" spc="5" smtClean="0">
                <a:latin typeface="Arial"/>
                <a:cs typeface="Arial"/>
              </a:rPr>
              <a:t>M</a:t>
            </a:r>
            <a:r>
              <a:rPr sz="2400" spc="-10" smtClean="0">
                <a:latin typeface="Arial"/>
                <a:cs typeface="Arial"/>
              </a:rPr>
              <a:t>onox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pc="-10" smtClean="0">
                <a:latin typeface="Arial"/>
                <a:cs typeface="Arial"/>
              </a:rPr>
              <a:t>de</a:t>
            </a:r>
            <a:r>
              <a:rPr lang="en-US" sz="2400" spc="-10" dirty="0" smtClean="0">
                <a:latin typeface="Arial"/>
                <a:cs typeface="Arial"/>
              </a:rPr>
              <a:t> (</a:t>
            </a:r>
            <a:r>
              <a:rPr lang="en-US" sz="2400" spc="-10" dirty="0" err="1" smtClean="0">
                <a:latin typeface="Arial"/>
                <a:cs typeface="Arial"/>
              </a:rPr>
              <a:t>DLco</a:t>
            </a:r>
            <a:r>
              <a:rPr lang="en-US" sz="2400" spc="-10" dirty="0" smtClean="0">
                <a:latin typeface="Arial"/>
                <a:cs typeface="Arial"/>
              </a:rPr>
              <a:t>)</a:t>
            </a:r>
            <a:r>
              <a:rPr sz="2400" spc="-10" smtClean="0">
                <a:latin typeface="Arial"/>
                <a:cs typeface="Arial"/>
              </a:rPr>
              <a:t>,</a:t>
            </a:r>
            <a:r>
              <a:rPr sz="2400" spc="75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70"/>
              </a:spcBef>
              <a:buFont typeface="Arial"/>
              <a:buAutoNum type="arabicParenR"/>
              <a:tabLst>
                <a:tab pos="469900" algn="l"/>
              </a:tabLst>
            </a:pPr>
            <a:r>
              <a:rPr sz="2400" spc="-3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629" y="3789669"/>
            <a:ext cx="8135620" cy="1224280"/>
          </a:xfrm>
          <a:prstGeom prst="rect">
            <a:avLst/>
          </a:prstGeom>
          <a:solidFill>
            <a:srgbClr val="CCECFF"/>
          </a:solidFill>
          <a:ln w="9344">
            <a:solidFill>
              <a:srgbClr val="3232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7880" algn="ctr">
              <a:lnSpc>
                <a:spcPct val="100000"/>
              </a:lnSpc>
            </a:pPr>
            <a:r>
              <a:rPr sz="2400" b="1" spc="-3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ud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collec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iv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400" b="1" spc="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934085" algn="ctr">
              <a:lnSpc>
                <a:spcPct val="100000"/>
              </a:lnSpc>
              <a:spcBef>
                <a:spcPts val="1120"/>
              </a:spcBef>
            </a:pP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2800" b="1" i="1" spc="-1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800" b="1" i="1" spc="-1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800" b="1" i="1" spc="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800" b="1" i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8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800" b="1" i="1" spc="-10" dirty="0">
                <a:solidFill>
                  <a:srgbClr val="CC0000"/>
                </a:solidFill>
                <a:latin typeface="Arial"/>
                <a:cs typeface="Arial"/>
              </a:rPr>
              <a:t>lm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ar</a:t>
            </a:r>
            <a:r>
              <a:rPr sz="2800" b="1" i="1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8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ct</a:t>
            </a:r>
            <a:r>
              <a:rPr sz="2800" b="1" i="1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2800" b="1" i="1" spc="-2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800" b="1" i="1" spc="7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2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2800" b="1" i="1" spc="-35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800" b="1" i="1" spc="10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r>
              <a:rPr sz="2800" b="1" i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800" b="1" i="1" spc="4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800" b="1" spc="-10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747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u="heavy" spc="-30" dirty="0">
                <a:solidFill>
                  <a:srgbClr val="98CC00"/>
                </a:solidFill>
                <a:latin typeface="Arial Black"/>
                <a:cs typeface="Arial Black"/>
              </a:rPr>
              <a:t>d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u="heavy" spc="-4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u="heavy" spc="-2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u="heavy" spc="-3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u="heavy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96908"/>
            <a:ext cx="6357620" cy="3482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te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ease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30100"/>
              </a:lnSpc>
              <a:spcBef>
                <a:spcPts val="685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val</a:t>
            </a:r>
            <a:r>
              <a:rPr sz="2800" spc="-5" dirty="0">
                <a:latin typeface="Arial"/>
                <a:cs typeface="Arial"/>
              </a:rPr>
              <a:t>ua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oni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course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ease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val</a:t>
            </a:r>
            <a:r>
              <a:rPr sz="2800" spc="-5" dirty="0">
                <a:latin typeface="Arial"/>
                <a:cs typeface="Arial"/>
              </a:rPr>
              <a:t>ua</a:t>
            </a:r>
            <a:r>
              <a:rPr sz="2800" dirty="0">
                <a:latin typeface="Arial"/>
                <a:cs typeface="Arial"/>
              </a:rPr>
              <a:t>te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rea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me</a:t>
            </a:r>
            <a:r>
              <a:rPr sz="2800" spc="-10" dirty="0"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Measu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ff</a:t>
            </a:r>
            <a:r>
              <a:rPr sz="2800" spc="-20" dirty="0">
                <a:latin typeface="Arial"/>
                <a:cs typeface="Arial"/>
              </a:rPr>
              <a:t>ec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329"/>
              </a:lnSpc>
              <a:spcBef>
                <a:spcPts val="171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gi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ocedu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647" rIns="0" bIns="0" rtlCol="0">
            <a:spAutoFit/>
          </a:bodyPr>
          <a:lstStyle/>
          <a:p>
            <a:pPr marL="2705100">
              <a:lnSpc>
                <a:spcPct val="100000"/>
              </a:lnSpc>
            </a:pPr>
            <a:r>
              <a:rPr spc="-5" dirty="0">
                <a:latin typeface="Arial Black"/>
                <a:cs typeface="Arial Black"/>
              </a:rPr>
              <a:t>Sp</a:t>
            </a:r>
            <a:r>
              <a:rPr spc="-15" dirty="0">
                <a:latin typeface="Arial Black"/>
                <a:cs typeface="Arial Black"/>
              </a:rPr>
              <a:t>i</a:t>
            </a:r>
            <a:r>
              <a:rPr spc="-25" dirty="0">
                <a:latin typeface="Arial Black"/>
                <a:cs typeface="Arial Black"/>
              </a:rPr>
              <a:t>ro</a:t>
            </a:r>
            <a:r>
              <a:rPr spc="-40" dirty="0">
                <a:latin typeface="Arial Black"/>
                <a:cs typeface="Arial Black"/>
              </a:rPr>
              <a:t>m</a:t>
            </a:r>
            <a:r>
              <a:rPr spc="-30" dirty="0">
                <a:latin typeface="Arial Black"/>
                <a:cs typeface="Arial Black"/>
              </a:rPr>
              <a:t>et</a:t>
            </a:r>
            <a:r>
              <a:rPr spc="-25" dirty="0">
                <a:latin typeface="Arial Black"/>
                <a:cs typeface="Arial Black"/>
              </a:rPr>
              <a:t>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40" y="2084208"/>
            <a:ext cx="7922260" cy="317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99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Measu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ove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an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ou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ung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trol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venti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aneu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rs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CCCC98"/>
              </a:buClr>
              <a:buFont typeface="OpenSymbo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1416685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don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aneuv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28600"/>
            <a:ext cx="339470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300" b="1" u="heavy" spc="155" dirty="0" smtClean="0">
                <a:solidFill>
                  <a:srgbClr val="CC9800"/>
                </a:solidFill>
                <a:latin typeface="Arial Black"/>
                <a:cs typeface="Arial Black"/>
              </a:rPr>
              <a:t>Indications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928900"/>
            <a:ext cx="8747121" cy="592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8285" indent="-342900">
              <a:lnSpc>
                <a:spcPct val="100000"/>
              </a:lnSpc>
              <a:buFont typeface="Arial"/>
              <a:buAutoNum type="arabicPlain"/>
              <a:tabLst>
                <a:tab pos="382270" algn="l"/>
              </a:tabLst>
            </a:pPr>
            <a:r>
              <a:rPr sz="2500" b="1" spc="-200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v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35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,</a:t>
            </a:r>
            <a:r>
              <a:rPr sz="2500" b="1" spc="7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gn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5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bn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rm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b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rat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500" b="1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  <a:p>
            <a:pPr marL="355600" marR="880110" lvl="1" indent="-1663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454659" algn="l"/>
              </a:tabLst>
            </a:pPr>
            <a:r>
              <a:rPr sz="2500" b="1" i="1" spc="-30" dirty="0">
                <a:latin typeface="Arial"/>
                <a:cs typeface="Arial"/>
              </a:rPr>
              <a:t>S</a:t>
            </a:r>
            <a:r>
              <a:rPr sz="2500" b="1" i="1" spc="5" dirty="0">
                <a:latin typeface="Arial"/>
                <a:cs typeface="Arial"/>
              </a:rPr>
              <a:t>y</a:t>
            </a:r>
            <a:r>
              <a:rPr sz="2500" b="1" i="1" spc="-5" dirty="0">
                <a:latin typeface="Arial"/>
                <a:cs typeface="Arial"/>
              </a:rPr>
              <a:t>m</a:t>
            </a:r>
            <a:r>
              <a:rPr sz="2500" b="1" i="1" spc="-30" dirty="0">
                <a:latin typeface="Arial"/>
                <a:cs typeface="Arial"/>
              </a:rPr>
              <a:t>p</a:t>
            </a:r>
            <a:r>
              <a:rPr sz="2500" b="1" i="1" spc="-5" dirty="0">
                <a:latin typeface="Arial"/>
                <a:cs typeface="Arial"/>
              </a:rPr>
              <a:t>t</a:t>
            </a:r>
            <a:r>
              <a:rPr sz="2500" b="1" i="1" spc="-30" dirty="0">
                <a:latin typeface="Arial"/>
                <a:cs typeface="Arial"/>
              </a:rPr>
              <a:t>o</a:t>
            </a:r>
            <a:r>
              <a:rPr sz="2500" b="1" i="1" spc="-5" dirty="0">
                <a:latin typeface="Arial"/>
                <a:cs typeface="Arial"/>
              </a:rPr>
              <a:t>m</a:t>
            </a:r>
            <a:r>
              <a:rPr sz="2500" b="1" i="1" dirty="0">
                <a:latin typeface="Arial"/>
                <a:cs typeface="Arial"/>
              </a:rPr>
              <a:t>s</a:t>
            </a:r>
            <a:r>
              <a:rPr sz="2500" spc="-10" dirty="0">
                <a:latin typeface="Arial"/>
                <a:cs typeface="Arial"/>
              </a:rPr>
              <a:t>: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dyspnea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Arial"/>
                <a:cs typeface="Arial"/>
              </a:rPr>
              <a:t>w</a:t>
            </a:r>
            <a:r>
              <a:rPr sz="2500" spc="5" dirty="0">
                <a:latin typeface="Arial"/>
                <a:cs typeface="Arial"/>
              </a:rPr>
              <a:t>h</a:t>
            </a:r>
            <a:r>
              <a:rPr sz="2500" spc="-5" dirty="0">
                <a:latin typeface="Arial"/>
                <a:cs typeface="Arial"/>
              </a:rPr>
              <a:t>eezing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ho</a:t>
            </a:r>
            <a:r>
              <a:rPr sz="2500" spc="5" dirty="0">
                <a:latin typeface="Arial"/>
                <a:cs typeface="Arial"/>
              </a:rPr>
              <a:t>p</a:t>
            </a:r>
            <a:r>
              <a:rPr sz="2500" spc="-5" dirty="0">
                <a:latin typeface="Arial"/>
                <a:cs typeface="Arial"/>
              </a:rPr>
              <a:t>nea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ugh,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ph</a:t>
            </a:r>
            <a:r>
              <a:rPr sz="2500" spc="-10" dirty="0">
                <a:latin typeface="Arial"/>
                <a:cs typeface="Arial"/>
              </a:rPr>
              <a:t>l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5" dirty="0">
                <a:latin typeface="Arial"/>
                <a:cs typeface="Arial"/>
              </a:rPr>
              <a:t>g</a:t>
            </a:r>
            <a:r>
              <a:rPr sz="2500" dirty="0">
                <a:latin typeface="Arial"/>
                <a:cs typeface="Arial"/>
              </a:rPr>
              <a:t>m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prod</a:t>
            </a:r>
            <a:r>
              <a:rPr sz="2500" spc="5" dirty="0">
                <a:latin typeface="Arial"/>
                <a:cs typeface="Arial"/>
              </a:rPr>
              <a:t>u</a:t>
            </a:r>
            <a:r>
              <a:rPr sz="2500" spc="-10" dirty="0">
                <a:latin typeface="Arial"/>
                <a:cs typeface="Arial"/>
              </a:rPr>
              <a:t>cti</a:t>
            </a:r>
            <a:r>
              <a:rPr sz="2500" spc="-5" dirty="0">
                <a:latin typeface="Arial"/>
                <a:cs typeface="Arial"/>
              </a:rPr>
              <a:t>on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chest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pa</a:t>
            </a:r>
            <a:r>
              <a:rPr sz="2500" dirty="0">
                <a:latin typeface="Arial"/>
                <a:cs typeface="Arial"/>
              </a:rPr>
              <a:t>in</a:t>
            </a:r>
            <a:endParaRPr sz="2500">
              <a:latin typeface="Arial"/>
              <a:cs typeface="Arial"/>
            </a:endParaRPr>
          </a:p>
          <a:p>
            <a:pPr marL="355600" marR="5080" lvl="1" indent="-166370">
              <a:lnSpc>
                <a:spcPct val="100000"/>
              </a:lnSpc>
              <a:spcBef>
                <a:spcPts val="630"/>
              </a:spcBef>
              <a:buFont typeface="Arial"/>
              <a:buChar char="o"/>
              <a:tabLst>
                <a:tab pos="454659" algn="l"/>
              </a:tabLst>
            </a:pPr>
            <a:r>
              <a:rPr sz="2500" b="1" i="1" spc="-30" dirty="0">
                <a:latin typeface="Arial"/>
                <a:cs typeface="Arial"/>
              </a:rPr>
              <a:t>S</a:t>
            </a:r>
            <a:r>
              <a:rPr sz="2500" b="1" i="1" spc="-15" dirty="0">
                <a:latin typeface="Arial"/>
                <a:cs typeface="Arial"/>
              </a:rPr>
              <a:t>ig</a:t>
            </a:r>
            <a:r>
              <a:rPr sz="2500" b="1" i="1" spc="-30" dirty="0">
                <a:latin typeface="Arial"/>
                <a:cs typeface="Arial"/>
              </a:rPr>
              <a:t>n</a:t>
            </a:r>
            <a:r>
              <a:rPr sz="2500" b="1" i="1" spc="-5" dirty="0">
                <a:latin typeface="Arial"/>
                <a:cs typeface="Arial"/>
              </a:rPr>
              <a:t>s</a:t>
            </a:r>
            <a:r>
              <a:rPr sz="2500" b="1" i="1" dirty="0">
                <a:latin typeface="Arial"/>
                <a:cs typeface="Arial"/>
              </a:rPr>
              <a:t>:</a:t>
            </a:r>
            <a:r>
              <a:rPr sz="2500" b="1" i="1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d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dirty="0">
                <a:latin typeface="Arial"/>
                <a:cs typeface="Arial"/>
              </a:rPr>
              <a:t>shed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Arial"/>
                <a:cs typeface="Arial"/>
              </a:rPr>
              <a:t>b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20" dirty="0">
                <a:latin typeface="Arial"/>
                <a:cs typeface="Arial"/>
              </a:rPr>
              <a:t>at</a:t>
            </a:r>
            <a:r>
              <a:rPr sz="2500" dirty="0">
                <a:latin typeface="Arial"/>
                <a:cs typeface="Arial"/>
              </a:rPr>
              <a:t>h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soun</a:t>
            </a:r>
            <a:r>
              <a:rPr sz="2500" spc="5" dirty="0">
                <a:latin typeface="Arial"/>
                <a:cs typeface="Arial"/>
              </a:rPr>
              <a:t>d</a:t>
            </a:r>
            <a:r>
              <a:rPr sz="2500" spc="-10" dirty="0">
                <a:latin typeface="Arial"/>
                <a:cs typeface="Arial"/>
              </a:rPr>
              <a:t>s,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-20" dirty="0">
                <a:latin typeface="Arial"/>
                <a:cs typeface="Arial"/>
              </a:rPr>
              <a:t>v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nf</a:t>
            </a:r>
            <a:r>
              <a:rPr sz="2500" dirty="0">
                <a:latin typeface="Arial"/>
                <a:cs typeface="Arial"/>
              </a:rPr>
              <a:t>l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ti</a:t>
            </a:r>
            <a:r>
              <a:rPr sz="2500" spc="-5" dirty="0">
                <a:latin typeface="Arial"/>
                <a:cs typeface="Arial"/>
              </a:rPr>
              <a:t>on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-5" dirty="0">
                <a:latin typeface="Arial"/>
                <a:cs typeface="Arial"/>
              </a:rPr>
              <a:t>p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r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or</a:t>
            </a:r>
            <a:r>
              <a:rPr sz="2500" dirty="0">
                <a:latin typeface="Arial"/>
                <a:cs typeface="Arial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l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-20" dirty="0">
                <a:latin typeface="Arial"/>
                <a:cs typeface="Arial"/>
              </a:rPr>
              <a:t>w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ng</a:t>
            </a:r>
            <a:r>
              <a:rPr sz="250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cyan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10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10" dirty="0">
                <a:latin typeface="Arial"/>
                <a:cs typeface="Arial"/>
              </a:rPr>
              <a:t>s,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c</a:t>
            </a:r>
            <a:r>
              <a:rPr sz="2500" spc="-5" dirty="0">
                <a:latin typeface="Arial"/>
                <a:cs typeface="Arial"/>
              </a:rPr>
              <a:t>h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10" dirty="0">
                <a:latin typeface="Arial"/>
                <a:cs typeface="Arial"/>
              </a:rPr>
              <a:t>st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de</a:t>
            </a:r>
            <a:r>
              <a:rPr sz="2500" dirty="0">
                <a:latin typeface="Arial"/>
                <a:cs typeface="Arial"/>
              </a:rPr>
              <a:t>f</a:t>
            </a:r>
            <a:r>
              <a:rPr sz="2500" spc="-5" dirty="0">
                <a:latin typeface="Arial"/>
                <a:cs typeface="Arial"/>
              </a:rPr>
              <a:t>or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15" dirty="0">
                <a:latin typeface="Arial"/>
                <a:cs typeface="Arial"/>
              </a:rPr>
              <a:t>t</a:t>
            </a:r>
            <a:r>
              <a:rPr sz="2500" spc="-180" dirty="0">
                <a:latin typeface="Arial"/>
                <a:cs typeface="Arial"/>
              </a:rPr>
              <a:t>y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u</a:t>
            </a:r>
            <a:r>
              <a:rPr sz="2500" spc="5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-5" dirty="0">
                <a:latin typeface="Arial"/>
                <a:cs typeface="Arial"/>
              </a:rPr>
              <a:t>p</a:t>
            </a:r>
            <a:r>
              <a:rPr sz="2500" dirty="0">
                <a:latin typeface="Arial"/>
                <a:cs typeface="Arial"/>
              </a:rPr>
              <a:t>l</a:t>
            </a:r>
            <a:r>
              <a:rPr sz="2500" spc="-5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d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Arial"/>
                <a:cs typeface="Arial"/>
              </a:rPr>
              <a:t>c</a:t>
            </a:r>
            <a:r>
              <a:rPr sz="2500" spc="-5" dirty="0">
                <a:latin typeface="Arial"/>
                <a:cs typeface="Arial"/>
              </a:rPr>
              <a:t>rackles</a:t>
            </a:r>
            <a:endParaRPr sz="2500">
              <a:latin typeface="Arial"/>
              <a:cs typeface="Arial"/>
            </a:endParaRPr>
          </a:p>
          <a:p>
            <a:pPr marL="355600" marR="372110" lvl="1" indent="-1663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454659" algn="l"/>
              </a:tabLst>
            </a:pPr>
            <a:r>
              <a:rPr sz="2500" b="1" i="1" spc="-10" dirty="0">
                <a:latin typeface="Arial"/>
                <a:cs typeface="Arial"/>
              </a:rPr>
              <a:t>A</a:t>
            </a:r>
            <a:r>
              <a:rPr sz="2500" b="1" i="1" spc="-30" dirty="0">
                <a:latin typeface="Arial"/>
                <a:cs typeface="Arial"/>
              </a:rPr>
              <a:t>bn</a:t>
            </a:r>
            <a:r>
              <a:rPr sz="2500" b="1" i="1" spc="-20" dirty="0">
                <a:latin typeface="Arial"/>
                <a:cs typeface="Arial"/>
              </a:rPr>
              <a:t>o</a:t>
            </a:r>
            <a:r>
              <a:rPr sz="2500" b="1" i="1" spc="-5" dirty="0">
                <a:latin typeface="Arial"/>
                <a:cs typeface="Arial"/>
              </a:rPr>
              <a:t>rm</a:t>
            </a:r>
            <a:r>
              <a:rPr sz="2500" b="1" i="1" spc="-20" dirty="0">
                <a:latin typeface="Arial"/>
                <a:cs typeface="Arial"/>
              </a:rPr>
              <a:t>a</a:t>
            </a:r>
            <a:r>
              <a:rPr sz="2500" b="1" i="1" spc="-10" dirty="0">
                <a:latin typeface="Arial"/>
                <a:cs typeface="Arial"/>
              </a:rPr>
              <a:t>l</a:t>
            </a:r>
            <a:r>
              <a:rPr sz="2500" b="1" i="1" spc="7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Arial"/>
                <a:cs typeface="Arial"/>
              </a:rPr>
              <a:t>la</a:t>
            </a:r>
            <a:r>
              <a:rPr sz="2500" b="1" i="1" spc="-10" dirty="0">
                <a:latin typeface="Arial"/>
                <a:cs typeface="Arial"/>
              </a:rPr>
              <a:t>b</a:t>
            </a:r>
            <a:r>
              <a:rPr sz="2500" spc="-10" dirty="0">
                <a:latin typeface="Arial"/>
                <a:cs typeface="Arial"/>
              </a:rPr>
              <a:t>: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hypo</a:t>
            </a:r>
            <a:r>
              <a:rPr sz="2500" spc="-20" dirty="0">
                <a:latin typeface="Arial"/>
                <a:cs typeface="Arial"/>
              </a:rPr>
              <a:t>x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hyp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15" dirty="0">
                <a:latin typeface="Arial"/>
                <a:cs typeface="Arial"/>
              </a:rPr>
              <a:t>r</a:t>
            </a:r>
            <a:r>
              <a:rPr sz="2500" dirty="0">
                <a:latin typeface="Arial"/>
                <a:cs typeface="Arial"/>
              </a:rPr>
              <a:t>c</a:t>
            </a:r>
            <a:r>
              <a:rPr sz="2500" spc="5" dirty="0">
                <a:latin typeface="Arial"/>
                <a:cs typeface="Arial"/>
              </a:rPr>
              <a:t>a</a:t>
            </a:r>
            <a:r>
              <a:rPr sz="2500" spc="-5" dirty="0">
                <a:latin typeface="Arial"/>
                <a:cs typeface="Arial"/>
              </a:rPr>
              <a:t>pn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po</a:t>
            </a:r>
            <a:r>
              <a:rPr sz="2500" spc="-10" dirty="0">
                <a:latin typeface="Arial"/>
                <a:cs typeface="Arial"/>
              </a:rPr>
              <a:t>l</a:t>
            </a:r>
            <a:r>
              <a:rPr sz="2500" dirty="0">
                <a:latin typeface="Arial"/>
                <a:cs typeface="Arial"/>
              </a:rPr>
              <a:t>yc</a:t>
            </a:r>
            <a:r>
              <a:rPr sz="2500" spc="-10" dirty="0">
                <a:latin typeface="Arial"/>
                <a:cs typeface="Arial"/>
              </a:rPr>
              <a:t>yt</a:t>
            </a:r>
            <a:r>
              <a:rPr sz="2500" spc="-5" dirty="0">
                <a:latin typeface="Arial"/>
                <a:cs typeface="Arial"/>
              </a:rPr>
              <a:t>he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a</a:t>
            </a:r>
            <a:r>
              <a:rPr sz="2500" spc="-10" dirty="0">
                <a:latin typeface="Arial"/>
                <a:cs typeface="Arial"/>
              </a:rPr>
              <a:t>,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ab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C</a:t>
            </a:r>
            <a:r>
              <a:rPr sz="2500" spc="-50" dirty="0">
                <a:latin typeface="Arial"/>
                <a:cs typeface="Arial"/>
              </a:rPr>
              <a:t>X</a:t>
            </a:r>
            <a:r>
              <a:rPr sz="2500" dirty="0">
                <a:latin typeface="Arial"/>
                <a:cs typeface="Arial"/>
              </a:rPr>
              <a:t>R</a:t>
            </a:r>
            <a:endParaRPr sz="2500">
              <a:latin typeface="Arial"/>
              <a:cs typeface="Arial"/>
            </a:endParaRPr>
          </a:p>
          <a:p>
            <a:pPr marL="355600" marR="756285" indent="-342900">
              <a:lnSpc>
                <a:spcPct val="100000"/>
              </a:lnSpc>
              <a:spcBef>
                <a:spcPts val="620"/>
              </a:spcBef>
              <a:buFont typeface="Arial"/>
              <a:buAutoNum type="arabicPlain"/>
              <a:tabLst>
                <a:tab pos="382270" algn="l"/>
              </a:tabLst>
            </a:pPr>
            <a:r>
              <a:rPr sz="2500" b="1" spc="-200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scre</a:t>
            </a:r>
            <a:r>
              <a:rPr sz="2800" b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vi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k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5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500" b="1" spc="-25" dirty="0">
                <a:solidFill>
                  <a:srgbClr val="300A8E"/>
                </a:solidFill>
                <a:latin typeface="Arial"/>
                <a:cs typeface="Arial"/>
              </a:rPr>
              <a:t>v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ing</a:t>
            </a:r>
            <a:r>
              <a:rPr sz="25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pu</a:t>
            </a:r>
            <a:r>
              <a:rPr sz="2500" b="1" spc="-10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500" b="1" spc="-20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ar</a:t>
            </a:r>
            <a:r>
              <a:rPr sz="2500" b="1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500" b="1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500" b="1" spc="-30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500" b="1" spc="-15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500" b="1" spc="5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500" b="1" spc="-5" dirty="0">
                <a:solidFill>
                  <a:srgbClr val="300A8E"/>
                </a:solidFill>
                <a:latin typeface="Arial"/>
                <a:cs typeface="Arial"/>
              </a:rPr>
              <a:t>ease</a:t>
            </a:r>
            <a:endParaRPr sz="2500">
              <a:latin typeface="Arial"/>
              <a:cs typeface="Arial"/>
            </a:endParaRPr>
          </a:p>
          <a:p>
            <a:pPr marL="355600" lvl="1" indent="-774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543560" algn="l"/>
              </a:tabLst>
            </a:pPr>
            <a:r>
              <a:rPr sz="2500" spc="-30" dirty="0">
                <a:latin typeface="Arial"/>
                <a:cs typeface="Arial"/>
              </a:rPr>
              <a:t>S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spc="-5" dirty="0">
                <a:latin typeface="Arial"/>
                <a:cs typeface="Arial"/>
              </a:rPr>
              <a:t>oker</a:t>
            </a:r>
            <a:r>
              <a:rPr sz="2500" dirty="0">
                <a:latin typeface="Arial"/>
                <a:cs typeface="Arial"/>
              </a:rPr>
              <a:t>s</a:t>
            </a:r>
            <a:endParaRPr sz="2500">
              <a:latin typeface="Arial"/>
              <a:cs typeface="Arial"/>
            </a:endParaRPr>
          </a:p>
          <a:p>
            <a:pPr marL="355600" marR="607060" lvl="1" indent="-77470">
              <a:lnSpc>
                <a:spcPct val="100000"/>
              </a:lnSpc>
              <a:spcBef>
                <a:spcPts val="620"/>
              </a:spcBef>
              <a:buFont typeface="Arial"/>
              <a:buChar char="o"/>
              <a:tabLst>
                <a:tab pos="543560" algn="l"/>
              </a:tabLst>
            </a:pPr>
            <a:r>
              <a:rPr sz="2500" spc="-15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nd</a:t>
            </a:r>
            <a:r>
              <a:rPr sz="2500" dirty="0">
                <a:latin typeface="Arial"/>
                <a:cs typeface="Arial"/>
              </a:rPr>
              <a:t>i</a:t>
            </a:r>
            <a:r>
              <a:rPr sz="2500" spc="-20" dirty="0">
                <a:latin typeface="Arial"/>
                <a:cs typeface="Arial"/>
              </a:rPr>
              <a:t>v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d</a:t>
            </a:r>
            <a:r>
              <a:rPr sz="2500" spc="-5" dirty="0">
                <a:latin typeface="Arial"/>
                <a:cs typeface="Arial"/>
              </a:rPr>
              <a:t>ua</a:t>
            </a:r>
            <a:r>
              <a:rPr sz="2500" spc="-10" dirty="0">
                <a:latin typeface="Arial"/>
                <a:cs typeface="Arial"/>
              </a:rPr>
              <a:t>l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oc</a:t>
            </a:r>
            <a:r>
              <a:rPr sz="2500" spc="-10" dirty="0">
                <a:latin typeface="Arial"/>
                <a:cs typeface="Arial"/>
              </a:rPr>
              <a:t>c</a:t>
            </a:r>
            <a:r>
              <a:rPr sz="2500" spc="5" dirty="0">
                <a:latin typeface="Arial"/>
                <a:cs typeface="Arial"/>
              </a:rPr>
              <a:t>u</a:t>
            </a:r>
            <a:r>
              <a:rPr sz="2500" spc="-5" dirty="0">
                <a:latin typeface="Arial"/>
                <a:cs typeface="Arial"/>
              </a:rPr>
              <a:t>pa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on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Arial"/>
                <a:cs typeface="Arial"/>
              </a:rPr>
              <a:t>wi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h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5" dirty="0">
                <a:latin typeface="Arial"/>
                <a:cs typeface="Arial"/>
              </a:rPr>
              <a:t>p</a:t>
            </a:r>
            <a:r>
              <a:rPr sz="2500" spc="-5" dirty="0">
                <a:latin typeface="Arial"/>
                <a:cs typeface="Arial"/>
              </a:rPr>
              <a:t>osure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t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spc="-10" dirty="0">
                <a:latin typeface="Arial"/>
                <a:cs typeface="Arial"/>
              </a:rPr>
              <a:t>j</a:t>
            </a:r>
            <a:r>
              <a:rPr sz="2500" spc="5" dirty="0">
                <a:latin typeface="Arial"/>
                <a:cs typeface="Arial"/>
              </a:rPr>
              <a:t>u</a:t>
            </a:r>
            <a:r>
              <a:rPr sz="2500" spc="-5" dirty="0">
                <a:latin typeface="Arial"/>
                <a:cs typeface="Arial"/>
              </a:rPr>
              <a:t>r</a:t>
            </a:r>
            <a:r>
              <a:rPr sz="2500" spc="-20" dirty="0">
                <a:latin typeface="Arial"/>
                <a:cs typeface="Arial"/>
              </a:rPr>
              <a:t>i</a:t>
            </a:r>
            <a:r>
              <a:rPr sz="2500" spc="5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us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Arial"/>
                <a:cs typeface="Arial"/>
              </a:rPr>
              <a:t>s</a:t>
            </a:r>
            <a:r>
              <a:rPr sz="2500" spc="-5" dirty="0">
                <a:latin typeface="Arial"/>
                <a:cs typeface="Arial"/>
              </a:rPr>
              <a:t>u</a:t>
            </a:r>
            <a:r>
              <a:rPr sz="2500" spc="5" dirty="0">
                <a:latin typeface="Arial"/>
                <a:cs typeface="Arial"/>
              </a:rPr>
              <a:t>b</a:t>
            </a:r>
            <a:r>
              <a:rPr sz="2500" spc="-10" dirty="0">
                <a:latin typeface="Arial"/>
                <a:cs typeface="Arial"/>
              </a:rPr>
              <a:t>s.</a:t>
            </a:r>
            <a:endParaRPr sz="2500">
              <a:latin typeface="Arial"/>
              <a:cs typeface="Arial"/>
            </a:endParaRPr>
          </a:p>
          <a:p>
            <a:pPr marL="542925" lvl="1" indent="-264795">
              <a:lnSpc>
                <a:spcPts val="2975"/>
              </a:lnSpc>
              <a:spcBef>
                <a:spcPts val="630"/>
              </a:spcBef>
              <a:buFont typeface="Arial"/>
              <a:buChar char="o"/>
              <a:tabLst>
                <a:tab pos="543560" algn="l"/>
              </a:tabLst>
            </a:pPr>
            <a:r>
              <a:rPr sz="2500" spc="-30" dirty="0">
                <a:latin typeface="Arial"/>
                <a:cs typeface="Arial"/>
              </a:rPr>
              <a:t>S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spc="5" dirty="0">
                <a:latin typeface="Arial"/>
                <a:cs typeface="Arial"/>
              </a:rPr>
              <a:t>m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rou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p</a:t>
            </a:r>
            <a:r>
              <a:rPr sz="2500" spc="5" dirty="0">
                <a:latin typeface="Arial"/>
                <a:cs typeface="Arial"/>
              </a:rPr>
              <a:t>h</a:t>
            </a:r>
            <a:r>
              <a:rPr sz="2500" spc="-10" dirty="0">
                <a:latin typeface="Arial"/>
                <a:cs typeface="Arial"/>
              </a:rPr>
              <a:t>y</a:t>
            </a:r>
            <a:r>
              <a:rPr sz="2500" dirty="0">
                <a:latin typeface="Arial"/>
                <a:cs typeface="Arial"/>
              </a:rPr>
              <a:t>s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dirty="0">
                <a:latin typeface="Arial"/>
                <a:cs typeface="Arial"/>
              </a:rPr>
              <a:t>cal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5" dirty="0">
                <a:latin typeface="Arial"/>
                <a:cs typeface="Arial"/>
              </a:rPr>
              <a:t>am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na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250826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53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243840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38099" y="0"/>
                </a:moveTo>
                <a:lnTo>
                  <a:pt x="0" y="74919"/>
                </a:lnTo>
                <a:lnTo>
                  <a:pt x="76199" y="74919"/>
                </a:lnTo>
                <a:lnTo>
                  <a:pt x="38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9030" y="1196330"/>
            <a:ext cx="4284969" cy="3239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6096" y="1147471"/>
            <a:ext cx="7738745" cy="529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3555365" indent="-215900" algn="ctr">
              <a:lnSpc>
                <a:spcPct val="100000"/>
              </a:lnSpc>
              <a:buFont typeface="Arial"/>
              <a:buAutoNum type="arabicPlain" startAt="4"/>
              <a:tabLst>
                <a:tab pos="354330" algn="l"/>
              </a:tabLst>
            </a:pP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sses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-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op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iv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k:</a:t>
            </a:r>
            <a:endParaRPr sz="24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&gt;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yr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2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id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ac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1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bd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ok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as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228600" marR="5080">
              <a:lnSpc>
                <a:spcPct val="159900"/>
              </a:lnSpc>
              <a:spcBef>
                <a:spcPts val="1465"/>
              </a:spcBef>
              <a:buFont typeface="Arial"/>
              <a:buAutoNum type="arabicPlain" startAt="4"/>
              <a:tabLst>
                <a:tab pos="585470" algn="l"/>
              </a:tabLst>
            </a:pP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sses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g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no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8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aft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...</a:t>
            </a:r>
            <a:r>
              <a:rPr sz="2400" spc="-10">
                <a:latin typeface="Arial"/>
                <a:cs typeface="Arial"/>
              </a:rPr>
              <a:t>e</a:t>
            </a:r>
            <a:r>
              <a:rPr sz="2400">
                <a:latin typeface="Arial"/>
                <a:cs typeface="Arial"/>
              </a:rPr>
              <a:t>t</a:t>
            </a:r>
            <a:r>
              <a:rPr sz="2400" spc="-10">
                <a:latin typeface="Arial"/>
                <a:cs typeface="Arial"/>
              </a:rPr>
              <a:t>c</a:t>
            </a:r>
            <a:r>
              <a:rPr sz="2400" smtClean="0">
                <a:latin typeface="Arial"/>
                <a:cs typeface="Arial"/>
              </a:rPr>
              <a:t>.)</a:t>
            </a:r>
            <a:endParaRPr lang="en-US" sz="2400" dirty="0" smtClean="0">
              <a:latin typeface="Arial"/>
              <a:cs typeface="Arial"/>
            </a:endParaRPr>
          </a:p>
          <a:p>
            <a:pPr marL="228600" marR="5080">
              <a:lnSpc>
                <a:spcPct val="159900"/>
              </a:lnSpc>
              <a:spcBef>
                <a:spcPts val="1465"/>
              </a:spcBef>
              <a:tabLst>
                <a:tab pos="585470" algn="l"/>
              </a:tabLst>
            </a:pPr>
            <a:r>
              <a:rPr sz="2400" spc="-10" smtClean="0">
                <a:latin typeface="Arial"/>
                <a:cs typeface="Arial"/>
              </a:rPr>
              <a:t>6</a:t>
            </a:r>
            <a:r>
              <a:rPr sz="2400" smtClean="0">
                <a:latin typeface="Arial"/>
                <a:cs typeface="Arial"/>
              </a:rPr>
              <a:t>-</a:t>
            </a:r>
            <a:r>
              <a:rPr sz="2400" spc="80" smtClean="0"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323298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sse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ss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alth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tu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re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g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ing</a:t>
            </a:r>
            <a:r>
              <a:rPr sz="2400" b="1" spc="6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str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400" b="1" spc="-35" dirty="0">
                <a:solidFill>
                  <a:srgbClr val="300A8E"/>
                </a:solidFill>
                <a:latin typeface="Arial"/>
                <a:cs typeface="Arial"/>
              </a:rPr>
              <a:t>y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cal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ct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vi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3-</a:t>
            </a:r>
            <a:r>
              <a:rPr sz="24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323298"/>
                </a:solidFill>
                <a:latin typeface="Arial"/>
                <a:cs typeface="Arial"/>
              </a:rPr>
              <a:t>M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eas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u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6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ec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7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f</a:t>
            </a:r>
            <a:r>
              <a:rPr sz="2400" b="1" spc="75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seas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pu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300A8E"/>
                </a:solidFill>
                <a:latin typeface="Arial"/>
                <a:cs typeface="Arial"/>
              </a:rPr>
              <a:t>m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300A8E"/>
                </a:solidFill>
                <a:latin typeface="Arial"/>
                <a:cs typeface="Arial"/>
              </a:rPr>
              <a:t>ry</a:t>
            </a:r>
            <a:r>
              <a:rPr sz="2400" b="1" spc="40" dirty="0">
                <a:solidFill>
                  <a:srgbClr val="300A8E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fu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c</a:t>
            </a:r>
            <a:r>
              <a:rPr sz="2400" b="1" spc="5" dirty="0">
                <a:solidFill>
                  <a:srgbClr val="300A8E"/>
                </a:solidFill>
                <a:latin typeface="Arial"/>
                <a:cs typeface="Arial"/>
              </a:rPr>
              <a:t>t</a:t>
            </a:r>
            <a:r>
              <a:rPr sz="2400" b="1" spc="-10" dirty="0">
                <a:solidFill>
                  <a:srgbClr val="300A8E"/>
                </a:solidFill>
                <a:latin typeface="Arial"/>
                <a:cs typeface="Arial"/>
              </a:rPr>
              <a:t>i</a:t>
            </a:r>
            <a:r>
              <a:rPr sz="2400" b="1" spc="-25" dirty="0">
                <a:solidFill>
                  <a:srgbClr val="300A8E"/>
                </a:solidFill>
                <a:latin typeface="Arial"/>
                <a:cs typeface="Arial"/>
              </a:rPr>
              <a:t>o</a:t>
            </a:r>
            <a:r>
              <a:rPr sz="2400" b="1" spc="-15" dirty="0">
                <a:solidFill>
                  <a:srgbClr val="300A8E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0866" y="841329"/>
            <a:ext cx="662495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983739" algn="l"/>
                <a:tab pos="6021705" algn="l"/>
              </a:tabLst>
            </a:pP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Re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at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co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ra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nd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cat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2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sp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ro</a:t>
            </a:r>
            <a:r>
              <a:rPr sz="2800" b="1" spc="225" dirty="0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y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6" y="2027189"/>
            <a:ext cx="8131809" cy="415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650"/>
              </a:lnSpc>
            </a:pPr>
            <a:r>
              <a:rPr sz="2700" spc="-20" dirty="0">
                <a:latin typeface="Arial"/>
                <a:cs typeface="Arial"/>
              </a:rPr>
              <a:t>1</a:t>
            </a:r>
            <a:r>
              <a:rPr sz="2700" spc="-10" dirty="0">
                <a:latin typeface="Arial"/>
                <a:cs typeface="Arial"/>
              </a:rPr>
              <a:t>.</a:t>
            </a:r>
            <a:r>
              <a:rPr sz="2700" spc="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sor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af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e.g.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nau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ver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marR="809625" indent="-342900">
              <a:lnSpc>
                <a:spcPts val="2590"/>
              </a:lnSpc>
              <a:spcBef>
                <a:spcPts val="58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nk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wn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neuve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agg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7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31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do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  <a:p>
            <a:pPr marL="355600" marR="545465" indent="-342900">
              <a:lnSpc>
                <a:spcPts val="2590"/>
              </a:lnSpc>
              <a:spcBef>
                <a:spcPts val="63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try)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7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nfa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tab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marR="824865" indent="-342900">
              <a:lnSpc>
                <a:spcPts val="2860"/>
              </a:lnSpc>
              <a:spcBef>
                <a:spcPts val="49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c,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ab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aneu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au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244"/>
          </a:xfrm>
          <a:custGeom>
            <a:avLst/>
            <a:gdLst/>
            <a:ahLst/>
            <a:cxnLst/>
            <a:rect l="l" t="t" r="r" b="b"/>
            <a:pathLst>
              <a:path w="9144000" h="55244">
                <a:moveTo>
                  <a:pt x="0" y="57157"/>
                </a:moveTo>
                <a:lnTo>
                  <a:pt x="9144000" y="57157"/>
                </a:lnTo>
                <a:lnTo>
                  <a:pt x="9144000" y="1902"/>
                </a:lnTo>
                <a:lnTo>
                  <a:pt x="0" y="1902"/>
                </a:lnTo>
                <a:lnTo>
                  <a:pt x="0" y="57157"/>
                </a:lnTo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9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4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92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BC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87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BD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828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BE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90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0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86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1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94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2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489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3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846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C4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927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5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000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6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496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7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991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8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7499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9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994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A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5026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B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9979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C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493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D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0001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E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0496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F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10046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0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1499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1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07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2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25031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3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29984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4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3506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5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001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6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09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7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5005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8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5002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9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60083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A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65036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B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70116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C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7506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D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8015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E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8510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F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9018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0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9513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20008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2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0516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3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21012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4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1520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5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22015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6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251068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7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230187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8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35140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8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24022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9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4517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A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25025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B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5520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C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260158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D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65239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E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27019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F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7527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0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28022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1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851787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F2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29025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29533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4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300291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5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05244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6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31032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7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315277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8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35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32531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A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33026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B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35343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340296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35541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36036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C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365314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FB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37039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A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37534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9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38042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8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385381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7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390334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F6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395414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5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40049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4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05447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410400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2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41548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1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2043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0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425513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430466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E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3541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D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440499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C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445452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B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5053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A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45548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9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46056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8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465518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7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470471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6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475551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5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48050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4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48558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49053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2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495490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E1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500570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0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505523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F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10603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E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515556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D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520636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C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25589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53066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A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535622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9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057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8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545655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7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550608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6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568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5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0" y="560641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4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0" y="56559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3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0" y="570674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2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0" y="575627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2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580707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1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0" y="585660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0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0" y="59074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F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0" y="59569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E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0" y="600646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CD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0" y="605726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C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0" y="61067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BE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0" y="615759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A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0" y="620712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9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625665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C8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0" y="63074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7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0" y="63582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6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0" y="640778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5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0" y="645731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4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0" y="6508119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3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0" y="65576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2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0" y="66084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1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0" y="66579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0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0" y="670750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E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0" y="675830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D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0" y="6807834"/>
            <a:ext cx="9144000" cy="50165"/>
          </a:xfrm>
          <a:custGeom>
            <a:avLst/>
            <a:gdLst/>
            <a:ahLst/>
            <a:cxnLst/>
            <a:rect l="l" t="t" r="r" b="b"/>
            <a:pathLst>
              <a:path w="9144000" h="50165">
                <a:moveTo>
                  <a:pt x="9144000" y="0"/>
                </a:moveTo>
                <a:lnTo>
                  <a:pt x="0" y="0"/>
                </a:lnTo>
                <a:lnTo>
                  <a:pt x="0" y="50164"/>
                </a:lnTo>
                <a:lnTo>
                  <a:pt x="9144000" y="50164"/>
                </a:lnTo>
                <a:lnTo>
                  <a:pt x="9144000" y="0"/>
                </a:lnTo>
              </a:path>
            </a:pathLst>
          </a:custGeom>
          <a:solidFill>
            <a:srgbClr val="BC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3850" y="1557010"/>
            <a:ext cx="8568690" cy="3506470"/>
          </a:xfrm>
          <a:custGeom>
            <a:avLst/>
            <a:gdLst/>
            <a:ahLst/>
            <a:cxnLst/>
            <a:rect l="l" t="t" r="r" b="b"/>
            <a:pathLst>
              <a:path w="8568690" h="3506470">
                <a:moveTo>
                  <a:pt x="4283720" y="0"/>
                </a:moveTo>
                <a:lnTo>
                  <a:pt x="3923938" y="5630"/>
                </a:lnTo>
                <a:lnTo>
                  <a:pt x="3573711" y="22258"/>
                </a:lnTo>
                <a:lnTo>
                  <a:pt x="3233999" y="49489"/>
                </a:lnTo>
                <a:lnTo>
                  <a:pt x="2905765" y="86929"/>
                </a:lnTo>
                <a:lnTo>
                  <a:pt x="2589970" y="134184"/>
                </a:lnTo>
                <a:lnTo>
                  <a:pt x="2287578" y="190860"/>
                </a:lnTo>
                <a:lnTo>
                  <a:pt x="1999549" y="256561"/>
                </a:lnTo>
                <a:lnTo>
                  <a:pt x="1726846" y="330893"/>
                </a:lnTo>
                <a:lnTo>
                  <a:pt x="1470431" y="413463"/>
                </a:lnTo>
                <a:lnTo>
                  <a:pt x="1231266" y="503876"/>
                </a:lnTo>
                <a:lnTo>
                  <a:pt x="1010312" y="601737"/>
                </a:lnTo>
                <a:lnTo>
                  <a:pt x="808533" y="706652"/>
                </a:lnTo>
                <a:lnTo>
                  <a:pt x="626889" y="818227"/>
                </a:lnTo>
                <a:lnTo>
                  <a:pt x="466344" y="936068"/>
                </a:lnTo>
                <a:lnTo>
                  <a:pt x="327858" y="1059779"/>
                </a:lnTo>
                <a:lnTo>
                  <a:pt x="212394" y="1188967"/>
                </a:lnTo>
                <a:lnTo>
                  <a:pt x="120915" y="1323238"/>
                </a:lnTo>
                <a:lnTo>
                  <a:pt x="54381" y="1462196"/>
                </a:lnTo>
                <a:lnTo>
                  <a:pt x="13755" y="1605448"/>
                </a:lnTo>
                <a:lnTo>
                  <a:pt x="0" y="1752599"/>
                </a:lnTo>
                <a:lnTo>
                  <a:pt x="13755" y="1899934"/>
                </a:lnTo>
                <a:lnTo>
                  <a:pt x="54381" y="2043351"/>
                </a:lnTo>
                <a:lnTo>
                  <a:pt x="120915" y="2182457"/>
                </a:lnTo>
                <a:lnTo>
                  <a:pt x="212394" y="2316859"/>
                </a:lnTo>
                <a:lnTo>
                  <a:pt x="327858" y="2446163"/>
                </a:lnTo>
                <a:lnTo>
                  <a:pt x="466344" y="2569975"/>
                </a:lnTo>
                <a:lnTo>
                  <a:pt x="626889" y="2687903"/>
                </a:lnTo>
                <a:lnTo>
                  <a:pt x="808533" y="2799553"/>
                </a:lnTo>
                <a:lnTo>
                  <a:pt x="1010312" y="2904532"/>
                </a:lnTo>
                <a:lnTo>
                  <a:pt x="1231266" y="3002446"/>
                </a:lnTo>
                <a:lnTo>
                  <a:pt x="1470431" y="3092901"/>
                </a:lnTo>
                <a:lnTo>
                  <a:pt x="1726846" y="3175506"/>
                </a:lnTo>
                <a:lnTo>
                  <a:pt x="1999549" y="3249865"/>
                </a:lnTo>
                <a:lnTo>
                  <a:pt x="2287578" y="3315586"/>
                </a:lnTo>
                <a:lnTo>
                  <a:pt x="2589970" y="3372276"/>
                </a:lnTo>
                <a:lnTo>
                  <a:pt x="2905765" y="3419540"/>
                </a:lnTo>
                <a:lnTo>
                  <a:pt x="3233999" y="3456986"/>
                </a:lnTo>
                <a:lnTo>
                  <a:pt x="3573711" y="3484220"/>
                </a:lnTo>
                <a:lnTo>
                  <a:pt x="3923938" y="3500849"/>
                </a:lnTo>
                <a:lnTo>
                  <a:pt x="4283720" y="3506480"/>
                </a:lnTo>
                <a:lnTo>
                  <a:pt x="4643679" y="3500849"/>
                </a:lnTo>
                <a:lnTo>
                  <a:pt x="4994067" y="3484220"/>
                </a:lnTo>
                <a:lnTo>
                  <a:pt x="5333923" y="3456986"/>
                </a:lnTo>
                <a:lnTo>
                  <a:pt x="5662284" y="3419540"/>
                </a:lnTo>
                <a:lnTo>
                  <a:pt x="5978191" y="3372276"/>
                </a:lnTo>
                <a:lnTo>
                  <a:pt x="6280682" y="3315586"/>
                </a:lnTo>
                <a:lnTo>
                  <a:pt x="6568797" y="3249865"/>
                </a:lnTo>
                <a:lnTo>
                  <a:pt x="6841573" y="3175506"/>
                </a:lnTo>
                <a:lnTo>
                  <a:pt x="7098050" y="3092901"/>
                </a:lnTo>
                <a:lnTo>
                  <a:pt x="7337267" y="3002446"/>
                </a:lnTo>
                <a:lnTo>
                  <a:pt x="7558263" y="2904532"/>
                </a:lnTo>
                <a:lnTo>
                  <a:pt x="7760076" y="2799553"/>
                </a:lnTo>
                <a:lnTo>
                  <a:pt x="7941746" y="2687903"/>
                </a:lnTo>
                <a:lnTo>
                  <a:pt x="8102311" y="2569975"/>
                </a:lnTo>
                <a:lnTo>
                  <a:pt x="8240811" y="2446163"/>
                </a:lnTo>
                <a:lnTo>
                  <a:pt x="8356284" y="2316859"/>
                </a:lnTo>
                <a:lnTo>
                  <a:pt x="8447770" y="2182457"/>
                </a:lnTo>
                <a:lnTo>
                  <a:pt x="8514307" y="2043351"/>
                </a:lnTo>
                <a:lnTo>
                  <a:pt x="8554933" y="1899934"/>
                </a:lnTo>
                <a:lnTo>
                  <a:pt x="8568689" y="1752599"/>
                </a:lnTo>
                <a:lnTo>
                  <a:pt x="8554933" y="1605448"/>
                </a:lnTo>
                <a:lnTo>
                  <a:pt x="8514307" y="1462196"/>
                </a:lnTo>
                <a:lnTo>
                  <a:pt x="8447770" y="1323238"/>
                </a:lnTo>
                <a:lnTo>
                  <a:pt x="8356284" y="1188967"/>
                </a:lnTo>
                <a:lnTo>
                  <a:pt x="8240811" y="1059779"/>
                </a:lnTo>
                <a:lnTo>
                  <a:pt x="8102311" y="936068"/>
                </a:lnTo>
                <a:lnTo>
                  <a:pt x="7941746" y="818227"/>
                </a:lnTo>
                <a:lnTo>
                  <a:pt x="7760076" y="706652"/>
                </a:lnTo>
                <a:lnTo>
                  <a:pt x="7558263" y="601737"/>
                </a:lnTo>
                <a:lnTo>
                  <a:pt x="7337267" y="503876"/>
                </a:lnTo>
                <a:lnTo>
                  <a:pt x="7098050" y="413463"/>
                </a:lnTo>
                <a:lnTo>
                  <a:pt x="6841573" y="330893"/>
                </a:lnTo>
                <a:lnTo>
                  <a:pt x="6568797" y="256561"/>
                </a:lnTo>
                <a:lnTo>
                  <a:pt x="6280682" y="190860"/>
                </a:lnTo>
                <a:lnTo>
                  <a:pt x="5978191" y="134184"/>
                </a:lnTo>
                <a:lnTo>
                  <a:pt x="5662284" y="86929"/>
                </a:lnTo>
                <a:lnTo>
                  <a:pt x="5333923" y="49489"/>
                </a:lnTo>
                <a:lnTo>
                  <a:pt x="4994067" y="22258"/>
                </a:lnTo>
                <a:lnTo>
                  <a:pt x="4643679" y="5630"/>
                </a:lnTo>
                <a:lnTo>
                  <a:pt x="4283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3850" y="1557010"/>
            <a:ext cx="8568690" cy="3506470"/>
          </a:xfrm>
          <a:custGeom>
            <a:avLst/>
            <a:gdLst/>
            <a:ahLst/>
            <a:cxnLst/>
            <a:rect l="l" t="t" r="r" b="b"/>
            <a:pathLst>
              <a:path w="8568690" h="3506470">
                <a:moveTo>
                  <a:pt x="4283720" y="0"/>
                </a:moveTo>
                <a:lnTo>
                  <a:pt x="4643679" y="5630"/>
                </a:lnTo>
                <a:lnTo>
                  <a:pt x="4994067" y="22258"/>
                </a:lnTo>
                <a:lnTo>
                  <a:pt x="5333923" y="49489"/>
                </a:lnTo>
                <a:lnTo>
                  <a:pt x="5662284" y="86929"/>
                </a:lnTo>
                <a:lnTo>
                  <a:pt x="5978191" y="134184"/>
                </a:lnTo>
                <a:lnTo>
                  <a:pt x="6280682" y="190860"/>
                </a:lnTo>
                <a:lnTo>
                  <a:pt x="6568797" y="256561"/>
                </a:lnTo>
                <a:lnTo>
                  <a:pt x="6841573" y="330893"/>
                </a:lnTo>
                <a:lnTo>
                  <a:pt x="7098050" y="413463"/>
                </a:lnTo>
                <a:lnTo>
                  <a:pt x="7337267" y="503876"/>
                </a:lnTo>
                <a:lnTo>
                  <a:pt x="7558263" y="601737"/>
                </a:lnTo>
                <a:lnTo>
                  <a:pt x="7760076" y="706652"/>
                </a:lnTo>
                <a:lnTo>
                  <a:pt x="7941746" y="818227"/>
                </a:lnTo>
                <a:lnTo>
                  <a:pt x="8102311" y="936068"/>
                </a:lnTo>
                <a:lnTo>
                  <a:pt x="8240811" y="1059779"/>
                </a:lnTo>
                <a:lnTo>
                  <a:pt x="8356284" y="1188967"/>
                </a:lnTo>
                <a:lnTo>
                  <a:pt x="8447770" y="1323238"/>
                </a:lnTo>
                <a:lnTo>
                  <a:pt x="8514307" y="1462196"/>
                </a:lnTo>
                <a:lnTo>
                  <a:pt x="8554933" y="1605448"/>
                </a:lnTo>
                <a:lnTo>
                  <a:pt x="8568689" y="1752599"/>
                </a:lnTo>
                <a:lnTo>
                  <a:pt x="8554933" y="1899934"/>
                </a:lnTo>
                <a:lnTo>
                  <a:pt x="8514307" y="2043351"/>
                </a:lnTo>
                <a:lnTo>
                  <a:pt x="8447770" y="2182457"/>
                </a:lnTo>
                <a:lnTo>
                  <a:pt x="8356284" y="2316859"/>
                </a:lnTo>
                <a:lnTo>
                  <a:pt x="8240811" y="2446163"/>
                </a:lnTo>
                <a:lnTo>
                  <a:pt x="8102311" y="2569975"/>
                </a:lnTo>
                <a:lnTo>
                  <a:pt x="7941746" y="2687903"/>
                </a:lnTo>
                <a:lnTo>
                  <a:pt x="7760076" y="2799553"/>
                </a:lnTo>
                <a:lnTo>
                  <a:pt x="7558263" y="2904532"/>
                </a:lnTo>
                <a:lnTo>
                  <a:pt x="7337267" y="3002446"/>
                </a:lnTo>
                <a:lnTo>
                  <a:pt x="7098050" y="3092901"/>
                </a:lnTo>
                <a:lnTo>
                  <a:pt x="6841573" y="3175506"/>
                </a:lnTo>
                <a:lnTo>
                  <a:pt x="6568797" y="3249865"/>
                </a:lnTo>
                <a:lnTo>
                  <a:pt x="6280682" y="3315586"/>
                </a:lnTo>
                <a:lnTo>
                  <a:pt x="5978191" y="3372276"/>
                </a:lnTo>
                <a:lnTo>
                  <a:pt x="5662284" y="3419540"/>
                </a:lnTo>
                <a:lnTo>
                  <a:pt x="5333923" y="3456986"/>
                </a:lnTo>
                <a:lnTo>
                  <a:pt x="4994067" y="3484220"/>
                </a:lnTo>
                <a:lnTo>
                  <a:pt x="4643679" y="3500849"/>
                </a:lnTo>
                <a:lnTo>
                  <a:pt x="4283720" y="3506480"/>
                </a:lnTo>
                <a:lnTo>
                  <a:pt x="3923938" y="3500849"/>
                </a:lnTo>
                <a:lnTo>
                  <a:pt x="3573711" y="3484220"/>
                </a:lnTo>
                <a:lnTo>
                  <a:pt x="3233999" y="3456986"/>
                </a:lnTo>
                <a:lnTo>
                  <a:pt x="2905765" y="3419540"/>
                </a:lnTo>
                <a:lnTo>
                  <a:pt x="2589970" y="3372276"/>
                </a:lnTo>
                <a:lnTo>
                  <a:pt x="2287578" y="3315586"/>
                </a:lnTo>
                <a:lnTo>
                  <a:pt x="1999549" y="3249865"/>
                </a:lnTo>
                <a:lnTo>
                  <a:pt x="1726846" y="3175506"/>
                </a:lnTo>
                <a:lnTo>
                  <a:pt x="1470431" y="3092901"/>
                </a:lnTo>
                <a:lnTo>
                  <a:pt x="1231266" y="3002446"/>
                </a:lnTo>
                <a:lnTo>
                  <a:pt x="1010312" y="2904532"/>
                </a:lnTo>
                <a:lnTo>
                  <a:pt x="808533" y="2799553"/>
                </a:lnTo>
                <a:lnTo>
                  <a:pt x="626889" y="2687903"/>
                </a:lnTo>
                <a:lnTo>
                  <a:pt x="466344" y="2569975"/>
                </a:lnTo>
                <a:lnTo>
                  <a:pt x="327858" y="2446163"/>
                </a:lnTo>
                <a:lnTo>
                  <a:pt x="212394" y="2316859"/>
                </a:lnTo>
                <a:lnTo>
                  <a:pt x="120915" y="2182457"/>
                </a:lnTo>
                <a:lnTo>
                  <a:pt x="54381" y="2043351"/>
                </a:lnTo>
                <a:lnTo>
                  <a:pt x="13755" y="1899934"/>
                </a:lnTo>
                <a:lnTo>
                  <a:pt x="0" y="1752599"/>
                </a:lnTo>
                <a:lnTo>
                  <a:pt x="13755" y="1605448"/>
                </a:lnTo>
                <a:lnTo>
                  <a:pt x="54381" y="1462196"/>
                </a:lnTo>
                <a:lnTo>
                  <a:pt x="120915" y="1323238"/>
                </a:lnTo>
                <a:lnTo>
                  <a:pt x="212394" y="1188967"/>
                </a:lnTo>
                <a:lnTo>
                  <a:pt x="327858" y="1059779"/>
                </a:lnTo>
                <a:lnTo>
                  <a:pt x="466344" y="936068"/>
                </a:lnTo>
                <a:lnTo>
                  <a:pt x="626889" y="818227"/>
                </a:lnTo>
                <a:lnTo>
                  <a:pt x="808533" y="706652"/>
                </a:lnTo>
                <a:lnTo>
                  <a:pt x="1010312" y="601737"/>
                </a:lnTo>
                <a:lnTo>
                  <a:pt x="1231266" y="503876"/>
                </a:lnTo>
                <a:lnTo>
                  <a:pt x="1470431" y="413463"/>
                </a:lnTo>
                <a:lnTo>
                  <a:pt x="1726846" y="330893"/>
                </a:lnTo>
                <a:lnTo>
                  <a:pt x="1999549" y="256561"/>
                </a:lnTo>
                <a:lnTo>
                  <a:pt x="2287578" y="190860"/>
                </a:lnTo>
                <a:lnTo>
                  <a:pt x="2589970" y="134184"/>
                </a:lnTo>
                <a:lnTo>
                  <a:pt x="2905765" y="86929"/>
                </a:lnTo>
                <a:lnTo>
                  <a:pt x="3233999" y="49489"/>
                </a:lnTo>
                <a:lnTo>
                  <a:pt x="3573711" y="22258"/>
                </a:lnTo>
                <a:lnTo>
                  <a:pt x="3923938" y="5630"/>
                </a:lnTo>
                <a:lnTo>
                  <a:pt x="42837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3850" y="1557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92540" y="5063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67360" y="2582794"/>
            <a:ext cx="827976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30904" algn="l"/>
                <a:tab pos="7792084" algn="l"/>
              </a:tabLst>
            </a:pPr>
            <a:r>
              <a:rPr sz="3200" b="1" spc="-20" dirty="0">
                <a:solidFill>
                  <a:srgbClr val="392FF6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392FF6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392FF6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392FF6"/>
                </a:solidFill>
                <a:latin typeface="Arial"/>
                <a:cs typeface="Arial"/>
              </a:rPr>
              <a:t>y</a:t>
            </a:r>
            <a:r>
              <a:rPr sz="3200" b="1" spc="9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bso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nd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ca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4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-15" dirty="0">
                <a:solidFill>
                  <a:srgbClr val="392FF6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392FF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392FF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460497" y="3081604"/>
            <a:ext cx="6290945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4830">
              <a:lnSpc>
                <a:spcPct val="100000"/>
              </a:lnSpc>
            </a:pPr>
            <a:r>
              <a:rPr sz="3600" b="1" spc="-10" dirty="0">
                <a:solidFill>
                  <a:srgbClr val="FF3200"/>
                </a:solidFill>
                <a:latin typeface="Georgia"/>
                <a:cs typeface="Georgia"/>
              </a:rPr>
              <a:t>M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y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oc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a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r</a:t>
            </a:r>
            <a:r>
              <a:rPr sz="3600" b="1" spc="-10" dirty="0">
                <a:solidFill>
                  <a:srgbClr val="FF3200"/>
                </a:solidFill>
                <a:latin typeface="Georgia"/>
                <a:cs typeface="Georgia"/>
              </a:rPr>
              <a:t>di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a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l</a:t>
            </a:r>
            <a:r>
              <a:rPr sz="3600" b="1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nfa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rcti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</a:t>
            </a:r>
            <a:r>
              <a:rPr sz="36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wi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h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</a:t>
            </a:r>
            <a:r>
              <a:rPr sz="36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h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e</a:t>
            </a:r>
            <a:r>
              <a:rPr sz="3600" b="1" spc="1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Pr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evi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o</a:t>
            </a:r>
            <a:r>
              <a:rPr sz="3600" b="1" spc="-35" dirty="0">
                <a:solidFill>
                  <a:srgbClr val="FF3200"/>
                </a:solidFill>
                <a:latin typeface="Georgia"/>
                <a:cs typeface="Georgia"/>
              </a:rPr>
              <a:t>u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s</a:t>
            </a:r>
            <a:r>
              <a:rPr sz="3600" b="1" spc="1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M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on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th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9466" y="1268050"/>
            <a:ext cx="4636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2475" algn="l"/>
              </a:tabLst>
            </a:pP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oss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b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04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de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-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225" dirty="0">
                <a:solidFill>
                  <a:srgbClr val="392FF6"/>
                </a:solidFill>
                <a:latin typeface="Arial Black"/>
                <a:cs typeface="Arial Black"/>
              </a:rPr>
              <a:t>ff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6" y="1993292"/>
            <a:ext cx="8082915" cy="399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01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ope,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zz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spc="-15" dirty="0">
                <a:latin typeface="Arial"/>
                <a:cs typeface="Arial"/>
              </a:rPr>
              <a:t>ss,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gh</a:t>
            </a:r>
            <a:r>
              <a:rPr sz="2400" dirty="0">
                <a:latin typeface="Arial"/>
                <a:cs typeface="Arial"/>
              </a:rPr>
              <a:t>t-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head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dne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7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oxy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ugh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7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e.g.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8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ncr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ure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7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8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7066" y="688929"/>
            <a:ext cx="7338059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736850" algn="l"/>
                <a:tab pos="3227070" algn="l"/>
                <a:tab pos="6039485" algn="l"/>
                <a:tab pos="6637655" algn="l"/>
              </a:tabLst>
            </a:pP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parat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392FF6"/>
                </a:solidFill>
                <a:latin typeface="Arial Black"/>
                <a:cs typeface="Arial Black"/>
              </a:rPr>
              <a:t>&amp;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ns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ru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th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en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2023772"/>
            <a:ext cx="8246109" cy="3610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</a:pP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-10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tart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fast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&amp;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ung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4330" marR="264160" indent="-341630">
              <a:lnSpc>
                <a:spcPct val="120000"/>
              </a:lnSpc>
              <a:spcBef>
                <a:spcPts val="59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pt.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fort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ab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t.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nhan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y.</a:t>
            </a:r>
            <a:endParaRPr sz="2400">
              <a:latin typeface="Arial"/>
              <a:cs typeface="Arial"/>
            </a:endParaRPr>
          </a:p>
          <a:p>
            <a:pPr marL="354330" marR="427355" indent="-341630">
              <a:lnSpc>
                <a:spcPct val="126400"/>
              </a:lnSpc>
              <a:spcBef>
                <a:spcPts val="489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br</a:t>
            </a:r>
            <a:r>
              <a:rPr sz="2400" spc="-10" dirty="0">
                <a:latin typeface="Arial"/>
                <a:cs typeface="Arial"/>
              </a:rPr>
              <a:t>eat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uver: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eve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pent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epe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15424"/>
            <a:ext cx="178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47" rIns="0" bIns="0" rtlCol="0">
            <a:spAutoFit/>
          </a:bodyPr>
          <a:lstStyle/>
          <a:p>
            <a:pPr marL="2976880">
              <a:lnSpc>
                <a:spcPct val="100000"/>
              </a:lnSpc>
            </a:pPr>
            <a:r>
              <a:rPr u="heavy" spc="-30" dirty="0">
                <a:solidFill>
                  <a:srgbClr val="98000E"/>
                </a:solidFill>
                <a:latin typeface="Arial Black"/>
                <a:cs typeface="Arial Black"/>
              </a:rPr>
              <a:t>Anatomy</a:t>
            </a:r>
            <a:r>
              <a:rPr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40" y="2017513"/>
            <a:ext cx="3563620" cy="261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96"/>
              <a:buFont typeface="OpenSymbol"/>
              <a:buChar char="•"/>
              <a:tabLst>
                <a:tab pos="355600" algn="l"/>
              </a:tabLst>
            </a:pPr>
            <a:r>
              <a:rPr sz="3300" dirty="0">
                <a:latin typeface="Arial"/>
                <a:cs typeface="Arial"/>
              </a:rPr>
              <a:t>L</a:t>
            </a:r>
            <a:r>
              <a:rPr sz="3300" spc="-5" dirty="0">
                <a:latin typeface="Arial"/>
                <a:cs typeface="Arial"/>
              </a:rPr>
              <a:t>u</a:t>
            </a:r>
            <a:r>
              <a:rPr sz="3300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g</a:t>
            </a:r>
            <a:r>
              <a:rPr sz="3300" dirty="0">
                <a:latin typeface="Arial"/>
                <a:cs typeface="Arial"/>
              </a:rPr>
              <a:t>s</a:t>
            </a:r>
            <a:r>
              <a:rPr sz="3300" spc="90" dirty="0">
                <a:latin typeface="Times New Roman"/>
                <a:cs typeface="Times New Roman"/>
              </a:rPr>
              <a:t> </a:t>
            </a:r>
            <a:r>
              <a:rPr sz="3300" spc="5" dirty="0">
                <a:latin typeface="Arial"/>
                <a:cs typeface="Arial"/>
              </a:rPr>
              <a:t>c</a:t>
            </a:r>
            <a:r>
              <a:rPr sz="3300" spc="-5" dirty="0">
                <a:latin typeface="Arial"/>
                <a:cs typeface="Arial"/>
              </a:rPr>
              <a:t>o</a:t>
            </a:r>
            <a:r>
              <a:rPr sz="3300" spc="25" dirty="0">
                <a:latin typeface="Arial"/>
                <a:cs typeface="Arial"/>
              </a:rPr>
              <a:t>m</a:t>
            </a:r>
            <a:r>
              <a:rPr sz="3300" spc="-5" dirty="0">
                <a:latin typeface="Arial"/>
                <a:cs typeface="Arial"/>
              </a:rPr>
              <a:t>p</a:t>
            </a:r>
            <a:r>
              <a:rPr sz="3300" spc="5" dirty="0">
                <a:latin typeface="Arial"/>
                <a:cs typeface="Arial"/>
              </a:rPr>
              <a:t>r</a:t>
            </a:r>
            <a:r>
              <a:rPr sz="3300" spc="-5" dirty="0">
                <a:latin typeface="Arial"/>
                <a:cs typeface="Arial"/>
              </a:rPr>
              <a:t>i</a:t>
            </a:r>
            <a:r>
              <a:rPr sz="3300" dirty="0">
                <a:latin typeface="Arial"/>
                <a:cs typeface="Arial"/>
              </a:rPr>
              <a:t>sed</a:t>
            </a:r>
            <a:r>
              <a:rPr sz="330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Arial"/>
                <a:cs typeface="Arial"/>
              </a:rPr>
              <a:t>o</a:t>
            </a:r>
            <a:r>
              <a:rPr sz="3300" spc="-10" dirty="0">
                <a:latin typeface="Arial"/>
                <a:cs typeface="Arial"/>
              </a:rPr>
              <a:t>f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CCCC98"/>
              </a:buClr>
              <a:buFont typeface="OpenSymbol"/>
              <a:buChar char="•"/>
            </a:pPr>
            <a:endParaRPr sz="49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ays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1751341"/>
            <a:ext cx="4324350" cy="4277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28600"/>
            <a:ext cx="6781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2495550" algn="l"/>
                <a:tab pos="3255010" algn="l"/>
                <a:tab pos="5080635" algn="l"/>
              </a:tabLst>
            </a:pP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de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7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H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75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2800" b="1" spc="195">
                <a:solidFill>
                  <a:srgbClr val="392FF6"/>
                </a:solidFill>
                <a:latin typeface="Arial Black"/>
                <a:cs typeface="Arial Black"/>
              </a:rPr>
              <a:t>ed</a:t>
            </a:r>
            <a:r>
              <a:rPr sz="2800" b="1" spc="235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195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b="1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204" smtClean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2800" b="1" spc="290" smtClean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195" smtClean="0">
                <a:solidFill>
                  <a:srgbClr val="392FF6"/>
                </a:solidFill>
                <a:latin typeface="Arial Black"/>
                <a:cs typeface="Arial Black"/>
              </a:rPr>
              <a:t>ug</a:t>
            </a:r>
            <a:r>
              <a:rPr sz="2800" b="1" spc="-20" smtClean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lang="en-US" sz="2800" b="1" spc="-20" dirty="0" smtClean="0">
                <a:solidFill>
                  <a:srgbClr val="392FF6"/>
                </a:solidFill>
                <a:latin typeface="Arial Black"/>
                <a:cs typeface="Arial Black"/>
              </a:rPr>
              <a:t> before </a:t>
            </a:r>
            <a:r>
              <a:rPr lang="en-US" sz="2800" b="1" spc="-20" dirty="0" err="1" smtClean="0">
                <a:solidFill>
                  <a:srgbClr val="392FF6"/>
                </a:solidFill>
                <a:latin typeface="Arial Black"/>
                <a:cs typeface="Arial Black"/>
              </a:rPr>
              <a:t>spirometry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219200"/>
            <a:ext cx="8686799" cy="563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59"/>
            <a:ext cx="9144000" cy="685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>
              <a:lnSpc>
                <a:spcPct val="100000"/>
              </a:lnSpc>
            </a:pPr>
            <a:r>
              <a:rPr sz="3200" b="1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ch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-5" dirty="0">
                <a:solidFill>
                  <a:srgbClr val="392FF6"/>
                </a:solidFill>
                <a:latin typeface="Arial Black"/>
                <a:cs typeface="Arial Black"/>
              </a:rPr>
              <a:t>q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ue</a:t>
            </a:r>
            <a:endParaRPr sz="3200">
              <a:latin typeface="Arial Black"/>
              <a:cs typeface="Arial Black"/>
            </a:endParaRPr>
          </a:p>
          <a:p>
            <a:pPr marL="739140" marR="1309370" indent="-342900">
              <a:lnSpc>
                <a:spcPct val="125600"/>
              </a:lnSpc>
              <a:spcBef>
                <a:spcPts val="11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739140" algn="l"/>
              </a:tabLst>
            </a:pP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abl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ht,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ght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exte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ded,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oth</a:t>
            </a:r>
            <a:r>
              <a:rPr sz="2400" dirty="0">
                <a:latin typeface="Arial"/>
                <a:cs typeface="Arial"/>
              </a:rPr>
              <a:t>es)</a:t>
            </a:r>
            <a:endParaRPr sz="2400">
              <a:latin typeface="Arial"/>
              <a:cs typeface="Arial"/>
            </a:endParaRPr>
          </a:p>
          <a:p>
            <a:pPr marL="739140" indent="-342900">
              <a:lnSpc>
                <a:spcPct val="100000"/>
              </a:lnSpc>
              <a:spcBef>
                <a:spcPts val="171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739140" algn="l"/>
              </a:tabLst>
            </a:pP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pe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ui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ech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iqu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lo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ed-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cui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echn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q</a:t>
            </a:r>
            <a:r>
              <a:rPr sz="2800" spc="-5" dirty="0">
                <a:latin typeface="Arial"/>
                <a:cs typeface="Arial"/>
              </a:rPr>
              <a:t>ue</a:t>
            </a:r>
            <a:endParaRPr sz="28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thp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ed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3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sto</a:t>
            </a: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don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&gt;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853440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te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ta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%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cr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tha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si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pa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59"/>
            <a:ext cx="9144000" cy="685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0"/>
            <a:ext cx="89916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106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0" y="3733800"/>
            <a:ext cx="1219200" cy="36933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3254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h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27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27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es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spc="-15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188816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571" y="1858672"/>
            <a:ext cx="6533515" cy="430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13375">
              <a:lnSpc>
                <a:spcPct val="120800"/>
              </a:lnSpc>
            </a:pPr>
            <a:r>
              <a:rPr sz="2400" spc="-2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2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&amp;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ffo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est</a:t>
            </a:r>
            <a:endParaRPr sz="2400">
              <a:latin typeface="Arial"/>
              <a:cs typeface="Arial"/>
            </a:endParaRPr>
          </a:p>
          <a:p>
            <a:pPr marL="12700" marR="1938020">
              <a:lnSpc>
                <a:spcPct val="120500"/>
              </a:lnSpc>
              <a:spcBef>
                <a:spcPts val="10"/>
              </a:spcBef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east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-4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aph</a:t>
            </a:r>
            <a:r>
              <a:rPr sz="2400" dirty="0"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0" y="233012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0" y="277208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321278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365474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40" y="409670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40" y="453866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6940" y="498062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40" y="54213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940" y="58632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000243"/>
            <a:ext cx="3514100" cy="3825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4555" rIns="0" bIns="0" rtlCol="0">
            <a:spAutoFit/>
          </a:bodyPr>
          <a:lstStyle/>
          <a:p>
            <a:pPr marL="240029">
              <a:lnSpc>
                <a:spcPct val="100000"/>
              </a:lnSpc>
            </a:pPr>
            <a:r>
              <a:rPr sz="3200" u="heavy" spc="-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min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lo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3200" u="heavy" spc="-20" dirty="0">
                <a:solidFill>
                  <a:srgbClr val="392FF6"/>
                </a:solidFill>
                <a:latin typeface="Arial Black"/>
                <a:cs typeface="Arial Black"/>
              </a:rPr>
              <a:t>y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 &amp;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 I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u="heavy" spc="-10" dirty="0">
                <a:solidFill>
                  <a:srgbClr val="392FF6"/>
                </a:solidFill>
                <a:latin typeface="Arial Black"/>
                <a:cs typeface="Arial Black"/>
              </a:rPr>
              <a:t>ti</a:t>
            </a:r>
            <a:r>
              <a:rPr sz="3200" u="heavy" spc="-2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3200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342" y="2018168"/>
            <a:ext cx="5283835" cy="397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rced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al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ca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ac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5650" marR="421640" lvl="1" indent="-285750">
              <a:lnSpc>
                <a:spcPct val="1299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ta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fu</a:t>
            </a:r>
            <a:r>
              <a:rPr sz="2400" spc="-5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ct val="1300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&lt;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peo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but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oft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nge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obst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21773"/>
            <a:ext cx="3602979" cy="4105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0142" y="307476"/>
            <a:ext cx="51244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indent="-341630">
              <a:lnSpc>
                <a:spcPts val="3329"/>
              </a:lnSpc>
              <a:buClr>
                <a:srgbClr val="CC9800"/>
              </a:buClr>
              <a:buFont typeface="Arial"/>
              <a:buChar char="•"/>
              <a:tabLst>
                <a:tab pos="354330" algn="l"/>
              </a:tabLst>
            </a:pP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ex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i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4459" y="1202679"/>
            <a:ext cx="2567305" cy="0"/>
          </a:xfrm>
          <a:custGeom>
            <a:avLst/>
            <a:gdLst/>
            <a:ahLst/>
            <a:cxnLst/>
            <a:rect l="l" t="t" r="r" b="b"/>
            <a:pathLst>
              <a:path w="2567304">
                <a:moveTo>
                  <a:pt x="0" y="0"/>
                </a:moveTo>
                <a:lnTo>
                  <a:pt x="2566690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1150" y="128016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19" y="0"/>
                </a:lnTo>
              </a:path>
            </a:pathLst>
          </a:custGeom>
          <a:ln w="1142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7169" y="1202679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109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01773" y="885327"/>
            <a:ext cx="4775200" cy="493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1</a:t>
            </a:r>
            <a:r>
              <a:rPr sz="2800" b="1" i="1" spc="8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CC9800"/>
                </a:solidFill>
                <a:latin typeface="Arial"/>
                <a:cs typeface="Arial"/>
              </a:rPr>
              <a:t>s</a:t>
            </a:r>
            <a:r>
              <a:rPr sz="2800" b="1" i="1" spc="-1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spc="10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800" b="1" i="1" spc="-35" dirty="0">
                <a:solidFill>
                  <a:srgbClr val="CC9800"/>
                </a:solidFill>
                <a:latin typeface="Arial"/>
                <a:cs typeface="Arial"/>
              </a:rPr>
              <a:t>on</a:t>
            </a:r>
            <a:r>
              <a:rPr sz="2800" b="1" i="1" spc="-2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:</a:t>
            </a:r>
            <a:r>
              <a:rPr sz="2800" b="1" i="1" spc="7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800" b="1" i="1" spc="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spc="-3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spc="-1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400" b="1" i="1" spc="-569" baseline="-24305" dirty="0">
                <a:solidFill>
                  <a:srgbClr val="CC9800"/>
                </a:solidFill>
                <a:latin typeface="Arial"/>
                <a:cs typeface="Arial"/>
              </a:rPr>
              <a:t>1</a:t>
            </a: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412750" marR="189230" indent="-284480">
              <a:lnSpc>
                <a:spcPct val="130000"/>
              </a:lnSpc>
              <a:spcBef>
                <a:spcPts val="1055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15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rce</a:t>
            </a:r>
            <a:r>
              <a:rPr sz="2400" spc="-10" dirty="0">
                <a:latin typeface="Arial"/>
                <a:cs typeface="Arial"/>
              </a:rPr>
              <a:t>fu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412750" indent="-284480">
              <a:lnSpc>
                <a:spcPct val="100000"/>
              </a:lnSpc>
              <a:spcBef>
                <a:spcPts val="1460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12750" marR="5080" indent="-284480">
              <a:lnSpc>
                <a:spcPct val="130000"/>
              </a:lnSpc>
              <a:spcBef>
                <a:spcPts val="595"/>
              </a:spcBef>
              <a:buFont typeface="Arial"/>
              <a:buChar char="–"/>
              <a:tabLst>
                <a:tab pos="412750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7</a:t>
            </a:r>
            <a:r>
              <a:rPr sz="2400" spc="-10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8</a:t>
            </a:r>
            <a:r>
              <a:rPr sz="2400" dirty="0">
                <a:latin typeface="Arial"/>
                <a:cs typeface="Arial"/>
              </a:rPr>
              <a:t>0%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nd;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1/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ut</a:t>
            </a:r>
            <a:r>
              <a:rPr sz="2400" spc="-5" dirty="0">
                <a:latin typeface="Arial"/>
                <a:cs typeface="Arial"/>
              </a:rPr>
              <a:t>il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cte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6" y="523377"/>
            <a:ext cx="8074666" cy="596317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806700" algn="l">
              <a:lnSpc>
                <a:spcPct val="100000"/>
              </a:lnSpc>
            </a:pPr>
            <a:r>
              <a:rPr sz="2800" b="1" i="1" u="heavy" spc="-30" smtClean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5" smtClean="0">
                <a:solidFill>
                  <a:srgbClr val="CC9800"/>
                </a:solidFill>
                <a:latin typeface="Arial"/>
                <a:cs typeface="Arial"/>
              </a:rPr>
              <a:t>eak</a:t>
            </a:r>
            <a:r>
              <a:rPr sz="2800" b="1" i="1" u="heavy" spc="-10" smtClean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x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at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ry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w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: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PE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20" y="1564031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1581819"/>
            <a:ext cx="72193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tta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15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illi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20" y="2239676"/>
            <a:ext cx="6997065" cy="11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test.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Fl</a:t>
            </a:r>
            <a:r>
              <a:rPr sz="2400" dirty="0">
                <a:latin typeface="Arial"/>
                <a:cs typeface="Arial"/>
              </a:rPr>
              <a:t>ow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from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ppe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hea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830074"/>
            <a:ext cx="3581399" cy="3957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0869" y="1266200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989" y="0"/>
                </a:lnTo>
              </a:path>
            </a:pathLst>
          </a:custGeom>
          <a:ln w="1142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2542" y="370976"/>
            <a:ext cx="478917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14300"/>
              </a:lnSpc>
              <a:buClr>
                <a:srgbClr val="CC9800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i="1" u="heavy" spc="-35" dirty="0">
                <a:solidFill>
                  <a:srgbClr val="CC9800"/>
                </a:solidFill>
                <a:latin typeface="Arial"/>
                <a:cs typeface="Arial"/>
              </a:rPr>
              <a:t>Fo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ced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ex</a:t>
            </a:r>
            <a:r>
              <a:rPr sz="2800" b="1" i="1" u="heavy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800" b="1" i="1" u="heavy" spc="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at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ry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ow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25-</a:t>
            </a:r>
            <a:r>
              <a:rPr sz="2800" b="1" i="1" spc="-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75%</a:t>
            </a:r>
            <a:r>
              <a:rPr sz="2800" b="1" i="1" u="heavy" spc="15" dirty="0">
                <a:solidFill>
                  <a:srgbClr val="CC98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800" b="1" i="1" u="heavy" spc="-3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400" b="1" i="1" spc="-569" baseline="-24305" dirty="0">
                <a:solidFill>
                  <a:srgbClr val="CC9800"/>
                </a:solidFill>
                <a:latin typeface="Arial"/>
                <a:cs typeface="Arial"/>
              </a:rPr>
              <a:t>2</a:t>
            </a:r>
            <a:r>
              <a:rPr sz="2400" b="1" i="1" spc="-585" baseline="-24305" dirty="0">
                <a:solidFill>
                  <a:srgbClr val="CC9800"/>
                </a:solidFill>
                <a:latin typeface="Arial"/>
                <a:cs typeface="Arial"/>
              </a:rPr>
              <a:t>5</a:t>
            </a:r>
            <a:r>
              <a:rPr sz="2400" b="1" i="1" spc="-352" baseline="-24305" dirty="0">
                <a:solidFill>
                  <a:srgbClr val="CC9800"/>
                </a:solidFill>
                <a:latin typeface="Arial"/>
                <a:cs typeface="Arial"/>
              </a:rPr>
              <a:t>-</a:t>
            </a:r>
            <a:r>
              <a:rPr sz="2400" b="1" i="1" spc="-569" baseline="-24305" dirty="0">
                <a:solidFill>
                  <a:srgbClr val="CC9800"/>
                </a:solidFill>
                <a:latin typeface="Arial"/>
                <a:cs typeface="Arial"/>
              </a:rPr>
              <a:t>7</a:t>
            </a:r>
            <a:r>
              <a:rPr sz="2400" b="1" i="1" spc="-592" baseline="-24305" dirty="0">
                <a:solidFill>
                  <a:srgbClr val="CC9800"/>
                </a:solidFill>
                <a:latin typeface="Arial"/>
                <a:cs typeface="Arial"/>
              </a:rPr>
              <a:t>5</a:t>
            </a:r>
            <a:r>
              <a:rPr sz="2800" b="1" i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1859" y="118872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90" y="0"/>
                </a:lnTo>
              </a:path>
            </a:pathLst>
          </a:custGeom>
          <a:ln w="19049">
            <a:solidFill>
              <a:srgbClr val="CC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01316" y="1449731"/>
            <a:ext cx="8341366" cy="415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66870" marR="426720" indent="-285750">
              <a:lnSpc>
                <a:spcPct val="111500"/>
              </a:lnSpc>
              <a:buFont typeface="Arial"/>
              <a:buChar char="–"/>
              <a:tabLst>
                <a:tab pos="4166870" algn="l"/>
              </a:tabLst>
            </a:pPr>
            <a:r>
              <a:rPr sz="2400" dirty="0"/>
              <a:t>M</a:t>
            </a:r>
            <a:r>
              <a:rPr sz="2400" spc="-10" dirty="0"/>
              <a:t>ea</a:t>
            </a:r>
            <a:r>
              <a:rPr sz="2400" dirty="0"/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fo</a:t>
            </a:r>
            <a:r>
              <a:rPr sz="2400" spc="5" dirty="0"/>
              <a:t>r</a:t>
            </a:r>
            <a:r>
              <a:rPr sz="2400" dirty="0"/>
              <a:t>c</a:t>
            </a:r>
            <a:r>
              <a:rPr sz="2400" spc="-10" dirty="0"/>
              <a:t>e</a:t>
            </a:r>
            <a:r>
              <a:rPr sz="2400" dirty="0"/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exp</a:t>
            </a:r>
            <a:r>
              <a:rPr sz="2400" spc="-5" dirty="0"/>
              <a:t>i</a:t>
            </a:r>
            <a:r>
              <a:rPr sz="2400" spc="5" dirty="0"/>
              <a:t>r</a:t>
            </a:r>
            <a:r>
              <a:rPr sz="2400" spc="-10" dirty="0"/>
              <a:t>ato</a:t>
            </a:r>
            <a:r>
              <a:rPr sz="2400" spc="5" dirty="0"/>
              <a:t>r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f</a:t>
            </a:r>
            <a:r>
              <a:rPr sz="2400" spc="-5" dirty="0"/>
              <a:t>l</a:t>
            </a:r>
            <a:r>
              <a:rPr sz="2400" spc="-10" dirty="0"/>
              <a:t>o</a:t>
            </a:r>
            <a:r>
              <a:rPr sz="2400" dirty="0"/>
              <a:t>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/>
              <a:t>du</a:t>
            </a:r>
            <a:r>
              <a:rPr sz="2400" dirty="0"/>
              <a:t>r</a:t>
            </a:r>
            <a:r>
              <a:rPr sz="2400" spc="-5" dirty="0"/>
              <a:t>i</a:t>
            </a:r>
            <a:r>
              <a:rPr sz="2400" dirty="0"/>
              <a:t>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/>
              <a:t>m</a:t>
            </a:r>
            <a:r>
              <a:rPr sz="2400" spc="-15" dirty="0"/>
              <a:t>i</a:t>
            </a:r>
            <a:r>
              <a:rPr sz="2400" dirty="0"/>
              <a:t>d</a:t>
            </a:r>
            <a:r>
              <a:rPr sz="2400" spc="-10" dirty="0"/>
              <a:t>d</a:t>
            </a:r>
            <a:r>
              <a:rPr sz="2400" spc="-5" dirty="0"/>
              <a:t>l</a:t>
            </a:r>
            <a:r>
              <a:rPr sz="2400" dirty="0"/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ha</a:t>
            </a:r>
            <a:r>
              <a:rPr sz="2400" spc="-5" dirty="0"/>
              <a:t>l</a:t>
            </a:r>
            <a:r>
              <a:rPr sz="2400" spc="-10" dirty="0"/>
              <a:t>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/>
              <a:t>F</a:t>
            </a:r>
            <a:r>
              <a:rPr sz="2400" spc="-35" dirty="0"/>
              <a:t>V</a:t>
            </a:r>
            <a:r>
              <a:rPr sz="2400" dirty="0"/>
              <a:t>C</a:t>
            </a:r>
            <a:endParaRPr sz="2400">
              <a:latin typeface="Times New Roman"/>
              <a:cs typeface="Times New Roman"/>
            </a:endParaRPr>
          </a:p>
          <a:p>
            <a:pPr marL="4166870" indent="-285750">
              <a:lnSpc>
                <a:spcPct val="100000"/>
              </a:lnSpc>
              <a:spcBef>
                <a:spcPts val="930"/>
              </a:spcBef>
              <a:buFont typeface="Arial"/>
              <a:buChar char="–"/>
              <a:tabLst>
                <a:tab pos="4166870" algn="l"/>
              </a:tabLst>
            </a:pPr>
            <a:r>
              <a:rPr sz="2400" dirty="0"/>
              <a:t>M</a:t>
            </a:r>
            <a:r>
              <a:rPr sz="2400" spc="-10" dirty="0"/>
              <a:t>ea</a:t>
            </a:r>
            <a:r>
              <a:rPr sz="2400" dirty="0"/>
              <a:t>sur</a:t>
            </a:r>
            <a:r>
              <a:rPr sz="2400" spc="-10" dirty="0"/>
              <a:t>e</a:t>
            </a:r>
            <a:r>
              <a:rPr sz="2400" dirty="0"/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/>
              <a:t>i</a:t>
            </a:r>
            <a:r>
              <a:rPr sz="2400" dirty="0"/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L/</a:t>
            </a:r>
            <a:r>
              <a:rPr sz="2400" dirty="0"/>
              <a:t>s</a:t>
            </a:r>
            <a:r>
              <a:rPr sz="2400" spc="-10" dirty="0"/>
              <a:t>e</a:t>
            </a:r>
            <a:r>
              <a:rPr sz="2400" dirty="0"/>
              <a:t>c</a:t>
            </a:r>
            <a:endParaRPr sz="2400">
              <a:latin typeface="Times New Roman"/>
              <a:cs typeface="Times New Roman"/>
            </a:endParaRPr>
          </a:p>
          <a:p>
            <a:pPr marL="4166870" marR="5080" indent="-285750">
              <a:lnSpc>
                <a:spcPct val="111500"/>
              </a:lnSpc>
              <a:spcBef>
                <a:spcPts val="585"/>
              </a:spcBef>
              <a:buFont typeface="Arial"/>
              <a:buChar char="–"/>
              <a:tabLst>
                <a:tab pos="4166870" algn="l"/>
              </a:tabLst>
            </a:pPr>
            <a:r>
              <a:rPr sz="2400" dirty="0"/>
              <a:t>M</a:t>
            </a:r>
            <a:r>
              <a:rPr sz="2400" spc="-10" dirty="0"/>
              <a:t>a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/>
              <a:t>r</a:t>
            </a:r>
            <a:r>
              <a:rPr sz="2400" spc="-10" dirty="0"/>
              <a:t>ef</a:t>
            </a:r>
            <a:r>
              <a:rPr sz="2400" spc="-5" dirty="0"/>
              <a:t>l</a:t>
            </a:r>
            <a:r>
              <a:rPr sz="2400" spc="-10" dirty="0"/>
              <a:t>ect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e</a:t>
            </a:r>
            <a:r>
              <a:rPr sz="2400" spc="-60" dirty="0"/>
              <a:t>f</a:t>
            </a:r>
            <a:r>
              <a:rPr sz="2400" dirty="0"/>
              <a:t>f</a:t>
            </a:r>
            <a:r>
              <a:rPr sz="2400" spc="-10" dirty="0"/>
              <a:t>ort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dirty="0"/>
              <a:t>d</a:t>
            </a:r>
            <a:r>
              <a:rPr sz="2400" spc="-10" dirty="0"/>
              <a:t>epen</a:t>
            </a:r>
            <a:r>
              <a:rPr sz="2400" dirty="0"/>
              <a:t>d</a:t>
            </a:r>
            <a:r>
              <a:rPr sz="2400" spc="-10" dirty="0"/>
              <a:t>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/>
              <a:t>exp</a:t>
            </a:r>
            <a:r>
              <a:rPr sz="2400" spc="-5" dirty="0"/>
              <a:t>i</a:t>
            </a:r>
            <a:r>
              <a:rPr sz="2400" dirty="0"/>
              <a:t>r</a:t>
            </a:r>
            <a:r>
              <a:rPr sz="2400" spc="-10" dirty="0"/>
              <a:t>at</a:t>
            </a:r>
            <a:r>
              <a:rPr sz="2400" spc="-5" dirty="0"/>
              <a:t>i</a:t>
            </a:r>
            <a:r>
              <a:rPr sz="2400" spc="-10" dirty="0"/>
              <a:t>o</a:t>
            </a:r>
            <a:r>
              <a:rPr sz="2400" dirty="0"/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an</a:t>
            </a:r>
            <a:r>
              <a:rPr sz="2400" dirty="0"/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</a:rPr>
              <a:t>th</a:t>
            </a:r>
            <a:r>
              <a:rPr sz="2800" b="1" dirty="0">
                <a:solidFill>
                  <a:srgbClr val="FF0000"/>
                </a:solidFill>
              </a:rPr>
              <a:t>e</a:t>
            </a:r>
            <a:r>
              <a:rPr sz="2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</a:rPr>
              <a:t>s</a:t>
            </a:r>
            <a:r>
              <a:rPr sz="2800" b="1" dirty="0">
                <a:solidFill>
                  <a:srgbClr val="FF0000"/>
                </a:solidFill>
              </a:rPr>
              <a:t>t</a:t>
            </a:r>
            <a:r>
              <a:rPr sz="2800" b="1" spc="-10" dirty="0">
                <a:solidFill>
                  <a:srgbClr val="FF0000"/>
                </a:solidFill>
              </a:rPr>
              <a:t>atu</a:t>
            </a:r>
            <a:r>
              <a:rPr sz="2800" b="1" dirty="0">
                <a:solidFill>
                  <a:srgbClr val="FF0000"/>
                </a:solidFill>
              </a:rPr>
              <a:t>s</a:t>
            </a:r>
            <a:r>
              <a:rPr sz="2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o</a:t>
            </a:r>
            <a:r>
              <a:rPr sz="2800" b="1" spc="-10" dirty="0">
                <a:solidFill>
                  <a:srgbClr val="FF0000"/>
                </a:solidFill>
              </a:rPr>
              <a:t>f</a:t>
            </a:r>
            <a:r>
              <a:rPr sz="2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</a:rPr>
              <a:t>th</a:t>
            </a:r>
            <a:r>
              <a:rPr sz="2800" b="1" dirty="0">
                <a:solidFill>
                  <a:srgbClr val="FF0000"/>
                </a:solidFill>
              </a:rPr>
              <a:t>e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s</a:t>
            </a:r>
            <a:r>
              <a:rPr sz="2800" b="1" spc="15" dirty="0">
                <a:solidFill>
                  <a:srgbClr val="FF0000"/>
                </a:solidFill>
              </a:rPr>
              <a:t>m</a:t>
            </a:r>
            <a:r>
              <a:rPr sz="2800" b="1" dirty="0">
                <a:solidFill>
                  <a:srgbClr val="FF0000"/>
                </a:solidFill>
              </a:rPr>
              <a:t>a</a:t>
            </a:r>
            <a:r>
              <a:rPr sz="2800" b="1" spc="-15" dirty="0">
                <a:solidFill>
                  <a:srgbClr val="FF0000"/>
                </a:solidFill>
              </a:rPr>
              <a:t>l</a:t>
            </a:r>
            <a:r>
              <a:rPr sz="2800" b="1" dirty="0">
                <a:solidFill>
                  <a:srgbClr val="FF0000"/>
                </a:solidFill>
              </a:rPr>
              <a:t>l</a:t>
            </a:r>
            <a:r>
              <a:rPr sz="2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a</a:t>
            </a:r>
            <a:r>
              <a:rPr sz="2800" b="1" spc="-15" dirty="0">
                <a:solidFill>
                  <a:srgbClr val="FF0000"/>
                </a:solidFill>
              </a:rPr>
              <a:t>i</a:t>
            </a:r>
            <a:r>
              <a:rPr sz="2800" b="1" spc="5" dirty="0">
                <a:solidFill>
                  <a:srgbClr val="FF0000"/>
                </a:solidFill>
              </a:rPr>
              <a:t>r</a:t>
            </a:r>
            <a:r>
              <a:rPr sz="2800" b="1" dirty="0">
                <a:solidFill>
                  <a:srgbClr val="FF0000"/>
                </a:solidFill>
              </a:rPr>
              <a:t>w</a:t>
            </a:r>
            <a:r>
              <a:rPr sz="2800" b="1" spc="-10" dirty="0">
                <a:solidFill>
                  <a:srgbClr val="FF0000"/>
                </a:solidFill>
              </a:rPr>
              <a:t>a</a:t>
            </a:r>
            <a:r>
              <a:rPr sz="2800" b="1" dirty="0">
                <a:solidFill>
                  <a:srgbClr val="FF0000"/>
                </a:solidFill>
              </a:rPr>
              <a:t>ys</a:t>
            </a:r>
            <a:endParaRPr sz="24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166870" indent="-285750">
              <a:lnSpc>
                <a:spcPct val="100000"/>
              </a:lnSpc>
              <a:spcBef>
                <a:spcPts val="930"/>
              </a:spcBef>
              <a:buFont typeface="Arial"/>
              <a:buChar char="–"/>
              <a:tabLst>
                <a:tab pos="4166870" algn="l"/>
              </a:tabLst>
            </a:pPr>
            <a:r>
              <a:rPr sz="2400" spc="-5" dirty="0"/>
              <a:t>D</a:t>
            </a:r>
            <a:r>
              <a:rPr sz="2400" spc="-10" dirty="0"/>
              <a:t>epend</a:t>
            </a:r>
            <a:r>
              <a:rPr sz="2400" dirty="0"/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heav</a:t>
            </a:r>
            <a:r>
              <a:rPr sz="2400" spc="-5" dirty="0"/>
              <a:t>il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o</a:t>
            </a:r>
            <a:r>
              <a:rPr sz="2400" dirty="0"/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/>
              <a:t>F</a:t>
            </a:r>
            <a:r>
              <a:rPr sz="2400" spc="-25" dirty="0"/>
              <a:t>V</a:t>
            </a:r>
            <a:r>
              <a:rPr sz="2400" dirty="0"/>
              <a:t>C</a:t>
            </a:r>
            <a:endParaRPr sz="2400">
              <a:latin typeface="Times New Roman"/>
              <a:cs typeface="Times New Roman"/>
            </a:endParaRPr>
          </a:p>
          <a:p>
            <a:pPr marL="4166870" marR="545465" indent="-285750">
              <a:lnSpc>
                <a:spcPct val="111500"/>
              </a:lnSpc>
              <a:spcBef>
                <a:spcPts val="585"/>
              </a:spcBef>
              <a:buFont typeface="Arial"/>
              <a:buChar char="–"/>
              <a:tabLst>
                <a:tab pos="4166870" algn="l"/>
              </a:tabLst>
            </a:pPr>
            <a:r>
              <a:rPr sz="2400" spc="-35" dirty="0"/>
              <a:t>E</a:t>
            </a:r>
            <a:r>
              <a:rPr sz="2400" spc="-10" dirty="0"/>
              <a:t>a</a:t>
            </a:r>
            <a:r>
              <a:rPr sz="2400" spc="5" dirty="0"/>
              <a:t>r</a:t>
            </a:r>
            <a:r>
              <a:rPr sz="2400" spc="-5" dirty="0"/>
              <a:t>l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te</a:t>
            </a:r>
            <a:r>
              <a:rPr sz="2400" spc="5" dirty="0"/>
              <a:t>r</a:t>
            </a:r>
            <a:r>
              <a:rPr sz="2400" spc="15" dirty="0"/>
              <a:t>m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dirty="0"/>
              <a:t>a</a:t>
            </a:r>
            <a:r>
              <a:rPr sz="2400" spc="-10" dirty="0"/>
              <a:t>t</a:t>
            </a:r>
            <a:r>
              <a:rPr sz="2400" spc="-5" dirty="0"/>
              <a:t>i</a:t>
            </a:r>
            <a:r>
              <a:rPr sz="2400" spc="-10" dirty="0"/>
              <a:t>o</a:t>
            </a:r>
            <a:r>
              <a:rPr sz="2400" dirty="0"/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spc="5" dirty="0"/>
              <a:t>r</a:t>
            </a:r>
            <a:r>
              <a:rPr sz="2400" spc="-10" dirty="0"/>
              <a:t>t</a:t>
            </a:r>
            <a:r>
              <a:rPr sz="2400" spc="-5" dirty="0"/>
              <a:t>i</a:t>
            </a:r>
            <a:r>
              <a:rPr sz="2400" spc="-10" dirty="0"/>
              <a:t>f</a:t>
            </a:r>
            <a:r>
              <a:rPr sz="2400" spc="-5" dirty="0"/>
              <a:t>i</a:t>
            </a:r>
            <a:r>
              <a:rPr sz="2400" dirty="0"/>
              <a:t>c</a:t>
            </a:r>
            <a:r>
              <a:rPr sz="2400" spc="-5" dirty="0"/>
              <a:t>i</a:t>
            </a:r>
            <a:r>
              <a:rPr sz="2400" spc="-10" dirty="0"/>
              <a:t>a</a:t>
            </a:r>
            <a:r>
              <a:rPr sz="2400" spc="-5" dirty="0"/>
              <a:t>l</a:t>
            </a:r>
            <a:r>
              <a:rPr sz="2400" spc="-15" dirty="0"/>
              <a:t>l</a:t>
            </a:r>
            <a:r>
              <a:rPr sz="2400" dirty="0"/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/>
              <a:t>i</a:t>
            </a:r>
            <a:r>
              <a:rPr sz="2400" dirty="0"/>
              <a:t>ncr</a:t>
            </a:r>
            <a:r>
              <a:rPr sz="2400" spc="-10" dirty="0"/>
              <a:t>ea</a:t>
            </a:r>
            <a:r>
              <a:rPr sz="2400" dirty="0"/>
              <a:t>ses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/>
              <a:t>i</a:t>
            </a:r>
            <a:r>
              <a:rPr sz="2400" spc="-10" dirty="0"/>
              <a:t>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7551"/>
            <a:ext cx="427926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Int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etat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pr</a:t>
            </a:r>
            <a:r>
              <a:rPr sz="2400" spc="-10" dirty="0">
                <a:latin typeface="Arial"/>
                <a:cs typeface="Arial"/>
              </a:rPr>
              <a:t>ed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40" y="1103017"/>
            <a:ext cx="1360170" cy="208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&gt;</a:t>
            </a:r>
            <a:r>
              <a:rPr sz="2400" spc="-10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0%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40</a:t>
            </a:r>
            <a:r>
              <a:rPr sz="2400" dirty="0">
                <a:latin typeface="Arial"/>
                <a:cs typeface="Arial"/>
              </a:rPr>
              <a:t>-6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20</a:t>
            </a:r>
            <a:r>
              <a:rPr sz="2400" dirty="0">
                <a:latin typeface="Arial"/>
                <a:cs typeface="Arial"/>
              </a:rPr>
              <a:t>-4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&lt;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4539" y="1104291"/>
            <a:ext cx="2886075" cy="208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60100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obst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76835">
              <a:lnSpc>
                <a:spcPct val="100000"/>
              </a:lnSpc>
              <a:spcBef>
                <a:spcPts val="1739"/>
              </a:spcBef>
            </a:pPr>
            <a:r>
              <a:rPr sz="2400" spc="-3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ere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1447800"/>
            <a:ext cx="34671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9466" y="5636575"/>
            <a:ext cx="3274060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i="1" spc="-15" dirty="0">
                <a:latin typeface="Times New Roman"/>
                <a:cs typeface="Times New Roman"/>
              </a:rPr>
              <a:t>Wei</a:t>
            </a:r>
            <a:r>
              <a:rPr sz="1600" i="1" spc="5" dirty="0">
                <a:latin typeface="Times New Roman"/>
                <a:cs typeface="Times New Roman"/>
              </a:rPr>
              <a:t>b</a:t>
            </a:r>
            <a:r>
              <a:rPr sz="1600" i="1" spc="-2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l</a:t>
            </a:r>
            <a:r>
              <a:rPr sz="1600" i="1" spc="-10" dirty="0">
                <a:latin typeface="Times New Roman"/>
                <a:cs typeface="Times New Roman"/>
              </a:rPr>
              <a:t> E</a:t>
            </a:r>
            <a:r>
              <a:rPr sz="1600" i="1" spc="-20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: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M</a:t>
            </a:r>
            <a:r>
              <a:rPr sz="1600" i="1" spc="5" dirty="0">
                <a:latin typeface="Times New Roman"/>
                <a:cs typeface="Times New Roman"/>
              </a:rPr>
              <a:t>o</a:t>
            </a:r>
            <a:r>
              <a:rPr sz="1600" i="1" spc="-5" dirty="0">
                <a:latin typeface="Times New Roman"/>
                <a:cs typeface="Times New Roman"/>
              </a:rPr>
              <a:t>r</a:t>
            </a:r>
            <a:r>
              <a:rPr sz="1600" i="1" spc="5" dirty="0">
                <a:latin typeface="Times New Roman"/>
                <a:cs typeface="Times New Roman"/>
              </a:rPr>
              <a:t>p</a:t>
            </a:r>
            <a:r>
              <a:rPr sz="1600" i="1" dirty="0">
                <a:latin typeface="Times New Roman"/>
                <a:cs typeface="Times New Roman"/>
              </a:rPr>
              <a:t>hom</a:t>
            </a:r>
            <a:r>
              <a:rPr sz="1600" i="1" spc="-2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tr</a:t>
            </a:r>
            <a:r>
              <a:rPr sz="1600" i="1" spc="-10" dirty="0">
                <a:latin typeface="Times New Roman"/>
                <a:cs typeface="Times New Roman"/>
              </a:rPr>
              <a:t>y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of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t</a:t>
            </a:r>
            <a:r>
              <a:rPr sz="1600" i="1" spc="5" dirty="0">
                <a:latin typeface="Times New Roman"/>
                <a:cs typeface="Times New Roman"/>
              </a:rPr>
              <a:t>h</a:t>
            </a:r>
            <a:r>
              <a:rPr sz="1600" i="1" spc="-10" dirty="0">
                <a:latin typeface="Times New Roman"/>
                <a:cs typeface="Times New Roman"/>
              </a:rPr>
              <a:t>e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H</a:t>
            </a:r>
            <a:r>
              <a:rPr sz="1600" i="1" spc="5" dirty="0">
                <a:latin typeface="Times New Roman"/>
                <a:cs typeface="Times New Roman"/>
              </a:rPr>
              <a:t>u</a:t>
            </a:r>
            <a:r>
              <a:rPr sz="1600" i="1" spc="-5" dirty="0">
                <a:latin typeface="Times New Roman"/>
                <a:cs typeface="Times New Roman"/>
              </a:rPr>
              <a:t>m</a:t>
            </a:r>
            <a:r>
              <a:rPr sz="1600" i="1" dirty="0">
                <a:latin typeface="Times New Roman"/>
                <a:cs typeface="Times New Roman"/>
              </a:rPr>
              <a:t>an </a:t>
            </a:r>
            <a:r>
              <a:rPr sz="1600" i="1" spc="-5" dirty="0">
                <a:latin typeface="Times New Roman"/>
                <a:cs typeface="Times New Roman"/>
              </a:rPr>
              <a:t>Lu</a:t>
            </a:r>
            <a:r>
              <a:rPr sz="1600" i="1" spc="5" dirty="0">
                <a:latin typeface="Times New Roman"/>
                <a:cs typeface="Times New Roman"/>
              </a:rPr>
              <a:t>n</a:t>
            </a:r>
            <a:r>
              <a:rPr sz="1600" i="1" dirty="0">
                <a:latin typeface="Times New Roman"/>
                <a:cs typeface="Times New Roman"/>
              </a:rPr>
              <a:t>g.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B</a:t>
            </a:r>
            <a:r>
              <a:rPr sz="1600" i="1" spc="-1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rl</a:t>
            </a:r>
            <a:r>
              <a:rPr sz="1600" i="1" spc="-10" dirty="0">
                <a:latin typeface="Times New Roman"/>
                <a:cs typeface="Times New Roman"/>
              </a:rPr>
              <a:t>i</a:t>
            </a:r>
            <a:r>
              <a:rPr sz="1600" i="1" dirty="0">
                <a:latin typeface="Times New Roman"/>
                <a:cs typeface="Times New Roman"/>
              </a:rPr>
              <a:t>n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a</a:t>
            </a:r>
            <a:r>
              <a:rPr sz="1600" i="1" dirty="0">
                <a:latin typeface="Times New Roman"/>
                <a:cs typeface="Times New Roman"/>
              </a:rPr>
              <a:t>nd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Times New Roman"/>
                <a:cs typeface="Times New Roman"/>
              </a:rPr>
              <a:t>New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Yo</a:t>
            </a:r>
            <a:r>
              <a:rPr sz="1600" i="1" spc="-5" dirty="0">
                <a:latin typeface="Times New Roman"/>
                <a:cs typeface="Times New Roman"/>
              </a:rPr>
              <a:t>r</a:t>
            </a:r>
            <a:r>
              <a:rPr sz="1600" i="1" spc="-15" dirty="0">
                <a:latin typeface="Times New Roman"/>
                <a:cs typeface="Times New Roman"/>
              </a:rPr>
              <a:t>k</a:t>
            </a:r>
            <a:r>
              <a:rPr sz="1600" i="1" dirty="0">
                <a:latin typeface="Times New Roman"/>
                <a:cs typeface="Times New Roman"/>
              </a:rPr>
              <a:t>: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S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" dirty="0">
                <a:latin typeface="Times New Roman"/>
                <a:cs typeface="Times New Roman"/>
              </a:rPr>
              <a:t>ri</a:t>
            </a:r>
            <a:r>
              <a:rPr sz="1600" i="1" dirty="0">
                <a:latin typeface="Times New Roman"/>
                <a:cs typeface="Times New Roman"/>
              </a:rPr>
              <a:t>n</a:t>
            </a:r>
            <a:r>
              <a:rPr sz="1600" i="1" spc="5" dirty="0">
                <a:latin typeface="Times New Roman"/>
                <a:cs typeface="Times New Roman"/>
              </a:rPr>
              <a:t>g</a:t>
            </a:r>
            <a:r>
              <a:rPr sz="1600" i="1" spc="-25" dirty="0">
                <a:latin typeface="Times New Roman"/>
                <a:cs typeface="Times New Roman"/>
              </a:rPr>
              <a:t>e</a:t>
            </a:r>
            <a:r>
              <a:rPr sz="1600" i="1" spc="5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- </a:t>
            </a:r>
            <a:r>
              <a:rPr sz="1600" i="1" spc="-20" dirty="0">
                <a:latin typeface="Times New Roman"/>
                <a:cs typeface="Times New Roman"/>
              </a:rPr>
              <a:t>V</a:t>
            </a:r>
            <a:r>
              <a:rPr sz="1600" i="1" spc="-15" dirty="0">
                <a:latin typeface="Times New Roman"/>
                <a:cs typeface="Times New Roman"/>
              </a:rPr>
              <a:t>e</a:t>
            </a:r>
            <a:r>
              <a:rPr sz="1600" i="1" spc="-5" dirty="0">
                <a:latin typeface="Times New Roman"/>
                <a:cs typeface="Times New Roman"/>
              </a:rPr>
              <a:t>rl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spc="5" dirty="0">
                <a:latin typeface="Times New Roman"/>
                <a:cs typeface="Times New Roman"/>
              </a:rPr>
              <a:t>g</a:t>
            </a:r>
            <a:r>
              <a:rPr sz="1600" i="1" dirty="0">
                <a:latin typeface="Times New Roman"/>
                <a:cs typeface="Times New Roman"/>
              </a:rPr>
              <a:t>,</a:t>
            </a:r>
            <a:r>
              <a:rPr sz="1600" i="1" spc="-1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19</a:t>
            </a:r>
            <a:r>
              <a:rPr sz="1600" i="1" spc="5" dirty="0">
                <a:latin typeface="Times New Roman"/>
                <a:cs typeface="Times New Roman"/>
              </a:rPr>
              <a:t>6</a:t>
            </a:r>
            <a:r>
              <a:rPr sz="1600" i="1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0152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300" spc="-5" dirty="0">
                <a:solidFill>
                  <a:srgbClr val="326565"/>
                </a:solidFill>
                <a:latin typeface="Arial Black"/>
                <a:cs typeface="Arial Black"/>
              </a:rPr>
              <a:t>T</a:t>
            </a:r>
            <a:r>
              <a:rPr sz="3300" spc="-30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300" spc="-25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spc="27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300" spc="-25" dirty="0">
                <a:solidFill>
                  <a:srgbClr val="326565"/>
                </a:solidFill>
                <a:latin typeface="Arial Black"/>
                <a:cs typeface="Arial Black"/>
              </a:rPr>
              <a:t>Airw</a:t>
            </a:r>
            <a:r>
              <a:rPr sz="3300" spc="-30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300" spc="-35" dirty="0">
                <a:solidFill>
                  <a:srgbClr val="326565"/>
                </a:solidFill>
                <a:latin typeface="Arial Black"/>
                <a:cs typeface="Arial Black"/>
              </a:rPr>
              <a:t>y</a:t>
            </a:r>
            <a:r>
              <a:rPr sz="3300" spc="-25" dirty="0">
                <a:solidFill>
                  <a:srgbClr val="326565"/>
                </a:solidFill>
                <a:latin typeface="Arial Black"/>
                <a:cs typeface="Arial Black"/>
              </a:rPr>
              <a:t>s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9743" y="1929268"/>
            <a:ext cx="4405630" cy="363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880" marR="103505" indent="-297180" algn="just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u="heavy" spc="-15" dirty="0">
                <a:latin typeface="Arial"/>
                <a:cs typeface="Arial"/>
              </a:rPr>
              <a:t>C</a:t>
            </a:r>
            <a:r>
              <a:rPr sz="2800" u="heavy" spc="10" dirty="0">
                <a:latin typeface="Arial"/>
                <a:cs typeface="Arial"/>
              </a:rPr>
              <a:t>o</a:t>
            </a:r>
            <a:r>
              <a:rPr sz="2800" u="heavy" spc="-5" dirty="0">
                <a:latin typeface="Arial"/>
                <a:cs typeface="Arial"/>
              </a:rPr>
              <a:t>n</a:t>
            </a:r>
            <a:r>
              <a:rPr sz="2800" u="heavy" spc="-10" dirty="0">
                <a:latin typeface="Arial"/>
                <a:cs typeface="Arial"/>
              </a:rPr>
              <a:t>d</a:t>
            </a:r>
            <a:r>
              <a:rPr sz="2800" u="heavy" spc="10" dirty="0">
                <a:latin typeface="Arial"/>
                <a:cs typeface="Arial"/>
              </a:rPr>
              <a:t>u</a:t>
            </a:r>
            <a:r>
              <a:rPr sz="2800" u="heavy" spc="-15" dirty="0">
                <a:latin typeface="Arial"/>
                <a:cs typeface="Arial"/>
              </a:rPr>
              <a:t>ct</a:t>
            </a:r>
            <a:r>
              <a:rPr sz="2800" u="heavy" spc="-5" dirty="0">
                <a:latin typeface="Arial"/>
                <a:cs typeface="Arial"/>
              </a:rPr>
              <a:t>ing</a:t>
            </a:r>
            <a:r>
              <a:rPr sz="2800" u="heavy" spc="-10" dirty="0">
                <a:latin typeface="Arial"/>
                <a:cs typeface="Arial"/>
              </a:rPr>
              <a:t> </a:t>
            </a:r>
            <a:r>
              <a:rPr sz="2800" u="heavy" spc="5" dirty="0">
                <a:latin typeface="Arial"/>
                <a:cs typeface="Arial"/>
              </a:rPr>
              <a:t>z</a:t>
            </a:r>
            <a:r>
              <a:rPr sz="2800" u="heavy" spc="-5" dirty="0">
                <a:latin typeface="Arial"/>
                <a:cs typeface="Arial"/>
              </a:rPr>
              <a:t>on</a:t>
            </a:r>
            <a:r>
              <a:rPr sz="2800" u="heavy" spc="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gas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dirty="0">
                <a:latin typeface="Arial"/>
                <a:cs typeface="Arial"/>
              </a:rPr>
              <a:t>change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cu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09880">
              <a:lnSpc>
                <a:spcPct val="100000"/>
              </a:lnSpc>
              <a:spcBef>
                <a:spcPts val="690"/>
              </a:spcBef>
            </a:pPr>
            <a:r>
              <a:rPr sz="2800" spc="-3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dea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pace</a:t>
            </a:r>
            <a:endParaRPr sz="2800">
              <a:latin typeface="Arial"/>
              <a:cs typeface="Arial"/>
            </a:endParaRPr>
          </a:p>
          <a:p>
            <a:pPr marL="355600" marR="123189" indent="-342900" algn="just">
              <a:lnSpc>
                <a:spcPct val="100000"/>
              </a:lnSpc>
              <a:spcBef>
                <a:spcPts val="7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u="heavy" spc="-35" dirty="0">
                <a:latin typeface="Arial"/>
                <a:cs typeface="Arial"/>
              </a:rPr>
              <a:t>T</a:t>
            </a:r>
            <a:r>
              <a:rPr sz="2800" u="heavy" spc="5" dirty="0">
                <a:latin typeface="Arial"/>
                <a:cs typeface="Arial"/>
              </a:rPr>
              <a:t>r</a:t>
            </a:r>
            <a:r>
              <a:rPr sz="2800" u="heavy" spc="-5" dirty="0">
                <a:latin typeface="Arial"/>
                <a:cs typeface="Arial"/>
              </a:rPr>
              <a:t>ans</a:t>
            </a:r>
            <a:r>
              <a:rPr sz="2800" u="heavy" spc="5" dirty="0">
                <a:latin typeface="Arial"/>
                <a:cs typeface="Arial"/>
              </a:rPr>
              <a:t>i</a:t>
            </a:r>
            <a:r>
              <a:rPr sz="2800" u="heavy" spc="-10" dirty="0">
                <a:latin typeface="Arial"/>
                <a:cs typeface="Arial"/>
              </a:rPr>
              <a:t>t</a:t>
            </a:r>
            <a:r>
              <a:rPr sz="2800" u="heavy" spc="-5" dirty="0">
                <a:latin typeface="Arial"/>
                <a:cs typeface="Arial"/>
              </a:rPr>
              <a:t>ional </a:t>
            </a:r>
            <a:r>
              <a:rPr sz="2800" u="heavy" dirty="0">
                <a:latin typeface="Arial"/>
                <a:cs typeface="Arial"/>
              </a:rPr>
              <a:t>zone: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al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eol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appea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nu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u="heavy" spc="-15" dirty="0">
                <a:latin typeface="Arial"/>
                <a:cs typeface="Arial"/>
              </a:rPr>
              <a:t>R</a:t>
            </a:r>
            <a:r>
              <a:rPr sz="2800" u="heavy" spc="10" dirty="0">
                <a:latin typeface="Arial"/>
                <a:cs typeface="Arial"/>
              </a:rPr>
              <a:t>e</a:t>
            </a:r>
            <a:r>
              <a:rPr sz="2800" u="heavy" dirty="0">
                <a:latin typeface="Arial"/>
                <a:cs typeface="Arial"/>
              </a:rPr>
              <a:t>sp</a:t>
            </a:r>
            <a:r>
              <a:rPr sz="2800" u="heavy" spc="-5" dirty="0">
                <a:latin typeface="Arial"/>
                <a:cs typeface="Arial"/>
              </a:rPr>
              <a:t>i</a:t>
            </a:r>
            <a:r>
              <a:rPr sz="2800" u="heavy" spc="5" dirty="0">
                <a:latin typeface="Arial"/>
                <a:cs typeface="Arial"/>
              </a:rPr>
              <a:t>r</a:t>
            </a:r>
            <a:r>
              <a:rPr sz="2800" u="heavy" spc="-25" dirty="0">
                <a:latin typeface="Arial"/>
                <a:cs typeface="Arial"/>
              </a:rPr>
              <a:t>a</a:t>
            </a:r>
            <a:r>
              <a:rPr sz="2800" u="heavy" spc="-10" dirty="0">
                <a:latin typeface="Arial"/>
                <a:cs typeface="Arial"/>
              </a:rPr>
              <a:t>t</a:t>
            </a:r>
            <a:r>
              <a:rPr sz="2800" u="heavy" spc="-5" dirty="0">
                <a:latin typeface="Arial"/>
                <a:cs typeface="Arial"/>
              </a:rPr>
              <a:t>o</a:t>
            </a:r>
            <a:r>
              <a:rPr sz="2800" u="heavy" spc="5" dirty="0">
                <a:latin typeface="Arial"/>
                <a:cs typeface="Arial"/>
              </a:rPr>
              <a:t>r</a:t>
            </a:r>
            <a:r>
              <a:rPr sz="2800" u="heavy" dirty="0">
                <a:latin typeface="Arial"/>
                <a:cs typeface="Arial"/>
              </a:rPr>
              <a:t>y</a:t>
            </a:r>
            <a:r>
              <a:rPr sz="2800" u="heavy" spc="-25" dirty="0">
                <a:latin typeface="Arial"/>
                <a:cs typeface="Arial"/>
              </a:rPr>
              <a:t> </a:t>
            </a:r>
            <a:r>
              <a:rPr sz="2800" u="heavy" dirty="0">
                <a:latin typeface="Arial"/>
                <a:cs typeface="Arial"/>
              </a:rPr>
              <a:t>zone: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al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eola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sacs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2673" y="406536"/>
            <a:ext cx="101473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indent="-223520">
              <a:lnSpc>
                <a:spcPts val="3329"/>
              </a:lnSpc>
              <a:buClr>
                <a:srgbClr val="CC9800"/>
              </a:buClr>
              <a:buFont typeface="Arial"/>
              <a:buChar char="•"/>
              <a:tabLst>
                <a:tab pos="236220" algn="l"/>
              </a:tabLst>
            </a:pP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800" b="1" i="1" u="heavy" spc="-4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3" y="986181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1" y="1015395"/>
            <a:ext cx="4267200" cy="5557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400" b="1" i="1" dirty="0">
                <a:latin typeface="Arial"/>
                <a:cs typeface="Arial"/>
              </a:rPr>
              <a:t>I</a:t>
            </a:r>
            <a:r>
              <a:rPr sz="2400" b="1" i="1" spc="-10" dirty="0">
                <a:latin typeface="Arial"/>
                <a:cs typeface="Arial"/>
              </a:rPr>
              <a:t>t</a:t>
            </a:r>
            <a:r>
              <a:rPr sz="2400" b="1" i="1" spc="-25" dirty="0">
                <a:latin typeface="Arial"/>
                <a:cs typeface="Arial"/>
              </a:rPr>
              <a:t>'</a:t>
            </a:r>
            <a:r>
              <a:rPr sz="2400" b="1" i="1" dirty="0">
                <a:latin typeface="Arial"/>
                <a:cs typeface="Arial"/>
              </a:rPr>
              <a:t>s</a:t>
            </a:r>
            <a:r>
              <a:rPr sz="2400" b="1" i="1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deep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fast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br</a:t>
            </a:r>
            <a:r>
              <a:rPr sz="2400" spc="-10" dirty="0">
                <a:latin typeface="Arial"/>
                <a:cs typeface="Arial"/>
              </a:rPr>
              <a:t>eat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test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y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FE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12700" marR="494030">
              <a:lnSpc>
                <a:spcPct val="120000"/>
              </a:lnSpc>
              <a:spcBef>
                <a:spcPts val="595"/>
              </a:spcBef>
            </a:pPr>
            <a:r>
              <a:rPr sz="2400" i="1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i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i="1" spc="5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i="1" spc="-10" dirty="0">
                <a:solidFill>
                  <a:srgbClr val="C00000"/>
                </a:solidFill>
                <a:latin typeface="Arial"/>
                <a:cs typeface="Arial"/>
              </a:rPr>
              <a:t>lec</a:t>
            </a:r>
            <a:r>
              <a:rPr sz="2400" i="1" spc="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i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i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sta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ry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s,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ng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ex,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ay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stan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118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150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17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3" y="3256943"/>
            <a:ext cx="13271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3" y="6040782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33400"/>
            <a:ext cx="45720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666" y="1142042"/>
            <a:ext cx="54711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4375" algn="l"/>
                <a:tab pos="3867150" algn="l"/>
                <a:tab pos="4532630" algn="l"/>
              </a:tabLst>
            </a:pP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spc="265" dirty="0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ue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6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1851735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6304" y="1830247"/>
            <a:ext cx="222186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sz="1800" spc="-20" dirty="0">
                <a:latin typeface="Arial"/>
                <a:cs typeface="Arial"/>
              </a:rPr>
              <a:t>BM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/m2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6" y="2183205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4" y="2161718"/>
            <a:ext cx="8105775" cy="425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EV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 marR="2447290">
              <a:lnSpc>
                <a:spcPct val="120800"/>
              </a:lnSpc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20" dirty="0">
                <a:latin typeface="Arial"/>
                <a:cs typeface="Arial"/>
              </a:rPr>
              <a:t>EV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/F</a:t>
            </a:r>
            <a:r>
              <a:rPr sz="1800" spc="-2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7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spc="-25" dirty="0">
                <a:latin typeface="Arial"/>
                <a:cs typeface="Arial"/>
              </a:rPr>
              <a:t>%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ed</a:t>
            </a:r>
            <a:r>
              <a:rPr sz="1800" spc="-10" dirty="0">
                <a:latin typeface="Arial"/>
                <a:cs typeface="Arial"/>
              </a:rPr>
              <a:t>ic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rat</a:t>
            </a:r>
            <a:r>
              <a:rPr sz="1800" spc="-5" dirty="0">
                <a:latin typeface="Arial"/>
                <a:cs typeface="Arial"/>
              </a:rPr>
              <a:t>io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EF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5%.</a:t>
            </a:r>
            <a:endParaRPr sz="1800">
              <a:latin typeface="Arial"/>
              <a:cs typeface="Arial"/>
            </a:endParaRPr>
          </a:p>
          <a:p>
            <a:pPr marL="12700" marR="5572760">
              <a:lnSpc>
                <a:spcPct val="120400"/>
              </a:lnSpc>
              <a:spcBef>
                <a:spcPts val="10"/>
              </a:spcBef>
              <a:tabLst>
                <a:tab pos="583565" algn="l"/>
              </a:tabLst>
            </a:pP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0-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00</a:t>
            </a:r>
            <a:r>
              <a:rPr sz="1800" spc="-15" dirty="0">
                <a:latin typeface="Arial"/>
                <a:cs typeface="Arial"/>
              </a:rPr>
              <a:t>%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12700" marR="5698490">
              <a:lnSpc>
                <a:spcPct val="120800"/>
              </a:lnSpc>
              <a:tabLst>
                <a:tab pos="749935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65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5%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RV</a:t>
            </a:r>
            <a:r>
              <a:rPr sz="1800" spc="-10" dirty="0">
                <a:latin typeface="Arial"/>
                <a:cs typeface="Arial"/>
              </a:rPr>
              <a:t>/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5</a:t>
            </a:r>
            <a:r>
              <a:rPr sz="1800" spc="5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5%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/TL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5</a:t>
            </a:r>
            <a:r>
              <a:rPr sz="1800" spc="-5" dirty="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Arial"/>
                <a:cs typeface="Arial"/>
              </a:rPr>
              <a:t>DL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15-</a:t>
            </a:r>
            <a:r>
              <a:rPr sz="1800" spc="-1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ml</a:t>
            </a:r>
            <a:r>
              <a:rPr sz="1800" spc="-5" dirty="0">
                <a:latin typeface="Arial"/>
                <a:cs typeface="Arial"/>
              </a:rPr>
              <a:t>/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/mmH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&lt;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9300"/>
              </a:lnSpc>
              <a:spcBef>
                <a:spcPts val="300"/>
              </a:spcBef>
            </a:pPr>
            <a:r>
              <a:rPr sz="1800" spc="-2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dirty="0">
                <a:latin typeface="OpenSymbol"/>
                <a:cs typeface="OpenSymbol"/>
              </a:rPr>
              <a:t>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=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DL</a:t>
            </a:r>
            <a:r>
              <a:rPr sz="1800" spc="-10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/VA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Dif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usi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acit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rb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alv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vol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6" y="251467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6" y="284614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6" y="317761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666" y="350781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6" y="3839287"/>
            <a:ext cx="18542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666" y="4502227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666" y="4833697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666" y="5163898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666" y="5495368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666" y="5833185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45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spc="-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3200" spc="-20" dirty="0">
                <a:solidFill>
                  <a:srgbClr val="392FF6"/>
                </a:solidFill>
                <a:latin typeface="Arial Black"/>
                <a:cs typeface="Arial Black"/>
              </a:rPr>
              <a:t>is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spc="-3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556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33800" y="3505200"/>
            <a:ext cx="1447800" cy="36933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6605" rIns="0" bIns="0" rtlCol="0">
            <a:spAutoFit/>
          </a:bodyPr>
          <a:lstStyle/>
          <a:p>
            <a:pPr marL="1492250">
              <a:lnSpc>
                <a:spcPct val="100000"/>
              </a:lnSpc>
            </a:pPr>
            <a:r>
              <a:rPr sz="3200" spc="-10" dirty="0">
                <a:solidFill>
                  <a:srgbClr val="CC0065"/>
                </a:solidFill>
              </a:rPr>
              <a:t>O</a:t>
            </a:r>
            <a:r>
              <a:rPr sz="3200" spc="-25" dirty="0">
                <a:solidFill>
                  <a:srgbClr val="CC0065"/>
                </a:solidFill>
              </a:rPr>
              <a:t>b</a:t>
            </a:r>
            <a:r>
              <a:rPr sz="3200" spc="-30" dirty="0">
                <a:solidFill>
                  <a:srgbClr val="CC0065"/>
                </a:solidFill>
              </a:rPr>
              <a:t>s</a:t>
            </a:r>
            <a:r>
              <a:rPr sz="3200" spc="-10" dirty="0">
                <a:solidFill>
                  <a:srgbClr val="CC0065"/>
                </a:solidFill>
              </a:rPr>
              <a:t>tr</a:t>
            </a:r>
            <a:r>
              <a:rPr sz="3200" spc="-25" dirty="0">
                <a:solidFill>
                  <a:srgbClr val="CC0065"/>
                </a:solidFill>
              </a:rPr>
              <a:t>u</a:t>
            </a:r>
            <a:r>
              <a:rPr sz="3200" spc="-30" dirty="0">
                <a:solidFill>
                  <a:srgbClr val="CC0065"/>
                </a:solidFill>
              </a:rPr>
              <a:t>c</a:t>
            </a:r>
            <a:r>
              <a:rPr sz="3200" spc="-10" dirty="0">
                <a:solidFill>
                  <a:srgbClr val="CC0065"/>
                </a:solidFill>
              </a:rPr>
              <a:t>t</a:t>
            </a:r>
            <a:r>
              <a:rPr sz="3200" spc="-20" dirty="0">
                <a:solidFill>
                  <a:srgbClr val="CC0065"/>
                </a:solidFill>
              </a:rPr>
              <a:t>ive</a:t>
            </a:r>
            <a:r>
              <a:rPr sz="3200" spc="26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CC0065"/>
                </a:solidFill>
              </a:rPr>
              <a:t>D</a:t>
            </a:r>
            <a:r>
              <a:rPr sz="3200" spc="-20" dirty="0">
                <a:solidFill>
                  <a:srgbClr val="CC0065"/>
                </a:solidFill>
              </a:rPr>
              <a:t>isor</a:t>
            </a:r>
            <a:r>
              <a:rPr sz="3200" spc="-25" dirty="0">
                <a:solidFill>
                  <a:srgbClr val="CC0065"/>
                </a:solidFill>
              </a:rPr>
              <a:t>de</a:t>
            </a:r>
            <a:r>
              <a:rPr sz="3200" spc="-20" dirty="0">
                <a:solidFill>
                  <a:srgbClr val="CC0065"/>
                </a:solidFill>
              </a:rPr>
              <a:t>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543" y="209136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3" y="2061872"/>
            <a:ext cx="4206875" cy="364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0100"/>
              </a:lnSpc>
            </a:pP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act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ory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xa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es: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asth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3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2700" marR="593090">
              <a:lnSpc>
                <a:spcPct val="188200"/>
              </a:lnSpc>
              <a:spcBef>
                <a:spcPts val="30"/>
              </a:spcBef>
              <a:tabLst>
                <a:tab pos="3028315" algn="l"/>
              </a:tabLst>
            </a:pP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ecr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d: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100" spc="-517" baseline="-23809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FE</a:t>
            </a:r>
            <a:r>
              <a:rPr sz="2400" spc="-15" dirty="0">
                <a:latin typeface="Arial"/>
                <a:cs typeface="Arial"/>
              </a:rPr>
              <a:t>F</a:t>
            </a:r>
            <a:r>
              <a:rPr sz="2100" spc="-509" baseline="-23809" dirty="0">
                <a:latin typeface="Arial"/>
                <a:cs typeface="Arial"/>
              </a:rPr>
              <a:t>2</a:t>
            </a:r>
            <a:r>
              <a:rPr sz="2100" spc="-419" baseline="-23809" dirty="0">
                <a:latin typeface="Arial"/>
                <a:cs typeface="Arial"/>
              </a:rPr>
              <a:t>5-</a:t>
            </a:r>
            <a:r>
              <a:rPr sz="2100" spc="-509" baseline="-23809" dirty="0">
                <a:latin typeface="Arial"/>
                <a:cs typeface="Arial"/>
              </a:rPr>
              <a:t>7</a:t>
            </a:r>
            <a:r>
              <a:rPr sz="2100" spc="-517" baseline="-23809" dirty="0">
                <a:latin typeface="Arial"/>
                <a:cs typeface="Arial"/>
              </a:rPr>
              <a:t>5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FE</a:t>
            </a:r>
            <a:r>
              <a:rPr sz="2400" spc="-30" dirty="0">
                <a:latin typeface="Arial"/>
                <a:cs typeface="Arial"/>
              </a:rPr>
              <a:t>V</a:t>
            </a:r>
            <a:r>
              <a:rPr sz="2100" spc="-502" baseline="-23809" dirty="0">
                <a:latin typeface="Arial"/>
                <a:cs typeface="Arial"/>
              </a:rPr>
              <a:t>1</a:t>
            </a:r>
            <a:r>
              <a:rPr sz="2400" spc="-15" dirty="0">
                <a:latin typeface="Arial"/>
                <a:cs typeface="Arial"/>
              </a:rPr>
              <a:t>/F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(&lt;0.7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cre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3543" y="405479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3" y="54060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600200"/>
            <a:ext cx="3387089" cy="45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9963" y="206215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1985" rIns="0" bIns="0" rtlCol="0">
            <a:spAutoFit/>
          </a:bodyPr>
          <a:lstStyle/>
          <a:p>
            <a:pPr marL="4580890">
              <a:lnSpc>
                <a:spcPts val="2855"/>
              </a:lnSpc>
            </a:pP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4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4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0" spc="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9963" y="253967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2864" y="2522882"/>
            <a:ext cx="30384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atea</a:t>
            </a:r>
            <a:r>
              <a:rPr sz="2400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9963" y="3437807"/>
            <a:ext cx="3989070" cy="231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675" indent="-342900">
              <a:lnSpc>
                <a:spcPct val="110000"/>
              </a:lnSpc>
            </a:pPr>
            <a:r>
              <a:rPr sz="2000" dirty="0">
                <a:latin typeface="Arial"/>
                <a:cs typeface="Arial"/>
              </a:rPr>
              <a:t>*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Arial"/>
                <a:cs typeface="Arial"/>
              </a:rPr>
              <a:t>N</a:t>
            </a:r>
            <a:r>
              <a:rPr sz="2000" b="1" i="1" spc="-10" dirty="0">
                <a:latin typeface="Arial"/>
                <a:cs typeface="Arial"/>
              </a:rPr>
              <a:t>.</a:t>
            </a:r>
            <a:r>
              <a:rPr sz="2000" b="1" i="1" dirty="0">
                <a:latin typeface="Arial"/>
                <a:cs typeface="Arial"/>
              </a:rPr>
              <a:t>B: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FV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&lt;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IV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!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oo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us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10" dirty="0">
                <a:latin typeface="Arial"/>
                <a:cs typeface="Arial"/>
              </a:rPr>
              <a:t>r</a:t>
            </a:r>
            <a:r>
              <a:rPr sz="2000" spc="-25" dirty="0">
                <a:latin typeface="Arial"/>
                <a:cs typeface="Arial"/>
              </a:rPr>
              <a:t>w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lo</a:t>
            </a:r>
            <a:r>
              <a:rPr sz="2000" spc="5" dirty="0">
                <a:latin typeface="Arial"/>
                <a:cs typeface="Arial"/>
              </a:rPr>
              <a:t>su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ce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110000"/>
              </a:lnSpc>
            </a:pP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spc="5" dirty="0">
                <a:latin typeface="Arial"/>
                <a:cs typeface="Arial"/>
              </a:rPr>
              <a:t>sa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pe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600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981200"/>
            <a:ext cx="4038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65232"/>
            <a:ext cx="1612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solidFill>
                  <a:srgbClr val="CC0065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828800"/>
            <a:ext cx="3195309" cy="441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1855" rIns="0" bIns="0" rtlCol="0">
            <a:spAutoFit/>
          </a:bodyPr>
          <a:lstStyle/>
          <a:p>
            <a:pPr marL="1300480">
              <a:lnSpc>
                <a:spcPct val="100000"/>
              </a:lnSpc>
            </a:pPr>
            <a:r>
              <a:rPr sz="3200" u="heavy" spc="-20" dirty="0">
                <a:solidFill>
                  <a:srgbClr val="CC0065"/>
                </a:solidFill>
              </a:rPr>
              <a:t>R</a:t>
            </a:r>
            <a:r>
              <a:rPr sz="3200" u="heavy" spc="-30" dirty="0">
                <a:solidFill>
                  <a:srgbClr val="CC0065"/>
                </a:solidFill>
              </a:rPr>
              <a:t>e</a:t>
            </a:r>
            <a:r>
              <a:rPr sz="3200" u="heavy" spc="-20" dirty="0">
                <a:solidFill>
                  <a:srgbClr val="CC0065"/>
                </a:solidFill>
              </a:rPr>
              <a:t>st</a:t>
            </a:r>
            <a:r>
              <a:rPr sz="3200" u="heavy" spc="-10" dirty="0">
                <a:solidFill>
                  <a:srgbClr val="CC0065"/>
                </a:solidFill>
              </a:rPr>
              <a:t>r</a:t>
            </a:r>
            <a:r>
              <a:rPr sz="3200" u="heavy" dirty="0">
                <a:solidFill>
                  <a:srgbClr val="CC0065"/>
                </a:solidFill>
              </a:rPr>
              <a:t>ic</a:t>
            </a:r>
            <a:r>
              <a:rPr sz="3200" u="heavy" spc="-10" dirty="0">
                <a:solidFill>
                  <a:srgbClr val="CC0065"/>
                </a:solidFill>
              </a:rPr>
              <a:t>ti</a:t>
            </a:r>
            <a:r>
              <a:rPr sz="3200" u="heavy" spc="-25" dirty="0">
                <a:solidFill>
                  <a:srgbClr val="CC0065"/>
                </a:solidFill>
              </a:rPr>
              <a:t>ve</a:t>
            </a:r>
            <a:r>
              <a:rPr sz="3200" u="heavy" spc="-5" dirty="0">
                <a:solidFill>
                  <a:srgbClr val="CC0065"/>
                </a:solidFill>
              </a:rPr>
              <a:t> </a:t>
            </a:r>
            <a:r>
              <a:rPr sz="3200" u="heavy" spc="-25" dirty="0">
                <a:solidFill>
                  <a:srgbClr val="CC0065"/>
                </a:solidFill>
              </a:rPr>
              <a:t>L</a:t>
            </a:r>
            <a:r>
              <a:rPr sz="3200" u="heavy" spc="-30" dirty="0">
                <a:solidFill>
                  <a:srgbClr val="CC0065"/>
                </a:solidFill>
              </a:rPr>
              <a:t>u</a:t>
            </a:r>
            <a:r>
              <a:rPr sz="3200" u="heavy" spc="-25" dirty="0">
                <a:solidFill>
                  <a:srgbClr val="CC0065"/>
                </a:solidFill>
              </a:rPr>
              <a:t>ng</a:t>
            </a:r>
            <a:r>
              <a:rPr sz="3200" u="heavy" dirty="0">
                <a:solidFill>
                  <a:srgbClr val="CC0065"/>
                </a:solidFill>
              </a:rPr>
              <a:t> </a:t>
            </a:r>
            <a:r>
              <a:rPr sz="3200" u="heavy" spc="-30" dirty="0">
                <a:solidFill>
                  <a:srgbClr val="CC0065"/>
                </a:solidFill>
              </a:rPr>
              <a:t>D</a:t>
            </a:r>
            <a:r>
              <a:rPr sz="3200" u="heavy" spc="-15" dirty="0">
                <a:solidFill>
                  <a:srgbClr val="CC0065"/>
                </a:solidFill>
              </a:rPr>
              <a:t>i</a:t>
            </a:r>
            <a:r>
              <a:rPr sz="3200" u="heavy" spc="-30" dirty="0">
                <a:solidFill>
                  <a:srgbClr val="CC0065"/>
                </a:solidFill>
              </a:rPr>
              <a:t>s</a:t>
            </a:r>
            <a:r>
              <a:rPr sz="3200" u="heavy" spc="-25" dirty="0">
                <a:solidFill>
                  <a:srgbClr val="CC0065"/>
                </a:solidFill>
              </a:rPr>
              <a:t>ea</a:t>
            </a:r>
            <a:r>
              <a:rPr sz="3200" u="heavy" spc="-30" dirty="0">
                <a:solidFill>
                  <a:srgbClr val="CC0065"/>
                </a:solidFill>
              </a:rPr>
              <a:t>s</a:t>
            </a:r>
            <a:r>
              <a:rPr sz="3200" u="heavy" spc="-25" dirty="0">
                <a:solidFill>
                  <a:srgbClr val="CC0065"/>
                </a:solidFill>
              </a:rPr>
              <a:t>e</a:t>
            </a:r>
            <a:r>
              <a:rPr sz="3200" u="heavy" dirty="0">
                <a:solidFill>
                  <a:srgbClr val="CC0065"/>
                </a:solidFill>
              </a:rPr>
              <a:t> 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355342" y="186022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8242" y="1814222"/>
            <a:ext cx="4959985" cy="408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6880">
              <a:lnSpc>
                <a:spcPts val="2670"/>
              </a:lnSpc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412750" marR="729615" indent="-285750">
              <a:lnSpc>
                <a:spcPct val="92900"/>
              </a:lnSpc>
              <a:spcBef>
                <a:spcPts val="5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hang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-10" dirty="0">
                <a:latin typeface="Arial"/>
                <a:cs typeface="Arial"/>
              </a:rPr>
              <a:t>a,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hest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e.g.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)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app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-10" dirty="0">
                <a:latin typeface="Arial"/>
                <a:cs typeface="Arial"/>
              </a:rPr>
              <a:t>atu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yst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0" dirty="0">
                <a:latin typeface="Arial"/>
                <a:cs typeface="Arial"/>
              </a:rPr>
              <a:t>ph</a:t>
            </a:r>
            <a:r>
              <a:rPr sz="2400" dirty="0">
                <a:latin typeface="Arial"/>
                <a:cs typeface="Arial"/>
              </a:rPr>
              <a:t>y)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ed: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F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100" spc="-502" baseline="-23809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spc="-25" dirty="0">
                <a:latin typeface="Arial"/>
                <a:cs typeface="Arial"/>
              </a:rPr>
              <a:t>FV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342" y="514572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342" y="5586415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6943" y="228440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844" y="2251102"/>
            <a:ext cx="28003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ke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44" y="2726090"/>
            <a:ext cx="2968625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1000"/>
              </a:lnSpc>
            </a:pP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6943" y="331184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1828800"/>
            <a:ext cx="40386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746" name="Picture 2" descr="Image result for flowchart of spirometry for obstructive and restric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991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15424"/>
            <a:ext cx="178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dirty="0">
                <a:solidFill>
                  <a:srgbClr val="FD293D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47" rIns="0" bIns="0" rtlCol="0">
            <a:spAutoFit/>
          </a:bodyPr>
          <a:lstStyle/>
          <a:p>
            <a:pPr marL="2311400">
              <a:lnSpc>
                <a:spcPct val="100000"/>
              </a:lnSpc>
            </a:pPr>
            <a:r>
              <a:rPr u="heavy" spc="-30" dirty="0"/>
              <a:t>L</a:t>
            </a:r>
            <a:r>
              <a:rPr u="heavy" spc="-40" dirty="0"/>
              <a:t>u</a:t>
            </a:r>
            <a:r>
              <a:rPr u="heavy" spc="-25" dirty="0"/>
              <a:t>ng</a:t>
            </a:r>
            <a:r>
              <a:rPr u="heavy" spc="-10" dirty="0"/>
              <a:t> </a:t>
            </a:r>
            <a:r>
              <a:rPr u="heavy" spc="-45" dirty="0"/>
              <a:t>V</a:t>
            </a:r>
            <a:r>
              <a:rPr u="heavy" spc="-30" dirty="0"/>
              <a:t>o</a:t>
            </a:r>
            <a:r>
              <a:rPr u="heavy" dirty="0"/>
              <a:t>l</a:t>
            </a:r>
            <a:r>
              <a:rPr u="heavy" spc="-5" dirty="0"/>
              <a:t>u</a:t>
            </a:r>
            <a:r>
              <a:rPr u="heavy" spc="-40" dirty="0"/>
              <a:t>m</a:t>
            </a:r>
            <a:r>
              <a:rPr u="heavy" spc="-30" dirty="0"/>
              <a:t>e</a:t>
            </a:r>
            <a:r>
              <a:rPr u="heavy" spc="-25" dirty="0"/>
              <a:t>s</a:t>
            </a:r>
            <a:r>
              <a:rPr u="heavy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40" y="2736988"/>
            <a:ext cx="5965190" cy="221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Measu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hroug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hods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100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ox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3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dirty="0">
                <a:latin typeface="Arial"/>
                <a:cs typeface="Arial"/>
              </a:rPr>
              <a:t>hys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10" dirty="0">
                <a:latin typeface="Arial"/>
                <a:cs typeface="Arial"/>
              </a:rPr>
              <a:t>ph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5" dirty="0">
                <a:latin typeface="Arial"/>
                <a:cs typeface="Arial"/>
              </a:rPr>
              <a:t>Ni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og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8458200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85800"/>
            <a:ext cx="272478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326565"/>
                </a:solidFill>
                <a:latin typeface="Arial Black"/>
                <a:cs typeface="Arial Black"/>
              </a:rPr>
              <a:t>T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300" b="1" u="heavy" spc="-25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b="1" u="heavy" spc="-5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r>
              <a:rPr sz="3300" b="1" u="heavy" spc="-30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300" b="1" u="heavy" spc="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v</a:t>
            </a:r>
            <a:r>
              <a:rPr sz="3300" b="1" u="heavy" spc="-30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300" b="1" u="heavy" spc="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300" b="1" u="heavy" dirty="0">
                <a:solidFill>
                  <a:srgbClr val="326565"/>
                </a:solidFill>
                <a:latin typeface="Arial Black"/>
                <a:cs typeface="Arial Black"/>
              </a:rPr>
              <a:t>i 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4543" y="2081668"/>
            <a:ext cx="4188457" cy="4119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84835" indent="-341630" algn="just">
              <a:lnSpc>
                <a:spcPct val="100000"/>
              </a:lnSpc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3200" spc="-30" dirty="0">
                <a:latin typeface="Arial"/>
                <a:cs typeface="Arial"/>
              </a:rPr>
              <a:t>A</a:t>
            </a:r>
            <a:r>
              <a:rPr sz="3200" spc="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pro</a:t>
            </a:r>
            <a:r>
              <a:rPr sz="3200" spc="-20" dirty="0">
                <a:latin typeface="Arial"/>
                <a:cs typeface="Arial"/>
              </a:rPr>
              <a:t>x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2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300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25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io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veoli</a:t>
            </a:r>
            <a:endParaRPr sz="3200">
              <a:latin typeface="Arial"/>
              <a:cs typeface="Arial"/>
            </a:endParaRPr>
          </a:p>
          <a:p>
            <a:pPr marL="354330" indent="-341630" algn="just">
              <a:lnSpc>
                <a:spcPct val="100000"/>
              </a:lnSpc>
              <a:spcBef>
                <a:spcPts val="690"/>
              </a:spcBef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3200" spc="-25" dirty="0">
                <a:latin typeface="Arial"/>
                <a:cs typeface="Arial"/>
              </a:rPr>
              <a:t>1</a:t>
            </a:r>
            <a:r>
              <a:rPr sz="3200" spc="-5" dirty="0">
                <a:latin typeface="Arial"/>
                <a:cs typeface="Arial"/>
              </a:rPr>
              <a:t>/</a:t>
            </a:r>
            <a:r>
              <a:rPr sz="3200" dirty="0">
                <a:latin typeface="Arial"/>
                <a:cs typeface="Arial"/>
              </a:rPr>
              <a:t>3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2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dia</a:t>
            </a:r>
            <a:r>
              <a:rPr sz="3200" spc="10" dirty="0">
                <a:latin typeface="Arial"/>
                <a:cs typeface="Arial"/>
              </a:rPr>
              <a:t>me</a:t>
            </a:r>
            <a:r>
              <a:rPr sz="3200" spc="-10" dirty="0">
                <a:latin typeface="Arial"/>
                <a:cs typeface="Arial"/>
              </a:rPr>
              <a:t>te</a:t>
            </a:r>
            <a:r>
              <a:rPr sz="3200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  <a:p>
            <a:pPr marL="354330" marR="5080" indent="-341630" algn="just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3200" spc="-25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ur</a:t>
            </a:r>
            <a:r>
              <a:rPr sz="3200" spc="-1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are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1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co</a:t>
            </a: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phe</a:t>
            </a:r>
            <a:r>
              <a:rPr sz="3200" spc="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chemeClr val="accent1"/>
                </a:solidFill>
                <a:latin typeface="Arial"/>
                <a:cs typeface="Arial"/>
              </a:rPr>
              <a:t>8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5</a:t>
            </a:r>
            <a:r>
              <a:rPr sz="3200" b="1" spc="7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chemeClr val="accent1"/>
                </a:solidFill>
                <a:latin typeface="Arial"/>
                <a:cs typeface="Arial"/>
              </a:rPr>
              <a:t>sq.</a:t>
            </a:r>
            <a:r>
              <a:rPr sz="3200" b="1" spc="7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b="1" spc="25" dirty="0">
                <a:solidFill>
                  <a:schemeClr val="accent1"/>
                </a:solidFill>
                <a:latin typeface="Arial"/>
                <a:cs typeface="Arial"/>
              </a:rPr>
              <a:t>m</a:t>
            </a:r>
            <a:r>
              <a:rPr sz="3200" b="1" spc="-10" dirty="0">
                <a:solidFill>
                  <a:schemeClr val="accent1"/>
                </a:solidFill>
                <a:latin typeface="Arial"/>
                <a:cs typeface="Arial"/>
              </a:rPr>
              <a:t>et</a:t>
            </a:r>
            <a:r>
              <a:rPr sz="3200" b="1" spc="10" dirty="0">
                <a:solidFill>
                  <a:schemeClr val="accent1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chemeClr val="accent1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chemeClr val="accent1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(s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ze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enn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2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676400"/>
            <a:ext cx="4038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0866" y="5636575"/>
            <a:ext cx="3570604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rr</a:t>
            </a:r>
            <a:r>
              <a:rPr sz="1600" spc="-2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&amp;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el</a:t>
            </a:r>
            <a:r>
              <a:rPr sz="1600" spc="-5" dirty="0">
                <a:latin typeface="Times New Roman"/>
                <a:cs typeface="Times New Roman"/>
              </a:rPr>
              <a:t>: </a:t>
            </a:r>
            <a:r>
              <a:rPr sz="1600" spc="-3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xt</a:t>
            </a:r>
            <a:r>
              <a:rPr sz="1600" dirty="0">
                <a:latin typeface="Times New Roman"/>
                <a:cs typeface="Times New Roman"/>
              </a:rPr>
              <a:t>bo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k 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s</a:t>
            </a:r>
            <a:r>
              <a:rPr sz="1600" spc="-10" dirty="0">
                <a:latin typeface="Times New Roman"/>
                <a:cs typeface="Times New Roman"/>
              </a:rPr>
              <a:t>pi</a:t>
            </a:r>
            <a:r>
              <a:rPr sz="1600" spc="-15" dirty="0">
                <a:latin typeface="Times New Roman"/>
                <a:cs typeface="Times New Roman"/>
              </a:rPr>
              <a:t>ra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ici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 3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d.,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t </a:t>
            </a:r>
            <a:r>
              <a:rPr sz="1600" spc="-15" dirty="0">
                <a:latin typeface="Times New Roman"/>
                <a:cs typeface="Times New Roman"/>
              </a:rPr>
              <a:t>©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0 </a:t>
            </a:r>
            <a:r>
              <a:rPr sz="1600" spc="-3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5" dirty="0">
                <a:latin typeface="Times New Roman"/>
                <a:cs typeface="Times New Roman"/>
              </a:rPr>
              <a:t>Sa</a:t>
            </a: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er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ny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1089972"/>
            <a:ext cx="52355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5135" algn="l"/>
                <a:tab pos="3101340" algn="l"/>
              </a:tabLst>
            </a:pPr>
            <a:r>
              <a:rPr sz="3200" b="1" spc="265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3200" b="1" spc="250" dirty="0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0000FF"/>
                </a:solidFill>
                <a:latin typeface="Arial Black"/>
                <a:cs typeface="Arial Black"/>
              </a:rPr>
              <a:t>ti</a:t>
            </a:r>
            <a:r>
              <a:rPr sz="3200" b="1" spc="-25" dirty="0">
                <a:solidFill>
                  <a:srgbClr val="0000FF"/>
                </a:solidFill>
                <a:latin typeface="Arial Black"/>
                <a:cs typeface="Arial Black"/>
              </a:rPr>
              <a:t>c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Lun</a:t>
            </a:r>
            <a:r>
              <a:rPr sz="3200" b="1" spc="-25" dirty="0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0000FF"/>
                </a:solidFill>
                <a:latin typeface="Arial Black"/>
                <a:cs typeface="Arial Black"/>
              </a:rPr>
              <a:t>V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spc="260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u</a:t>
            </a:r>
            <a:r>
              <a:rPr sz="3200" b="1" spc="265" dirty="0">
                <a:solidFill>
                  <a:srgbClr val="0000FF"/>
                </a:solidFill>
                <a:latin typeface="Arial Black"/>
                <a:cs typeface="Arial Black"/>
              </a:rPr>
              <a:t>m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r>
              <a:rPr sz="3200" b="1" spc="-20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09409"/>
            <a:ext cx="7710170" cy="415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spc="-4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8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15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g</a:t>
            </a:r>
            <a:r>
              <a:rPr sz="2700" b="1" spc="7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ca</a:t>
            </a:r>
            <a:r>
              <a:rPr sz="2700" b="1" spc="-15" dirty="0">
                <a:solidFill>
                  <a:srgbClr val="CC9800"/>
                </a:solidFill>
                <a:latin typeface="Arial"/>
                <a:cs typeface="Arial"/>
              </a:rPr>
              <a:t>p</a:t>
            </a:r>
            <a:r>
              <a:rPr sz="2700" b="1" spc="5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ci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ty</a:t>
            </a:r>
            <a:r>
              <a:rPr sz="2700" b="1" spc="5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TL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  <a:p>
            <a:pPr marL="755650" marR="5080" lvl="1" indent="-285750">
              <a:lnSpc>
                <a:spcPct val="120100"/>
              </a:lnSpc>
              <a:spcBef>
                <a:spcPts val="54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3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ota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ol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pir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es</a:t>
            </a:r>
            <a:r>
              <a:rPr sz="2700" b="1" spc="5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7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700" b="1" spc="8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  <a:p>
            <a:pPr marL="755650" marR="622300" lvl="1" indent="-285750">
              <a:lnSpc>
                <a:spcPct val="119700"/>
              </a:lnSpc>
              <a:spcBef>
                <a:spcPts val="5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me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iratio</a:t>
            </a:r>
            <a:r>
              <a:rPr sz="2200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ct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on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8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res</a:t>
            </a:r>
            <a:r>
              <a:rPr sz="2700" b="1" spc="5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spc="-25" dirty="0">
                <a:solidFill>
                  <a:srgbClr val="CC9800"/>
                </a:solidFill>
                <a:latin typeface="Arial"/>
                <a:cs typeface="Arial"/>
              </a:rPr>
              <a:t>ua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7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o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700" b="1" spc="8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(</a:t>
            </a:r>
            <a:r>
              <a:rPr sz="2700" b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spc="-5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spc="-10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r>
              <a:rPr sz="2700" b="1" dirty="0">
                <a:solidFill>
                  <a:srgbClr val="CC9800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  <a:p>
            <a:pPr marL="755650" marR="265430" lvl="1" indent="-285750">
              <a:lnSpc>
                <a:spcPct val="120100"/>
              </a:lnSpc>
              <a:spcBef>
                <a:spcPts val="5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2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me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lu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th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en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iratio</a:t>
            </a:r>
            <a:r>
              <a:rPr sz="2200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752600"/>
            <a:ext cx="71628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900" y="777551"/>
            <a:ext cx="813308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ha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ng</a:t>
            </a:r>
            <a:r>
              <a:rPr sz="3200" b="1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lu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mes</a:t>
            </a:r>
            <a:r>
              <a:rPr sz="3200" b="1" spc="254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in</a:t>
            </a:r>
            <a:r>
              <a:rPr sz="3200" b="1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io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3200" b="1" u="heavy" spc="-20" dirty="0">
                <a:solidFill>
                  <a:srgbClr val="392FF6"/>
                </a:solidFill>
                <a:latin typeface="Arial Black"/>
                <a:cs typeface="Arial Black"/>
              </a:rPr>
              <a:t>is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r>
              <a:rPr sz="3200" b="1" u="heavy" spc="-5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u="heavy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865" rIns="0" bIns="0" rtlCol="0">
            <a:spAutoFit/>
          </a:bodyPr>
          <a:lstStyle/>
          <a:p>
            <a:pPr marL="317500">
              <a:lnSpc>
                <a:spcPct val="100000"/>
              </a:lnSpc>
            </a:pPr>
            <a:r>
              <a:rPr sz="3200" dirty="0">
                <a:solidFill>
                  <a:srgbClr val="392FF6"/>
                </a:solidFill>
              </a:rPr>
              <a:t>I</a:t>
            </a:r>
            <a:r>
              <a:rPr sz="3200" spc="-30" dirty="0">
                <a:solidFill>
                  <a:srgbClr val="392FF6"/>
                </a:solidFill>
              </a:rPr>
              <a:t>n</a:t>
            </a:r>
            <a:r>
              <a:rPr sz="3200" spc="-10" dirty="0">
                <a:solidFill>
                  <a:srgbClr val="392FF6"/>
                </a:solidFill>
              </a:rPr>
              <a:t>t</a:t>
            </a:r>
            <a:r>
              <a:rPr sz="3200" spc="-25" dirty="0">
                <a:solidFill>
                  <a:srgbClr val="392FF6"/>
                </a:solidFill>
              </a:rPr>
              <a:t>e</a:t>
            </a:r>
            <a:r>
              <a:rPr sz="3200" spc="-10" dirty="0">
                <a:solidFill>
                  <a:srgbClr val="392FF6"/>
                </a:solidFill>
              </a:rPr>
              <a:t>r</a:t>
            </a:r>
            <a:r>
              <a:rPr sz="3200" spc="-30" dirty="0">
                <a:solidFill>
                  <a:srgbClr val="392FF6"/>
                </a:solidFill>
              </a:rPr>
              <a:t>p</a:t>
            </a:r>
            <a:r>
              <a:rPr sz="3200" spc="-10" dirty="0">
                <a:solidFill>
                  <a:srgbClr val="392FF6"/>
                </a:solidFill>
              </a:rPr>
              <a:t>r</a:t>
            </a:r>
            <a:r>
              <a:rPr sz="3200" spc="-25" dirty="0">
                <a:solidFill>
                  <a:srgbClr val="392FF6"/>
                </a:solidFill>
              </a:rPr>
              <a:t>e</a:t>
            </a:r>
            <a:r>
              <a:rPr sz="3200" spc="-20" dirty="0">
                <a:solidFill>
                  <a:srgbClr val="392FF6"/>
                </a:solidFill>
              </a:rPr>
              <a:t>t</a:t>
            </a:r>
            <a:r>
              <a:rPr sz="3200" dirty="0">
                <a:solidFill>
                  <a:srgbClr val="392FF6"/>
                </a:solidFill>
              </a:rPr>
              <a:t>in</a:t>
            </a:r>
            <a:r>
              <a:rPr sz="3200" spc="-25" dirty="0">
                <a:solidFill>
                  <a:srgbClr val="392FF6"/>
                </a:solidFill>
              </a:rPr>
              <a:t>g</a:t>
            </a:r>
            <a:r>
              <a:rPr sz="3200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92FF6"/>
                </a:solidFill>
              </a:rPr>
              <a:t>V</a:t>
            </a:r>
            <a:r>
              <a:rPr sz="3200" spc="-30" dirty="0">
                <a:solidFill>
                  <a:srgbClr val="392FF6"/>
                </a:solidFill>
              </a:rPr>
              <a:t>o</a:t>
            </a:r>
            <a:r>
              <a:rPr sz="3200" dirty="0">
                <a:solidFill>
                  <a:srgbClr val="392FF6"/>
                </a:solidFill>
              </a:rPr>
              <a:t>lu</a:t>
            </a:r>
            <a:r>
              <a:rPr sz="3200" spc="-30" dirty="0">
                <a:solidFill>
                  <a:srgbClr val="392FF6"/>
                </a:solidFill>
              </a:rPr>
              <a:t>mes</a:t>
            </a:r>
            <a:r>
              <a:rPr sz="3200" dirty="0">
                <a:solidFill>
                  <a:srgbClr val="392FF6"/>
                </a:solidFill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1905000"/>
            <a:ext cx="7848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58831"/>
            <a:ext cx="6430645" cy="89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007870" algn="l"/>
                <a:tab pos="2673350" algn="l"/>
                <a:tab pos="5233035" algn="l"/>
              </a:tabLst>
            </a:pPr>
            <a:r>
              <a:rPr sz="3200" b="1" spc="240" dirty="0">
                <a:solidFill>
                  <a:srgbClr val="0000FF"/>
                </a:solidFill>
                <a:latin typeface="Arial Black"/>
                <a:cs typeface="Arial Black"/>
              </a:rPr>
              <a:t>C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ause</a:t>
            </a:r>
            <a:r>
              <a:rPr sz="3200" b="1" spc="-20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0000FF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3200" b="1" spc="225" dirty="0">
                <a:solidFill>
                  <a:srgbClr val="0000FF"/>
                </a:solidFill>
                <a:latin typeface="Arial Black"/>
                <a:cs typeface="Arial Black"/>
              </a:rPr>
              <a:t>b</a:t>
            </a:r>
            <a:r>
              <a:rPr sz="3200" b="1" spc="245" dirty="0">
                <a:solidFill>
                  <a:srgbClr val="0000FF"/>
                </a:solidFill>
                <a:latin typeface="Arial Black"/>
                <a:cs typeface="Arial Black"/>
              </a:rPr>
              <a:t>n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spc="250" dirty="0">
                <a:solidFill>
                  <a:srgbClr val="0000FF"/>
                </a:solidFill>
                <a:latin typeface="Arial Black"/>
                <a:cs typeface="Arial Black"/>
              </a:rPr>
              <a:t>r</a:t>
            </a:r>
            <a:r>
              <a:rPr sz="3200" b="1" spc="265" dirty="0">
                <a:solidFill>
                  <a:srgbClr val="0000FF"/>
                </a:solidFill>
                <a:latin typeface="Arial Black"/>
                <a:cs typeface="Arial Black"/>
              </a:rPr>
              <a:t>m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3200" b="1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200" b="1" spc="235" dirty="0">
                <a:solidFill>
                  <a:srgbClr val="0000FF"/>
                </a:solidFill>
                <a:latin typeface="Arial Black"/>
                <a:cs typeface="Arial Black"/>
              </a:rPr>
              <a:t>Lun</a:t>
            </a:r>
            <a:r>
              <a:rPr sz="3200" b="1" spc="-25" dirty="0">
                <a:solidFill>
                  <a:srgbClr val="0000FF"/>
                </a:solidFill>
                <a:latin typeface="Arial Black"/>
                <a:cs typeface="Arial Black"/>
              </a:rPr>
              <a:t>g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u="heavy" spc="240" dirty="0">
                <a:solidFill>
                  <a:srgbClr val="0000FF"/>
                </a:solidFill>
                <a:latin typeface="Arial Black"/>
                <a:cs typeface="Arial Black"/>
              </a:rPr>
              <a:t>V</a:t>
            </a:r>
            <a:r>
              <a:rPr sz="3200" b="1" u="heavy" spc="235" dirty="0">
                <a:solidFill>
                  <a:srgbClr val="0000FF"/>
                </a:solidFill>
                <a:latin typeface="Arial Black"/>
                <a:cs typeface="Arial Black"/>
              </a:rPr>
              <a:t>o</a:t>
            </a:r>
            <a:r>
              <a:rPr sz="3200" b="1" u="heavy" spc="260" dirty="0">
                <a:solidFill>
                  <a:srgbClr val="0000FF"/>
                </a:solidFill>
                <a:latin typeface="Arial Black"/>
                <a:cs typeface="Arial Black"/>
              </a:rPr>
              <a:t>l</a:t>
            </a:r>
            <a:r>
              <a:rPr sz="3200" b="1" u="heavy" spc="235" dirty="0">
                <a:solidFill>
                  <a:srgbClr val="0000FF"/>
                </a:solidFill>
                <a:latin typeface="Arial Black"/>
                <a:cs typeface="Arial Black"/>
              </a:rPr>
              <a:t>u</a:t>
            </a:r>
            <a:r>
              <a:rPr sz="3200" b="1" u="heavy" spc="265" dirty="0">
                <a:solidFill>
                  <a:srgbClr val="0000FF"/>
                </a:solidFill>
                <a:latin typeface="Arial Black"/>
                <a:cs typeface="Arial Black"/>
              </a:rPr>
              <a:t>m</a:t>
            </a:r>
            <a:r>
              <a:rPr sz="3200" b="1" u="heavy" spc="235" dirty="0">
                <a:solidFill>
                  <a:srgbClr val="0000FF"/>
                </a:solidFill>
                <a:latin typeface="Arial Black"/>
                <a:cs typeface="Arial Black"/>
              </a:rPr>
              <a:t>e</a:t>
            </a:r>
            <a:r>
              <a:rPr sz="3200" b="1" u="heavy" spc="-20" dirty="0">
                <a:solidFill>
                  <a:srgbClr val="0000FF"/>
                </a:solidFill>
                <a:latin typeface="Arial Black"/>
                <a:cs typeface="Arial Black"/>
              </a:rPr>
              <a:t>s</a:t>
            </a:r>
            <a:r>
              <a:rPr sz="3200" b="1" u="heavy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010941"/>
            <a:ext cx="7677150" cy="280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70000"/>
              <a:buFont typeface="OpenSymbol"/>
              <a:buChar char="•"/>
              <a:tabLst>
                <a:tab pos="355600" algn="l"/>
              </a:tabLst>
            </a:pP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ed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ce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500" b="1" i="1" spc="6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7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ct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v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ct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intra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ul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lm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30"/>
              </a:spcBef>
              <a:buClr>
                <a:srgbClr val="CCCC98"/>
              </a:buClr>
              <a:buSzPct val="70000"/>
              <a:buFont typeface="OpenSymbol"/>
              <a:buChar char="•"/>
              <a:tabLst>
                <a:tab pos="355600" algn="l"/>
              </a:tabLst>
            </a:pP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se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500" b="1" i="1" spc="6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T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L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7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5" dirty="0">
                <a:latin typeface="Arial"/>
                <a:cs typeface="Arial"/>
              </a:rPr>
              <a:t>OP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sp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ma</a:t>
            </a:r>
            <a:endParaRPr sz="2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08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3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entl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uri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g/re</a:t>
            </a:r>
            <a:r>
              <a:rPr sz="2200" dirty="0">
                <a:latin typeface="Arial"/>
                <a:cs typeface="Arial"/>
              </a:rPr>
              <a:t>co</a:t>
            </a:r>
            <a:r>
              <a:rPr sz="2200" spc="-15" dirty="0">
                <a:latin typeface="Arial"/>
                <a:cs typeface="Arial"/>
              </a:rPr>
              <a:t>v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om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hma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x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er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975"/>
              </a:lnSpc>
              <a:spcBef>
                <a:spcPts val="1220"/>
              </a:spcBef>
              <a:buClr>
                <a:srgbClr val="CCCC98"/>
              </a:buClr>
              <a:buSzPct val="70000"/>
              <a:buFont typeface="OpenSymbol"/>
              <a:buChar char="•"/>
              <a:tabLst>
                <a:tab pos="355600" algn="l"/>
              </a:tabLst>
            </a:pP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I</a:t>
            </a:r>
            <a:r>
              <a:rPr sz="2500" b="1" i="1" spc="-30" dirty="0">
                <a:solidFill>
                  <a:srgbClr val="CC9800"/>
                </a:solidFill>
                <a:latin typeface="Arial"/>
                <a:cs typeface="Arial"/>
              </a:rPr>
              <a:t>n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cre</a:t>
            </a:r>
            <a:r>
              <a:rPr sz="2500" b="1" i="1" spc="5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500" b="1" i="1" spc="-5" dirty="0">
                <a:solidFill>
                  <a:srgbClr val="CC9800"/>
                </a:solidFill>
                <a:latin typeface="Arial"/>
                <a:cs typeface="Arial"/>
              </a:rPr>
              <a:t>se</a:t>
            </a:r>
            <a:r>
              <a:rPr sz="25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500" b="1" i="1" spc="65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5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500" b="1" i="1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40" y="4915655"/>
            <a:ext cx="23279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25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ys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d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se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8007" y="4995836"/>
            <a:ext cx="16249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air</a:t>
            </a:r>
            <a:r>
              <a:rPr sz="2200" dirty="0">
                <a:latin typeface="Arial"/>
                <a:cs typeface="Arial"/>
              </a:rPr>
              <a:t>-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ra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-5" dirty="0">
                <a:latin typeface="Arial"/>
                <a:cs typeface="Arial"/>
              </a:rPr>
              <a:t>pi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40" y="5388092"/>
            <a:ext cx="620903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esp</a:t>
            </a:r>
            <a:r>
              <a:rPr sz="2200" spc="-5" dirty="0">
                <a:latin typeface="Arial"/>
                <a:cs typeface="Arial"/>
              </a:rPr>
              <a:t>ira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mu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spc="5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ne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xt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ap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lm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66" y="2069099"/>
            <a:ext cx="228981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210"/>
              </a:lnSpc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i="1" spc="-20" dirty="0">
                <a:solidFill>
                  <a:srgbClr val="CC9800"/>
                </a:solidFill>
                <a:latin typeface="Arial"/>
                <a:cs typeface="Arial"/>
              </a:rPr>
              <a:t>a</a:t>
            </a:r>
            <a:r>
              <a:rPr sz="2700" b="1" i="1" spc="-5" dirty="0">
                <a:solidFill>
                  <a:srgbClr val="CC9800"/>
                </a:solidFill>
                <a:latin typeface="Arial"/>
                <a:cs typeface="Arial"/>
              </a:rPr>
              <a:t>ise</a:t>
            </a:r>
            <a:r>
              <a:rPr sz="27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i="1" spc="7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i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i="1" dirty="0">
                <a:solidFill>
                  <a:srgbClr val="CC9800"/>
                </a:solidFill>
                <a:latin typeface="Arial"/>
                <a:cs typeface="Arial"/>
              </a:rPr>
              <a:t>C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6" y="2625843"/>
            <a:ext cx="3746500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35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.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se</a:t>
            </a:r>
            <a:r>
              <a:rPr sz="2200" spc="-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3210"/>
              </a:lnSpc>
              <a:spcBef>
                <a:spcPts val="2300"/>
              </a:spcBef>
              <a:buClr>
                <a:srgbClr val="CCCC98"/>
              </a:buClr>
              <a:buSzPct val="70370"/>
              <a:buFont typeface="OpenSymbol"/>
              <a:buChar char="•"/>
              <a:tabLst>
                <a:tab pos="355600" algn="l"/>
              </a:tabLst>
            </a:pPr>
            <a:r>
              <a:rPr sz="2700" b="1" i="1" spc="-10" dirty="0">
                <a:solidFill>
                  <a:srgbClr val="CC9800"/>
                </a:solidFill>
                <a:latin typeface="Arial"/>
                <a:cs typeface="Arial"/>
              </a:rPr>
              <a:t>R</a:t>
            </a:r>
            <a:r>
              <a:rPr sz="2700" b="1" i="1" spc="-20" dirty="0">
                <a:solidFill>
                  <a:srgbClr val="CC9800"/>
                </a:solidFill>
                <a:latin typeface="Arial"/>
                <a:cs typeface="Arial"/>
              </a:rPr>
              <a:t>e</a:t>
            </a:r>
            <a:r>
              <a:rPr sz="2700" b="1" i="1" spc="-35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i="1" spc="-25" dirty="0">
                <a:solidFill>
                  <a:srgbClr val="CC9800"/>
                </a:solidFill>
                <a:latin typeface="Arial"/>
                <a:cs typeface="Arial"/>
              </a:rPr>
              <a:t>u</a:t>
            </a:r>
            <a:r>
              <a:rPr sz="2700" b="1" i="1" spc="-5" dirty="0">
                <a:solidFill>
                  <a:srgbClr val="CC9800"/>
                </a:solidFill>
                <a:latin typeface="Arial"/>
                <a:cs typeface="Arial"/>
              </a:rPr>
              <a:t>ce</a:t>
            </a:r>
            <a:r>
              <a:rPr sz="2700" b="1" i="1" dirty="0">
                <a:solidFill>
                  <a:srgbClr val="CC9800"/>
                </a:solidFill>
                <a:latin typeface="Arial"/>
                <a:cs typeface="Arial"/>
              </a:rPr>
              <a:t>d</a:t>
            </a:r>
            <a:r>
              <a:rPr sz="2700" b="1" i="1" spc="70" dirty="0">
                <a:solidFill>
                  <a:srgbClr val="CC9800"/>
                </a:solidFill>
                <a:latin typeface="Times New Roman"/>
                <a:cs typeface="Times New Roman"/>
              </a:rPr>
              <a:t> </a:t>
            </a:r>
            <a:r>
              <a:rPr sz="2700" b="1" i="1" spc="-35" dirty="0">
                <a:solidFill>
                  <a:srgbClr val="CC9800"/>
                </a:solidFill>
                <a:latin typeface="Arial"/>
                <a:cs typeface="Arial"/>
              </a:rPr>
              <a:t>F</a:t>
            </a:r>
            <a:r>
              <a:rPr sz="2700" b="1" i="1" spc="-5" dirty="0">
                <a:solidFill>
                  <a:srgbClr val="CC9800"/>
                </a:solidFill>
                <a:latin typeface="Arial"/>
                <a:cs typeface="Arial"/>
              </a:rPr>
              <a:t>RC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666" y="3888224"/>
            <a:ext cx="2875280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20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b</a:t>
            </a:r>
            <a:r>
              <a:rPr sz="2200" spc="-5" dirty="0">
                <a:latin typeface="Arial"/>
                <a:cs typeface="Arial"/>
              </a:rPr>
              <a:t>ro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di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ase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87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2200" spc="-35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b</a:t>
            </a:r>
            <a:r>
              <a:rPr sz="2200" dirty="0">
                <a:latin typeface="Arial"/>
                <a:cs typeface="Arial"/>
              </a:rPr>
              <a:t>esi</a:t>
            </a:r>
            <a:r>
              <a:rPr sz="2200" spc="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4807" y="3968405"/>
            <a:ext cx="20593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intrap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4807" y="4541176"/>
            <a:ext cx="21348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(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xt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ap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ar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057" rIns="0" bIns="0" rtlCol="0">
            <a:spAutoFit/>
          </a:bodyPr>
          <a:lstStyle/>
          <a:p>
            <a:pPr marL="3415029">
              <a:lnSpc>
                <a:spcPct val="100000"/>
              </a:lnSpc>
            </a:pPr>
            <a:r>
              <a:rPr spc="-35" dirty="0"/>
              <a:t>DLC</a:t>
            </a:r>
            <a:r>
              <a:rPr spc="-25" dirty="0"/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0866" y="1854338"/>
            <a:ext cx="8159750" cy="331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912122"/>
                </a:solidFill>
                <a:latin typeface="Comic Sans MS"/>
                <a:cs typeface="Comic Sans MS"/>
              </a:rPr>
              <a:t>-</a:t>
            </a:r>
            <a:r>
              <a:rPr sz="2800" spc="140" dirty="0">
                <a:solidFill>
                  <a:srgbClr val="912122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Def</a:t>
            </a:r>
            <a:r>
              <a:rPr sz="2800" b="1" spc="-10" dirty="0">
                <a:solidFill>
                  <a:srgbClr val="392FF6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392FF6"/>
                </a:solidFill>
                <a:latin typeface="Arial"/>
                <a:cs typeface="Arial"/>
              </a:rPr>
              <a:t>ne</a:t>
            </a:r>
            <a:r>
              <a:rPr sz="2800" b="1" spc="-20" dirty="0">
                <a:solidFill>
                  <a:srgbClr val="392FF6"/>
                </a:solidFill>
                <a:latin typeface="Arial"/>
                <a:cs typeface="Arial"/>
              </a:rPr>
              <a:t>d</a:t>
            </a:r>
            <a:r>
              <a:rPr sz="2800" b="1" spc="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s</a:t>
            </a:r>
            <a:r>
              <a:rPr sz="2800" b="1" spc="-13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5750" marR="5080" indent="-273050">
              <a:lnSpc>
                <a:spcPct val="140000"/>
              </a:lnSpc>
              <a:spcBef>
                <a:spcPts val="49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ff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Hb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x.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pl</a:t>
            </a:r>
            <a:r>
              <a:rPr sz="2000" spc="5" dirty="0">
                <a:latin typeface="Arial"/>
                <a:cs typeface="Arial"/>
              </a:rPr>
              <a:t>as</a:t>
            </a:r>
            <a:r>
              <a:rPr sz="2000" dirty="0">
                <a:latin typeface="Arial"/>
                <a:cs typeface="Arial"/>
              </a:rPr>
              <a:t>ma</a:t>
            </a:r>
            <a:endParaRPr sz="20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6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≈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6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≈</a:t>
            </a: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Pt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ns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ho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cs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500"/>
              </a:spcBef>
              <a:buClr>
                <a:srgbClr val="CCCC98"/>
              </a:buClr>
              <a:buSzPct val="70000"/>
              <a:buFont typeface="OpenSymbol"/>
              <a:buChar char="•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000" b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2281" y="5165008"/>
            <a:ext cx="9512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3697" y="5165008"/>
            <a:ext cx="215900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7480">
              <a:lnSpc>
                <a:spcPct val="120800"/>
              </a:lnSpc>
            </a:pPr>
            <a:r>
              <a:rPr sz="2000" u="heavy" dirty="0">
                <a:latin typeface="Arial"/>
                <a:cs typeface="Arial"/>
              </a:rPr>
              <a:t>C</a:t>
            </a:r>
            <a:r>
              <a:rPr sz="2000" u="heavy" spc="-20" dirty="0">
                <a:latin typeface="Arial"/>
                <a:cs typeface="Arial"/>
              </a:rPr>
              <a:t>O</a:t>
            </a:r>
            <a:r>
              <a:rPr sz="2000" u="heavy" spc="-15" dirty="0">
                <a:latin typeface="Arial"/>
                <a:cs typeface="Arial"/>
              </a:rPr>
              <a:t> </a:t>
            </a:r>
            <a:r>
              <a:rPr sz="2000" u="heavy" dirty="0">
                <a:latin typeface="Arial"/>
                <a:cs typeface="Arial"/>
              </a:rPr>
              <a:t>m</a:t>
            </a:r>
            <a:r>
              <a:rPr sz="2000" u="heavy" spc="-5" dirty="0">
                <a:latin typeface="Arial"/>
                <a:cs typeface="Arial"/>
              </a:rPr>
              <a:t>l</a:t>
            </a:r>
            <a:r>
              <a:rPr sz="2000" u="heavy" spc="-10" dirty="0">
                <a:latin typeface="Arial"/>
                <a:cs typeface="Arial"/>
              </a:rPr>
              <a:t>/</a:t>
            </a:r>
            <a:r>
              <a:rPr sz="2000" u="heavy" dirty="0">
                <a:latin typeface="Arial"/>
                <a:cs typeface="Arial"/>
              </a:rPr>
              <a:t>m</a:t>
            </a:r>
            <a:r>
              <a:rPr sz="2000" u="heavy" spc="-5" dirty="0">
                <a:latin typeface="Arial"/>
                <a:cs typeface="Arial"/>
              </a:rPr>
              <a:t>in</a:t>
            </a:r>
            <a:r>
              <a:rPr sz="2000" u="heavy" spc="-10" dirty="0">
                <a:latin typeface="Arial"/>
                <a:cs typeface="Arial"/>
              </a:rPr>
              <a:t>/m</a:t>
            </a:r>
            <a:r>
              <a:rPr sz="2000" u="heavy" dirty="0">
                <a:latin typeface="Arial"/>
                <a:cs typeface="Arial"/>
              </a:rPr>
              <a:t>m</a:t>
            </a:r>
            <a:r>
              <a:rPr sz="2000" u="heavy" spc="5" dirty="0">
                <a:latin typeface="Arial"/>
                <a:cs typeface="Arial"/>
              </a:rPr>
              <a:t>h</a:t>
            </a:r>
            <a:r>
              <a:rPr sz="2000" u="heavy" dirty="0">
                <a:latin typeface="Arial"/>
                <a:cs typeface="Arial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PA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866" y="5932311"/>
            <a:ext cx="81521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5317" baseline="15669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r>
              <a:rPr sz="2925" spc="-450" baseline="15669" dirty="0">
                <a:solidFill>
                  <a:srgbClr val="CCCC98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N</a:t>
            </a:r>
            <a:r>
              <a:rPr sz="2800" b="1" spc="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ran</a:t>
            </a:r>
            <a:r>
              <a:rPr sz="2800" b="1" spc="-35" dirty="0">
                <a:solidFill>
                  <a:srgbClr val="392FF6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e</a:t>
            </a:r>
            <a:r>
              <a:rPr sz="2800" b="1" spc="-13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ml</a:t>
            </a:r>
            <a:r>
              <a:rPr sz="2000" spc="-20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./</a:t>
            </a:r>
            <a:r>
              <a:rPr sz="2000" dirty="0">
                <a:latin typeface="Arial"/>
                <a:cs typeface="Arial"/>
              </a:rPr>
              <a:t>mm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>
                <a:latin typeface="OpenSymbol"/>
                <a:cs typeface="OpenSymbol"/>
              </a:rPr>
              <a:t></a:t>
            </a:r>
            <a:r>
              <a:rPr sz="2000" spc="6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80</a:t>
            </a:r>
            <a:r>
              <a:rPr sz="2400" smtClean="0">
                <a:latin typeface="Arial"/>
                <a:cs typeface="Arial"/>
              </a:rPr>
              <a:t>-1</a:t>
            </a:r>
            <a:r>
              <a:rPr sz="2400" spc="-10" smtClean="0">
                <a:latin typeface="Arial"/>
                <a:cs typeface="Arial"/>
              </a:rPr>
              <a:t>20</a:t>
            </a:r>
            <a:r>
              <a:rPr sz="2400">
                <a:latin typeface="Arial"/>
                <a:cs typeface="Arial"/>
              </a:rPr>
              <a:t>%</a:t>
            </a:r>
            <a:r>
              <a:rPr sz="2400" spc="70">
                <a:latin typeface="Times New Roman"/>
                <a:cs typeface="Times New Roman"/>
              </a:rPr>
              <a:t> </a:t>
            </a:r>
            <a:r>
              <a:rPr lang="en-US" sz="2400" spc="70" dirty="0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of</a:t>
            </a:r>
            <a:r>
              <a:rPr lang="en-US" sz="2400" spc="-10" dirty="0" smtClean="0">
                <a:latin typeface="Arial"/>
                <a:cs typeface="Arial"/>
              </a:rPr>
              <a:t> predicted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eport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8915400" cy="633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rintout_spirometry"/>
          <p:cNvPicPr>
            <a:picLocks noChangeAspect="1" noChangeArrowheads="1"/>
          </p:cNvPicPr>
          <p:nvPr/>
        </p:nvPicPr>
        <p:blipFill>
          <a:blip r:embed="rId2"/>
          <a:srcRect l="-508" t="4597" b="11494"/>
          <a:stretch>
            <a:fillRect/>
          </a:stretch>
        </p:blipFill>
        <p:spPr bwMode="auto">
          <a:xfrm>
            <a:off x="0" y="112713"/>
            <a:ext cx="9144000" cy="674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rintout_spirometry"/>
          <p:cNvPicPr>
            <a:picLocks noChangeAspect="1" noChangeArrowheads="1"/>
          </p:cNvPicPr>
          <p:nvPr/>
        </p:nvPicPr>
        <p:blipFill>
          <a:blip r:embed="rId2"/>
          <a:srcRect l="2842" t="48694" r="49416" b="11494"/>
          <a:stretch>
            <a:fillRect/>
          </a:stretch>
        </p:blipFill>
        <p:spPr bwMode="auto">
          <a:xfrm>
            <a:off x="168729" y="176463"/>
            <a:ext cx="8594271" cy="63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نتيجة بحث الصور عن ‪copd spirometry exa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304800"/>
            <a:ext cx="8661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0071" y="1049054"/>
            <a:ext cx="59607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1985" algn="l"/>
              </a:tabLst>
            </a:pP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P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lm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onar</a:t>
            </a:r>
            <a:r>
              <a:rPr sz="3600" b="1" spc="-25" dirty="0">
                <a:solidFill>
                  <a:srgbClr val="98000E"/>
                </a:solidFill>
                <a:latin typeface="Arial Black"/>
                <a:cs typeface="Arial Black"/>
              </a:rPr>
              <a:t>y</a:t>
            </a:r>
            <a:r>
              <a:rPr sz="3600" b="1" dirty="0">
                <a:solidFill>
                  <a:srgbClr val="98000E"/>
                </a:solidFill>
                <a:latin typeface="Times New Roman"/>
                <a:cs typeface="Times New Roman"/>
              </a:rPr>
              <a:t>	</a:t>
            </a:r>
            <a:r>
              <a:rPr sz="3600" b="1" spc="280" dirty="0">
                <a:solidFill>
                  <a:srgbClr val="98000E"/>
                </a:solidFill>
                <a:latin typeface="Arial Black"/>
                <a:cs typeface="Arial Black"/>
              </a:rPr>
              <a:t>F</a:t>
            </a:r>
            <a:r>
              <a:rPr sz="3600" b="1" spc="254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spc="280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spc="254" dirty="0">
                <a:solidFill>
                  <a:srgbClr val="98000E"/>
                </a:solidFill>
                <a:latin typeface="Arial Black"/>
                <a:cs typeface="Arial Black"/>
              </a:rPr>
              <a:t>c</a:t>
            </a:r>
            <a:r>
              <a:rPr sz="3600" b="1" spc="27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on</a:t>
            </a:r>
            <a:r>
              <a:rPr sz="3600" b="1" spc="-25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1899916"/>
            <a:ext cx="8186420" cy="4271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s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p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i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ra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i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  <a:p>
            <a:pPr marL="361950" marR="921385" indent="-273050">
              <a:lnSpc>
                <a:spcPts val="3110"/>
              </a:lnSpc>
              <a:spcBef>
                <a:spcPts val="600"/>
              </a:spcBef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spc="-25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ti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ze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xc</a:t>
            </a:r>
            <a:r>
              <a:rPr sz="2600" dirty="0">
                <a:latin typeface="Constantia"/>
                <a:cs typeface="Constantia"/>
              </a:rPr>
              <a:t>ha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ere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No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m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al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L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un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g</a:t>
            </a:r>
            <a:r>
              <a:rPr sz="3600" b="1" spc="-9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F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un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c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t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i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  <a:p>
            <a:pPr marL="361950" marR="5080" indent="-273050">
              <a:lnSpc>
                <a:spcPct val="99900"/>
              </a:lnSpc>
              <a:spcBef>
                <a:spcPts val="480"/>
              </a:spcBef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spc="-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lun</a:t>
            </a:r>
            <a:r>
              <a:rPr sz="2600" spc="-1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re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rter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b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h</a:t>
            </a:r>
            <a:r>
              <a:rPr sz="2600" spc="-15" dirty="0">
                <a:latin typeface="Constantia"/>
                <a:cs typeface="Constantia"/>
              </a:rPr>
              <a:t>y</a:t>
            </a:r>
            <a:r>
              <a:rPr sz="2600" spc="-10" dirty="0">
                <a:latin typeface="Constantia"/>
                <a:cs typeface="Constantia"/>
              </a:rPr>
              <a:t>si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ta</a:t>
            </a:r>
            <a:r>
              <a:rPr sz="2600" spc="-5" dirty="0">
                <a:latin typeface="Constantia"/>
                <a:cs typeface="Constantia"/>
              </a:rPr>
              <a:t>nc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s.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ff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tra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bl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ssi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ri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271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نتيجة بحث الصور عن ‪copd spirometry exa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28600"/>
            <a:ext cx="91201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نتيجة بحث الصور عن ‪spirometry results obstructive vs restrictiv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28600"/>
            <a:ext cx="85471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Image result for many thanks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6675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556" y="605785"/>
            <a:ext cx="8033384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T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h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8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a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8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3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c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mp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nt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s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dirty="0">
                <a:solidFill>
                  <a:srgbClr val="326565"/>
                </a:solidFill>
                <a:latin typeface="Calibri"/>
                <a:cs typeface="Calibri"/>
              </a:rPr>
              <a:t>f</a:t>
            </a:r>
            <a:r>
              <a:rPr sz="3600" b="1" spc="-9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p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u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l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m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na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600" b="1" spc="-20" dirty="0">
                <a:solidFill>
                  <a:srgbClr val="326565"/>
                </a:solidFill>
                <a:latin typeface="Calibri"/>
                <a:cs typeface="Calibri"/>
              </a:rPr>
              <a:t>y</a:t>
            </a:r>
            <a:r>
              <a:rPr sz="36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g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s</a:t>
            </a:r>
            <a:r>
              <a:rPr sz="3600" b="1" spc="-1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e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x</a:t>
            </a:r>
            <a:r>
              <a:rPr sz="3600" b="1" spc="5" dirty="0">
                <a:solidFill>
                  <a:srgbClr val="326565"/>
                </a:solidFill>
                <a:latin typeface="Calibri"/>
                <a:cs typeface="Calibri"/>
              </a:rPr>
              <a:t>c</a:t>
            </a:r>
            <a:r>
              <a:rPr sz="3600" b="1" spc="-25" dirty="0">
                <a:solidFill>
                  <a:srgbClr val="326565"/>
                </a:solidFill>
                <a:latin typeface="Calibri"/>
                <a:cs typeface="Calibri"/>
              </a:rPr>
              <a:t>h</a:t>
            </a:r>
            <a:r>
              <a:rPr sz="3600" b="1" spc="-30" dirty="0">
                <a:solidFill>
                  <a:srgbClr val="326565"/>
                </a:solidFill>
                <a:latin typeface="Calibri"/>
                <a:cs typeface="Calibri"/>
              </a:rPr>
              <a:t>a</a:t>
            </a:r>
            <a:r>
              <a:rPr sz="3600" b="1" spc="-15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r>
              <a:rPr sz="3600" b="1" spc="-10" dirty="0">
                <a:solidFill>
                  <a:srgbClr val="326565"/>
                </a:solidFill>
                <a:latin typeface="Calibri"/>
                <a:cs typeface="Calibri"/>
              </a:rPr>
              <a:t>g</a:t>
            </a:r>
            <a:r>
              <a:rPr sz="3600" b="1" spc="-5" dirty="0">
                <a:solidFill>
                  <a:srgbClr val="326565"/>
                </a:solidFill>
                <a:latin typeface="Calibri"/>
                <a:cs typeface="Calibri"/>
              </a:rPr>
              <a:t>e: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66" y="1937829"/>
            <a:ext cx="7966075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685">
              <a:lnSpc>
                <a:spcPts val="2650"/>
              </a:lnSpc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6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entil</a:t>
            </a:r>
            <a:r>
              <a:rPr sz="26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ati</a:t>
            </a:r>
            <a:r>
              <a:rPr sz="2600" b="1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600" b="1" i="1" spc="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te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ea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</a:t>
            </a:r>
            <a:r>
              <a:rPr sz="2600" spc="-15" dirty="0">
                <a:latin typeface="Constantia"/>
                <a:cs typeface="Constantia"/>
              </a:rPr>
              <a:t>4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/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)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rf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spc="-10" dirty="0">
                <a:latin typeface="Constantia"/>
                <a:cs typeface="Constantia"/>
              </a:rPr>
              <a:t>i.</a:t>
            </a:r>
            <a:endParaRPr sz="2600">
              <a:latin typeface="Constantia"/>
              <a:cs typeface="Constantia"/>
            </a:endParaRPr>
          </a:p>
          <a:p>
            <a:pPr marL="285750" marR="683260" indent="-273685">
              <a:lnSpc>
                <a:spcPts val="265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Perfusion:</a:t>
            </a:r>
            <a:r>
              <a:rPr sz="2600" b="1" i="1" spc="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ug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=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/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66" y="4623881"/>
            <a:ext cx="8373109" cy="1731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685">
              <a:lnSpc>
                <a:spcPts val="2650"/>
              </a:lnSpc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Diffusion: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ap.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me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.</a:t>
            </a:r>
            <a:r>
              <a:rPr sz="2600" spc="-10" dirty="0">
                <a:latin typeface="Constantia"/>
                <a:cs typeface="Constanti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tra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&amp;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a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b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rm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t.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>
                <a:latin typeface="Constantia"/>
                <a:cs typeface="Constantia"/>
              </a:rPr>
              <a:t>=</a:t>
            </a:r>
            <a:r>
              <a:rPr sz="2600" spc="-10">
                <a:latin typeface="Times New Roman"/>
                <a:cs typeface="Times New Roman"/>
              </a:rPr>
              <a:t> </a:t>
            </a:r>
            <a:endParaRPr lang="en-US" sz="2600" spc="-10" dirty="0" smtClean="0">
              <a:latin typeface="Times New Roman"/>
              <a:cs typeface="Times New Roman"/>
            </a:endParaRPr>
          </a:p>
          <a:p>
            <a:pPr marL="285750" marR="5080" indent="-273685">
              <a:lnSpc>
                <a:spcPts val="2650"/>
              </a:lnSpc>
            </a:pPr>
            <a:endParaRPr lang="en-US" sz="2600" b="1" spc="-10" dirty="0" smtClean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285750" marR="5080" indent="-273685">
              <a:lnSpc>
                <a:spcPts val="2650"/>
              </a:lnSpc>
            </a:pPr>
            <a:r>
              <a:rPr lang="en-US" sz="2600" b="1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   </a:t>
            </a:r>
            <a:r>
              <a:rPr sz="3200" b="1" spc="-25" smtClean="0">
                <a:solidFill>
                  <a:srgbClr val="00B050"/>
                </a:solidFill>
                <a:latin typeface="Constantia"/>
                <a:cs typeface="Constantia"/>
              </a:rPr>
              <a:t>D</a:t>
            </a:r>
            <a:r>
              <a:rPr sz="3200" b="1" spc="-5" smtClean="0">
                <a:solidFill>
                  <a:srgbClr val="00B050"/>
                </a:solidFill>
                <a:latin typeface="Constantia"/>
                <a:cs typeface="Constantia"/>
              </a:rPr>
              <a:t>LC</a:t>
            </a:r>
            <a:r>
              <a:rPr sz="3200" b="1" smtClean="0">
                <a:solidFill>
                  <a:srgbClr val="00B050"/>
                </a:solidFill>
                <a:latin typeface="Constantia"/>
                <a:cs typeface="Constantia"/>
              </a:rPr>
              <a:t>O</a:t>
            </a:r>
            <a:r>
              <a:rPr sz="3200" b="1" spc="5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B050"/>
                </a:solidFill>
                <a:latin typeface="Constantia"/>
                <a:cs typeface="Constantia"/>
              </a:rPr>
              <a:t>2</a:t>
            </a:r>
            <a:r>
              <a:rPr sz="3200" b="1" spc="-15" dirty="0">
                <a:solidFill>
                  <a:srgbClr val="00B050"/>
                </a:solidFill>
                <a:latin typeface="Constantia"/>
                <a:cs typeface="Constantia"/>
              </a:rPr>
              <a:t>0</a:t>
            </a:r>
            <a:r>
              <a:rPr sz="3200" b="1" spc="-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onstantia"/>
                <a:cs typeface="Constantia"/>
              </a:rPr>
              <a:t>ml</a:t>
            </a:r>
            <a:r>
              <a:rPr sz="3200" b="1" spc="-15" dirty="0">
                <a:solidFill>
                  <a:srgbClr val="00B050"/>
                </a:solidFill>
                <a:latin typeface="Constantia"/>
                <a:cs typeface="Constantia"/>
              </a:rPr>
              <a:t>/</a:t>
            </a:r>
            <a:r>
              <a:rPr sz="3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onstantia"/>
                <a:cs typeface="Constantia"/>
              </a:rPr>
              <a:t>m</a:t>
            </a:r>
            <a:r>
              <a:rPr sz="3200" b="1" dirty="0">
                <a:solidFill>
                  <a:srgbClr val="00B050"/>
                </a:solidFill>
                <a:latin typeface="Constantia"/>
                <a:cs typeface="Constantia"/>
              </a:rPr>
              <a:t>m</a:t>
            </a:r>
            <a:r>
              <a:rPr sz="3200" b="1" spc="-25" dirty="0">
                <a:solidFill>
                  <a:srgbClr val="00B050"/>
                </a:solidFill>
                <a:latin typeface="Constantia"/>
                <a:cs typeface="Constantia"/>
              </a:rPr>
              <a:t>H</a:t>
            </a:r>
            <a:r>
              <a:rPr sz="3200" b="1" spc="-10" dirty="0">
                <a:solidFill>
                  <a:srgbClr val="00B050"/>
                </a:solidFill>
                <a:latin typeface="Constantia"/>
                <a:cs typeface="Constantia"/>
              </a:rPr>
              <a:t>g</a:t>
            </a:r>
            <a:r>
              <a:rPr sz="3200" b="1" spc="-25" dirty="0">
                <a:solidFill>
                  <a:srgbClr val="00B050"/>
                </a:solidFill>
                <a:latin typeface="Constantia"/>
                <a:cs typeface="Constantia"/>
              </a:rPr>
              <a:t>/</a:t>
            </a:r>
            <a:r>
              <a:rPr sz="3200" b="1" dirty="0">
                <a:solidFill>
                  <a:srgbClr val="00B050"/>
                </a:solidFill>
                <a:latin typeface="Constantia"/>
                <a:cs typeface="Constantia"/>
              </a:rPr>
              <a:t>m</a:t>
            </a:r>
            <a:r>
              <a:rPr sz="3200" b="1" spc="-10" dirty="0">
                <a:solidFill>
                  <a:srgbClr val="00B050"/>
                </a:solidFill>
                <a:latin typeface="Constantia"/>
                <a:cs typeface="Constantia"/>
              </a:rPr>
              <a:t>i</a:t>
            </a:r>
            <a:r>
              <a:rPr sz="3200" b="1" spc="-5" dirty="0">
                <a:solidFill>
                  <a:srgbClr val="00B050"/>
                </a:solidFill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0131" y="3989945"/>
            <a:ext cx="18161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8105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V</a:t>
            </a:r>
            <a:r>
              <a:rPr sz="2800" b="1" spc="-10" dirty="0">
                <a:latin typeface="Times New Roman"/>
                <a:cs typeface="Times New Roman"/>
              </a:rPr>
              <a:t>/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Q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Times New Roman"/>
                <a:cs typeface="Times New Roman"/>
              </a:rPr>
              <a:t>4/</a:t>
            </a:r>
            <a:r>
              <a:rPr sz="2800" b="1" dirty="0"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5844" y="3989945"/>
            <a:ext cx="74676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30" baseline="-1984" dirty="0">
                <a:latin typeface="Times New Roman"/>
                <a:cs typeface="Times New Roman"/>
              </a:rPr>
              <a:t>=</a:t>
            </a:r>
            <a:r>
              <a:rPr sz="4200" b="1" spc="-179" baseline="-198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0.8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1855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Me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c</a:t>
            </a: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n</a:t>
            </a:r>
            <a:r>
              <a:rPr sz="3200" u="heavy" dirty="0">
                <a:solidFill>
                  <a:srgbClr val="326565"/>
                </a:solidFill>
                <a:latin typeface="Arial Black"/>
                <a:cs typeface="Arial Black"/>
              </a:rPr>
              <a:t>ic</a:t>
            </a:r>
            <a:r>
              <a:rPr sz="3200" u="heavy" spc="-20" dirty="0">
                <a:solidFill>
                  <a:srgbClr val="326565"/>
                </a:solidFill>
                <a:latin typeface="Arial Black"/>
                <a:cs typeface="Arial Black"/>
              </a:rPr>
              <a:t>s</a:t>
            </a:r>
            <a:r>
              <a:rPr sz="3200" u="heavy" spc="-5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200" u="heavy" dirty="0">
                <a:solidFill>
                  <a:srgbClr val="326565"/>
                </a:solidFill>
                <a:latin typeface="Arial Black"/>
                <a:cs typeface="Arial Black"/>
              </a:rPr>
              <a:t>f</a:t>
            </a:r>
            <a:r>
              <a:rPr sz="3200" u="heavy" spc="-10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r>
              <a:rPr sz="3200" u="heavy" spc="-15" dirty="0">
                <a:solidFill>
                  <a:srgbClr val="326565"/>
                </a:solidFill>
                <a:latin typeface="Arial Black"/>
                <a:cs typeface="Arial Black"/>
              </a:rPr>
              <a:t>Br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200" u="heavy" spc="-30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200" u="heavy" spc="-10" dirty="0">
                <a:solidFill>
                  <a:srgbClr val="326565"/>
                </a:solidFill>
                <a:latin typeface="Arial Black"/>
                <a:cs typeface="Arial Black"/>
              </a:rPr>
              <a:t>t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200" u="heavy" spc="-10" dirty="0">
                <a:solidFill>
                  <a:srgbClr val="326565"/>
                </a:solidFill>
                <a:latin typeface="Arial Black"/>
                <a:cs typeface="Arial Black"/>
              </a:rPr>
              <a:t>i</a:t>
            </a:r>
            <a:r>
              <a:rPr sz="3200" u="heavy" spc="-25" dirty="0">
                <a:solidFill>
                  <a:srgbClr val="326565"/>
                </a:solidFill>
                <a:latin typeface="Arial Black"/>
                <a:cs typeface="Arial Black"/>
              </a:rPr>
              <a:t>ng</a:t>
            </a:r>
            <a:r>
              <a:rPr sz="3200" u="heavy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2430525"/>
            <a:ext cx="4334510" cy="306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354"/>
              <a:buFont typeface="OpenSymbol"/>
              <a:buChar char="•"/>
              <a:tabLst>
                <a:tab pos="355600" algn="l"/>
              </a:tabLst>
            </a:pPr>
            <a:r>
              <a:rPr sz="3100" spc="-15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dirty="0">
                <a:latin typeface="Arial"/>
                <a:cs typeface="Arial"/>
              </a:rPr>
              <a:t>s</a:t>
            </a:r>
            <a:r>
              <a:rPr sz="3100" spc="-15" dirty="0">
                <a:latin typeface="Arial"/>
                <a:cs typeface="Arial"/>
              </a:rPr>
              <a:t>p</a:t>
            </a:r>
            <a:r>
              <a:rPr sz="3100" spc="-5" dirty="0">
                <a:latin typeface="Arial"/>
                <a:cs typeface="Arial"/>
              </a:rPr>
              <a:t>ir</a:t>
            </a:r>
            <a:r>
              <a:rPr sz="3100" spc="-15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t</a:t>
            </a:r>
            <a:r>
              <a:rPr sz="3100" spc="-10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o</a:t>
            </a:r>
            <a:r>
              <a:rPr sz="3100" dirty="0">
                <a:latin typeface="Arial"/>
                <a:cs typeface="Arial"/>
              </a:rPr>
              <a:t>n</a:t>
            </a:r>
            <a:endParaRPr sz="31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7"/>
              </a:spcBef>
              <a:buClr>
                <a:srgbClr val="96CDCC"/>
              </a:buClr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354"/>
              <a:buFont typeface="OpenSymbol"/>
              <a:buChar char="•"/>
              <a:tabLst>
                <a:tab pos="355600" algn="l"/>
              </a:tabLst>
            </a:pPr>
            <a:r>
              <a:rPr sz="3100" spc="-35" dirty="0">
                <a:latin typeface="Arial"/>
                <a:cs typeface="Arial"/>
              </a:rPr>
              <a:t>E</a:t>
            </a:r>
            <a:r>
              <a:rPr sz="3100" spc="-10" dirty="0">
                <a:latin typeface="Arial"/>
                <a:cs typeface="Arial"/>
              </a:rPr>
              <a:t>x</a:t>
            </a:r>
            <a:r>
              <a:rPr sz="3100" spc="-15" dirty="0">
                <a:latin typeface="Arial"/>
                <a:cs typeface="Arial"/>
              </a:rPr>
              <a:t>p</a:t>
            </a:r>
            <a:r>
              <a:rPr sz="3100" spc="-5" dirty="0">
                <a:latin typeface="Arial"/>
                <a:cs typeface="Arial"/>
              </a:rPr>
              <a:t>ira</a:t>
            </a:r>
            <a:r>
              <a:rPr sz="3100" spc="-15" dirty="0">
                <a:latin typeface="Arial"/>
                <a:cs typeface="Arial"/>
              </a:rPr>
              <a:t>t</a:t>
            </a:r>
            <a:r>
              <a:rPr sz="3100" spc="-10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o</a:t>
            </a:r>
            <a:r>
              <a:rPr sz="3100" dirty="0">
                <a:latin typeface="Arial"/>
                <a:cs typeface="Arial"/>
              </a:rPr>
              <a:t>n</a:t>
            </a:r>
            <a:endParaRPr sz="31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1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ss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2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4204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200" spc="-30" dirty="0">
                <a:solidFill>
                  <a:srgbClr val="326565"/>
                </a:solidFill>
                <a:latin typeface="Arial Black"/>
                <a:cs typeface="Arial Black"/>
              </a:rPr>
              <a:t>u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ng</a:t>
            </a:r>
            <a:r>
              <a:rPr sz="3200" spc="26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26565"/>
                </a:solidFill>
                <a:latin typeface="Arial Black"/>
                <a:cs typeface="Arial Black"/>
              </a:rPr>
              <a:t>V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umes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850018"/>
            <a:ext cx="2478405" cy="281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4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me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4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755650" marR="5080" lvl="1" indent="-285750">
              <a:lnSpc>
                <a:spcPct val="139900"/>
              </a:lnSpc>
              <a:spcBef>
                <a:spcPts val="65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um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2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ore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spc="10" dirty="0">
                <a:latin typeface="Arial"/>
                <a:cs typeface="Arial"/>
              </a:rPr>
              <a:t>um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3" name="object 123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0" ma:contentTypeDescription="Create a new document." ma:contentTypeScope="" ma:versionID="2a439c9b546f31d0f412f74c38844b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B9F767-07DE-43E3-84DC-30772C1FDE1B}"/>
</file>

<file path=customXml/itemProps2.xml><?xml version="1.0" encoding="utf-8"?>
<ds:datastoreItem xmlns:ds="http://schemas.openxmlformats.org/officeDocument/2006/customXml" ds:itemID="{6B0E891C-1F79-4E7C-BC12-3872A3FD6010}"/>
</file>

<file path=customXml/itemProps3.xml><?xml version="1.0" encoding="utf-8"?>
<ds:datastoreItem xmlns:ds="http://schemas.openxmlformats.org/officeDocument/2006/customXml" ds:itemID="{3A7EE44F-E56E-41DB-B7FD-84AC182D25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2056</Words>
  <Application>Microsoft Office PowerPoint</Application>
  <PresentationFormat>عرض على الشاشة (3:4)‏</PresentationFormat>
  <Paragraphs>416</Paragraphs>
  <Slides>63</Slides>
  <Notes>55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63</vt:i4>
      </vt:variant>
    </vt:vector>
  </HeadingPairs>
  <TitlesOfParts>
    <vt:vector size="64" baseType="lpstr">
      <vt:lpstr>Office Theme</vt:lpstr>
      <vt:lpstr>عرض تقديمي في PowerPoint</vt:lpstr>
      <vt:lpstr>Objectives</vt:lpstr>
      <vt:lpstr>Anatomy </vt:lpstr>
      <vt:lpstr>The Airways</vt:lpstr>
      <vt:lpstr>عرض تقديمي في PowerPoint</vt:lpstr>
      <vt:lpstr>عرض تقديمي في PowerPoint</vt:lpstr>
      <vt:lpstr>عرض تقديمي في PowerPoint</vt:lpstr>
      <vt:lpstr>Mechanics of Breathing </vt:lpstr>
      <vt:lpstr>Lung Volumes</vt:lpstr>
      <vt:lpstr>Tidal Volume (TV)</vt:lpstr>
      <vt:lpstr>Inspiratory Reserve Volume (IRV)</vt:lpstr>
      <vt:lpstr>Expiratory Reserve Volume (ERV)</vt:lpstr>
      <vt:lpstr>Residual Volume (RV)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Indications </vt:lpstr>
      <vt:lpstr>Spirometry</vt:lpstr>
      <vt:lpstr>عرض تقديمي في PowerPoint</vt:lpstr>
      <vt:lpstr>عرض تقديمي في PowerPoint</vt:lpstr>
      <vt:lpstr>3- Measure the effect of disease on pulmonary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Factors That Affect Results</vt:lpstr>
      <vt:lpstr>Terminology &amp; Interpretation </vt:lpstr>
      <vt:lpstr>عرض تقديمي في PowerPoint</vt:lpstr>
      <vt:lpstr>Peak Expiratory Flow: (PEF)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Categories of Disease</vt:lpstr>
      <vt:lpstr>Obstructive Disorders</vt:lpstr>
      <vt:lpstr>Slow rise in upstroke</vt:lpstr>
      <vt:lpstr>Restrictive Lung Disease </vt:lpstr>
      <vt:lpstr>عرض تقديمي في PowerPoint</vt:lpstr>
      <vt:lpstr>عرض تقديمي في PowerPoint</vt:lpstr>
      <vt:lpstr>Lung Volumes </vt:lpstr>
      <vt:lpstr>عرض تقديمي في PowerPoint</vt:lpstr>
      <vt:lpstr>عرض تقديمي في PowerPoint</vt:lpstr>
      <vt:lpstr>عرض تقديمي في PowerPoint</vt:lpstr>
      <vt:lpstr>Interpreting Volumes:</vt:lpstr>
      <vt:lpstr>عرض تقديمي في PowerPoint</vt:lpstr>
      <vt:lpstr>عرض تقديمي في PowerPoint</vt:lpstr>
      <vt:lpstr>DLCo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MCC</cp:lastModifiedBy>
  <cp:revision>39</cp:revision>
  <dcterms:created xsi:type="dcterms:W3CDTF">2018-10-08T02:14:43Z</dcterms:created>
  <dcterms:modified xsi:type="dcterms:W3CDTF">2020-11-30T10:43:57Z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LastSaved">
    <vt:filetime>2018-10-08T00:00:00Z</vt:filetime>
  </property>
  <property fmtid="{D5CDD505-2E9C-101B-9397-08002B2CF9AE}" pid="4" name="ContentTypeId">
    <vt:lpwstr>0x010100A4CE2C4C7B96C94992FCDCD516328081</vt:lpwstr>
  </property>
</Properties>
</file>