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3"/>
  </p:notesMasterIdLst>
  <p:sldIdLst>
    <p:sldId id="345" r:id="rId4"/>
    <p:sldId id="363" r:id="rId5"/>
    <p:sldId id="398" r:id="rId6"/>
    <p:sldId id="407" r:id="rId7"/>
    <p:sldId id="365" r:id="rId8"/>
    <p:sldId id="404" r:id="rId9"/>
    <p:sldId id="367" r:id="rId10"/>
    <p:sldId id="370" r:id="rId11"/>
    <p:sldId id="408" r:id="rId12"/>
    <p:sldId id="403" r:id="rId13"/>
    <p:sldId id="371" r:id="rId14"/>
    <p:sldId id="374" r:id="rId15"/>
    <p:sldId id="405" r:id="rId16"/>
    <p:sldId id="378" r:id="rId17"/>
    <p:sldId id="382" r:id="rId18"/>
    <p:sldId id="376" r:id="rId19"/>
    <p:sldId id="389" r:id="rId20"/>
    <p:sldId id="406" r:id="rId21"/>
    <p:sldId id="384" r:id="rId22"/>
    <p:sldId id="381" r:id="rId23"/>
    <p:sldId id="385" r:id="rId24"/>
    <p:sldId id="386" r:id="rId25"/>
    <p:sldId id="256" r:id="rId26"/>
    <p:sldId id="362" r:id="rId27"/>
    <p:sldId id="563" r:id="rId28"/>
    <p:sldId id="567" r:id="rId29"/>
    <p:sldId id="566" r:id="rId30"/>
    <p:sldId id="573" r:id="rId31"/>
    <p:sldId id="298" r:id="rId32"/>
    <p:sldId id="574" r:id="rId33"/>
    <p:sldId id="366" r:id="rId34"/>
    <p:sldId id="572" r:id="rId35"/>
    <p:sldId id="576" r:id="rId36"/>
    <p:sldId id="575" r:id="rId37"/>
    <p:sldId id="368" r:id="rId38"/>
    <p:sldId id="369" r:id="rId39"/>
    <p:sldId id="569" r:id="rId40"/>
    <p:sldId id="571" r:id="rId41"/>
    <p:sldId id="309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9" Type="http://schemas.openxmlformats.org/officeDocument/2006/relationships/slide" Target="slides/slide36.xml" /><Relationship Id="rId3" Type="http://schemas.openxmlformats.org/officeDocument/2006/relationships/slideMaster" Target="slideMasters/slideMaster1.xml" /><Relationship Id="rId21" Type="http://schemas.openxmlformats.org/officeDocument/2006/relationships/slide" Target="slides/slide18.xml" /><Relationship Id="rId34" Type="http://schemas.openxmlformats.org/officeDocument/2006/relationships/slide" Target="slides/slide31.xml" /><Relationship Id="rId42" Type="http://schemas.openxmlformats.org/officeDocument/2006/relationships/slide" Target="slides/slide39.xml" /><Relationship Id="rId47" Type="http://schemas.openxmlformats.org/officeDocument/2006/relationships/tableStyles" Target="tableStyles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slide" Target="slides/slide35.xml" /><Relationship Id="rId46" Type="http://schemas.openxmlformats.org/officeDocument/2006/relationships/theme" Target="theme/theme1.xml" /><Relationship Id="rId2" Type="http://schemas.openxmlformats.org/officeDocument/2006/relationships/customXml" Target="../customXml/item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29" Type="http://schemas.openxmlformats.org/officeDocument/2006/relationships/slide" Target="slides/slide26.xml" /><Relationship Id="rId41" Type="http://schemas.openxmlformats.org/officeDocument/2006/relationships/slide" Target="slides/slide38.xml" /><Relationship Id="rId1" Type="http://schemas.openxmlformats.org/officeDocument/2006/relationships/customXml" Target="../customXml/item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slide" Target="slides/slide34.xml" /><Relationship Id="rId40" Type="http://schemas.openxmlformats.org/officeDocument/2006/relationships/slide" Target="slides/slide37.xml" /><Relationship Id="rId45" Type="http://schemas.openxmlformats.org/officeDocument/2006/relationships/viewProps" Target="viewProps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slide" Target="slides/slide33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4" Type="http://schemas.openxmlformats.org/officeDocument/2006/relationships/presProps" Target="presProps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slide" Target="slides/slide32.xml" /><Relationship Id="rId43" Type="http://schemas.openxmlformats.org/officeDocument/2006/relationships/notesMaster" Target="notesMasters/notesMaster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34EFF8-007B-48A1-8740-5397FFAB378B}" type="doc">
      <dgm:prSet loTypeId="urn:microsoft.com/office/officeart/2005/8/layout/chevron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BBD197F2-589D-42AD-B56B-59AE276E9ECB}">
      <dgm:prSet phldrT="[Text]"/>
      <dgm:spPr/>
      <dgm:t>
        <a:bodyPr/>
        <a:lstStyle/>
        <a:p>
          <a:r>
            <a:rPr lang="en-GB" dirty="0"/>
            <a:t>ASCENDING TRACTS</a:t>
          </a:r>
        </a:p>
      </dgm:t>
    </dgm:pt>
    <dgm:pt modelId="{9F06FA75-A85E-4931-8D4D-BF5C664C1539}" type="parTrans" cxnId="{4FE9B7D7-53D3-4228-9017-024A70BA4B50}">
      <dgm:prSet/>
      <dgm:spPr/>
      <dgm:t>
        <a:bodyPr/>
        <a:lstStyle/>
        <a:p>
          <a:endParaRPr lang="en-GB"/>
        </a:p>
      </dgm:t>
    </dgm:pt>
    <dgm:pt modelId="{B6A4877C-3EDD-48D6-B506-2EA043453237}" type="sibTrans" cxnId="{4FE9B7D7-53D3-4228-9017-024A70BA4B50}">
      <dgm:prSet/>
      <dgm:spPr/>
      <dgm:t>
        <a:bodyPr/>
        <a:lstStyle/>
        <a:p>
          <a:endParaRPr lang="en-GB"/>
        </a:p>
      </dgm:t>
    </dgm:pt>
    <dgm:pt modelId="{D8EB58C8-92CF-4380-8360-E9A5092B7E30}">
      <dgm:prSet phldrT="[Text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sensory pathways</a:t>
          </a:r>
        </a:p>
      </dgm:t>
    </dgm:pt>
    <dgm:pt modelId="{EEFB4576-652A-488B-96CB-C7B35189597A}" type="parTrans" cxnId="{A6F3C92C-F626-47D8-B07D-2BFEE53CE1F2}">
      <dgm:prSet/>
      <dgm:spPr/>
      <dgm:t>
        <a:bodyPr/>
        <a:lstStyle/>
        <a:p>
          <a:endParaRPr lang="en-GB"/>
        </a:p>
      </dgm:t>
    </dgm:pt>
    <dgm:pt modelId="{9F87CE53-95FB-45A2-9471-6DB8FB877AF9}" type="sibTrans" cxnId="{A6F3C92C-F626-47D8-B07D-2BFEE53CE1F2}">
      <dgm:prSet/>
      <dgm:spPr/>
      <dgm:t>
        <a:bodyPr/>
        <a:lstStyle/>
        <a:p>
          <a:endParaRPr lang="en-GB"/>
        </a:p>
      </dgm:t>
    </dgm:pt>
    <dgm:pt modelId="{43C67062-1779-400C-A4CA-85545606A7FD}">
      <dgm:prSet phldrT="[Text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begin at the spinal cord and stretch all the way up to the cerebral cortex</a:t>
          </a:r>
        </a:p>
      </dgm:t>
    </dgm:pt>
    <dgm:pt modelId="{95B46224-1341-4CA1-B5E0-E1EE4EB43349}" type="parTrans" cxnId="{98754127-9C56-4DFD-9F4F-A0723C4733D5}">
      <dgm:prSet/>
      <dgm:spPr/>
      <dgm:t>
        <a:bodyPr/>
        <a:lstStyle/>
        <a:p>
          <a:endParaRPr lang="en-GB"/>
        </a:p>
      </dgm:t>
    </dgm:pt>
    <dgm:pt modelId="{B7F18015-D097-4823-B54C-7D730469C9F8}" type="sibTrans" cxnId="{98754127-9C56-4DFD-9F4F-A0723C4733D5}">
      <dgm:prSet/>
      <dgm:spPr/>
      <dgm:t>
        <a:bodyPr/>
        <a:lstStyle/>
        <a:p>
          <a:endParaRPr lang="en-GB"/>
        </a:p>
      </dgm:t>
    </dgm:pt>
    <dgm:pt modelId="{9F195D4F-951D-4D67-91FD-0E6F36B9EB95}">
      <dgm:prSet phldrT="[Text]"/>
      <dgm:spPr/>
      <dgm:t>
        <a:bodyPr/>
        <a:lstStyle/>
        <a:p>
          <a:r>
            <a:rPr lang="en-GB" dirty="0"/>
            <a:t>GENERAL RULES</a:t>
          </a:r>
        </a:p>
      </dgm:t>
    </dgm:pt>
    <dgm:pt modelId="{3F39B832-0702-4995-9337-AE1895DB6985}" type="parTrans" cxnId="{2BE1C51E-33B5-41E1-B958-C4D2AE01954F}">
      <dgm:prSet/>
      <dgm:spPr/>
      <dgm:t>
        <a:bodyPr/>
        <a:lstStyle/>
        <a:p>
          <a:endParaRPr lang="en-GB"/>
        </a:p>
      </dgm:t>
    </dgm:pt>
    <dgm:pt modelId="{34D83110-5808-442E-A3E5-510324DEB098}" type="sibTrans" cxnId="{2BE1C51E-33B5-41E1-B958-C4D2AE01954F}">
      <dgm:prSet/>
      <dgm:spPr/>
      <dgm:t>
        <a:bodyPr/>
        <a:lstStyle/>
        <a:p>
          <a:endParaRPr lang="en-GB"/>
        </a:p>
      </dgm:t>
    </dgm:pt>
    <dgm:pt modelId="{08A5559A-F4C4-488F-BC59-D744055F6343}">
      <dgm:prSet phldrT="[Text]"/>
      <dgm:spPr/>
      <dgm:t>
        <a:bodyPr/>
        <a:lstStyle/>
        <a:p>
          <a:r>
            <a:rPr lang="en-GB" dirty="0">
              <a:latin typeface="Lucida Calligraphy" panose="03010101010101010101" pitchFamily="66" charset="0"/>
            </a:rPr>
            <a:t>Usually consist of a chain of three neurons: first-, second-, and third-order neurons</a:t>
          </a:r>
          <a:endParaRPr lang="en-GB" dirty="0"/>
        </a:p>
      </dgm:t>
    </dgm:pt>
    <dgm:pt modelId="{D253103A-C94D-4793-8DE5-6F65306254B8}" type="parTrans" cxnId="{376DF815-8058-41FD-B0C2-F2DD5002B5FB}">
      <dgm:prSet/>
      <dgm:spPr/>
      <dgm:t>
        <a:bodyPr/>
        <a:lstStyle/>
        <a:p>
          <a:endParaRPr lang="en-GB"/>
        </a:p>
      </dgm:t>
    </dgm:pt>
    <dgm:pt modelId="{73F957E7-C40F-4538-B3B8-139CF98D7588}" type="sibTrans" cxnId="{376DF815-8058-41FD-B0C2-F2DD5002B5FB}">
      <dgm:prSet/>
      <dgm:spPr/>
      <dgm:t>
        <a:bodyPr/>
        <a:lstStyle/>
        <a:p>
          <a:endParaRPr lang="en-GB"/>
        </a:p>
      </dgm:t>
    </dgm:pt>
    <dgm:pt modelId="{26FE9240-25FD-41D5-8928-0223E1917139}">
      <dgm:prSet phldrT="[Text]"/>
      <dgm:spPr/>
      <dgm:t>
        <a:bodyPr/>
        <a:lstStyle/>
        <a:p>
          <a:r>
            <a:rPr lang="en-GB" dirty="0"/>
            <a:t>1</a:t>
          </a:r>
          <a:r>
            <a:rPr lang="en-GB" baseline="30000" dirty="0"/>
            <a:t>st</a:t>
          </a:r>
          <a:r>
            <a:rPr lang="en-GB" dirty="0"/>
            <a:t> order neuron</a:t>
          </a:r>
        </a:p>
      </dgm:t>
    </dgm:pt>
    <dgm:pt modelId="{EF8773D8-D5A8-4332-A493-C47D662123BF}" type="parTrans" cxnId="{5EAFD538-CA9D-4325-800E-59C096A2B5A6}">
      <dgm:prSet/>
      <dgm:spPr/>
      <dgm:t>
        <a:bodyPr/>
        <a:lstStyle/>
        <a:p>
          <a:endParaRPr lang="en-GB"/>
        </a:p>
      </dgm:t>
    </dgm:pt>
    <dgm:pt modelId="{7335F1B0-57A5-4E0C-9C52-F0A8EB6BC6A5}" type="sibTrans" cxnId="{5EAFD538-CA9D-4325-800E-59C096A2B5A6}">
      <dgm:prSet/>
      <dgm:spPr/>
      <dgm:t>
        <a:bodyPr/>
        <a:lstStyle/>
        <a:p>
          <a:endParaRPr lang="en-GB"/>
        </a:p>
      </dgm:t>
    </dgm:pt>
    <dgm:pt modelId="{2D9CAF8C-CA24-4228-93E9-0D1F8885B5FE}">
      <dgm:prSet phldrT="[Text]"/>
      <dgm:spPr/>
      <dgm:t>
        <a:bodyPr/>
        <a:lstStyle/>
        <a:p>
          <a:r>
            <a:rPr lang="en-GB" dirty="0">
              <a:latin typeface="Lucida Calligraphy" panose="03010101010101010101" pitchFamily="66" charset="0"/>
            </a:rPr>
            <a:t>The first order neuron is</a:t>
          </a:r>
          <a:r>
            <a:rPr lang="en-GB" u="sng" dirty="0">
              <a:latin typeface="Lucida Calligraphy" panose="03010101010101010101" pitchFamily="66" charset="0"/>
            </a:rPr>
            <a:t> always </a:t>
          </a:r>
          <a:r>
            <a:rPr lang="en-GB" dirty="0">
              <a:latin typeface="Lucida Calligraphy" panose="03010101010101010101" pitchFamily="66" charset="0"/>
            </a:rPr>
            <a:t>in the dorsal root ganglion.</a:t>
          </a:r>
          <a:endParaRPr lang="en-GB" dirty="0"/>
        </a:p>
      </dgm:t>
    </dgm:pt>
    <dgm:pt modelId="{65E1FF1F-DAEA-4A9F-92F9-44EFAEFD291D}" type="parTrans" cxnId="{B43B60D5-F4FA-4255-8512-07539AA6FD2C}">
      <dgm:prSet/>
      <dgm:spPr/>
      <dgm:t>
        <a:bodyPr/>
        <a:lstStyle/>
        <a:p>
          <a:endParaRPr lang="en-GB"/>
        </a:p>
      </dgm:t>
    </dgm:pt>
    <dgm:pt modelId="{1ED31D9F-5CA0-437F-B45A-7E6F5322C322}" type="sibTrans" cxnId="{B43B60D5-F4FA-4255-8512-07539AA6FD2C}">
      <dgm:prSet/>
      <dgm:spPr/>
      <dgm:t>
        <a:bodyPr/>
        <a:lstStyle/>
        <a:p>
          <a:endParaRPr lang="en-GB"/>
        </a:p>
      </dgm:t>
    </dgm:pt>
    <dgm:pt modelId="{0D0BF49D-F055-436B-8116-45E828571E7B}">
      <dgm:prSet/>
      <dgm:spPr/>
      <dgm:t>
        <a:bodyPr/>
        <a:lstStyle/>
        <a:p>
          <a:r>
            <a:rPr lang="en-GB" dirty="0"/>
            <a:t>2</a:t>
          </a:r>
          <a:r>
            <a:rPr lang="en-GB" baseline="30000" dirty="0"/>
            <a:t>ND</a:t>
          </a:r>
          <a:r>
            <a:rPr lang="en-GB" dirty="0"/>
            <a:t> ORDER</a:t>
          </a:r>
        </a:p>
        <a:p>
          <a:r>
            <a:rPr lang="en-GB" dirty="0"/>
            <a:t>NEURON</a:t>
          </a:r>
        </a:p>
      </dgm:t>
    </dgm:pt>
    <dgm:pt modelId="{E7553C3F-3B8A-4595-B5F1-B785972878EF}" type="parTrans" cxnId="{D6E383D7-9F02-4CB1-8A6F-DFE110F3B6BA}">
      <dgm:prSet/>
      <dgm:spPr/>
      <dgm:t>
        <a:bodyPr/>
        <a:lstStyle/>
        <a:p>
          <a:endParaRPr lang="en-GB"/>
        </a:p>
      </dgm:t>
    </dgm:pt>
    <dgm:pt modelId="{44E4B9D9-0A8C-47DF-8CA8-95680E399726}" type="sibTrans" cxnId="{D6E383D7-9F02-4CB1-8A6F-DFE110F3B6BA}">
      <dgm:prSet/>
      <dgm:spPr/>
      <dgm:t>
        <a:bodyPr/>
        <a:lstStyle/>
        <a:p>
          <a:endParaRPr lang="en-GB"/>
        </a:p>
      </dgm:t>
    </dgm:pt>
    <dgm:pt modelId="{92561B98-0FA6-4312-98FF-9212093A7119}">
      <dgm:prSet custT="1"/>
      <dgm:spPr/>
      <dgm:t>
        <a:bodyPr/>
        <a:lstStyle/>
        <a:p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a second-order neuron receives input from a first-order neuron in the spinal cord and transmits it from </a:t>
          </a:r>
          <a:r>
            <a:rPr lang="en-GB" sz="180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spinal cord or brain </a:t>
          </a: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stems to the thalamus.</a:t>
          </a:r>
        </a:p>
      </dgm:t>
    </dgm:pt>
    <dgm:pt modelId="{45E5DF39-81E4-400A-8BC5-BED2E2AA07E4}" type="parTrans" cxnId="{A973ED90-12A5-410B-8EE6-3AC9F6E2D593}">
      <dgm:prSet/>
      <dgm:spPr/>
      <dgm:t>
        <a:bodyPr/>
        <a:lstStyle/>
        <a:p>
          <a:endParaRPr lang="en-GB"/>
        </a:p>
      </dgm:t>
    </dgm:pt>
    <dgm:pt modelId="{8156DD84-A97A-48A8-A8A7-9D4811AE9B82}" type="sibTrans" cxnId="{A973ED90-12A5-410B-8EE6-3AC9F6E2D593}">
      <dgm:prSet/>
      <dgm:spPr/>
      <dgm:t>
        <a:bodyPr/>
        <a:lstStyle/>
        <a:p>
          <a:endParaRPr lang="en-GB"/>
        </a:p>
      </dgm:t>
    </dgm:pt>
    <dgm:pt modelId="{29EF3D93-AEEF-4E56-9203-887EB675F92A}">
      <dgm:prSet/>
      <dgm:spPr/>
      <dgm:t>
        <a:bodyPr/>
        <a:lstStyle/>
        <a:p>
          <a:r>
            <a:rPr lang="en-GB" dirty="0"/>
            <a:t>3</a:t>
          </a:r>
          <a:r>
            <a:rPr lang="en-GB" baseline="30000" dirty="0"/>
            <a:t>RD</a:t>
          </a:r>
          <a:r>
            <a:rPr lang="en-GB" dirty="0"/>
            <a:t> ORDER NEURON</a:t>
          </a:r>
        </a:p>
      </dgm:t>
    </dgm:pt>
    <dgm:pt modelId="{A43B9380-3637-44DA-8683-99CBB399638F}" type="parTrans" cxnId="{1CBC8372-3BD3-4F57-923A-490C1F2BE05E}">
      <dgm:prSet/>
      <dgm:spPr/>
      <dgm:t>
        <a:bodyPr/>
        <a:lstStyle/>
        <a:p>
          <a:endParaRPr lang="en-GB"/>
        </a:p>
      </dgm:t>
    </dgm:pt>
    <dgm:pt modelId="{DABF2A23-96CB-4515-93A4-2AF6657F2A85}" type="sibTrans" cxnId="{1CBC8372-3BD3-4F57-923A-490C1F2BE05E}">
      <dgm:prSet/>
      <dgm:spPr/>
      <dgm:t>
        <a:bodyPr/>
        <a:lstStyle/>
        <a:p>
          <a:endParaRPr lang="en-GB"/>
        </a:p>
      </dgm:t>
    </dgm:pt>
    <dgm:pt modelId="{8E57C709-EA10-45C5-BDC6-9463F67FD1A1}">
      <dgm:prSet custT="1"/>
      <dgm:spPr/>
      <dgm:t>
        <a:bodyPr/>
        <a:lstStyle/>
        <a:p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Third order neuron receives input from a second-order neuron in the </a:t>
          </a:r>
          <a:r>
            <a:rPr lang="en-GB" sz="180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thalamus</a:t>
          </a: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 and transmits it to higher centres</a:t>
          </a:r>
        </a:p>
      </dgm:t>
    </dgm:pt>
    <dgm:pt modelId="{5B383554-6345-4A95-BE4B-999B8B0447EA}" type="parTrans" cxnId="{725BF704-84C7-42B2-B225-A49400BEECAA}">
      <dgm:prSet/>
      <dgm:spPr/>
      <dgm:t>
        <a:bodyPr/>
        <a:lstStyle/>
        <a:p>
          <a:endParaRPr lang="en-GB"/>
        </a:p>
      </dgm:t>
    </dgm:pt>
    <dgm:pt modelId="{7A1BCE75-4343-43DC-A080-95861595A7FF}" type="sibTrans" cxnId="{725BF704-84C7-42B2-B225-A49400BEECAA}">
      <dgm:prSet/>
      <dgm:spPr/>
      <dgm:t>
        <a:bodyPr/>
        <a:lstStyle/>
        <a:p>
          <a:endParaRPr lang="en-GB"/>
        </a:p>
      </dgm:t>
    </dgm:pt>
    <dgm:pt modelId="{3C0DB291-6EC8-400B-B37C-841C73CF2DF0}" type="pres">
      <dgm:prSet presAssocID="{6334EFF8-007B-48A1-8740-5397FFAB378B}" presName="linearFlow" presStyleCnt="0">
        <dgm:presLayoutVars>
          <dgm:dir/>
          <dgm:animLvl val="lvl"/>
          <dgm:resizeHandles val="exact"/>
        </dgm:presLayoutVars>
      </dgm:prSet>
      <dgm:spPr/>
    </dgm:pt>
    <dgm:pt modelId="{6D8E524C-9443-4FD6-BE7F-C1E206F95BE1}" type="pres">
      <dgm:prSet presAssocID="{BBD197F2-589D-42AD-B56B-59AE276E9ECB}" presName="composite" presStyleCnt="0"/>
      <dgm:spPr/>
    </dgm:pt>
    <dgm:pt modelId="{6DCAB8D7-1DF9-4EE7-90FE-34CFF3599328}" type="pres">
      <dgm:prSet presAssocID="{BBD197F2-589D-42AD-B56B-59AE276E9EC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FDA94B8-00EB-4A94-B530-054CD1D41270}" type="pres">
      <dgm:prSet presAssocID="{BBD197F2-589D-42AD-B56B-59AE276E9ECB}" presName="descendantText" presStyleLbl="alignAcc1" presStyleIdx="0" presStyleCnt="5">
        <dgm:presLayoutVars>
          <dgm:bulletEnabled val="1"/>
        </dgm:presLayoutVars>
      </dgm:prSet>
      <dgm:spPr/>
    </dgm:pt>
    <dgm:pt modelId="{805F1365-70EA-4644-A5E7-E4B702026AD0}" type="pres">
      <dgm:prSet presAssocID="{B6A4877C-3EDD-48D6-B506-2EA043453237}" presName="sp" presStyleCnt="0"/>
      <dgm:spPr/>
    </dgm:pt>
    <dgm:pt modelId="{3ED289E0-3694-47E9-998E-3A414DF2ED62}" type="pres">
      <dgm:prSet presAssocID="{9F195D4F-951D-4D67-91FD-0E6F36B9EB95}" presName="composite" presStyleCnt="0"/>
      <dgm:spPr/>
    </dgm:pt>
    <dgm:pt modelId="{13C82C48-1681-426E-B47F-7B3632D7F1B5}" type="pres">
      <dgm:prSet presAssocID="{9F195D4F-951D-4D67-91FD-0E6F36B9EB9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785AF7D8-C843-4BB2-8F7E-7DA03B1809EE}" type="pres">
      <dgm:prSet presAssocID="{9F195D4F-951D-4D67-91FD-0E6F36B9EB95}" presName="descendantText" presStyleLbl="alignAcc1" presStyleIdx="1" presStyleCnt="5">
        <dgm:presLayoutVars>
          <dgm:bulletEnabled val="1"/>
        </dgm:presLayoutVars>
      </dgm:prSet>
      <dgm:spPr/>
    </dgm:pt>
    <dgm:pt modelId="{B58242D4-803B-4DDB-9129-F88C7C924C88}" type="pres">
      <dgm:prSet presAssocID="{34D83110-5808-442E-A3E5-510324DEB098}" presName="sp" presStyleCnt="0"/>
      <dgm:spPr/>
    </dgm:pt>
    <dgm:pt modelId="{B9CBD911-45A6-4396-BCBF-93AFFBBEF127}" type="pres">
      <dgm:prSet presAssocID="{26FE9240-25FD-41D5-8928-0223E1917139}" presName="composite" presStyleCnt="0"/>
      <dgm:spPr/>
    </dgm:pt>
    <dgm:pt modelId="{4EB19BD6-84DB-4823-9D55-383E7E698C5B}" type="pres">
      <dgm:prSet presAssocID="{26FE9240-25FD-41D5-8928-0223E1917139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171940B-CACE-412C-948B-C7F26351A317}" type="pres">
      <dgm:prSet presAssocID="{26FE9240-25FD-41D5-8928-0223E1917139}" presName="descendantText" presStyleLbl="alignAcc1" presStyleIdx="2" presStyleCnt="5">
        <dgm:presLayoutVars>
          <dgm:bulletEnabled val="1"/>
        </dgm:presLayoutVars>
      </dgm:prSet>
      <dgm:spPr/>
    </dgm:pt>
    <dgm:pt modelId="{30530137-F3F8-4942-BE28-18A212261E10}" type="pres">
      <dgm:prSet presAssocID="{7335F1B0-57A5-4E0C-9C52-F0A8EB6BC6A5}" presName="sp" presStyleCnt="0"/>
      <dgm:spPr/>
    </dgm:pt>
    <dgm:pt modelId="{2E81C2A8-8EB9-4DD2-BC79-F7E0EE696E2F}" type="pres">
      <dgm:prSet presAssocID="{0D0BF49D-F055-436B-8116-45E828571E7B}" presName="composite" presStyleCnt="0"/>
      <dgm:spPr/>
    </dgm:pt>
    <dgm:pt modelId="{71524C6D-3FA6-4F52-90ED-2990B559DB69}" type="pres">
      <dgm:prSet presAssocID="{0D0BF49D-F055-436B-8116-45E828571E7B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B49F34A0-1DC1-4034-BC4C-2A8A1DE21E9C}" type="pres">
      <dgm:prSet presAssocID="{0D0BF49D-F055-436B-8116-45E828571E7B}" presName="descendantText" presStyleLbl="alignAcc1" presStyleIdx="3" presStyleCnt="5">
        <dgm:presLayoutVars>
          <dgm:bulletEnabled val="1"/>
        </dgm:presLayoutVars>
      </dgm:prSet>
      <dgm:spPr/>
    </dgm:pt>
    <dgm:pt modelId="{3A31BE20-80E5-428F-A70D-735DD6931529}" type="pres">
      <dgm:prSet presAssocID="{44E4B9D9-0A8C-47DF-8CA8-95680E399726}" presName="sp" presStyleCnt="0"/>
      <dgm:spPr/>
    </dgm:pt>
    <dgm:pt modelId="{93DBEF14-FEBE-4775-9A49-6819B77F59A7}" type="pres">
      <dgm:prSet presAssocID="{29EF3D93-AEEF-4E56-9203-887EB675F92A}" presName="composite" presStyleCnt="0"/>
      <dgm:spPr/>
    </dgm:pt>
    <dgm:pt modelId="{CBD58000-4B74-4C26-BE77-A2A2D005B4A1}" type="pres">
      <dgm:prSet presAssocID="{29EF3D93-AEEF-4E56-9203-887EB675F92A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10BAA9DA-DCFA-4FD5-B032-CA45EE1B239C}" type="pres">
      <dgm:prSet presAssocID="{29EF3D93-AEEF-4E56-9203-887EB675F92A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725BF704-84C7-42B2-B225-A49400BEECAA}" srcId="{29EF3D93-AEEF-4E56-9203-887EB675F92A}" destId="{8E57C709-EA10-45C5-BDC6-9463F67FD1A1}" srcOrd="0" destOrd="0" parTransId="{5B383554-6345-4A95-BE4B-999B8B0447EA}" sibTransId="{7A1BCE75-4343-43DC-A080-95861595A7FF}"/>
    <dgm:cxn modelId="{376DF815-8058-41FD-B0C2-F2DD5002B5FB}" srcId="{9F195D4F-951D-4D67-91FD-0E6F36B9EB95}" destId="{08A5559A-F4C4-488F-BC59-D744055F6343}" srcOrd="0" destOrd="0" parTransId="{D253103A-C94D-4793-8DE5-6F65306254B8}" sibTransId="{73F957E7-C40F-4538-B3B8-139CF98D7588}"/>
    <dgm:cxn modelId="{2BE1C51E-33B5-41E1-B958-C4D2AE01954F}" srcId="{6334EFF8-007B-48A1-8740-5397FFAB378B}" destId="{9F195D4F-951D-4D67-91FD-0E6F36B9EB95}" srcOrd="1" destOrd="0" parTransId="{3F39B832-0702-4995-9337-AE1895DB6985}" sibTransId="{34D83110-5808-442E-A3E5-510324DEB098}"/>
    <dgm:cxn modelId="{98754127-9C56-4DFD-9F4F-A0723C4733D5}" srcId="{BBD197F2-589D-42AD-B56B-59AE276E9ECB}" destId="{43C67062-1779-400C-A4CA-85545606A7FD}" srcOrd="1" destOrd="0" parTransId="{95B46224-1341-4CA1-B5E0-E1EE4EB43349}" sibTransId="{B7F18015-D097-4823-B54C-7D730469C9F8}"/>
    <dgm:cxn modelId="{A6F3C92C-F626-47D8-B07D-2BFEE53CE1F2}" srcId="{BBD197F2-589D-42AD-B56B-59AE276E9ECB}" destId="{D8EB58C8-92CF-4380-8360-E9A5092B7E30}" srcOrd="0" destOrd="0" parTransId="{EEFB4576-652A-488B-96CB-C7B35189597A}" sibTransId="{9F87CE53-95FB-45A2-9471-6DB8FB877AF9}"/>
    <dgm:cxn modelId="{218AD035-67E9-4206-A7CD-A9B97E7A79BA}" type="presOf" srcId="{29EF3D93-AEEF-4E56-9203-887EB675F92A}" destId="{CBD58000-4B74-4C26-BE77-A2A2D005B4A1}" srcOrd="0" destOrd="0" presId="urn:microsoft.com/office/officeart/2005/8/layout/chevron2"/>
    <dgm:cxn modelId="{5EAFD538-CA9D-4325-800E-59C096A2B5A6}" srcId="{6334EFF8-007B-48A1-8740-5397FFAB378B}" destId="{26FE9240-25FD-41D5-8928-0223E1917139}" srcOrd="2" destOrd="0" parTransId="{EF8773D8-D5A8-4332-A493-C47D662123BF}" sibTransId="{7335F1B0-57A5-4E0C-9C52-F0A8EB6BC6A5}"/>
    <dgm:cxn modelId="{1BA29847-7670-40DB-8737-3F9B03CADDE7}" type="presOf" srcId="{92561B98-0FA6-4312-98FF-9212093A7119}" destId="{B49F34A0-1DC1-4034-BC4C-2A8A1DE21E9C}" srcOrd="0" destOrd="0" presId="urn:microsoft.com/office/officeart/2005/8/layout/chevron2"/>
    <dgm:cxn modelId="{5CF70D4C-9853-449F-B223-C8127E73C1DE}" type="presOf" srcId="{BBD197F2-589D-42AD-B56B-59AE276E9ECB}" destId="{6DCAB8D7-1DF9-4EE7-90FE-34CFF3599328}" srcOrd="0" destOrd="0" presId="urn:microsoft.com/office/officeart/2005/8/layout/chevron2"/>
    <dgm:cxn modelId="{CD5D3271-C1EB-48AF-8E0D-5DA98465EBEB}" type="presOf" srcId="{8E57C709-EA10-45C5-BDC6-9463F67FD1A1}" destId="{10BAA9DA-DCFA-4FD5-B032-CA45EE1B239C}" srcOrd="0" destOrd="0" presId="urn:microsoft.com/office/officeart/2005/8/layout/chevron2"/>
    <dgm:cxn modelId="{1CBC8372-3BD3-4F57-923A-490C1F2BE05E}" srcId="{6334EFF8-007B-48A1-8740-5397FFAB378B}" destId="{29EF3D93-AEEF-4E56-9203-887EB675F92A}" srcOrd="4" destOrd="0" parTransId="{A43B9380-3637-44DA-8683-99CBB399638F}" sibTransId="{DABF2A23-96CB-4515-93A4-2AF6657F2A85}"/>
    <dgm:cxn modelId="{FA106876-5C16-4FB7-889B-752563F33FBE}" type="presOf" srcId="{43C67062-1779-400C-A4CA-85545606A7FD}" destId="{1FDA94B8-00EB-4A94-B530-054CD1D41270}" srcOrd="0" destOrd="1" presId="urn:microsoft.com/office/officeart/2005/8/layout/chevron2"/>
    <dgm:cxn modelId="{BD26B083-6783-4F77-81D0-662D97A45758}" type="presOf" srcId="{D8EB58C8-92CF-4380-8360-E9A5092B7E30}" destId="{1FDA94B8-00EB-4A94-B530-054CD1D41270}" srcOrd="0" destOrd="0" presId="urn:microsoft.com/office/officeart/2005/8/layout/chevron2"/>
    <dgm:cxn modelId="{A973ED90-12A5-410B-8EE6-3AC9F6E2D593}" srcId="{0D0BF49D-F055-436B-8116-45E828571E7B}" destId="{92561B98-0FA6-4312-98FF-9212093A7119}" srcOrd="0" destOrd="0" parTransId="{45E5DF39-81E4-400A-8BC5-BED2E2AA07E4}" sibTransId="{8156DD84-A97A-48A8-A8A7-9D4811AE9B82}"/>
    <dgm:cxn modelId="{39AA8FA3-BE1F-4D2D-BBC4-E36179572C97}" type="presOf" srcId="{9F195D4F-951D-4D67-91FD-0E6F36B9EB95}" destId="{13C82C48-1681-426E-B47F-7B3632D7F1B5}" srcOrd="0" destOrd="0" presId="urn:microsoft.com/office/officeart/2005/8/layout/chevron2"/>
    <dgm:cxn modelId="{BD86DDA4-1B2B-40B4-84AE-AF664B7A0F09}" type="presOf" srcId="{26FE9240-25FD-41D5-8928-0223E1917139}" destId="{4EB19BD6-84DB-4823-9D55-383E7E698C5B}" srcOrd="0" destOrd="0" presId="urn:microsoft.com/office/officeart/2005/8/layout/chevron2"/>
    <dgm:cxn modelId="{B43B60D5-F4FA-4255-8512-07539AA6FD2C}" srcId="{26FE9240-25FD-41D5-8928-0223E1917139}" destId="{2D9CAF8C-CA24-4228-93E9-0D1F8885B5FE}" srcOrd="0" destOrd="0" parTransId="{65E1FF1F-DAEA-4A9F-92F9-44EFAEFD291D}" sibTransId="{1ED31D9F-5CA0-437F-B45A-7E6F5322C322}"/>
    <dgm:cxn modelId="{D3F86AD6-F94D-4C0E-8AD1-CCEFC1CC1A3F}" type="presOf" srcId="{08A5559A-F4C4-488F-BC59-D744055F6343}" destId="{785AF7D8-C843-4BB2-8F7E-7DA03B1809EE}" srcOrd="0" destOrd="0" presId="urn:microsoft.com/office/officeart/2005/8/layout/chevron2"/>
    <dgm:cxn modelId="{852E67D7-3924-45BA-9973-4E6BDCFF853D}" type="presOf" srcId="{6334EFF8-007B-48A1-8740-5397FFAB378B}" destId="{3C0DB291-6EC8-400B-B37C-841C73CF2DF0}" srcOrd="0" destOrd="0" presId="urn:microsoft.com/office/officeart/2005/8/layout/chevron2"/>
    <dgm:cxn modelId="{D6E383D7-9F02-4CB1-8A6F-DFE110F3B6BA}" srcId="{6334EFF8-007B-48A1-8740-5397FFAB378B}" destId="{0D0BF49D-F055-436B-8116-45E828571E7B}" srcOrd="3" destOrd="0" parTransId="{E7553C3F-3B8A-4595-B5F1-B785972878EF}" sibTransId="{44E4B9D9-0A8C-47DF-8CA8-95680E399726}"/>
    <dgm:cxn modelId="{4FE9B7D7-53D3-4228-9017-024A70BA4B50}" srcId="{6334EFF8-007B-48A1-8740-5397FFAB378B}" destId="{BBD197F2-589D-42AD-B56B-59AE276E9ECB}" srcOrd="0" destOrd="0" parTransId="{9F06FA75-A85E-4931-8D4D-BF5C664C1539}" sibTransId="{B6A4877C-3EDD-48D6-B506-2EA043453237}"/>
    <dgm:cxn modelId="{9724B4DE-33B3-43E9-831E-2A10C6A64B38}" type="presOf" srcId="{2D9CAF8C-CA24-4228-93E9-0D1F8885B5FE}" destId="{0171940B-CACE-412C-948B-C7F26351A317}" srcOrd="0" destOrd="0" presId="urn:microsoft.com/office/officeart/2005/8/layout/chevron2"/>
    <dgm:cxn modelId="{D67344E5-8930-4C63-B3DA-8DD2DAB7ABD0}" type="presOf" srcId="{0D0BF49D-F055-436B-8116-45E828571E7B}" destId="{71524C6D-3FA6-4F52-90ED-2990B559DB69}" srcOrd="0" destOrd="0" presId="urn:microsoft.com/office/officeart/2005/8/layout/chevron2"/>
    <dgm:cxn modelId="{2399788A-07CA-4587-9968-E4CD340EFD64}" type="presParOf" srcId="{3C0DB291-6EC8-400B-B37C-841C73CF2DF0}" destId="{6D8E524C-9443-4FD6-BE7F-C1E206F95BE1}" srcOrd="0" destOrd="0" presId="urn:microsoft.com/office/officeart/2005/8/layout/chevron2"/>
    <dgm:cxn modelId="{622EEACB-D48C-43FD-9364-C9DEA5CE9091}" type="presParOf" srcId="{6D8E524C-9443-4FD6-BE7F-C1E206F95BE1}" destId="{6DCAB8D7-1DF9-4EE7-90FE-34CFF3599328}" srcOrd="0" destOrd="0" presId="urn:microsoft.com/office/officeart/2005/8/layout/chevron2"/>
    <dgm:cxn modelId="{9737032C-0CD0-47F6-A404-C5C7FAA68D0F}" type="presParOf" srcId="{6D8E524C-9443-4FD6-BE7F-C1E206F95BE1}" destId="{1FDA94B8-00EB-4A94-B530-054CD1D41270}" srcOrd="1" destOrd="0" presId="urn:microsoft.com/office/officeart/2005/8/layout/chevron2"/>
    <dgm:cxn modelId="{E279EBF5-05AD-416A-9424-F8485B77DA43}" type="presParOf" srcId="{3C0DB291-6EC8-400B-B37C-841C73CF2DF0}" destId="{805F1365-70EA-4644-A5E7-E4B702026AD0}" srcOrd="1" destOrd="0" presId="urn:microsoft.com/office/officeart/2005/8/layout/chevron2"/>
    <dgm:cxn modelId="{EEAB535A-EC69-4490-909D-5B1FFFABBB1B}" type="presParOf" srcId="{3C0DB291-6EC8-400B-B37C-841C73CF2DF0}" destId="{3ED289E0-3694-47E9-998E-3A414DF2ED62}" srcOrd="2" destOrd="0" presId="urn:microsoft.com/office/officeart/2005/8/layout/chevron2"/>
    <dgm:cxn modelId="{E01B5BCB-33E2-4462-92FC-A71DFD79B959}" type="presParOf" srcId="{3ED289E0-3694-47E9-998E-3A414DF2ED62}" destId="{13C82C48-1681-426E-B47F-7B3632D7F1B5}" srcOrd="0" destOrd="0" presId="urn:microsoft.com/office/officeart/2005/8/layout/chevron2"/>
    <dgm:cxn modelId="{427DC8DC-8625-4150-B210-677B307EC0CF}" type="presParOf" srcId="{3ED289E0-3694-47E9-998E-3A414DF2ED62}" destId="{785AF7D8-C843-4BB2-8F7E-7DA03B1809EE}" srcOrd="1" destOrd="0" presId="urn:microsoft.com/office/officeart/2005/8/layout/chevron2"/>
    <dgm:cxn modelId="{FE9E3DE3-3FDA-4B83-B506-FB8C48D388E7}" type="presParOf" srcId="{3C0DB291-6EC8-400B-B37C-841C73CF2DF0}" destId="{B58242D4-803B-4DDB-9129-F88C7C924C88}" srcOrd="3" destOrd="0" presId="urn:microsoft.com/office/officeart/2005/8/layout/chevron2"/>
    <dgm:cxn modelId="{11502110-3AC8-453E-9A6D-504B04A5B0C2}" type="presParOf" srcId="{3C0DB291-6EC8-400B-B37C-841C73CF2DF0}" destId="{B9CBD911-45A6-4396-BCBF-93AFFBBEF127}" srcOrd="4" destOrd="0" presId="urn:microsoft.com/office/officeart/2005/8/layout/chevron2"/>
    <dgm:cxn modelId="{F280029A-E8A8-4473-B7C0-00E2698937A1}" type="presParOf" srcId="{B9CBD911-45A6-4396-BCBF-93AFFBBEF127}" destId="{4EB19BD6-84DB-4823-9D55-383E7E698C5B}" srcOrd="0" destOrd="0" presId="urn:microsoft.com/office/officeart/2005/8/layout/chevron2"/>
    <dgm:cxn modelId="{F4EEE23B-FF2A-4822-AF54-49215CEF1F47}" type="presParOf" srcId="{B9CBD911-45A6-4396-BCBF-93AFFBBEF127}" destId="{0171940B-CACE-412C-948B-C7F26351A317}" srcOrd="1" destOrd="0" presId="urn:microsoft.com/office/officeart/2005/8/layout/chevron2"/>
    <dgm:cxn modelId="{9D626AE3-61DA-4460-BB16-C309876ABB44}" type="presParOf" srcId="{3C0DB291-6EC8-400B-B37C-841C73CF2DF0}" destId="{30530137-F3F8-4942-BE28-18A212261E10}" srcOrd="5" destOrd="0" presId="urn:microsoft.com/office/officeart/2005/8/layout/chevron2"/>
    <dgm:cxn modelId="{F599A3ED-88B4-4FBE-8F2B-DAD971D85DD5}" type="presParOf" srcId="{3C0DB291-6EC8-400B-B37C-841C73CF2DF0}" destId="{2E81C2A8-8EB9-4DD2-BC79-F7E0EE696E2F}" srcOrd="6" destOrd="0" presId="urn:microsoft.com/office/officeart/2005/8/layout/chevron2"/>
    <dgm:cxn modelId="{91CED654-4CB0-4FAD-8896-5D3CDA73D7F1}" type="presParOf" srcId="{2E81C2A8-8EB9-4DD2-BC79-F7E0EE696E2F}" destId="{71524C6D-3FA6-4F52-90ED-2990B559DB69}" srcOrd="0" destOrd="0" presId="urn:microsoft.com/office/officeart/2005/8/layout/chevron2"/>
    <dgm:cxn modelId="{D04E84F7-F346-43CC-AB1E-03081E73DB7E}" type="presParOf" srcId="{2E81C2A8-8EB9-4DD2-BC79-F7E0EE696E2F}" destId="{B49F34A0-1DC1-4034-BC4C-2A8A1DE21E9C}" srcOrd="1" destOrd="0" presId="urn:microsoft.com/office/officeart/2005/8/layout/chevron2"/>
    <dgm:cxn modelId="{E165B9EA-D4D8-4D46-9D58-1CF57E97D3C3}" type="presParOf" srcId="{3C0DB291-6EC8-400B-B37C-841C73CF2DF0}" destId="{3A31BE20-80E5-428F-A70D-735DD6931529}" srcOrd="7" destOrd="0" presId="urn:microsoft.com/office/officeart/2005/8/layout/chevron2"/>
    <dgm:cxn modelId="{BA16BE81-3C09-42E0-BE05-BC59DC58A0E6}" type="presParOf" srcId="{3C0DB291-6EC8-400B-B37C-841C73CF2DF0}" destId="{93DBEF14-FEBE-4775-9A49-6819B77F59A7}" srcOrd="8" destOrd="0" presId="urn:microsoft.com/office/officeart/2005/8/layout/chevron2"/>
    <dgm:cxn modelId="{504D6D68-B69A-44AB-9E16-5FDD6091F1B3}" type="presParOf" srcId="{93DBEF14-FEBE-4775-9A49-6819B77F59A7}" destId="{CBD58000-4B74-4C26-BE77-A2A2D005B4A1}" srcOrd="0" destOrd="0" presId="urn:microsoft.com/office/officeart/2005/8/layout/chevron2"/>
    <dgm:cxn modelId="{5EC07B2A-203C-43D3-9392-F8039F718DFB}" type="presParOf" srcId="{93DBEF14-FEBE-4775-9A49-6819B77F59A7}" destId="{10BAA9DA-DCFA-4FD5-B032-CA45EE1B239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95F60B-551B-4C57-A74F-5DFD9037558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4DF989-FD50-4E8C-AB06-E34D1BD5386D}">
      <dgm:prSet phldrT="[Text]" custT="1"/>
      <dgm:spPr/>
      <dgm:t>
        <a:bodyPr/>
        <a:lstStyle/>
        <a:p>
          <a:r>
            <a:rPr lang="en-GB" sz="4000" b="0" i="0" dirty="0">
              <a:solidFill>
                <a:srgbClr val="202124"/>
              </a:solidFill>
              <a:effectLst/>
              <a:latin typeface="arial" panose="020B0604020202020204" pitchFamily="34" charset="0"/>
            </a:rPr>
            <a:t>Ascending Tracts</a:t>
          </a:r>
          <a:endParaRPr lang="en-GB" sz="4000" dirty="0"/>
        </a:p>
      </dgm:t>
    </dgm:pt>
    <dgm:pt modelId="{FB517086-B99E-4F8A-9D42-4999091241EF}" type="parTrans" cxnId="{D0ADC5DE-4695-4A24-8686-A894999C45BC}">
      <dgm:prSet/>
      <dgm:spPr/>
      <dgm:t>
        <a:bodyPr/>
        <a:lstStyle/>
        <a:p>
          <a:endParaRPr lang="en-GB"/>
        </a:p>
      </dgm:t>
    </dgm:pt>
    <dgm:pt modelId="{BDC27489-5356-4B42-A191-9EE69436774A}" type="sibTrans" cxnId="{D0ADC5DE-4695-4A24-8686-A894999C45BC}">
      <dgm:prSet/>
      <dgm:spPr/>
      <dgm:t>
        <a:bodyPr/>
        <a:lstStyle/>
        <a:p>
          <a:endParaRPr lang="en-GB"/>
        </a:p>
      </dgm:t>
    </dgm:pt>
    <dgm:pt modelId="{8D679DE6-A564-4594-8059-6A13B1D209A6}">
      <dgm:prSet phldrT="[Text]" custT="1"/>
      <dgm:spPr/>
      <dgm:t>
        <a:bodyPr/>
        <a:lstStyle/>
        <a:p>
          <a:r>
            <a:rPr lang="en-GB" sz="2400" b="1" dirty="0"/>
            <a:t>DORSAL COLUMN–MEDIAL LEMNISCUS </a:t>
          </a:r>
        </a:p>
      </dgm:t>
    </dgm:pt>
    <dgm:pt modelId="{D1726501-00A8-4BB2-9DD4-4541998EB71F}" type="parTrans" cxnId="{B86D2279-E19D-48C0-96F2-74A1B5EBB6C2}">
      <dgm:prSet/>
      <dgm:spPr/>
      <dgm:t>
        <a:bodyPr/>
        <a:lstStyle/>
        <a:p>
          <a:endParaRPr lang="en-GB"/>
        </a:p>
      </dgm:t>
    </dgm:pt>
    <dgm:pt modelId="{083DD095-533E-44D8-945A-69CABA27761D}" type="sibTrans" cxnId="{B86D2279-E19D-48C0-96F2-74A1B5EBB6C2}">
      <dgm:prSet/>
      <dgm:spPr/>
      <dgm:t>
        <a:bodyPr/>
        <a:lstStyle/>
        <a:p>
          <a:endParaRPr lang="en-GB"/>
        </a:p>
      </dgm:t>
    </dgm:pt>
    <dgm:pt modelId="{79461D21-6A09-4ADF-A269-2C4ED7B5F843}">
      <dgm:prSet phldrT="[Text]" custT="1"/>
      <dgm:spPr/>
      <dgm:t>
        <a:bodyPr/>
        <a:lstStyle/>
        <a:p>
          <a:r>
            <a:rPr lang="en-GB" sz="1800" b="1" dirty="0"/>
            <a:t>fasciculus Gracilis </a:t>
          </a:r>
          <a:endParaRPr lang="en-GB" sz="1800" dirty="0"/>
        </a:p>
      </dgm:t>
    </dgm:pt>
    <dgm:pt modelId="{CFDBCE2A-2CEC-4C79-90DA-207C67DB970B}" type="parTrans" cxnId="{EF54F251-7BCA-4729-8429-FDD0E1C794E5}">
      <dgm:prSet/>
      <dgm:spPr/>
      <dgm:t>
        <a:bodyPr/>
        <a:lstStyle/>
        <a:p>
          <a:endParaRPr lang="en-GB"/>
        </a:p>
      </dgm:t>
    </dgm:pt>
    <dgm:pt modelId="{E65EC063-B57F-4919-AB94-E1D24EA353A3}" type="sibTrans" cxnId="{EF54F251-7BCA-4729-8429-FDD0E1C794E5}">
      <dgm:prSet/>
      <dgm:spPr/>
      <dgm:t>
        <a:bodyPr/>
        <a:lstStyle/>
        <a:p>
          <a:endParaRPr lang="en-GB"/>
        </a:p>
      </dgm:t>
    </dgm:pt>
    <dgm:pt modelId="{D98E1F87-0B08-4B78-BDBF-74E6BACB4C7F}">
      <dgm:prSet phldrT="[Text]" custT="1"/>
      <dgm:spPr/>
      <dgm:t>
        <a:bodyPr/>
        <a:lstStyle/>
        <a:p>
          <a:r>
            <a:rPr lang="en-GB" sz="2000" b="1" dirty="0"/>
            <a:t>fasciculus cuneatus </a:t>
          </a:r>
          <a:endParaRPr lang="en-GB" sz="2000" dirty="0"/>
        </a:p>
      </dgm:t>
    </dgm:pt>
    <dgm:pt modelId="{9D1D9711-4692-498F-A396-955C49D8B121}" type="parTrans" cxnId="{EE92227C-C311-4066-BA05-73BB787A5152}">
      <dgm:prSet/>
      <dgm:spPr/>
      <dgm:t>
        <a:bodyPr/>
        <a:lstStyle/>
        <a:p>
          <a:endParaRPr lang="en-GB"/>
        </a:p>
      </dgm:t>
    </dgm:pt>
    <dgm:pt modelId="{24D1B278-DB01-4627-B254-1665B1EFFD59}" type="sibTrans" cxnId="{EE92227C-C311-4066-BA05-73BB787A5152}">
      <dgm:prSet/>
      <dgm:spPr/>
      <dgm:t>
        <a:bodyPr/>
        <a:lstStyle/>
        <a:p>
          <a:endParaRPr lang="en-GB"/>
        </a:p>
      </dgm:t>
    </dgm:pt>
    <dgm:pt modelId="{FBD65BB6-FF08-4377-8EF1-6FCAA86D8119}">
      <dgm:prSet phldrT="[Text]" custT="1"/>
      <dgm:spPr/>
      <dgm:t>
        <a:bodyPr/>
        <a:lstStyle/>
        <a:p>
          <a:r>
            <a:rPr lang="en-GB" sz="2400" b="1" dirty="0"/>
            <a:t>SPINOTHALAMIC TRACT</a:t>
          </a:r>
        </a:p>
      </dgm:t>
    </dgm:pt>
    <dgm:pt modelId="{743B32D2-93D0-460F-B83C-109A00C4769B}" type="parTrans" cxnId="{AFC8234E-3579-48DC-A115-1D1EE4EDE7E9}">
      <dgm:prSet/>
      <dgm:spPr/>
      <dgm:t>
        <a:bodyPr/>
        <a:lstStyle/>
        <a:p>
          <a:endParaRPr lang="en-GB"/>
        </a:p>
      </dgm:t>
    </dgm:pt>
    <dgm:pt modelId="{B7D02B67-8368-4852-BFF9-6CDCEF2E3EF9}" type="sibTrans" cxnId="{AFC8234E-3579-48DC-A115-1D1EE4EDE7E9}">
      <dgm:prSet/>
      <dgm:spPr/>
      <dgm:t>
        <a:bodyPr/>
        <a:lstStyle/>
        <a:p>
          <a:endParaRPr lang="en-GB"/>
        </a:p>
      </dgm:t>
    </dgm:pt>
    <dgm:pt modelId="{0611D6FA-6304-4C97-B3A9-13695C931015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GB" sz="1800" b="1" dirty="0"/>
            <a:t>Ventral spinothalamic tract</a:t>
          </a:r>
        </a:p>
      </dgm:t>
    </dgm:pt>
    <dgm:pt modelId="{C2E4DAC3-1C9D-4FD3-937C-767806411349}" type="parTrans" cxnId="{26E59700-F64F-4A2F-B38D-24F79DE13F19}">
      <dgm:prSet/>
      <dgm:spPr/>
      <dgm:t>
        <a:bodyPr/>
        <a:lstStyle/>
        <a:p>
          <a:endParaRPr lang="en-GB"/>
        </a:p>
      </dgm:t>
    </dgm:pt>
    <dgm:pt modelId="{92D3B655-9035-4CD5-B62D-748F92AF20F6}" type="sibTrans" cxnId="{26E59700-F64F-4A2F-B38D-24F79DE13F19}">
      <dgm:prSet/>
      <dgm:spPr/>
      <dgm:t>
        <a:bodyPr/>
        <a:lstStyle/>
        <a:p>
          <a:endParaRPr lang="en-GB"/>
        </a:p>
      </dgm:t>
    </dgm:pt>
    <dgm:pt modelId="{0178A80D-9194-4A97-B209-87349215299D}">
      <dgm:prSet custT="1"/>
      <dgm:spPr/>
      <dgm:t>
        <a:bodyPr/>
        <a:lstStyle/>
        <a:p>
          <a:r>
            <a:rPr lang="en-GB" sz="2400" b="1" dirty="0"/>
            <a:t>SPINOCEREBELLAR</a:t>
          </a:r>
        </a:p>
      </dgm:t>
    </dgm:pt>
    <dgm:pt modelId="{2600EA92-B259-4314-A59A-CDF07845B47D}" type="parTrans" cxnId="{2A9ABED2-E8D7-47BD-AA1F-B382AF9557BA}">
      <dgm:prSet/>
      <dgm:spPr/>
      <dgm:t>
        <a:bodyPr/>
        <a:lstStyle/>
        <a:p>
          <a:endParaRPr lang="en-GB"/>
        </a:p>
      </dgm:t>
    </dgm:pt>
    <dgm:pt modelId="{3D7DD7EB-A409-4CD1-9350-93D5371CF8B0}" type="sibTrans" cxnId="{2A9ABED2-E8D7-47BD-AA1F-B382AF9557BA}">
      <dgm:prSet/>
      <dgm:spPr/>
      <dgm:t>
        <a:bodyPr/>
        <a:lstStyle/>
        <a:p>
          <a:endParaRPr lang="en-GB"/>
        </a:p>
      </dgm:t>
    </dgm:pt>
    <dgm:pt modelId="{8953C850-CF58-4662-93A5-360D24BA3461}">
      <dgm:prSet custT="1"/>
      <dgm:spPr/>
      <dgm:t>
        <a:bodyPr/>
        <a:lstStyle/>
        <a:p>
          <a:r>
            <a:rPr lang="en-GB" sz="2000" b="1" dirty="0"/>
            <a:t>Lateral spinothalamic tract</a:t>
          </a:r>
        </a:p>
      </dgm:t>
    </dgm:pt>
    <dgm:pt modelId="{22561015-D087-42D3-9BF0-38177FE1FDE7}" type="parTrans" cxnId="{5AA32489-2D4B-4026-AFBF-0E35F5835877}">
      <dgm:prSet/>
      <dgm:spPr/>
      <dgm:t>
        <a:bodyPr/>
        <a:lstStyle/>
        <a:p>
          <a:endParaRPr lang="en-GB"/>
        </a:p>
      </dgm:t>
    </dgm:pt>
    <dgm:pt modelId="{4D614ED8-63F2-4D8D-902F-B30186C65456}" type="sibTrans" cxnId="{5AA32489-2D4B-4026-AFBF-0E35F5835877}">
      <dgm:prSet/>
      <dgm:spPr/>
      <dgm:t>
        <a:bodyPr/>
        <a:lstStyle/>
        <a:p>
          <a:endParaRPr lang="en-GB"/>
        </a:p>
      </dgm:t>
    </dgm:pt>
    <dgm:pt modelId="{F53AEBE4-54ED-4EEF-9D6E-45ED28BAD69A}">
      <dgm:prSet custT="1"/>
      <dgm:spPr/>
      <dgm:t>
        <a:bodyPr/>
        <a:lstStyle/>
        <a:p>
          <a:r>
            <a:rPr lang="en-GB" sz="1800" b="1" dirty="0"/>
            <a:t>Dorsal spinocerebellar tract</a:t>
          </a:r>
          <a:endParaRPr lang="en-GB" sz="1800" b="1" dirty="0">
            <a:latin typeface="Algerian" panose="04020705040A02060702" pitchFamily="82" charset="0"/>
          </a:endParaRPr>
        </a:p>
      </dgm:t>
    </dgm:pt>
    <dgm:pt modelId="{B046AA96-C50F-469D-9AB5-B3F2A9E2AD29}" type="parTrans" cxnId="{86F1A54E-A5C5-4FD3-959C-F1246DEAF20E}">
      <dgm:prSet/>
      <dgm:spPr/>
      <dgm:t>
        <a:bodyPr/>
        <a:lstStyle/>
        <a:p>
          <a:endParaRPr lang="en-GB"/>
        </a:p>
      </dgm:t>
    </dgm:pt>
    <dgm:pt modelId="{CF459BB4-2E60-4AB2-824E-598BF77C8DA3}" type="sibTrans" cxnId="{86F1A54E-A5C5-4FD3-959C-F1246DEAF20E}">
      <dgm:prSet/>
      <dgm:spPr/>
      <dgm:t>
        <a:bodyPr/>
        <a:lstStyle/>
        <a:p>
          <a:endParaRPr lang="en-GB"/>
        </a:p>
      </dgm:t>
    </dgm:pt>
    <dgm:pt modelId="{3826917B-4BCD-455C-876C-C586E8036D0B}">
      <dgm:prSet custT="1"/>
      <dgm:spPr/>
      <dgm:t>
        <a:bodyPr/>
        <a:lstStyle/>
        <a:p>
          <a:r>
            <a:rPr lang="en-GB" sz="1800" b="1" dirty="0"/>
            <a:t>Ventral spinocerebellar tract</a:t>
          </a:r>
          <a:endParaRPr lang="en-GB" sz="1800" b="1" dirty="0">
            <a:latin typeface="Algerian" panose="04020705040A02060702" pitchFamily="82" charset="0"/>
          </a:endParaRPr>
        </a:p>
      </dgm:t>
    </dgm:pt>
    <dgm:pt modelId="{588CC218-2496-48F6-AE6C-B86F6FDEA3BC}" type="parTrans" cxnId="{BA0FF218-A5C3-4E90-9BC9-B767E09C5DB1}">
      <dgm:prSet/>
      <dgm:spPr/>
      <dgm:t>
        <a:bodyPr/>
        <a:lstStyle/>
        <a:p>
          <a:endParaRPr lang="en-GB"/>
        </a:p>
      </dgm:t>
    </dgm:pt>
    <dgm:pt modelId="{F7439444-6BCB-4E6C-A3C5-1C3BA8C3255B}" type="sibTrans" cxnId="{BA0FF218-A5C3-4E90-9BC9-B767E09C5DB1}">
      <dgm:prSet/>
      <dgm:spPr/>
      <dgm:t>
        <a:bodyPr/>
        <a:lstStyle/>
        <a:p>
          <a:endParaRPr lang="en-GB"/>
        </a:p>
      </dgm:t>
    </dgm:pt>
    <dgm:pt modelId="{29AB644F-57C5-4EB0-8364-A0841055F1D2}">
      <dgm:prSet custT="1"/>
      <dgm:spPr/>
      <dgm:t>
        <a:bodyPr/>
        <a:lstStyle/>
        <a:p>
          <a:r>
            <a:rPr lang="en-GB" sz="1800" b="1" dirty="0"/>
            <a:t>CUNOCEREBELLAR TRCT</a:t>
          </a:r>
        </a:p>
      </dgm:t>
    </dgm:pt>
    <dgm:pt modelId="{836BEB68-3C3C-4746-A8E1-8731ED4C4E87}" type="parTrans" cxnId="{93F46A84-8AE5-401D-B633-0889C2C9C226}">
      <dgm:prSet/>
      <dgm:spPr/>
      <dgm:t>
        <a:bodyPr/>
        <a:lstStyle/>
        <a:p>
          <a:endParaRPr lang="en-GB"/>
        </a:p>
      </dgm:t>
    </dgm:pt>
    <dgm:pt modelId="{8D1B24C0-0A0B-4C47-AE54-0B25A18FA0D5}" type="sibTrans" cxnId="{93F46A84-8AE5-401D-B633-0889C2C9C226}">
      <dgm:prSet/>
      <dgm:spPr/>
      <dgm:t>
        <a:bodyPr/>
        <a:lstStyle/>
        <a:p>
          <a:endParaRPr lang="en-GB"/>
        </a:p>
      </dgm:t>
    </dgm:pt>
    <dgm:pt modelId="{C3D37971-ACFA-4166-8463-3EFD8683E8E8}" type="pres">
      <dgm:prSet presAssocID="{AD95F60B-551B-4C57-A74F-5DFD903755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85E462-E474-4F00-ABCB-5AE1AFAB6C6E}" type="pres">
      <dgm:prSet presAssocID="{954DF989-FD50-4E8C-AB06-E34D1BD5386D}" presName="hierRoot1" presStyleCnt="0"/>
      <dgm:spPr/>
    </dgm:pt>
    <dgm:pt modelId="{5CFBA7EF-C4DA-478B-8BB7-EE29FB5689E9}" type="pres">
      <dgm:prSet presAssocID="{954DF989-FD50-4E8C-AB06-E34D1BD5386D}" presName="composite" presStyleCnt="0"/>
      <dgm:spPr/>
    </dgm:pt>
    <dgm:pt modelId="{87985FAB-5930-4551-A56F-402E6BD56D78}" type="pres">
      <dgm:prSet presAssocID="{954DF989-FD50-4E8C-AB06-E34D1BD5386D}" presName="background" presStyleLbl="node0" presStyleIdx="0" presStyleCnt="1"/>
      <dgm:spPr/>
    </dgm:pt>
    <dgm:pt modelId="{F5843F2B-6F78-4219-A18C-F7FA55EBC1CD}" type="pres">
      <dgm:prSet presAssocID="{954DF989-FD50-4E8C-AB06-E34D1BD5386D}" presName="text" presStyleLbl="fgAcc0" presStyleIdx="0" presStyleCnt="1" custScaleX="307673" custScaleY="151618">
        <dgm:presLayoutVars>
          <dgm:chPref val="3"/>
        </dgm:presLayoutVars>
      </dgm:prSet>
      <dgm:spPr/>
    </dgm:pt>
    <dgm:pt modelId="{DCF9EC81-7477-44D6-A039-929ACF724080}" type="pres">
      <dgm:prSet presAssocID="{954DF989-FD50-4E8C-AB06-E34D1BD5386D}" presName="hierChild2" presStyleCnt="0"/>
      <dgm:spPr/>
    </dgm:pt>
    <dgm:pt modelId="{771E7841-1881-49A3-A5FF-B8DF6EFFB326}" type="pres">
      <dgm:prSet presAssocID="{D1726501-00A8-4BB2-9DD4-4541998EB71F}" presName="Name10" presStyleLbl="parChTrans1D2" presStyleIdx="0" presStyleCnt="3"/>
      <dgm:spPr/>
    </dgm:pt>
    <dgm:pt modelId="{54553E84-2BDD-42CA-AF96-81A91964479B}" type="pres">
      <dgm:prSet presAssocID="{8D679DE6-A564-4594-8059-6A13B1D209A6}" presName="hierRoot2" presStyleCnt="0"/>
      <dgm:spPr/>
    </dgm:pt>
    <dgm:pt modelId="{5B6B69A7-1668-4604-BE8F-815D45584CDB}" type="pres">
      <dgm:prSet presAssocID="{8D679DE6-A564-4594-8059-6A13B1D209A6}" presName="composite2" presStyleCnt="0"/>
      <dgm:spPr/>
    </dgm:pt>
    <dgm:pt modelId="{A7427AF7-176D-4059-A925-0C61ED99A4D1}" type="pres">
      <dgm:prSet presAssocID="{8D679DE6-A564-4594-8059-6A13B1D209A6}" presName="background2" presStyleLbl="node2" presStyleIdx="0" presStyleCnt="3"/>
      <dgm:spPr/>
    </dgm:pt>
    <dgm:pt modelId="{A345425A-C570-49A9-A60F-9B12E223E2F6}" type="pres">
      <dgm:prSet presAssocID="{8D679DE6-A564-4594-8059-6A13B1D209A6}" presName="text2" presStyleLbl="fgAcc2" presStyleIdx="0" presStyleCnt="3" custScaleX="163351" custScaleY="169401">
        <dgm:presLayoutVars>
          <dgm:chPref val="3"/>
        </dgm:presLayoutVars>
      </dgm:prSet>
      <dgm:spPr/>
    </dgm:pt>
    <dgm:pt modelId="{9D20AB26-71D8-4AD1-BDBD-38FB680308C0}" type="pres">
      <dgm:prSet presAssocID="{8D679DE6-A564-4594-8059-6A13B1D209A6}" presName="hierChild3" presStyleCnt="0"/>
      <dgm:spPr/>
    </dgm:pt>
    <dgm:pt modelId="{62D2B611-A81B-4C2B-BD52-24969433CA17}" type="pres">
      <dgm:prSet presAssocID="{CFDBCE2A-2CEC-4C79-90DA-207C67DB970B}" presName="Name17" presStyleLbl="parChTrans1D3" presStyleIdx="0" presStyleCnt="6"/>
      <dgm:spPr/>
    </dgm:pt>
    <dgm:pt modelId="{6888214D-C579-444F-9DB2-5CD0272A4A9A}" type="pres">
      <dgm:prSet presAssocID="{79461D21-6A09-4ADF-A269-2C4ED7B5F843}" presName="hierRoot3" presStyleCnt="0"/>
      <dgm:spPr/>
    </dgm:pt>
    <dgm:pt modelId="{4BBB56EB-1C37-4795-9B04-5581681F055E}" type="pres">
      <dgm:prSet presAssocID="{79461D21-6A09-4ADF-A269-2C4ED7B5F843}" presName="composite3" presStyleCnt="0"/>
      <dgm:spPr/>
    </dgm:pt>
    <dgm:pt modelId="{E20C2ECF-3A5C-4C9E-8CA3-42685ACB546D}" type="pres">
      <dgm:prSet presAssocID="{79461D21-6A09-4ADF-A269-2C4ED7B5F843}" presName="background3" presStyleLbl="node3" presStyleIdx="0" presStyleCnt="6"/>
      <dgm:spPr/>
    </dgm:pt>
    <dgm:pt modelId="{3F2F8D76-8665-49CE-B321-3433F7DFC19E}" type="pres">
      <dgm:prSet presAssocID="{79461D21-6A09-4ADF-A269-2C4ED7B5F843}" presName="text3" presStyleLbl="fgAcc3" presStyleIdx="0" presStyleCnt="6" custLinFactNeighborX="-905" custLinFactNeighborY="-7129">
        <dgm:presLayoutVars>
          <dgm:chPref val="3"/>
        </dgm:presLayoutVars>
      </dgm:prSet>
      <dgm:spPr/>
    </dgm:pt>
    <dgm:pt modelId="{E6B5937A-1056-4B93-B0AF-61728499BCC7}" type="pres">
      <dgm:prSet presAssocID="{79461D21-6A09-4ADF-A269-2C4ED7B5F843}" presName="hierChild4" presStyleCnt="0"/>
      <dgm:spPr/>
    </dgm:pt>
    <dgm:pt modelId="{E266E9FF-23A0-4548-8044-B6AD2D97B9C3}" type="pres">
      <dgm:prSet presAssocID="{9D1D9711-4692-498F-A396-955C49D8B121}" presName="Name17" presStyleLbl="parChTrans1D3" presStyleIdx="1" presStyleCnt="6"/>
      <dgm:spPr/>
    </dgm:pt>
    <dgm:pt modelId="{0E015F7F-094B-467C-8930-8B0E5AA4C2A6}" type="pres">
      <dgm:prSet presAssocID="{D98E1F87-0B08-4B78-BDBF-74E6BACB4C7F}" presName="hierRoot3" presStyleCnt="0"/>
      <dgm:spPr/>
    </dgm:pt>
    <dgm:pt modelId="{6A186A6A-D8A0-4BB5-BD6D-9686526269C5}" type="pres">
      <dgm:prSet presAssocID="{D98E1F87-0B08-4B78-BDBF-74E6BACB4C7F}" presName="composite3" presStyleCnt="0"/>
      <dgm:spPr/>
    </dgm:pt>
    <dgm:pt modelId="{A0BEC82B-393A-4E93-90D1-0C73A521D0D4}" type="pres">
      <dgm:prSet presAssocID="{D98E1F87-0B08-4B78-BDBF-74E6BACB4C7F}" presName="background3" presStyleLbl="node3" presStyleIdx="1" presStyleCnt="6"/>
      <dgm:spPr/>
    </dgm:pt>
    <dgm:pt modelId="{330CF867-C928-49D5-8517-F392BE076303}" type="pres">
      <dgm:prSet presAssocID="{D98E1F87-0B08-4B78-BDBF-74E6BACB4C7F}" presName="text3" presStyleLbl="fgAcc3" presStyleIdx="1" presStyleCnt="6">
        <dgm:presLayoutVars>
          <dgm:chPref val="3"/>
        </dgm:presLayoutVars>
      </dgm:prSet>
      <dgm:spPr/>
    </dgm:pt>
    <dgm:pt modelId="{8624355A-3311-44C5-8624-9448471392F5}" type="pres">
      <dgm:prSet presAssocID="{D98E1F87-0B08-4B78-BDBF-74E6BACB4C7F}" presName="hierChild4" presStyleCnt="0"/>
      <dgm:spPr/>
    </dgm:pt>
    <dgm:pt modelId="{D44998BB-C5D4-4284-A99C-82C2341FAC88}" type="pres">
      <dgm:prSet presAssocID="{743B32D2-93D0-460F-B83C-109A00C4769B}" presName="Name10" presStyleLbl="parChTrans1D2" presStyleIdx="1" presStyleCnt="3"/>
      <dgm:spPr/>
    </dgm:pt>
    <dgm:pt modelId="{5C60B913-86B3-43EE-A7DB-148DB445AF38}" type="pres">
      <dgm:prSet presAssocID="{FBD65BB6-FF08-4377-8EF1-6FCAA86D8119}" presName="hierRoot2" presStyleCnt="0"/>
      <dgm:spPr/>
    </dgm:pt>
    <dgm:pt modelId="{56B215C1-8D28-4557-8F74-D27A973753A3}" type="pres">
      <dgm:prSet presAssocID="{FBD65BB6-FF08-4377-8EF1-6FCAA86D8119}" presName="composite2" presStyleCnt="0"/>
      <dgm:spPr/>
    </dgm:pt>
    <dgm:pt modelId="{9AC04419-BE0B-4479-8707-D315FD5E29C2}" type="pres">
      <dgm:prSet presAssocID="{FBD65BB6-FF08-4377-8EF1-6FCAA86D8119}" presName="background2" presStyleLbl="node2" presStyleIdx="1" presStyleCnt="3"/>
      <dgm:spPr/>
    </dgm:pt>
    <dgm:pt modelId="{879A5A57-3C94-44BC-9800-186FD7AF44A2}" type="pres">
      <dgm:prSet presAssocID="{FBD65BB6-FF08-4377-8EF1-6FCAA86D8119}" presName="text2" presStyleLbl="fgAcc2" presStyleIdx="1" presStyleCnt="3" custScaleX="222577" custLinFactNeighborX="-32439" custLinFactNeighborY="1107">
        <dgm:presLayoutVars>
          <dgm:chPref val="3"/>
        </dgm:presLayoutVars>
      </dgm:prSet>
      <dgm:spPr/>
    </dgm:pt>
    <dgm:pt modelId="{A892DFD0-6AED-4378-AAE4-4C12B5DD8C76}" type="pres">
      <dgm:prSet presAssocID="{FBD65BB6-FF08-4377-8EF1-6FCAA86D8119}" presName="hierChild3" presStyleCnt="0"/>
      <dgm:spPr/>
    </dgm:pt>
    <dgm:pt modelId="{D299993F-DBC2-4785-98F9-A23DCB8E79A6}" type="pres">
      <dgm:prSet presAssocID="{C2E4DAC3-1C9D-4FD3-937C-767806411349}" presName="Name17" presStyleLbl="parChTrans1D3" presStyleIdx="2" presStyleCnt="6"/>
      <dgm:spPr/>
    </dgm:pt>
    <dgm:pt modelId="{1A9D1C6A-8CA8-4344-9FEB-50EBE1DB777B}" type="pres">
      <dgm:prSet presAssocID="{0611D6FA-6304-4C97-B3A9-13695C931015}" presName="hierRoot3" presStyleCnt="0"/>
      <dgm:spPr/>
    </dgm:pt>
    <dgm:pt modelId="{E1C16DD5-2084-4AC6-B480-0D436FA7F281}" type="pres">
      <dgm:prSet presAssocID="{0611D6FA-6304-4C97-B3A9-13695C931015}" presName="composite3" presStyleCnt="0"/>
      <dgm:spPr/>
    </dgm:pt>
    <dgm:pt modelId="{3814ED62-8719-464B-B040-9F427DA3E2C2}" type="pres">
      <dgm:prSet presAssocID="{0611D6FA-6304-4C97-B3A9-13695C931015}" presName="background3" presStyleLbl="node3" presStyleIdx="2" presStyleCnt="6"/>
      <dgm:spPr/>
    </dgm:pt>
    <dgm:pt modelId="{5A42778C-A500-4D1C-8AB2-2D0CCB796BA8}" type="pres">
      <dgm:prSet presAssocID="{0611D6FA-6304-4C97-B3A9-13695C931015}" presName="text3" presStyleLbl="fgAcc3" presStyleIdx="2" presStyleCnt="6">
        <dgm:presLayoutVars>
          <dgm:chPref val="3"/>
        </dgm:presLayoutVars>
      </dgm:prSet>
      <dgm:spPr/>
    </dgm:pt>
    <dgm:pt modelId="{8A724799-963C-4583-BD8C-65CA488DC4A1}" type="pres">
      <dgm:prSet presAssocID="{0611D6FA-6304-4C97-B3A9-13695C931015}" presName="hierChild4" presStyleCnt="0"/>
      <dgm:spPr/>
    </dgm:pt>
    <dgm:pt modelId="{62903543-9E11-44E5-B6AA-11A9D080BC6A}" type="pres">
      <dgm:prSet presAssocID="{22561015-D087-42D3-9BF0-38177FE1FDE7}" presName="Name17" presStyleLbl="parChTrans1D3" presStyleIdx="3" presStyleCnt="6"/>
      <dgm:spPr/>
    </dgm:pt>
    <dgm:pt modelId="{FEB90189-3877-4201-B8F5-06C1F15CA85E}" type="pres">
      <dgm:prSet presAssocID="{8953C850-CF58-4662-93A5-360D24BA3461}" presName="hierRoot3" presStyleCnt="0"/>
      <dgm:spPr/>
    </dgm:pt>
    <dgm:pt modelId="{548B2176-8560-4D56-A1AB-82D37CC4D63E}" type="pres">
      <dgm:prSet presAssocID="{8953C850-CF58-4662-93A5-360D24BA3461}" presName="composite3" presStyleCnt="0"/>
      <dgm:spPr/>
    </dgm:pt>
    <dgm:pt modelId="{432EC059-6D73-4F18-ABE5-607C2F566F58}" type="pres">
      <dgm:prSet presAssocID="{8953C850-CF58-4662-93A5-360D24BA3461}" presName="background3" presStyleLbl="node3" presStyleIdx="3" presStyleCnt="6"/>
      <dgm:spPr/>
    </dgm:pt>
    <dgm:pt modelId="{437A988A-3233-4E59-B5F7-D1633D018B2D}" type="pres">
      <dgm:prSet presAssocID="{8953C850-CF58-4662-93A5-360D24BA3461}" presName="text3" presStyleLbl="fgAcc3" presStyleIdx="3" presStyleCnt="6" custScaleX="119407" custLinFactNeighborX="2611">
        <dgm:presLayoutVars>
          <dgm:chPref val="3"/>
        </dgm:presLayoutVars>
      </dgm:prSet>
      <dgm:spPr/>
    </dgm:pt>
    <dgm:pt modelId="{8E269307-3A8D-4EBB-AE8C-A23BF35EA0FA}" type="pres">
      <dgm:prSet presAssocID="{8953C850-CF58-4662-93A5-360D24BA3461}" presName="hierChild4" presStyleCnt="0"/>
      <dgm:spPr/>
    </dgm:pt>
    <dgm:pt modelId="{C502E358-DC3B-4081-A7B5-97D1F389E7AB}" type="pres">
      <dgm:prSet presAssocID="{2600EA92-B259-4314-A59A-CDF07845B47D}" presName="Name10" presStyleLbl="parChTrans1D2" presStyleIdx="2" presStyleCnt="3"/>
      <dgm:spPr/>
    </dgm:pt>
    <dgm:pt modelId="{242601BD-F725-4762-80EA-D598DBD54C12}" type="pres">
      <dgm:prSet presAssocID="{0178A80D-9194-4A97-B209-87349215299D}" presName="hierRoot2" presStyleCnt="0"/>
      <dgm:spPr/>
    </dgm:pt>
    <dgm:pt modelId="{1F8BDCAE-F5C7-498B-9173-5E34EAB23D8B}" type="pres">
      <dgm:prSet presAssocID="{0178A80D-9194-4A97-B209-87349215299D}" presName="composite2" presStyleCnt="0"/>
      <dgm:spPr/>
    </dgm:pt>
    <dgm:pt modelId="{CFC7B97A-2C27-4A35-AC65-866812BBAD09}" type="pres">
      <dgm:prSet presAssocID="{0178A80D-9194-4A97-B209-87349215299D}" presName="background2" presStyleLbl="node2" presStyleIdx="2" presStyleCnt="3"/>
      <dgm:spPr/>
    </dgm:pt>
    <dgm:pt modelId="{EC696BA3-A827-4D4A-A086-DC039E3A570F}" type="pres">
      <dgm:prSet presAssocID="{0178A80D-9194-4A97-B209-87349215299D}" presName="text2" presStyleLbl="fgAcc2" presStyleIdx="2" presStyleCnt="3" custScaleX="188085">
        <dgm:presLayoutVars>
          <dgm:chPref val="3"/>
        </dgm:presLayoutVars>
      </dgm:prSet>
      <dgm:spPr/>
    </dgm:pt>
    <dgm:pt modelId="{12A27501-65EB-4FB9-8F16-46D68DF0EC5E}" type="pres">
      <dgm:prSet presAssocID="{0178A80D-9194-4A97-B209-87349215299D}" presName="hierChild3" presStyleCnt="0"/>
      <dgm:spPr/>
    </dgm:pt>
    <dgm:pt modelId="{79E3968D-2946-4910-85C9-D8174F2F8A45}" type="pres">
      <dgm:prSet presAssocID="{588CC218-2496-48F6-AE6C-B86F6FDEA3BC}" presName="Name17" presStyleLbl="parChTrans1D3" presStyleIdx="4" presStyleCnt="6"/>
      <dgm:spPr/>
    </dgm:pt>
    <dgm:pt modelId="{788CCB71-5434-421A-B708-26AF2683F49D}" type="pres">
      <dgm:prSet presAssocID="{3826917B-4BCD-455C-876C-C586E8036D0B}" presName="hierRoot3" presStyleCnt="0"/>
      <dgm:spPr/>
    </dgm:pt>
    <dgm:pt modelId="{90CE2ACB-C81A-4C30-8A6C-A91CCACD6FD3}" type="pres">
      <dgm:prSet presAssocID="{3826917B-4BCD-455C-876C-C586E8036D0B}" presName="composite3" presStyleCnt="0"/>
      <dgm:spPr/>
    </dgm:pt>
    <dgm:pt modelId="{BF25B37B-67D6-4B7A-BE57-336B134C68BC}" type="pres">
      <dgm:prSet presAssocID="{3826917B-4BCD-455C-876C-C586E8036D0B}" presName="background3" presStyleLbl="node3" presStyleIdx="4" presStyleCnt="6"/>
      <dgm:spPr/>
    </dgm:pt>
    <dgm:pt modelId="{6018E7A1-2534-401D-BA74-8016ADB08936}" type="pres">
      <dgm:prSet presAssocID="{3826917B-4BCD-455C-876C-C586E8036D0B}" presName="text3" presStyleLbl="fgAcc3" presStyleIdx="4" presStyleCnt="6" custScaleX="117681">
        <dgm:presLayoutVars>
          <dgm:chPref val="3"/>
        </dgm:presLayoutVars>
      </dgm:prSet>
      <dgm:spPr/>
    </dgm:pt>
    <dgm:pt modelId="{49415B9D-7BC2-4550-B6C9-A68E07E44986}" type="pres">
      <dgm:prSet presAssocID="{3826917B-4BCD-455C-876C-C586E8036D0B}" presName="hierChild4" presStyleCnt="0"/>
      <dgm:spPr/>
    </dgm:pt>
    <dgm:pt modelId="{164C29A9-55F5-4FEE-AE87-5A49982F2211}" type="pres">
      <dgm:prSet presAssocID="{B046AA96-C50F-469D-9AB5-B3F2A9E2AD29}" presName="Name17" presStyleLbl="parChTrans1D3" presStyleIdx="5" presStyleCnt="6"/>
      <dgm:spPr/>
    </dgm:pt>
    <dgm:pt modelId="{50D4D799-C500-41E8-8938-D71CF6D87D5F}" type="pres">
      <dgm:prSet presAssocID="{F53AEBE4-54ED-4EEF-9D6E-45ED28BAD69A}" presName="hierRoot3" presStyleCnt="0"/>
      <dgm:spPr/>
    </dgm:pt>
    <dgm:pt modelId="{FEE46C74-AB97-43B6-B5DE-6F6A72B434DB}" type="pres">
      <dgm:prSet presAssocID="{F53AEBE4-54ED-4EEF-9D6E-45ED28BAD69A}" presName="composite3" presStyleCnt="0"/>
      <dgm:spPr/>
    </dgm:pt>
    <dgm:pt modelId="{87993454-A4EC-4E27-B50F-2348D5DEE402}" type="pres">
      <dgm:prSet presAssocID="{F53AEBE4-54ED-4EEF-9D6E-45ED28BAD69A}" presName="background3" presStyleLbl="node3" presStyleIdx="5" presStyleCnt="6"/>
      <dgm:spPr/>
    </dgm:pt>
    <dgm:pt modelId="{6CC8B80D-060B-4A14-BCF3-89393CC444E0}" type="pres">
      <dgm:prSet presAssocID="{F53AEBE4-54ED-4EEF-9D6E-45ED28BAD69A}" presName="text3" presStyleLbl="fgAcc3" presStyleIdx="5" presStyleCnt="6" custScaleX="126567">
        <dgm:presLayoutVars>
          <dgm:chPref val="3"/>
        </dgm:presLayoutVars>
      </dgm:prSet>
      <dgm:spPr/>
    </dgm:pt>
    <dgm:pt modelId="{AC7EB301-BE0D-4F40-8420-0A7B94BF05B7}" type="pres">
      <dgm:prSet presAssocID="{F53AEBE4-54ED-4EEF-9D6E-45ED28BAD69A}" presName="hierChild4" presStyleCnt="0"/>
      <dgm:spPr/>
    </dgm:pt>
    <dgm:pt modelId="{0280D7E8-8951-4F48-A655-9642EC640AA7}" type="pres">
      <dgm:prSet presAssocID="{836BEB68-3C3C-4746-A8E1-8731ED4C4E87}" presName="Name23" presStyleLbl="parChTrans1D4" presStyleIdx="0" presStyleCnt="1"/>
      <dgm:spPr/>
    </dgm:pt>
    <dgm:pt modelId="{21EED3D5-C2C2-476D-A5A0-38044F067384}" type="pres">
      <dgm:prSet presAssocID="{29AB644F-57C5-4EB0-8364-A0841055F1D2}" presName="hierRoot4" presStyleCnt="0"/>
      <dgm:spPr/>
    </dgm:pt>
    <dgm:pt modelId="{6EE1AA4C-AD3B-48AC-B616-F355A5B1B097}" type="pres">
      <dgm:prSet presAssocID="{29AB644F-57C5-4EB0-8364-A0841055F1D2}" presName="composite4" presStyleCnt="0"/>
      <dgm:spPr/>
    </dgm:pt>
    <dgm:pt modelId="{91BEACD0-5E07-4283-8BB1-99E4E1DC7E9C}" type="pres">
      <dgm:prSet presAssocID="{29AB644F-57C5-4EB0-8364-A0841055F1D2}" presName="background4" presStyleLbl="node4" presStyleIdx="0" presStyleCnt="1"/>
      <dgm:spPr/>
    </dgm:pt>
    <dgm:pt modelId="{97232EED-3ABD-43CB-91AA-3D662FAB8C9E}" type="pres">
      <dgm:prSet presAssocID="{29AB644F-57C5-4EB0-8364-A0841055F1D2}" presName="text4" presStyleLbl="fgAcc4" presStyleIdx="0" presStyleCnt="1" custScaleX="180294">
        <dgm:presLayoutVars>
          <dgm:chPref val="3"/>
        </dgm:presLayoutVars>
      </dgm:prSet>
      <dgm:spPr/>
    </dgm:pt>
    <dgm:pt modelId="{E7830742-D1EF-4DB6-9F66-D7BFDB965EF5}" type="pres">
      <dgm:prSet presAssocID="{29AB644F-57C5-4EB0-8364-A0841055F1D2}" presName="hierChild5" presStyleCnt="0"/>
      <dgm:spPr/>
    </dgm:pt>
  </dgm:ptLst>
  <dgm:cxnLst>
    <dgm:cxn modelId="{26E59700-F64F-4A2F-B38D-24F79DE13F19}" srcId="{FBD65BB6-FF08-4377-8EF1-6FCAA86D8119}" destId="{0611D6FA-6304-4C97-B3A9-13695C931015}" srcOrd="0" destOrd="0" parTransId="{C2E4DAC3-1C9D-4FD3-937C-767806411349}" sibTransId="{92D3B655-9035-4CD5-B62D-748F92AF20F6}"/>
    <dgm:cxn modelId="{A651CC09-30BC-4B2D-92E4-EABEB90B7AF7}" type="presOf" srcId="{3826917B-4BCD-455C-876C-C586E8036D0B}" destId="{6018E7A1-2534-401D-BA74-8016ADB08936}" srcOrd="0" destOrd="0" presId="urn:microsoft.com/office/officeart/2005/8/layout/hierarchy1"/>
    <dgm:cxn modelId="{9DC4CF0D-3634-420E-85AC-9FCA9A64F94C}" type="presOf" srcId="{79461D21-6A09-4ADF-A269-2C4ED7B5F843}" destId="{3F2F8D76-8665-49CE-B321-3433F7DFC19E}" srcOrd="0" destOrd="0" presId="urn:microsoft.com/office/officeart/2005/8/layout/hierarchy1"/>
    <dgm:cxn modelId="{BA0FF218-A5C3-4E90-9BC9-B767E09C5DB1}" srcId="{0178A80D-9194-4A97-B209-87349215299D}" destId="{3826917B-4BCD-455C-876C-C586E8036D0B}" srcOrd="0" destOrd="0" parTransId="{588CC218-2496-48F6-AE6C-B86F6FDEA3BC}" sibTransId="{F7439444-6BCB-4E6C-A3C5-1C3BA8C3255B}"/>
    <dgm:cxn modelId="{DAE5232D-8D2C-44F7-9FF2-0A10742C9511}" type="presOf" srcId="{9D1D9711-4692-498F-A396-955C49D8B121}" destId="{E266E9FF-23A0-4548-8044-B6AD2D97B9C3}" srcOrd="0" destOrd="0" presId="urn:microsoft.com/office/officeart/2005/8/layout/hierarchy1"/>
    <dgm:cxn modelId="{7E92C433-94C7-4812-B3BB-FFA4931B89C0}" type="presOf" srcId="{D98E1F87-0B08-4B78-BDBF-74E6BACB4C7F}" destId="{330CF867-C928-49D5-8517-F392BE076303}" srcOrd="0" destOrd="0" presId="urn:microsoft.com/office/officeart/2005/8/layout/hierarchy1"/>
    <dgm:cxn modelId="{F776F53E-B63B-4A19-9D2E-403D0F320E94}" type="presOf" srcId="{B046AA96-C50F-469D-9AB5-B3F2A9E2AD29}" destId="{164C29A9-55F5-4FEE-AE87-5A49982F2211}" srcOrd="0" destOrd="0" presId="urn:microsoft.com/office/officeart/2005/8/layout/hierarchy1"/>
    <dgm:cxn modelId="{EE7E274A-67C8-4D15-9040-D1A35FB49F6E}" type="presOf" srcId="{0611D6FA-6304-4C97-B3A9-13695C931015}" destId="{5A42778C-A500-4D1C-8AB2-2D0CCB796BA8}" srcOrd="0" destOrd="0" presId="urn:microsoft.com/office/officeart/2005/8/layout/hierarchy1"/>
    <dgm:cxn modelId="{9CCF566C-EF5B-47C1-A27A-E3FED5A117E7}" type="presOf" srcId="{588CC218-2496-48F6-AE6C-B86F6FDEA3BC}" destId="{79E3968D-2946-4910-85C9-D8174F2F8A45}" srcOrd="0" destOrd="0" presId="urn:microsoft.com/office/officeart/2005/8/layout/hierarchy1"/>
    <dgm:cxn modelId="{AFC8234E-3579-48DC-A115-1D1EE4EDE7E9}" srcId="{954DF989-FD50-4E8C-AB06-E34D1BD5386D}" destId="{FBD65BB6-FF08-4377-8EF1-6FCAA86D8119}" srcOrd="1" destOrd="0" parTransId="{743B32D2-93D0-460F-B83C-109A00C4769B}" sibTransId="{B7D02B67-8368-4852-BFF9-6CDCEF2E3EF9}"/>
    <dgm:cxn modelId="{86F1A54E-A5C5-4FD3-959C-F1246DEAF20E}" srcId="{0178A80D-9194-4A97-B209-87349215299D}" destId="{F53AEBE4-54ED-4EEF-9D6E-45ED28BAD69A}" srcOrd="1" destOrd="0" parTransId="{B046AA96-C50F-469D-9AB5-B3F2A9E2AD29}" sibTransId="{CF459BB4-2E60-4AB2-824E-598BF77C8DA3}"/>
    <dgm:cxn modelId="{EF54F251-7BCA-4729-8429-FDD0E1C794E5}" srcId="{8D679DE6-A564-4594-8059-6A13B1D209A6}" destId="{79461D21-6A09-4ADF-A269-2C4ED7B5F843}" srcOrd="0" destOrd="0" parTransId="{CFDBCE2A-2CEC-4C79-90DA-207C67DB970B}" sibTransId="{E65EC063-B57F-4919-AB94-E1D24EA353A3}"/>
    <dgm:cxn modelId="{B86D2279-E19D-48C0-96F2-74A1B5EBB6C2}" srcId="{954DF989-FD50-4E8C-AB06-E34D1BD5386D}" destId="{8D679DE6-A564-4594-8059-6A13B1D209A6}" srcOrd="0" destOrd="0" parTransId="{D1726501-00A8-4BB2-9DD4-4541998EB71F}" sibTransId="{083DD095-533E-44D8-945A-69CABA27761D}"/>
    <dgm:cxn modelId="{EE92227C-C311-4066-BA05-73BB787A5152}" srcId="{8D679DE6-A564-4594-8059-6A13B1D209A6}" destId="{D98E1F87-0B08-4B78-BDBF-74E6BACB4C7F}" srcOrd="1" destOrd="0" parTransId="{9D1D9711-4692-498F-A396-955C49D8B121}" sibTransId="{24D1B278-DB01-4627-B254-1665B1EFFD59}"/>
    <dgm:cxn modelId="{93F46A84-8AE5-401D-B633-0889C2C9C226}" srcId="{F53AEBE4-54ED-4EEF-9D6E-45ED28BAD69A}" destId="{29AB644F-57C5-4EB0-8364-A0841055F1D2}" srcOrd="0" destOrd="0" parTransId="{836BEB68-3C3C-4746-A8E1-8731ED4C4E87}" sibTransId="{8D1B24C0-0A0B-4C47-AE54-0B25A18FA0D5}"/>
    <dgm:cxn modelId="{79B6BE87-97C1-472C-A121-0C1F39D208DC}" type="presOf" srcId="{954DF989-FD50-4E8C-AB06-E34D1BD5386D}" destId="{F5843F2B-6F78-4219-A18C-F7FA55EBC1CD}" srcOrd="0" destOrd="0" presId="urn:microsoft.com/office/officeart/2005/8/layout/hierarchy1"/>
    <dgm:cxn modelId="{5AA32489-2D4B-4026-AFBF-0E35F5835877}" srcId="{FBD65BB6-FF08-4377-8EF1-6FCAA86D8119}" destId="{8953C850-CF58-4662-93A5-360D24BA3461}" srcOrd="1" destOrd="0" parTransId="{22561015-D087-42D3-9BF0-38177FE1FDE7}" sibTransId="{4D614ED8-63F2-4D8D-902F-B30186C65456}"/>
    <dgm:cxn modelId="{C61D6F89-AF32-438A-8655-B93BFD05DFA8}" type="presOf" srcId="{2600EA92-B259-4314-A59A-CDF07845B47D}" destId="{C502E358-DC3B-4081-A7B5-97D1F389E7AB}" srcOrd="0" destOrd="0" presId="urn:microsoft.com/office/officeart/2005/8/layout/hierarchy1"/>
    <dgm:cxn modelId="{E992A58B-55AC-43C5-A911-9E5220E9E266}" type="presOf" srcId="{FBD65BB6-FF08-4377-8EF1-6FCAA86D8119}" destId="{879A5A57-3C94-44BC-9800-186FD7AF44A2}" srcOrd="0" destOrd="0" presId="urn:microsoft.com/office/officeart/2005/8/layout/hierarchy1"/>
    <dgm:cxn modelId="{FB654C8D-5F2E-4611-937D-D710B4E73230}" type="presOf" srcId="{D1726501-00A8-4BB2-9DD4-4541998EB71F}" destId="{771E7841-1881-49A3-A5FF-B8DF6EFFB326}" srcOrd="0" destOrd="0" presId="urn:microsoft.com/office/officeart/2005/8/layout/hierarchy1"/>
    <dgm:cxn modelId="{04844D90-2725-4C00-8C6E-B15674A7E085}" type="presOf" srcId="{8D679DE6-A564-4594-8059-6A13B1D209A6}" destId="{A345425A-C570-49A9-A60F-9B12E223E2F6}" srcOrd="0" destOrd="0" presId="urn:microsoft.com/office/officeart/2005/8/layout/hierarchy1"/>
    <dgm:cxn modelId="{EA129F9D-93F6-4502-922D-438BB157C157}" type="presOf" srcId="{CFDBCE2A-2CEC-4C79-90DA-207C67DB970B}" destId="{62D2B611-A81B-4C2B-BD52-24969433CA17}" srcOrd="0" destOrd="0" presId="urn:microsoft.com/office/officeart/2005/8/layout/hierarchy1"/>
    <dgm:cxn modelId="{B2E0AB9E-E5FF-49DB-98CA-C7715E9C7335}" type="presOf" srcId="{8953C850-CF58-4662-93A5-360D24BA3461}" destId="{437A988A-3233-4E59-B5F7-D1633D018B2D}" srcOrd="0" destOrd="0" presId="urn:microsoft.com/office/officeart/2005/8/layout/hierarchy1"/>
    <dgm:cxn modelId="{FF57DCB7-45AB-4BBB-B4CE-BF800436F909}" type="presOf" srcId="{743B32D2-93D0-460F-B83C-109A00C4769B}" destId="{D44998BB-C5D4-4284-A99C-82C2341FAC88}" srcOrd="0" destOrd="0" presId="urn:microsoft.com/office/officeart/2005/8/layout/hierarchy1"/>
    <dgm:cxn modelId="{9014D2BE-60E4-460F-9970-D2DF594F2E61}" type="presOf" srcId="{29AB644F-57C5-4EB0-8364-A0841055F1D2}" destId="{97232EED-3ABD-43CB-91AA-3D662FAB8C9E}" srcOrd="0" destOrd="0" presId="urn:microsoft.com/office/officeart/2005/8/layout/hierarchy1"/>
    <dgm:cxn modelId="{827346CB-04AF-42D4-865A-9EBA6367D6D4}" type="presOf" srcId="{0178A80D-9194-4A97-B209-87349215299D}" destId="{EC696BA3-A827-4D4A-A086-DC039E3A570F}" srcOrd="0" destOrd="0" presId="urn:microsoft.com/office/officeart/2005/8/layout/hierarchy1"/>
    <dgm:cxn modelId="{2A9ABED2-E8D7-47BD-AA1F-B382AF9557BA}" srcId="{954DF989-FD50-4E8C-AB06-E34D1BD5386D}" destId="{0178A80D-9194-4A97-B209-87349215299D}" srcOrd="2" destOrd="0" parTransId="{2600EA92-B259-4314-A59A-CDF07845B47D}" sibTransId="{3D7DD7EB-A409-4CD1-9350-93D5371CF8B0}"/>
    <dgm:cxn modelId="{965057D3-9686-409F-829C-C8D14FC3F2A9}" type="presOf" srcId="{C2E4DAC3-1C9D-4FD3-937C-767806411349}" destId="{D299993F-DBC2-4785-98F9-A23DCB8E79A6}" srcOrd="0" destOrd="0" presId="urn:microsoft.com/office/officeart/2005/8/layout/hierarchy1"/>
    <dgm:cxn modelId="{D0ADC5DE-4695-4A24-8686-A894999C45BC}" srcId="{AD95F60B-551B-4C57-A74F-5DFD90375582}" destId="{954DF989-FD50-4E8C-AB06-E34D1BD5386D}" srcOrd="0" destOrd="0" parTransId="{FB517086-B99E-4F8A-9D42-4999091241EF}" sibTransId="{BDC27489-5356-4B42-A191-9EE69436774A}"/>
    <dgm:cxn modelId="{4A85F8DE-EF23-4B23-9053-72EEB1F8BB76}" type="presOf" srcId="{F53AEBE4-54ED-4EEF-9D6E-45ED28BAD69A}" destId="{6CC8B80D-060B-4A14-BCF3-89393CC444E0}" srcOrd="0" destOrd="0" presId="urn:microsoft.com/office/officeart/2005/8/layout/hierarchy1"/>
    <dgm:cxn modelId="{F19F46EB-B2DA-4BF1-98AE-A0B5DFEF3A9D}" type="presOf" srcId="{AD95F60B-551B-4C57-A74F-5DFD90375582}" destId="{C3D37971-ACFA-4166-8463-3EFD8683E8E8}" srcOrd="0" destOrd="0" presId="urn:microsoft.com/office/officeart/2005/8/layout/hierarchy1"/>
    <dgm:cxn modelId="{6E0DF6EC-3F58-4995-AF98-0D4814E0767B}" type="presOf" srcId="{22561015-D087-42D3-9BF0-38177FE1FDE7}" destId="{62903543-9E11-44E5-B6AA-11A9D080BC6A}" srcOrd="0" destOrd="0" presId="urn:microsoft.com/office/officeart/2005/8/layout/hierarchy1"/>
    <dgm:cxn modelId="{7B23EEF4-E899-4F37-A3BF-444EC0B91A2E}" type="presOf" srcId="{836BEB68-3C3C-4746-A8E1-8731ED4C4E87}" destId="{0280D7E8-8951-4F48-A655-9642EC640AA7}" srcOrd="0" destOrd="0" presId="urn:microsoft.com/office/officeart/2005/8/layout/hierarchy1"/>
    <dgm:cxn modelId="{0A4B6A0A-FDA2-441B-BA7F-EA2834BFCCD8}" type="presParOf" srcId="{C3D37971-ACFA-4166-8463-3EFD8683E8E8}" destId="{2885E462-E474-4F00-ABCB-5AE1AFAB6C6E}" srcOrd="0" destOrd="0" presId="urn:microsoft.com/office/officeart/2005/8/layout/hierarchy1"/>
    <dgm:cxn modelId="{11985184-91F2-4B2A-BB10-3A92E0A91D73}" type="presParOf" srcId="{2885E462-E474-4F00-ABCB-5AE1AFAB6C6E}" destId="{5CFBA7EF-C4DA-478B-8BB7-EE29FB5689E9}" srcOrd="0" destOrd="0" presId="urn:microsoft.com/office/officeart/2005/8/layout/hierarchy1"/>
    <dgm:cxn modelId="{2993CBE0-5144-4499-9CE3-FC1F2C14AB7B}" type="presParOf" srcId="{5CFBA7EF-C4DA-478B-8BB7-EE29FB5689E9}" destId="{87985FAB-5930-4551-A56F-402E6BD56D78}" srcOrd="0" destOrd="0" presId="urn:microsoft.com/office/officeart/2005/8/layout/hierarchy1"/>
    <dgm:cxn modelId="{57281B1B-9BB7-4822-86A7-887CF4B56EF4}" type="presParOf" srcId="{5CFBA7EF-C4DA-478B-8BB7-EE29FB5689E9}" destId="{F5843F2B-6F78-4219-A18C-F7FA55EBC1CD}" srcOrd="1" destOrd="0" presId="urn:microsoft.com/office/officeart/2005/8/layout/hierarchy1"/>
    <dgm:cxn modelId="{E7E6D714-5ED6-4A01-AB2A-D72CC5734EDD}" type="presParOf" srcId="{2885E462-E474-4F00-ABCB-5AE1AFAB6C6E}" destId="{DCF9EC81-7477-44D6-A039-929ACF724080}" srcOrd="1" destOrd="0" presId="urn:microsoft.com/office/officeart/2005/8/layout/hierarchy1"/>
    <dgm:cxn modelId="{D88D8559-4A87-4B90-899C-ECA1240D6487}" type="presParOf" srcId="{DCF9EC81-7477-44D6-A039-929ACF724080}" destId="{771E7841-1881-49A3-A5FF-B8DF6EFFB326}" srcOrd="0" destOrd="0" presId="urn:microsoft.com/office/officeart/2005/8/layout/hierarchy1"/>
    <dgm:cxn modelId="{EEE9D654-4B37-48DE-B8E8-457BF5225930}" type="presParOf" srcId="{DCF9EC81-7477-44D6-A039-929ACF724080}" destId="{54553E84-2BDD-42CA-AF96-81A91964479B}" srcOrd="1" destOrd="0" presId="urn:microsoft.com/office/officeart/2005/8/layout/hierarchy1"/>
    <dgm:cxn modelId="{1BD1EE06-9180-44AA-81E7-A48B85100656}" type="presParOf" srcId="{54553E84-2BDD-42CA-AF96-81A91964479B}" destId="{5B6B69A7-1668-4604-BE8F-815D45584CDB}" srcOrd="0" destOrd="0" presId="urn:microsoft.com/office/officeart/2005/8/layout/hierarchy1"/>
    <dgm:cxn modelId="{ADF176AF-50CC-405E-9049-9C9295E8A9AB}" type="presParOf" srcId="{5B6B69A7-1668-4604-BE8F-815D45584CDB}" destId="{A7427AF7-176D-4059-A925-0C61ED99A4D1}" srcOrd="0" destOrd="0" presId="urn:microsoft.com/office/officeart/2005/8/layout/hierarchy1"/>
    <dgm:cxn modelId="{C2347DFA-CAEC-4FE9-AF8B-96BCCA833C71}" type="presParOf" srcId="{5B6B69A7-1668-4604-BE8F-815D45584CDB}" destId="{A345425A-C570-49A9-A60F-9B12E223E2F6}" srcOrd="1" destOrd="0" presId="urn:microsoft.com/office/officeart/2005/8/layout/hierarchy1"/>
    <dgm:cxn modelId="{F3645085-A8D4-4902-8C8E-1AD52BDF7667}" type="presParOf" srcId="{54553E84-2BDD-42CA-AF96-81A91964479B}" destId="{9D20AB26-71D8-4AD1-BDBD-38FB680308C0}" srcOrd="1" destOrd="0" presId="urn:microsoft.com/office/officeart/2005/8/layout/hierarchy1"/>
    <dgm:cxn modelId="{7C0B943F-A1A0-43E0-A04B-FF5678908743}" type="presParOf" srcId="{9D20AB26-71D8-4AD1-BDBD-38FB680308C0}" destId="{62D2B611-A81B-4C2B-BD52-24969433CA17}" srcOrd="0" destOrd="0" presId="urn:microsoft.com/office/officeart/2005/8/layout/hierarchy1"/>
    <dgm:cxn modelId="{A1922202-F204-4509-AD44-10B7285ACCED}" type="presParOf" srcId="{9D20AB26-71D8-4AD1-BDBD-38FB680308C0}" destId="{6888214D-C579-444F-9DB2-5CD0272A4A9A}" srcOrd="1" destOrd="0" presId="urn:microsoft.com/office/officeart/2005/8/layout/hierarchy1"/>
    <dgm:cxn modelId="{637BD5D9-5541-4700-9D12-5BAC637C61C1}" type="presParOf" srcId="{6888214D-C579-444F-9DB2-5CD0272A4A9A}" destId="{4BBB56EB-1C37-4795-9B04-5581681F055E}" srcOrd="0" destOrd="0" presId="urn:microsoft.com/office/officeart/2005/8/layout/hierarchy1"/>
    <dgm:cxn modelId="{8A2AB382-CB27-45A5-BD3B-7EF37224F720}" type="presParOf" srcId="{4BBB56EB-1C37-4795-9B04-5581681F055E}" destId="{E20C2ECF-3A5C-4C9E-8CA3-42685ACB546D}" srcOrd="0" destOrd="0" presId="urn:microsoft.com/office/officeart/2005/8/layout/hierarchy1"/>
    <dgm:cxn modelId="{7DD33417-9486-4C06-A7A6-EF12802E066C}" type="presParOf" srcId="{4BBB56EB-1C37-4795-9B04-5581681F055E}" destId="{3F2F8D76-8665-49CE-B321-3433F7DFC19E}" srcOrd="1" destOrd="0" presId="urn:microsoft.com/office/officeart/2005/8/layout/hierarchy1"/>
    <dgm:cxn modelId="{E73EE14C-4B23-49A0-A297-869B683E08BF}" type="presParOf" srcId="{6888214D-C579-444F-9DB2-5CD0272A4A9A}" destId="{E6B5937A-1056-4B93-B0AF-61728499BCC7}" srcOrd="1" destOrd="0" presId="urn:microsoft.com/office/officeart/2005/8/layout/hierarchy1"/>
    <dgm:cxn modelId="{1C8C3D84-4713-4FA5-BDFE-6900AB638A4B}" type="presParOf" srcId="{9D20AB26-71D8-4AD1-BDBD-38FB680308C0}" destId="{E266E9FF-23A0-4548-8044-B6AD2D97B9C3}" srcOrd="2" destOrd="0" presId="urn:microsoft.com/office/officeart/2005/8/layout/hierarchy1"/>
    <dgm:cxn modelId="{681491BE-0C09-4A88-B1EF-9963DDE35D2A}" type="presParOf" srcId="{9D20AB26-71D8-4AD1-BDBD-38FB680308C0}" destId="{0E015F7F-094B-467C-8930-8B0E5AA4C2A6}" srcOrd="3" destOrd="0" presId="urn:microsoft.com/office/officeart/2005/8/layout/hierarchy1"/>
    <dgm:cxn modelId="{634F711A-515C-4599-9387-66324D1CBB39}" type="presParOf" srcId="{0E015F7F-094B-467C-8930-8B0E5AA4C2A6}" destId="{6A186A6A-D8A0-4BB5-BD6D-9686526269C5}" srcOrd="0" destOrd="0" presId="urn:microsoft.com/office/officeart/2005/8/layout/hierarchy1"/>
    <dgm:cxn modelId="{ED0F59A2-EDE7-49A0-B8E6-BEFBB8147939}" type="presParOf" srcId="{6A186A6A-D8A0-4BB5-BD6D-9686526269C5}" destId="{A0BEC82B-393A-4E93-90D1-0C73A521D0D4}" srcOrd="0" destOrd="0" presId="urn:microsoft.com/office/officeart/2005/8/layout/hierarchy1"/>
    <dgm:cxn modelId="{094E8895-75B6-45AF-A7D7-EB17B8EAAA74}" type="presParOf" srcId="{6A186A6A-D8A0-4BB5-BD6D-9686526269C5}" destId="{330CF867-C928-49D5-8517-F392BE076303}" srcOrd="1" destOrd="0" presId="urn:microsoft.com/office/officeart/2005/8/layout/hierarchy1"/>
    <dgm:cxn modelId="{0510876B-5F53-43AC-8D8F-A9C3F914D37C}" type="presParOf" srcId="{0E015F7F-094B-467C-8930-8B0E5AA4C2A6}" destId="{8624355A-3311-44C5-8624-9448471392F5}" srcOrd="1" destOrd="0" presId="urn:microsoft.com/office/officeart/2005/8/layout/hierarchy1"/>
    <dgm:cxn modelId="{89704FB1-1B3F-4FC2-B836-F175A574E449}" type="presParOf" srcId="{DCF9EC81-7477-44D6-A039-929ACF724080}" destId="{D44998BB-C5D4-4284-A99C-82C2341FAC88}" srcOrd="2" destOrd="0" presId="urn:microsoft.com/office/officeart/2005/8/layout/hierarchy1"/>
    <dgm:cxn modelId="{3A67127D-7357-4509-9FFD-EA5F595EF8E4}" type="presParOf" srcId="{DCF9EC81-7477-44D6-A039-929ACF724080}" destId="{5C60B913-86B3-43EE-A7DB-148DB445AF38}" srcOrd="3" destOrd="0" presId="urn:microsoft.com/office/officeart/2005/8/layout/hierarchy1"/>
    <dgm:cxn modelId="{54C86BEE-17F1-4A15-B83F-2F8FA29A45B1}" type="presParOf" srcId="{5C60B913-86B3-43EE-A7DB-148DB445AF38}" destId="{56B215C1-8D28-4557-8F74-D27A973753A3}" srcOrd="0" destOrd="0" presId="urn:microsoft.com/office/officeart/2005/8/layout/hierarchy1"/>
    <dgm:cxn modelId="{9D363303-2A3E-4273-BA11-0008C555C16B}" type="presParOf" srcId="{56B215C1-8D28-4557-8F74-D27A973753A3}" destId="{9AC04419-BE0B-4479-8707-D315FD5E29C2}" srcOrd="0" destOrd="0" presId="urn:microsoft.com/office/officeart/2005/8/layout/hierarchy1"/>
    <dgm:cxn modelId="{26D21264-1167-472C-A8B4-FE379F43AD83}" type="presParOf" srcId="{56B215C1-8D28-4557-8F74-D27A973753A3}" destId="{879A5A57-3C94-44BC-9800-186FD7AF44A2}" srcOrd="1" destOrd="0" presId="urn:microsoft.com/office/officeart/2005/8/layout/hierarchy1"/>
    <dgm:cxn modelId="{F941AE15-0746-440B-AA66-5D99384015FC}" type="presParOf" srcId="{5C60B913-86B3-43EE-A7DB-148DB445AF38}" destId="{A892DFD0-6AED-4378-AAE4-4C12B5DD8C76}" srcOrd="1" destOrd="0" presId="urn:microsoft.com/office/officeart/2005/8/layout/hierarchy1"/>
    <dgm:cxn modelId="{97AC389A-5624-4498-A200-8011F44C1933}" type="presParOf" srcId="{A892DFD0-6AED-4378-AAE4-4C12B5DD8C76}" destId="{D299993F-DBC2-4785-98F9-A23DCB8E79A6}" srcOrd="0" destOrd="0" presId="urn:microsoft.com/office/officeart/2005/8/layout/hierarchy1"/>
    <dgm:cxn modelId="{497BAE5B-A854-474A-8D39-11A8E207AD29}" type="presParOf" srcId="{A892DFD0-6AED-4378-AAE4-4C12B5DD8C76}" destId="{1A9D1C6A-8CA8-4344-9FEB-50EBE1DB777B}" srcOrd="1" destOrd="0" presId="urn:microsoft.com/office/officeart/2005/8/layout/hierarchy1"/>
    <dgm:cxn modelId="{7D8477D2-04BD-4120-B006-F402A0955E0E}" type="presParOf" srcId="{1A9D1C6A-8CA8-4344-9FEB-50EBE1DB777B}" destId="{E1C16DD5-2084-4AC6-B480-0D436FA7F281}" srcOrd="0" destOrd="0" presId="urn:microsoft.com/office/officeart/2005/8/layout/hierarchy1"/>
    <dgm:cxn modelId="{8609CE23-B657-49F1-9821-5EB63EAF4F3A}" type="presParOf" srcId="{E1C16DD5-2084-4AC6-B480-0D436FA7F281}" destId="{3814ED62-8719-464B-B040-9F427DA3E2C2}" srcOrd="0" destOrd="0" presId="urn:microsoft.com/office/officeart/2005/8/layout/hierarchy1"/>
    <dgm:cxn modelId="{142DA6B0-E604-4422-ADE3-1C788525E1B3}" type="presParOf" srcId="{E1C16DD5-2084-4AC6-B480-0D436FA7F281}" destId="{5A42778C-A500-4D1C-8AB2-2D0CCB796BA8}" srcOrd="1" destOrd="0" presId="urn:microsoft.com/office/officeart/2005/8/layout/hierarchy1"/>
    <dgm:cxn modelId="{2AB52C77-6D3E-4287-BCE6-8DE0C078F414}" type="presParOf" srcId="{1A9D1C6A-8CA8-4344-9FEB-50EBE1DB777B}" destId="{8A724799-963C-4583-BD8C-65CA488DC4A1}" srcOrd="1" destOrd="0" presId="urn:microsoft.com/office/officeart/2005/8/layout/hierarchy1"/>
    <dgm:cxn modelId="{EA03FF1E-85C6-4896-8CDA-9736ECCF4D45}" type="presParOf" srcId="{A892DFD0-6AED-4378-AAE4-4C12B5DD8C76}" destId="{62903543-9E11-44E5-B6AA-11A9D080BC6A}" srcOrd="2" destOrd="0" presId="urn:microsoft.com/office/officeart/2005/8/layout/hierarchy1"/>
    <dgm:cxn modelId="{8A205AD3-293F-4A82-8221-666822649997}" type="presParOf" srcId="{A892DFD0-6AED-4378-AAE4-4C12B5DD8C76}" destId="{FEB90189-3877-4201-B8F5-06C1F15CA85E}" srcOrd="3" destOrd="0" presId="urn:microsoft.com/office/officeart/2005/8/layout/hierarchy1"/>
    <dgm:cxn modelId="{7BC2552A-F9DD-4F75-8802-AC257364A9A6}" type="presParOf" srcId="{FEB90189-3877-4201-B8F5-06C1F15CA85E}" destId="{548B2176-8560-4D56-A1AB-82D37CC4D63E}" srcOrd="0" destOrd="0" presId="urn:microsoft.com/office/officeart/2005/8/layout/hierarchy1"/>
    <dgm:cxn modelId="{5FEBC382-8DB5-4D9D-88F0-C0D34CFF58CF}" type="presParOf" srcId="{548B2176-8560-4D56-A1AB-82D37CC4D63E}" destId="{432EC059-6D73-4F18-ABE5-607C2F566F58}" srcOrd="0" destOrd="0" presId="urn:microsoft.com/office/officeart/2005/8/layout/hierarchy1"/>
    <dgm:cxn modelId="{B422B626-743B-4C84-8255-65C16DC938D6}" type="presParOf" srcId="{548B2176-8560-4D56-A1AB-82D37CC4D63E}" destId="{437A988A-3233-4E59-B5F7-D1633D018B2D}" srcOrd="1" destOrd="0" presId="urn:microsoft.com/office/officeart/2005/8/layout/hierarchy1"/>
    <dgm:cxn modelId="{D29193BB-8B8C-4C8E-B8BD-72458C38C5F7}" type="presParOf" srcId="{FEB90189-3877-4201-B8F5-06C1F15CA85E}" destId="{8E269307-3A8D-4EBB-AE8C-A23BF35EA0FA}" srcOrd="1" destOrd="0" presId="urn:microsoft.com/office/officeart/2005/8/layout/hierarchy1"/>
    <dgm:cxn modelId="{2DE3F2B2-DD08-4698-B379-EA8A57291420}" type="presParOf" srcId="{DCF9EC81-7477-44D6-A039-929ACF724080}" destId="{C502E358-DC3B-4081-A7B5-97D1F389E7AB}" srcOrd="4" destOrd="0" presId="urn:microsoft.com/office/officeart/2005/8/layout/hierarchy1"/>
    <dgm:cxn modelId="{4F696C51-6607-4118-A3A7-55CFC011D43F}" type="presParOf" srcId="{DCF9EC81-7477-44D6-A039-929ACF724080}" destId="{242601BD-F725-4762-80EA-D598DBD54C12}" srcOrd="5" destOrd="0" presId="urn:microsoft.com/office/officeart/2005/8/layout/hierarchy1"/>
    <dgm:cxn modelId="{C9A16B64-C79B-4873-ACCF-013EAA9B61DC}" type="presParOf" srcId="{242601BD-F725-4762-80EA-D598DBD54C12}" destId="{1F8BDCAE-F5C7-498B-9173-5E34EAB23D8B}" srcOrd="0" destOrd="0" presId="urn:microsoft.com/office/officeart/2005/8/layout/hierarchy1"/>
    <dgm:cxn modelId="{56889844-4531-46E0-8E1E-77A6BB46110E}" type="presParOf" srcId="{1F8BDCAE-F5C7-498B-9173-5E34EAB23D8B}" destId="{CFC7B97A-2C27-4A35-AC65-866812BBAD09}" srcOrd="0" destOrd="0" presId="urn:microsoft.com/office/officeart/2005/8/layout/hierarchy1"/>
    <dgm:cxn modelId="{5113A1BB-2C2E-47B0-AF5C-8A1EBB0ED160}" type="presParOf" srcId="{1F8BDCAE-F5C7-498B-9173-5E34EAB23D8B}" destId="{EC696BA3-A827-4D4A-A086-DC039E3A570F}" srcOrd="1" destOrd="0" presId="urn:microsoft.com/office/officeart/2005/8/layout/hierarchy1"/>
    <dgm:cxn modelId="{999B4E49-8128-41E4-AB2F-98FC3084AA85}" type="presParOf" srcId="{242601BD-F725-4762-80EA-D598DBD54C12}" destId="{12A27501-65EB-4FB9-8F16-46D68DF0EC5E}" srcOrd="1" destOrd="0" presId="urn:microsoft.com/office/officeart/2005/8/layout/hierarchy1"/>
    <dgm:cxn modelId="{E54D977C-A217-4225-A6E1-34BEF18B2A28}" type="presParOf" srcId="{12A27501-65EB-4FB9-8F16-46D68DF0EC5E}" destId="{79E3968D-2946-4910-85C9-D8174F2F8A45}" srcOrd="0" destOrd="0" presId="urn:microsoft.com/office/officeart/2005/8/layout/hierarchy1"/>
    <dgm:cxn modelId="{9EEA13BD-63D6-4926-AD73-25B426ACA686}" type="presParOf" srcId="{12A27501-65EB-4FB9-8F16-46D68DF0EC5E}" destId="{788CCB71-5434-421A-B708-26AF2683F49D}" srcOrd="1" destOrd="0" presId="urn:microsoft.com/office/officeart/2005/8/layout/hierarchy1"/>
    <dgm:cxn modelId="{4AF18EF5-33C6-4EB3-8AE0-918769D0A5A6}" type="presParOf" srcId="{788CCB71-5434-421A-B708-26AF2683F49D}" destId="{90CE2ACB-C81A-4C30-8A6C-A91CCACD6FD3}" srcOrd="0" destOrd="0" presId="urn:microsoft.com/office/officeart/2005/8/layout/hierarchy1"/>
    <dgm:cxn modelId="{ABF2F5C5-DE4B-45E7-870F-79C8E6475A81}" type="presParOf" srcId="{90CE2ACB-C81A-4C30-8A6C-A91CCACD6FD3}" destId="{BF25B37B-67D6-4B7A-BE57-336B134C68BC}" srcOrd="0" destOrd="0" presId="urn:microsoft.com/office/officeart/2005/8/layout/hierarchy1"/>
    <dgm:cxn modelId="{36C7B907-328D-47B0-8106-76E6C06498ED}" type="presParOf" srcId="{90CE2ACB-C81A-4C30-8A6C-A91CCACD6FD3}" destId="{6018E7A1-2534-401D-BA74-8016ADB08936}" srcOrd="1" destOrd="0" presId="urn:microsoft.com/office/officeart/2005/8/layout/hierarchy1"/>
    <dgm:cxn modelId="{665A28A4-6CCF-4C1D-B57E-DE48541AAF32}" type="presParOf" srcId="{788CCB71-5434-421A-B708-26AF2683F49D}" destId="{49415B9D-7BC2-4550-B6C9-A68E07E44986}" srcOrd="1" destOrd="0" presId="urn:microsoft.com/office/officeart/2005/8/layout/hierarchy1"/>
    <dgm:cxn modelId="{19C64EB3-6B0B-4ADE-BEFA-7CAFA75C837F}" type="presParOf" srcId="{12A27501-65EB-4FB9-8F16-46D68DF0EC5E}" destId="{164C29A9-55F5-4FEE-AE87-5A49982F2211}" srcOrd="2" destOrd="0" presId="urn:microsoft.com/office/officeart/2005/8/layout/hierarchy1"/>
    <dgm:cxn modelId="{B9AFDD29-430E-42BB-A053-F94B6B5F4695}" type="presParOf" srcId="{12A27501-65EB-4FB9-8F16-46D68DF0EC5E}" destId="{50D4D799-C500-41E8-8938-D71CF6D87D5F}" srcOrd="3" destOrd="0" presId="urn:microsoft.com/office/officeart/2005/8/layout/hierarchy1"/>
    <dgm:cxn modelId="{9DE09C6B-7075-4FF2-9A9E-28FCA4ED927D}" type="presParOf" srcId="{50D4D799-C500-41E8-8938-D71CF6D87D5F}" destId="{FEE46C74-AB97-43B6-B5DE-6F6A72B434DB}" srcOrd="0" destOrd="0" presId="urn:microsoft.com/office/officeart/2005/8/layout/hierarchy1"/>
    <dgm:cxn modelId="{2FC7225D-94F7-4214-9BEB-D25392A97B4C}" type="presParOf" srcId="{FEE46C74-AB97-43B6-B5DE-6F6A72B434DB}" destId="{87993454-A4EC-4E27-B50F-2348D5DEE402}" srcOrd="0" destOrd="0" presId="urn:microsoft.com/office/officeart/2005/8/layout/hierarchy1"/>
    <dgm:cxn modelId="{18A70A0D-447C-41C6-A931-F2B960EBFEEF}" type="presParOf" srcId="{FEE46C74-AB97-43B6-B5DE-6F6A72B434DB}" destId="{6CC8B80D-060B-4A14-BCF3-89393CC444E0}" srcOrd="1" destOrd="0" presId="urn:microsoft.com/office/officeart/2005/8/layout/hierarchy1"/>
    <dgm:cxn modelId="{18FD951A-5AEE-45CE-8817-4B44D98CDED1}" type="presParOf" srcId="{50D4D799-C500-41E8-8938-D71CF6D87D5F}" destId="{AC7EB301-BE0D-4F40-8420-0A7B94BF05B7}" srcOrd="1" destOrd="0" presId="urn:microsoft.com/office/officeart/2005/8/layout/hierarchy1"/>
    <dgm:cxn modelId="{38670CA2-0FBE-498F-A0E4-53516F54B832}" type="presParOf" srcId="{AC7EB301-BE0D-4F40-8420-0A7B94BF05B7}" destId="{0280D7E8-8951-4F48-A655-9642EC640AA7}" srcOrd="0" destOrd="0" presId="urn:microsoft.com/office/officeart/2005/8/layout/hierarchy1"/>
    <dgm:cxn modelId="{CBAA7B29-6969-48E0-95E4-E8ECCB4478F5}" type="presParOf" srcId="{AC7EB301-BE0D-4F40-8420-0A7B94BF05B7}" destId="{21EED3D5-C2C2-476D-A5A0-38044F067384}" srcOrd="1" destOrd="0" presId="urn:microsoft.com/office/officeart/2005/8/layout/hierarchy1"/>
    <dgm:cxn modelId="{4DABD7BA-EF94-4300-8615-204D5C40B9E1}" type="presParOf" srcId="{21EED3D5-C2C2-476D-A5A0-38044F067384}" destId="{6EE1AA4C-AD3B-48AC-B616-F355A5B1B097}" srcOrd="0" destOrd="0" presId="urn:microsoft.com/office/officeart/2005/8/layout/hierarchy1"/>
    <dgm:cxn modelId="{695D5B26-F19D-4C41-90F1-84B83BD77D1D}" type="presParOf" srcId="{6EE1AA4C-AD3B-48AC-B616-F355A5B1B097}" destId="{91BEACD0-5E07-4283-8BB1-99E4E1DC7E9C}" srcOrd="0" destOrd="0" presId="urn:microsoft.com/office/officeart/2005/8/layout/hierarchy1"/>
    <dgm:cxn modelId="{EDE89750-3DBD-400C-AA7C-030535163316}" type="presParOf" srcId="{6EE1AA4C-AD3B-48AC-B616-F355A5B1B097}" destId="{97232EED-3ABD-43CB-91AA-3D662FAB8C9E}" srcOrd="1" destOrd="0" presId="urn:microsoft.com/office/officeart/2005/8/layout/hierarchy1"/>
    <dgm:cxn modelId="{67EF77BE-D976-476C-BD73-18130F38B278}" type="presParOf" srcId="{21EED3D5-C2C2-476D-A5A0-38044F067384}" destId="{E7830742-D1EF-4DB6-9F66-D7BFDB965E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AB8D7-1DF9-4EE7-90FE-34CFF3599328}">
      <dsp:nvSpPr>
        <dsp:cNvPr id="0" name=""/>
        <dsp:cNvSpPr/>
      </dsp:nvSpPr>
      <dsp:spPr>
        <a:xfrm rot="5400000">
          <a:off x="-185048" y="189789"/>
          <a:ext cx="1233656" cy="86355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ASCENDING TRACTS</a:t>
          </a:r>
        </a:p>
      </dsp:txBody>
      <dsp:txXfrm rot="-5400000">
        <a:off x="1" y="436521"/>
        <a:ext cx="863559" cy="370097"/>
      </dsp:txXfrm>
    </dsp:sp>
    <dsp:sp modelId="{1FDA94B8-00EB-4A94-B530-054CD1D41270}">
      <dsp:nvSpPr>
        <dsp:cNvPr id="0" name=""/>
        <dsp:cNvSpPr/>
      </dsp:nvSpPr>
      <dsp:spPr>
        <a:xfrm rot="5400000">
          <a:off x="4742352" y="-3874052"/>
          <a:ext cx="801876" cy="8559462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sensory pathways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begin at the spinal cord and stretch all the way up to the cerebral cortex</a:t>
          </a:r>
        </a:p>
      </dsp:txBody>
      <dsp:txXfrm rot="-5400000">
        <a:off x="863559" y="43885"/>
        <a:ext cx="8520318" cy="723588"/>
      </dsp:txXfrm>
    </dsp:sp>
    <dsp:sp modelId="{13C82C48-1681-426E-B47F-7B3632D7F1B5}">
      <dsp:nvSpPr>
        <dsp:cNvPr id="0" name=""/>
        <dsp:cNvSpPr/>
      </dsp:nvSpPr>
      <dsp:spPr>
        <a:xfrm rot="5400000">
          <a:off x="-185048" y="1307817"/>
          <a:ext cx="1233656" cy="86355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GENERAL RULES</a:t>
          </a:r>
        </a:p>
      </dsp:txBody>
      <dsp:txXfrm rot="-5400000">
        <a:off x="1" y="1554549"/>
        <a:ext cx="863559" cy="370097"/>
      </dsp:txXfrm>
    </dsp:sp>
    <dsp:sp modelId="{785AF7D8-C843-4BB2-8F7E-7DA03B1809EE}">
      <dsp:nvSpPr>
        <dsp:cNvPr id="0" name=""/>
        <dsp:cNvSpPr/>
      </dsp:nvSpPr>
      <dsp:spPr>
        <a:xfrm rot="5400000">
          <a:off x="4742352" y="-2756023"/>
          <a:ext cx="801876" cy="8559462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>
              <a:latin typeface="Lucida Calligraphy" panose="03010101010101010101" pitchFamily="66" charset="0"/>
            </a:rPr>
            <a:t>Usually consist of a chain of three neurons: first-, second-, and third-order neurons</a:t>
          </a:r>
          <a:endParaRPr lang="en-GB" sz="2300" kern="1200" dirty="0"/>
        </a:p>
      </dsp:txBody>
      <dsp:txXfrm rot="-5400000">
        <a:off x="863559" y="1161914"/>
        <a:ext cx="8520318" cy="723588"/>
      </dsp:txXfrm>
    </dsp:sp>
    <dsp:sp modelId="{4EB19BD6-84DB-4823-9D55-383E7E698C5B}">
      <dsp:nvSpPr>
        <dsp:cNvPr id="0" name=""/>
        <dsp:cNvSpPr/>
      </dsp:nvSpPr>
      <dsp:spPr>
        <a:xfrm rot="5400000">
          <a:off x="-185048" y="2425846"/>
          <a:ext cx="1233656" cy="86355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1</a:t>
          </a:r>
          <a:r>
            <a:rPr lang="en-GB" sz="1000" kern="1200" baseline="30000" dirty="0"/>
            <a:t>st</a:t>
          </a:r>
          <a:r>
            <a:rPr lang="en-GB" sz="1000" kern="1200" dirty="0"/>
            <a:t> order neuron</a:t>
          </a:r>
        </a:p>
      </dsp:txBody>
      <dsp:txXfrm rot="-5400000">
        <a:off x="1" y="2672578"/>
        <a:ext cx="863559" cy="370097"/>
      </dsp:txXfrm>
    </dsp:sp>
    <dsp:sp modelId="{0171940B-CACE-412C-948B-C7F26351A317}">
      <dsp:nvSpPr>
        <dsp:cNvPr id="0" name=""/>
        <dsp:cNvSpPr/>
      </dsp:nvSpPr>
      <dsp:spPr>
        <a:xfrm rot="5400000">
          <a:off x="4742352" y="-1637995"/>
          <a:ext cx="801876" cy="8559462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>
              <a:latin typeface="Lucida Calligraphy" panose="03010101010101010101" pitchFamily="66" charset="0"/>
            </a:rPr>
            <a:t>The first order neuron is</a:t>
          </a:r>
          <a:r>
            <a:rPr lang="en-GB" sz="2300" u="sng" kern="1200" dirty="0">
              <a:latin typeface="Lucida Calligraphy" panose="03010101010101010101" pitchFamily="66" charset="0"/>
            </a:rPr>
            <a:t> always </a:t>
          </a:r>
          <a:r>
            <a:rPr lang="en-GB" sz="2300" kern="1200" dirty="0">
              <a:latin typeface="Lucida Calligraphy" panose="03010101010101010101" pitchFamily="66" charset="0"/>
            </a:rPr>
            <a:t>in the dorsal root ganglion.</a:t>
          </a:r>
          <a:endParaRPr lang="en-GB" sz="2300" kern="1200" dirty="0"/>
        </a:p>
      </dsp:txBody>
      <dsp:txXfrm rot="-5400000">
        <a:off x="863559" y="2279942"/>
        <a:ext cx="8520318" cy="723588"/>
      </dsp:txXfrm>
    </dsp:sp>
    <dsp:sp modelId="{71524C6D-3FA6-4F52-90ED-2990B559DB69}">
      <dsp:nvSpPr>
        <dsp:cNvPr id="0" name=""/>
        <dsp:cNvSpPr/>
      </dsp:nvSpPr>
      <dsp:spPr>
        <a:xfrm rot="5400000">
          <a:off x="-185048" y="3543874"/>
          <a:ext cx="1233656" cy="86355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2</a:t>
          </a:r>
          <a:r>
            <a:rPr lang="en-GB" sz="1000" kern="1200" baseline="30000" dirty="0"/>
            <a:t>ND</a:t>
          </a:r>
          <a:r>
            <a:rPr lang="en-GB" sz="1000" kern="1200" dirty="0"/>
            <a:t> ORDER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NEURON</a:t>
          </a:r>
        </a:p>
      </dsp:txBody>
      <dsp:txXfrm rot="-5400000">
        <a:off x="1" y="3790606"/>
        <a:ext cx="863559" cy="370097"/>
      </dsp:txXfrm>
    </dsp:sp>
    <dsp:sp modelId="{B49F34A0-1DC1-4034-BC4C-2A8A1DE21E9C}">
      <dsp:nvSpPr>
        <dsp:cNvPr id="0" name=""/>
        <dsp:cNvSpPr/>
      </dsp:nvSpPr>
      <dsp:spPr>
        <a:xfrm rot="5400000">
          <a:off x="4742352" y="-519966"/>
          <a:ext cx="801876" cy="8559462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a second-order neuron receives input from a first-order neuron in the spinal cord and transmits it from </a:t>
          </a:r>
          <a:r>
            <a:rPr lang="en-GB" sz="180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spinal cord or brain </a:t>
          </a: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stems to the thalamus.</a:t>
          </a:r>
        </a:p>
      </dsp:txBody>
      <dsp:txXfrm rot="-5400000">
        <a:off x="863559" y="3397971"/>
        <a:ext cx="8520318" cy="723588"/>
      </dsp:txXfrm>
    </dsp:sp>
    <dsp:sp modelId="{CBD58000-4B74-4C26-BE77-A2A2D005B4A1}">
      <dsp:nvSpPr>
        <dsp:cNvPr id="0" name=""/>
        <dsp:cNvSpPr/>
      </dsp:nvSpPr>
      <dsp:spPr>
        <a:xfrm rot="5400000">
          <a:off x="-185048" y="4661903"/>
          <a:ext cx="1233656" cy="86355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3</a:t>
          </a:r>
          <a:r>
            <a:rPr lang="en-GB" sz="1000" kern="1200" baseline="30000" dirty="0"/>
            <a:t>RD</a:t>
          </a:r>
          <a:r>
            <a:rPr lang="en-GB" sz="1000" kern="1200" dirty="0"/>
            <a:t> ORDER NEURON</a:t>
          </a:r>
        </a:p>
      </dsp:txBody>
      <dsp:txXfrm rot="-5400000">
        <a:off x="1" y="4908635"/>
        <a:ext cx="863559" cy="370097"/>
      </dsp:txXfrm>
    </dsp:sp>
    <dsp:sp modelId="{10BAA9DA-DCFA-4FD5-B032-CA45EE1B239C}">
      <dsp:nvSpPr>
        <dsp:cNvPr id="0" name=""/>
        <dsp:cNvSpPr/>
      </dsp:nvSpPr>
      <dsp:spPr>
        <a:xfrm rot="5400000">
          <a:off x="4742352" y="598061"/>
          <a:ext cx="801876" cy="8559462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Third order neuron receives input from a second-order neuron in the </a:t>
          </a:r>
          <a:r>
            <a:rPr lang="en-GB" sz="1800" u="sng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thalamus</a:t>
          </a:r>
          <a:r>
            <a:rPr lang="en-GB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Lucida Calligraphy" panose="03010101010101010101" pitchFamily="66" charset="0"/>
              <a:ea typeface="+mn-ea"/>
              <a:cs typeface="+mn-cs"/>
            </a:rPr>
            <a:t> and transmits it to higher centres</a:t>
          </a:r>
        </a:p>
      </dsp:txBody>
      <dsp:txXfrm rot="-5400000">
        <a:off x="863559" y="4515998"/>
        <a:ext cx="8520318" cy="723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0D7E8-8951-4F48-A655-9642EC640AA7}">
      <dsp:nvSpPr>
        <dsp:cNvPr id="0" name=""/>
        <dsp:cNvSpPr/>
      </dsp:nvSpPr>
      <dsp:spPr>
        <a:xfrm>
          <a:off x="10102026" y="4361524"/>
          <a:ext cx="91440" cy="4143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43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C29A9-55F5-4FEE-AE87-5A49982F2211}">
      <dsp:nvSpPr>
        <dsp:cNvPr id="0" name=""/>
        <dsp:cNvSpPr/>
      </dsp:nvSpPr>
      <dsp:spPr>
        <a:xfrm>
          <a:off x="9151027" y="3042334"/>
          <a:ext cx="996718" cy="414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400"/>
              </a:lnTo>
              <a:lnTo>
                <a:pt x="996718" y="282400"/>
              </a:lnTo>
              <a:lnTo>
                <a:pt x="996718" y="4143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3968D-2946-4910-85C9-D8174F2F8A45}">
      <dsp:nvSpPr>
        <dsp:cNvPr id="0" name=""/>
        <dsp:cNvSpPr/>
      </dsp:nvSpPr>
      <dsp:spPr>
        <a:xfrm>
          <a:off x="8091002" y="3042334"/>
          <a:ext cx="1060025" cy="414399"/>
        </a:xfrm>
        <a:custGeom>
          <a:avLst/>
          <a:gdLst/>
          <a:ahLst/>
          <a:cxnLst/>
          <a:rect l="0" t="0" r="0" b="0"/>
          <a:pathLst>
            <a:path>
              <a:moveTo>
                <a:pt x="1060025" y="0"/>
              </a:moveTo>
              <a:lnTo>
                <a:pt x="1060025" y="282400"/>
              </a:lnTo>
              <a:lnTo>
                <a:pt x="0" y="282400"/>
              </a:lnTo>
              <a:lnTo>
                <a:pt x="0" y="4143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2E358-DC3B-4081-A7B5-97D1F389E7AB}">
      <dsp:nvSpPr>
        <dsp:cNvPr id="0" name=""/>
        <dsp:cNvSpPr/>
      </dsp:nvSpPr>
      <dsp:spPr>
        <a:xfrm>
          <a:off x="5460242" y="1723143"/>
          <a:ext cx="3690785" cy="414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400"/>
              </a:lnTo>
              <a:lnTo>
                <a:pt x="3690785" y="282400"/>
              </a:lnTo>
              <a:lnTo>
                <a:pt x="3690785" y="4143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03543-9E11-44E5-B6AA-11A9D080BC6A}">
      <dsp:nvSpPr>
        <dsp:cNvPr id="0" name=""/>
        <dsp:cNvSpPr/>
      </dsp:nvSpPr>
      <dsp:spPr>
        <a:xfrm>
          <a:off x="4752303" y="3052350"/>
          <a:ext cx="1370169" cy="404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384"/>
              </a:lnTo>
              <a:lnTo>
                <a:pt x="1370169" y="272384"/>
              </a:lnTo>
              <a:lnTo>
                <a:pt x="1370169" y="4043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9993F-DBC2-4785-98F9-A23DCB8E79A6}">
      <dsp:nvSpPr>
        <dsp:cNvPr id="0" name=""/>
        <dsp:cNvSpPr/>
      </dsp:nvSpPr>
      <dsp:spPr>
        <a:xfrm>
          <a:off x="4205501" y="3052350"/>
          <a:ext cx="546801" cy="404383"/>
        </a:xfrm>
        <a:custGeom>
          <a:avLst/>
          <a:gdLst/>
          <a:ahLst/>
          <a:cxnLst/>
          <a:rect l="0" t="0" r="0" b="0"/>
          <a:pathLst>
            <a:path>
              <a:moveTo>
                <a:pt x="546801" y="0"/>
              </a:moveTo>
              <a:lnTo>
                <a:pt x="546801" y="272384"/>
              </a:lnTo>
              <a:lnTo>
                <a:pt x="0" y="272384"/>
              </a:lnTo>
              <a:lnTo>
                <a:pt x="0" y="4043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998BB-C5D4-4284-A99C-82C2341FAC88}">
      <dsp:nvSpPr>
        <dsp:cNvPr id="0" name=""/>
        <dsp:cNvSpPr/>
      </dsp:nvSpPr>
      <dsp:spPr>
        <a:xfrm>
          <a:off x="4752303" y="1723143"/>
          <a:ext cx="707938" cy="424415"/>
        </a:xfrm>
        <a:custGeom>
          <a:avLst/>
          <a:gdLst/>
          <a:ahLst/>
          <a:cxnLst/>
          <a:rect l="0" t="0" r="0" b="0"/>
          <a:pathLst>
            <a:path>
              <a:moveTo>
                <a:pt x="707938" y="0"/>
              </a:moveTo>
              <a:lnTo>
                <a:pt x="707938" y="292417"/>
              </a:lnTo>
              <a:lnTo>
                <a:pt x="0" y="292417"/>
              </a:lnTo>
              <a:lnTo>
                <a:pt x="0" y="4244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6E9FF-23A0-4548-8044-B6AD2D97B9C3}">
      <dsp:nvSpPr>
        <dsp:cNvPr id="0" name=""/>
        <dsp:cNvSpPr/>
      </dsp:nvSpPr>
      <dsp:spPr>
        <a:xfrm>
          <a:off x="1593243" y="3670268"/>
          <a:ext cx="870752" cy="414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400"/>
              </a:lnTo>
              <a:lnTo>
                <a:pt x="870752" y="282400"/>
              </a:lnTo>
              <a:lnTo>
                <a:pt x="870752" y="4143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2B611-A81B-4C2B-BD52-24969433CA17}">
      <dsp:nvSpPr>
        <dsp:cNvPr id="0" name=""/>
        <dsp:cNvSpPr/>
      </dsp:nvSpPr>
      <dsp:spPr>
        <a:xfrm>
          <a:off x="709595" y="3670268"/>
          <a:ext cx="883647" cy="349896"/>
        </a:xfrm>
        <a:custGeom>
          <a:avLst/>
          <a:gdLst/>
          <a:ahLst/>
          <a:cxnLst/>
          <a:rect l="0" t="0" r="0" b="0"/>
          <a:pathLst>
            <a:path>
              <a:moveTo>
                <a:pt x="883647" y="0"/>
              </a:moveTo>
              <a:lnTo>
                <a:pt x="883647" y="217898"/>
              </a:lnTo>
              <a:lnTo>
                <a:pt x="0" y="217898"/>
              </a:lnTo>
              <a:lnTo>
                <a:pt x="0" y="3498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E7841-1881-49A3-A5FF-B8DF6EFFB326}">
      <dsp:nvSpPr>
        <dsp:cNvPr id="0" name=""/>
        <dsp:cNvSpPr/>
      </dsp:nvSpPr>
      <dsp:spPr>
        <a:xfrm>
          <a:off x="1593243" y="1723143"/>
          <a:ext cx="3866999" cy="414399"/>
        </a:xfrm>
        <a:custGeom>
          <a:avLst/>
          <a:gdLst/>
          <a:ahLst/>
          <a:cxnLst/>
          <a:rect l="0" t="0" r="0" b="0"/>
          <a:pathLst>
            <a:path>
              <a:moveTo>
                <a:pt x="3866999" y="0"/>
              </a:moveTo>
              <a:lnTo>
                <a:pt x="3866999" y="282400"/>
              </a:lnTo>
              <a:lnTo>
                <a:pt x="0" y="282400"/>
              </a:lnTo>
              <a:lnTo>
                <a:pt x="0" y="4143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85FAB-5930-4551-A56F-402E6BD56D78}">
      <dsp:nvSpPr>
        <dsp:cNvPr id="0" name=""/>
        <dsp:cNvSpPr/>
      </dsp:nvSpPr>
      <dsp:spPr>
        <a:xfrm>
          <a:off x="3268274" y="351317"/>
          <a:ext cx="4383934" cy="13718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43F2B-6F78-4219-A18C-F7FA55EBC1CD}">
      <dsp:nvSpPr>
        <dsp:cNvPr id="0" name=""/>
        <dsp:cNvSpPr/>
      </dsp:nvSpPr>
      <dsp:spPr>
        <a:xfrm>
          <a:off x="3426593" y="501719"/>
          <a:ext cx="4383934" cy="13718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0" i="0" kern="1200" dirty="0">
              <a:solidFill>
                <a:srgbClr val="202124"/>
              </a:solidFill>
              <a:effectLst/>
              <a:latin typeface="arial" panose="020B0604020202020204" pitchFamily="34" charset="0"/>
            </a:rPr>
            <a:t>Ascending Tracts</a:t>
          </a:r>
          <a:endParaRPr lang="en-GB" sz="4000" kern="1200" dirty="0"/>
        </a:p>
      </dsp:txBody>
      <dsp:txXfrm>
        <a:off x="3466772" y="541898"/>
        <a:ext cx="4303576" cy="1291468"/>
      </dsp:txXfrm>
    </dsp:sp>
    <dsp:sp modelId="{A7427AF7-176D-4059-A925-0C61ED99A4D1}">
      <dsp:nvSpPr>
        <dsp:cNvPr id="0" name=""/>
        <dsp:cNvSpPr/>
      </dsp:nvSpPr>
      <dsp:spPr>
        <a:xfrm>
          <a:off x="429474" y="2137542"/>
          <a:ext cx="2327536" cy="1532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5425A-C570-49A9-A60F-9B12E223E2F6}">
      <dsp:nvSpPr>
        <dsp:cNvPr id="0" name=""/>
        <dsp:cNvSpPr/>
      </dsp:nvSpPr>
      <dsp:spPr>
        <a:xfrm>
          <a:off x="587793" y="2287945"/>
          <a:ext cx="2327536" cy="1532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DORSAL COLUMN–MEDIAL LEMNISCUS </a:t>
          </a:r>
        </a:p>
      </dsp:txBody>
      <dsp:txXfrm>
        <a:off x="632685" y="2332837"/>
        <a:ext cx="2237752" cy="1442941"/>
      </dsp:txXfrm>
    </dsp:sp>
    <dsp:sp modelId="{E20C2ECF-3A5C-4C9E-8CA3-42685ACB546D}">
      <dsp:nvSpPr>
        <dsp:cNvPr id="0" name=""/>
        <dsp:cNvSpPr/>
      </dsp:nvSpPr>
      <dsp:spPr>
        <a:xfrm>
          <a:off x="-2838" y="4020164"/>
          <a:ext cx="1424868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F8D76-8665-49CE-B321-3433F7DFC19E}">
      <dsp:nvSpPr>
        <dsp:cNvPr id="0" name=""/>
        <dsp:cNvSpPr/>
      </dsp:nvSpPr>
      <dsp:spPr>
        <a:xfrm>
          <a:off x="155479" y="4170567"/>
          <a:ext cx="1424868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fasciculus Gracilis </a:t>
          </a:r>
          <a:endParaRPr lang="en-GB" sz="1800" kern="1200" dirty="0"/>
        </a:p>
      </dsp:txBody>
      <dsp:txXfrm>
        <a:off x="181979" y="4197067"/>
        <a:ext cx="1371868" cy="851791"/>
      </dsp:txXfrm>
    </dsp:sp>
    <dsp:sp modelId="{A0BEC82B-393A-4E93-90D1-0C73A521D0D4}">
      <dsp:nvSpPr>
        <dsp:cNvPr id="0" name=""/>
        <dsp:cNvSpPr/>
      </dsp:nvSpPr>
      <dsp:spPr>
        <a:xfrm>
          <a:off x="1751561" y="4084667"/>
          <a:ext cx="1424868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CF867-C928-49D5-8517-F392BE076303}">
      <dsp:nvSpPr>
        <dsp:cNvPr id="0" name=""/>
        <dsp:cNvSpPr/>
      </dsp:nvSpPr>
      <dsp:spPr>
        <a:xfrm>
          <a:off x="1909880" y="4235070"/>
          <a:ext cx="1424868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fasciculus cuneatus </a:t>
          </a:r>
          <a:endParaRPr lang="en-GB" sz="2000" kern="1200" dirty="0"/>
        </a:p>
      </dsp:txBody>
      <dsp:txXfrm>
        <a:off x="1936380" y="4261570"/>
        <a:ext cx="1371868" cy="851791"/>
      </dsp:txXfrm>
    </dsp:sp>
    <dsp:sp modelId="{9AC04419-BE0B-4479-8707-D315FD5E29C2}">
      <dsp:nvSpPr>
        <dsp:cNvPr id="0" name=""/>
        <dsp:cNvSpPr/>
      </dsp:nvSpPr>
      <dsp:spPr>
        <a:xfrm>
          <a:off x="3166589" y="2147558"/>
          <a:ext cx="3171429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A5A57-3C94-44BC-9800-186FD7AF44A2}">
      <dsp:nvSpPr>
        <dsp:cNvPr id="0" name=""/>
        <dsp:cNvSpPr/>
      </dsp:nvSpPr>
      <dsp:spPr>
        <a:xfrm>
          <a:off x="3324907" y="2297961"/>
          <a:ext cx="3171429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SPINOTHALAMIC TRACT</a:t>
          </a:r>
        </a:p>
      </dsp:txBody>
      <dsp:txXfrm>
        <a:off x="3351407" y="2324461"/>
        <a:ext cx="3118429" cy="851791"/>
      </dsp:txXfrm>
    </dsp:sp>
    <dsp:sp modelId="{3814ED62-8719-464B-B040-9F427DA3E2C2}">
      <dsp:nvSpPr>
        <dsp:cNvPr id="0" name=""/>
        <dsp:cNvSpPr/>
      </dsp:nvSpPr>
      <dsp:spPr>
        <a:xfrm>
          <a:off x="3493067" y="3456733"/>
          <a:ext cx="1424868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2778C-A500-4D1C-8AB2-2D0CCB796BA8}">
      <dsp:nvSpPr>
        <dsp:cNvPr id="0" name=""/>
        <dsp:cNvSpPr/>
      </dsp:nvSpPr>
      <dsp:spPr>
        <a:xfrm>
          <a:off x="3651386" y="3607136"/>
          <a:ext cx="1424868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1800" b="1" kern="1200" dirty="0"/>
            <a:t>Ventral spinothalamic tract</a:t>
          </a:r>
        </a:p>
      </dsp:txBody>
      <dsp:txXfrm>
        <a:off x="3677886" y="3633636"/>
        <a:ext cx="1371868" cy="851791"/>
      </dsp:txXfrm>
    </dsp:sp>
    <dsp:sp modelId="{432EC059-6D73-4F18-ABE5-607C2F566F58}">
      <dsp:nvSpPr>
        <dsp:cNvPr id="0" name=""/>
        <dsp:cNvSpPr/>
      </dsp:nvSpPr>
      <dsp:spPr>
        <a:xfrm>
          <a:off x="5271776" y="3456733"/>
          <a:ext cx="1701392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A988A-3233-4E59-B5F7-D1633D018B2D}">
      <dsp:nvSpPr>
        <dsp:cNvPr id="0" name=""/>
        <dsp:cNvSpPr/>
      </dsp:nvSpPr>
      <dsp:spPr>
        <a:xfrm>
          <a:off x="5430095" y="3607136"/>
          <a:ext cx="1701392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Lateral spinothalamic tract</a:t>
          </a:r>
        </a:p>
      </dsp:txBody>
      <dsp:txXfrm>
        <a:off x="5456595" y="3633636"/>
        <a:ext cx="1648392" cy="851791"/>
      </dsp:txXfrm>
    </dsp:sp>
    <dsp:sp modelId="{CFC7B97A-2C27-4A35-AC65-866812BBAD09}">
      <dsp:nvSpPr>
        <dsp:cNvPr id="0" name=""/>
        <dsp:cNvSpPr/>
      </dsp:nvSpPr>
      <dsp:spPr>
        <a:xfrm>
          <a:off x="7811046" y="2137542"/>
          <a:ext cx="2679963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96BA3-A827-4D4A-A086-DC039E3A570F}">
      <dsp:nvSpPr>
        <dsp:cNvPr id="0" name=""/>
        <dsp:cNvSpPr/>
      </dsp:nvSpPr>
      <dsp:spPr>
        <a:xfrm>
          <a:off x="7969364" y="2287945"/>
          <a:ext cx="2679963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SPINOCEREBELLAR</a:t>
          </a:r>
        </a:p>
      </dsp:txBody>
      <dsp:txXfrm>
        <a:off x="7995864" y="2314445"/>
        <a:ext cx="2626963" cy="851791"/>
      </dsp:txXfrm>
    </dsp:sp>
    <dsp:sp modelId="{BF25B37B-67D6-4B7A-BE57-336B134C68BC}">
      <dsp:nvSpPr>
        <dsp:cNvPr id="0" name=""/>
        <dsp:cNvSpPr/>
      </dsp:nvSpPr>
      <dsp:spPr>
        <a:xfrm>
          <a:off x="7252602" y="3456733"/>
          <a:ext cx="1676799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8E7A1-2534-401D-BA74-8016ADB08936}">
      <dsp:nvSpPr>
        <dsp:cNvPr id="0" name=""/>
        <dsp:cNvSpPr/>
      </dsp:nvSpPr>
      <dsp:spPr>
        <a:xfrm>
          <a:off x="7410921" y="3607136"/>
          <a:ext cx="1676799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Ventral spinocerebellar tract</a:t>
          </a:r>
          <a:endParaRPr lang="en-GB" sz="1800" b="1" kern="1200" dirty="0">
            <a:latin typeface="Algerian" panose="04020705040A02060702" pitchFamily="82" charset="0"/>
          </a:endParaRPr>
        </a:p>
      </dsp:txBody>
      <dsp:txXfrm>
        <a:off x="7437421" y="3633636"/>
        <a:ext cx="1623799" cy="851791"/>
      </dsp:txXfrm>
    </dsp:sp>
    <dsp:sp modelId="{87993454-A4EC-4E27-B50F-2348D5DEE402}">
      <dsp:nvSpPr>
        <dsp:cNvPr id="0" name=""/>
        <dsp:cNvSpPr/>
      </dsp:nvSpPr>
      <dsp:spPr>
        <a:xfrm>
          <a:off x="9246039" y="3456733"/>
          <a:ext cx="1803412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8B80D-060B-4A14-BCF3-89393CC444E0}">
      <dsp:nvSpPr>
        <dsp:cNvPr id="0" name=""/>
        <dsp:cNvSpPr/>
      </dsp:nvSpPr>
      <dsp:spPr>
        <a:xfrm>
          <a:off x="9404358" y="3607136"/>
          <a:ext cx="1803412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Dorsal spinocerebellar tract</a:t>
          </a:r>
          <a:endParaRPr lang="en-GB" sz="1800" b="1" kern="1200" dirty="0">
            <a:latin typeface="Algerian" panose="04020705040A02060702" pitchFamily="82" charset="0"/>
          </a:endParaRPr>
        </a:p>
      </dsp:txBody>
      <dsp:txXfrm>
        <a:off x="9430858" y="3633636"/>
        <a:ext cx="1750412" cy="851791"/>
      </dsp:txXfrm>
    </dsp:sp>
    <dsp:sp modelId="{91BEACD0-5E07-4283-8BB1-99E4E1DC7E9C}">
      <dsp:nvSpPr>
        <dsp:cNvPr id="0" name=""/>
        <dsp:cNvSpPr/>
      </dsp:nvSpPr>
      <dsp:spPr>
        <a:xfrm>
          <a:off x="8863270" y="4775923"/>
          <a:ext cx="2568951" cy="9047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32EED-3ABD-43CB-91AA-3D662FAB8C9E}">
      <dsp:nvSpPr>
        <dsp:cNvPr id="0" name=""/>
        <dsp:cNvSpPr/>
      </dsp:nvSpPr>
      <dsp:spPr>
        <a:xfrm>
          <a:off x="9021588" y="4926326"/>
          <a:ext cx="2568951" cy="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CUNOCEREBELLAR TRCT</a:t>
          </a:r>
        </a:p>
      </dsp:txBody>
      <dsp:txXfrm>
        <a:off x="9048088" y="4952826"/>
        <a:ext cx="2515951" cy="851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937FA1-3BE1-43D2-8390-CEC7F2BA1D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A08D7-3C7A-4DD3-B76E-B02EA8E1A23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67E61AC-06B4-45EC-A084-D09B585EA6AA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CB669F-5326-4AE8-83C7-728A22A680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B23FB9-6EB0-4A78-972B-C9A1FBB16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43766-8DAA-4763-B410-E343ABCAF2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8AD39-BAB0-4BE1-B403-8FB9142FA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326790B-5D87-46EB-A1ED-06C82F8856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10923FED-6CE3-4FD2-8C3A-EE3D63D7E5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0C83137-92BA-4D6B-823E-B98D17BA0E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53CAB2D8-AA3F-46B4-BF0E-1CF307E86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B23CDA8-ECD9-40FC-9036-AC5F24357EA8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78A41-4EBA-4F6D-90C2-CCD4E7FF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00B1F-4E81-4D9A-8E1B-FE3020182154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C67FF-202B-43C2-924B-88CFAD1F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D06D2-766C-4EAB-B149-2BE7ECBF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A9859-5F0D-46F2-AFC7-45CD1B9EA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66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99586-E134-4570-81D6-131BCDCF1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24A7-E805-48E8-8B97-45A487981118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7648B-477C-40C7-ABB9-62946CF73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337D3-8C29-472C-92BC-233F2F2E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E8B93-62A5-4012-B390-993F214686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6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CDDF1-4C38-41DB-9A3E-8EDD36F44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D3766-7137-428F-BB27-6A45CB20614E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ECB41-CF35-4588-B7AB-63719F4E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5D62-C8E4-43F9-8925-04B03A2C4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67445-B158-4713-877F-0EF273945C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80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B0734-2584-4C4A-848F-DBB252FB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484A-2C0D-4EA8-A743-540D51DBB0BE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AAFE0-1E40-43F8-B5ED-E56EEB2D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289B3-CBC3-4357-BBAF-4DC7D3AE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3ED8A-11D1-4DD1-8E99-692C49998B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9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D234A-115A-4BB8-9C6D-120E2F63B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8FE6-B9D2-4D61-A3CB-8A00AAE0A8F8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E22F1-5096-4E5E-AEA8-4921E8BD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C978A-D607-4C1A-80C4-DBF33AE3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24889-1CB8-4FE8-96AE-B80ADCA22E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11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EAD2F6-77BA-487E-8969-2D1BF899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56E00-499C-4CFD-9213-1ADD2BF2029D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F23D63-699B-4BD5-9416-97E2124D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8001E5-CFD2-4696-B9CB-5BA1BC80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D4209-C022-4BBE-8DD3-35797B2398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31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63E71D-1E77-45C8-B9FD-AC10756C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E80EA-B6F4-4926-AA45-61D7E24E5BE5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D60A09-DB49-4869-9A86-300A6D35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5DCED2-A0BF-4350-A121-FDEB557A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2254D-9653-4B08-B9BC-0EF3BE2AE1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18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1BAE63-195B-4FB8-97B5-1C6B73D4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A7BE3-3D0D-4B2D-A3F2-FD57EE041CB8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8AE287-E1C4-43C8-8159-77A07949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28288E-1930-4FC1-A26C-097C61C1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81B59-DA11-4497-8349-BDD9F2FE72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87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98E635E-DB15-4594-8EA7-E0D6687B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B710-3383-4C78-84A4-5502DA8710B9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E0D5C62-8B35-47DC-B484-5C3F4D7C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F29E98-F2CE-44A2-A8EB-3C107EF1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B44C5-6FBD-4AC7-B016-D845EF22A9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12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4FA8AC-3900-4892-BB63-92E8A8C2F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267E-C843-4245-AC15-6A59FA6A23F3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D4A1D1-B30E-4F78-B763-3F921F82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F4EB8B-5A63-44E1-871B-63DAF597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279B2-7E56-4E6A-B431-4F840C799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09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6BF69E-5F5E-4B1A-9163-2FD785F0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BB5BB-A893-4BBF-8CD5-DD680A466CD0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D064AE-AABE-409D-A33A-C0E9DE62E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634EBB-A48C-4825-86DA-2D2115CE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8739E-9BB4-4E8D-B477-D20FED0665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10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92BC0AD-C96E-4306-95C2-93292ABA9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43DDDA5-9BE1-43DC-9A64-DF4392ECD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EFF42-5583-4C76-B580-D434FEA56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8FCEAA-D6C4-4E16-80C7-2A27FF8D1CB3}" type="datetimeFigureOut">
              <a:rPr lang="en-GB"/>
              <a:pPr>
                <a:defRPr/>
              </a:pPr>
              <a:t>21/12/2021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DAAF3-4C09-4502-A9AD-6DBF117A1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90B47-5ECE-4846-80F2-FA4F5709A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6C8349-09E0-42CF-A0FC-5B24903BA3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8CEB8E5C-B6C2-483F-BDF4-216F101F39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842375" y="1481138"/>
            <a:ext cx="2925763" cy="2468562"/>
          </a:xfrm>
        </p:spPr>
        <p:txBody>
          <a:bodyPr/>
          <a:lstStyle/>
          <a:p>
            <a:pPr algn="l" eaLnBrk="1" hangingPunct="1"/>
            <a:r>
              <a:rPr lang="en-GB" altLang="en-US" sz="4000"/>
              <a:t>Tracts of the Spinal 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95A22-90ED-4BD3-B4AA-5CEC31EC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2" r="2" b="2"/>
          <a:stretch/>
        </p:blipFill>
        <p:spPr>
          <a:xfrm>
            <a:off x="307761" y="43794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bbon: Curved and Tilted Up 1">
            <a:extLst>
              <a:ext uri="{FF2B5EF4-FFF2-40B4-BE49-F238E27FC236}">
                <a16:creationId xmlns:a16="http://schemas.microsoft.com/office/drawing/2014/main" id="{4B1EA474-9A5C-4A0C-8B3F-A8D61F80466B}"/>
              </a:ext>
            </a:extLst>
          </p:cNvPr>
          <p:cNvSpPr/>
          <p:nvPr/>
        </p:nvSpPr>
        <p:spPr>
          <a:xfrm>
            <a:off x="1804988" y="255588"/>
            <a:ext cx="9048750" cy="758825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Dorsal column–medial lemniscus pathway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930CD4-B3A9-4E5E-9D55-0CF0DDA297A3}"/>
              </a:ext>
            </a:extLst>
          </p:cNvPr>
          <p:cNvGraphicFramePr>
            <a:graphicFrameLocks noGrp="1"/>
          </p:cNvGraphicFramePr>
          <p:nvPr/>
        </p:nvGraphicFramePr>
        <p:xfrm>
          <a:off x="736600" y="2103438"/>
          <a:ext cx="5854700" cy="4754562"/>
        </p:xfrm>
        <a:graphic>
          <a:graphicData uri="http://schemas.openxmlformats.org/drawingml/2006/table">
            <a:tbl>
              <a:tblPr/>
              <a:tblGrid>
                <a:gridCol w="58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456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GB" sz="2400" dirty="0">
                          <a:effectLst/>
                          <a:latin typeface="Arial" panose="020B0604020202020204" pitchFamily="34" charset="0"/>
                        </a:rPr>
                        <a:t>The terms: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2400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GB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Comma tract of Schultze</a:t>
                      </a:r>
                      <a:endParaRPr lang="en-GB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Fasciculus interfascicular is</a:t>
                      </a:r>
                      <a:endParaRPr lang="en-GB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Interfascicular bundle</a:t>
                      </a:r>
                      <a:endParaRPr lang="en-GB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Comma field of Schultze</a:t>
                      </a:r>
                      <a:endParaRPr lang="en-GB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Semilunar tract</a:t>
                      </a:r>
                      <a:endParaRPr lang="en-GB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GB" sz="2400" dirty="0">
                          <a:effectLst/>
                          <a:latin typeface="Arial" panose="020B0604020202020204" pitchFamily="34" charset="0"/>
                        </a:rPr>
                        <a:t>is a small, comma-shaped fiber bundle in the posterior white columns of the upper segments of the spinal 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cord between the fasciculi cuneatus and Gracilis</a:t>
                      </a:r>
                      <a:r>
                        <a:rPr lang="en-GB" sz="2400" dirty="0">
                          <a:effectLst/>
                          <a:latin typeface="Arial" panose="020B0604020202020204" pitchFamily="34" charset="0"/>
                        </a:rPr>
                        <a:t>. It is not part of the brain.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endParaRPr lang="en-GB" sz="18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8" marR="91438" marT="45714" marB="457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5C5974D-BF33-419F-BB4A-43B07B073BEE}"/>
              </a:ext>
            </a:extLst>
          </p:cNvPr>
          <p:cNvSpPr txBox="1"/>
          <p:nvPr/>
        </p:nvSpPr>
        <p:spPr>
          <a:xfrm>
            <a:off x="1804723" y="1138247"/>
            <a:ext cx="90484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COMMA TRACT: SHORT TRACT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32182-A323-4885-A8D8-D1A421B4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564" y="2587673"/>
            <a:ext cx="4762500" cy="3238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101943-1F48-4647-B94C-D7A8E99A3F1B}"/>
              </a:ext>
            </a:extLst>
          </p:cNvPr>
          <p:cNvSpPr/>
          <p:nvPr/>
        </p:nvSpPr>
        <p:spPr>
          <a:xfrm>
            <a:off x="182563" y="1727200"/>
            <a:ext cx="6176962" cy="48926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Algerian" panose="04020705040A02060702" pitchFamily="82" charset="0"/>
              </a:rPr>
              <a:t>2</a:t>
            </a:r>
            <a:r>
              <a:rPr lang="en-GB" sz="2400" dirty="0">
                <a:latin typeface="Algerian" panose="04020705040A02060702" pitchFamily="82" charset="0"/>
              </a:rPr>
              <a:t>. Second-order neurons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GB" sz="2400" dirty="0">
                <a:latin typeface="Lucida Calligraphy" panose="03010101010101010101" pitchFamily="66" charset="0"/>
              </a:rPr>
              <a:t>Are located in the</a:t>
            </a:r>
            <a:r>
              <a:rPr lang="en-GB" sz="2400" b="1" dirty="0">
                <a:latin typeface="Lucida Calligraphy" panose="03010101010101010101" pitchFamily="66" charset="0"/>
              </a:rPr>
              <a:t> gracile and cuneate nuclei</a:t>
            </a:r>
            <a:r>
              <a:rPr lang="en-GB" sz="2400" dirty="0">
                <a:latin typeface="Lucida Calligraphy" panose="03010101010101010101" pitchFamily="66" charset="0"/>
              </a:rPr>
              <a:t> of the </a:t>
            </a:r>
            <a:r>
              <a:rPr lang="en-GB" sz="2400" b="1" dirty="0">
                <a:latin typeface="Lucida Calligraphy" panose="03010101010101010101" pitchFamily="66" charset="0"/>
              </a:rPr>
              <a:t>caudal medulla.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GB" sz="2400" dirty="0">
                <a:latin typeface="Lucida Calligraphy" panose="03010101010101010101" pitchFamily="66" charset="0"/>
              </a:rPr>
              <a:t>Give rise to axons, internal arcuate fibers that decussate and form a compact fiber bundle, The medial lemniscus.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GB" sz="2400" dirty="0">
                <a:latin typeface="Lucida Calligraphy" panose="03010101010101010101" pitchFamily="66" charset="0"/>
              </a:rPr>
              <a:t>The medial lemniscus ascends through the contralateral Brainstem to terminate in the ventral posterolateral (VPL) nucleus of the thalamus.</a:t>
            </a:r>
          </a:p>
        </p:txBody>
      </p:sp>
      <p:sp>
        <p:nvSpPr>
          <p:cNvPr id="3" name="Ribbon: Curved and Tilted Up 2">
            <a:extLst>
              <a:ext uri="{FF2B5EF4-FFF2-40B4-BE49-F238E27FC236}">
                <a16:creationId xmlns:a16="http://schemas.microsoft.com/office/drawing/2014/main" id="{5C442B98-29B0-4C1E-B6DF-93E473879E08}"/>
              </a:ext>
            </a:extLst>
          </p:cNvPr>
          <p:cNvSpPr/>
          <p:nvPr/>
        </p:nvSpPr>
        <p:spPr>
          <a:xfrm>
            <a:off x="1463675" y="431800"/>
            <a:ext cx="9048750" cy="758825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Dorsal column–medial lemniscus pathway</a:t>
            </a:r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3C734105-633F-44A9-8DCE-6DCA5361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1276350"/>
            <a:ext cx="342741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EF709AE0-A31C-4B1C-B752-EF99A9DF0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22388"/>
            <a:ext cx="52625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Algerian" panose="04020705040A02060702" pitchFamily="82" charset="0"/>
              </a:rPr>
              <a:t>3. Third-order neurons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Algerian" panose="04020705040A02060702" pitchFamily="82" charset="0"/>
              </a:rPr>
              <a:t>• are located in the VPL nucleus of the thalamus.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Algerian" panose="04020705040A02060702" pitchFamily="82" charset="0"/>
              </a:rPr>
              <a:t>• project via the posterior limb of the internal capsule </a:t>
            </a:r>
            <a:r>
              <a:rPr lang="en-GB" altLang="en-US" sz="1800" u="sng">
                <a:latin typeface="Algerian" panose="04020705040A02060702" pitchFamily="82" charset="0"/>
              </a:rPr>
              <a:t>to the postcentral gyrus, the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u="sng">
                <a:latin typeface="Algerian" panose="04020705040A02060702" pitchFamily="82" charset="0"/>
              </a:rPr>
              <a:t>somatosensory cortex (areas 3, 1, and 2).</a:t>
            </a:r>
          </a:p>
        </p:txBody>
      </p:sp>
      <p:sp>
        <p:nvSpPr>
          <p:cNvPr id="5" name="Ribbon: Curved and Tilted Up 4">
            <a:extLst>
              <a:ext uri="{FF2B5EF4-FFF2-40B4-BE49-F238E27FC236}">
                <a16:creationId xmlns:a16="http://schemas.microsoft.com/office/drawing/2014/main" id="{E0C03074-FC23-4704-BA18-76CE6554E81F}"/>
              </a:ext>
            </a:extLst>
          </p:cNvPr>
          <p:cNvSpPr/>
          <p:nvPr/>
        </p:nvSpPr>
        <p:spPr>
          <a:xfrm>
            <a:off x="1463675" y="431800"/>
            <a:ext cx="9048750" cy="758825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Dorsal column–medial lemniscus pathway</a:t>
            </a:r>
          </a:p>
        </p:txBody>
      </p:sp>
      <p:pic>
        <p:nvPicPr>
          <p:cNvPr id="14340" name="Picture 7">
            <a:extLst>
              <a:ext uri="{FF2B5EF4-FFF2-40B4-BE49-F238E27FC236}">
                <a16:creationId xmlns:a16="http://schemas.microsoft.com/office/drawing/2014/main" id="{017E1979-463C-4176-8984-54C3C6CEE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1514475"/>
            <a:ext cx="5964237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D05573-917C-4AA8-B31D-61804388AB37}"/>
              </a:ext>
            </a:extLst>
          </p:cNvPr>
          <p:cNvSpPr txBox="1"/>
          <p:nvPr/>
        </p:nvSpPr>
        <p:spPr>
          <a:xfrm>
            <a:off x="1791268" y="2598003"/>
            <a:ext cx="9263419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Lucida Calligraphy" panose="03010101010101010101" pitchFamily="66" charset="0"/>
              </a:rPr>
              <a:t>SPINOTHALAMIC TRACT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D5DF578E-B02C-438A-B6BE-17DFB02A3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587375"/>
            <a:ext cx="4976812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400" b="1" dirty="0">
                <a:latin typeface="Lucida Calligraphy" panose="03010101010101010101" pitchFamily="66" charset="0"/>
              </a:rPr>
              <a:t>Lateral spinothalamic tract </a:t>
            </a:r>
          </a:p>
          <a:p>
            <a:pPr eaLnBrk="1" hangingPunct="1">
              <a:defRPr/>
            </a:pPr>
            <a:r>
              <a:rPr lang="en-GB" altLang="en-US" sz="2400" dirty="0">
                <a:latin typeface="Lucida Calligraphy" panose="03010101010101010101" pitchFamily="66" charset="0"/>
              </a:rPr>
              <a:t>• </a:t>
            </a:r>
            <a:r>
              <a:rPr lang="en-GB" altLang="en-US" sz="2400" strike="sngStrike" dirty="0">
                <a:latin typeface="Lucida Calligraphy" panose="03010101010101010101" pitchFamily="66" charset="0"/>
              </a:rPr>
              <a:t>mediates itch, pain, and temperature sensation.</a:t>
            </a:r>
          </a:p>
          <a:p>
            <a:pPr eaLnBrk="1" hangingPunct="1">
              <a:defRPr/>
            </a:pPr>
            <a:r>
              <a:rPr lang="en-GB" altLang="en-US" sz="2400" strike="sngStrike" dirty="0">
                <a:latin typeface="Lucida Calligraphy" panose="03010101010101010101" pitchFamily="66" charset="0"/>
              </a:rPr>
              <a:t>• receives input from free nerve endings and thermal receptors.</a:t>
            </a:r>
          </a:p>
          <a:p>
            <a:pPr eaLnBrk="1" hangingPunct="1">
              <a:defRPr/>
            </a:pPr>
            <a:r>
              <a:rPr lang="en-GB" altLang="en-US" sz="2400" strike="sngStrike" dirty="0">
                <a:latin typeface="Lucida Calligraphy" panose="03010101010101010101" pitchFamily="66" charset="0"/>
              </a:rPr>
              <a:t>• receives input from A-</a:t>
            </a:r>
            <a:r>
              <a:rPr lang="en-GB" altLang="en-US" sz="2400" strike="sngStrike" dirty="0">
                <a:latin typeface="Lucida Calligraphy" panose="03010101010101010101" pitchFamily="66" charset="0"/>
                <a:sym typeface="Symbol" panose="05050102010706020507" pitchFamily="18" charset="2"/>
              </a:rPr>
              <a:t></a:t>
            </a:r>
            <a:r>
              <a:rPr lang="en-GB" altLang="en-US" sz="2400" strike="sngStrike" dirty="0">
                <a:latin typeface="Lucida Calligraphy" panose="03010101010101010101" pitchFamily="66" charset="0"/>
              </a:rPr>
              <a:t> and C fibers (i.e., fast- and slow-conducting pain fibers, respectively).</a:t>
            </a:r>
          </a:p>
          <a:p>
            <a:pPr eaLnBrk="1" hangingPunct="1">
              <a:defRPr/>
            </a:pPr>
            <a:r>
              <a:rPr lang="en-GB" altLang="en-US" sz="2400" dirty="0">
                <a:latin typeface="Lucida Calligraphy" panose="03010101010101010101" pitchFamily="66" charset="0"/>
              </a:rPr>
              <a:t>• is somatotopically organized with sacral fibers dorsolaterally and cervical fibers ventromedially.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EC310A6E-64B7-4B58-9CB5-5567104F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779463"/>
            <a:ext cx="52927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934D8B7A-175C-47BD-A5D5-F00337702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58738"/>
            <a:ext cx="6203950" cy="66484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b="1" dirty="0">
                <a:latin typeface="Lucida Calligraphy" panose="03010101010101010101" pitchFamily="66" charset="0"/>
              </a:rPr>
              <a:t>Lateral spinothalamic tract </a:t>
            </a:r>
          </a:p>
          <a:p>
            <a:pPr eaLnBrk="1" hangingPunct="1">
              <a:defRPr/>
            </a:pPr>
            <a:r>
              <a:rPr lang="en-GB" altLang="en-US" sz="2000" dirty="0"/>
              <a:t>1</a:t>
            </a:r>
            <a:r>
              <a:rPr lang="en-GB" altLang="en-US" sz="2000" b="1" dirty="0"/>
              <a:t>. First-order neurons</a:t>
            </a:r>
          </a:p>
          <a:p>
            <a:pPr eaLnBrk="1" hangingPunct="1">
              <a:defRPr/>
            </a:pPr>
            <a:r>
              <a:rPr lang="en-GB" altLang="en-US" sz="2000" b="1" dirty="0"/>
              <a:t>• are found in dorsal root ganglia at all levels.</a:t>
            </a:r>
          </a:p>
          <a:p>
            <a:pPr eaLnBrk="1" hangingPunct="1">
              <a:defRPr/>
            </a:pPr>
            <a:r>
              <a:rPr lang="en-GB" altLang="en-US" sz="2000" strike="sngStrike" dirty="0"/>
              <a:t>• project axons via the dorsolateral tract of Lissauer to second-order neurons in the</a:t>
            </a:r>
          </a:p>
          <a:p>
            <a:pPr eaLnBrk="1" hangingPunct="1">
              <a:defRPr/>
            </a:pPr>
            <a:r>
              <a:rPr lang="en-GB" altLang="en-US" sz="2000" strike="sngStrike" dirty="0"/>
              <a:t>dorsal horn.</a:t>
            </a:r>
          </a:p>
          <a:p>
            <a:pPr eaLnBrk="1" hangingPunct="1">
              <a:defRPr/>
            </a:pPr>
            <a:r>
              <a:rPr lang="en-GB" altLang="en-US" sz="2000" dirty="0"/>
              <a:t>• synapse with second-order neurons in the dorsal horn.</a:t>
            </a:r>
          </a:p>
          <a:p>
            <a:pPr eaLnBrk="1" hangingPunct="1">
              <a:defRPr/>
            </a:pPr>
            <a:r>
              <a:rPr lang="en-GB" altLang="en-US" dirty="0">
                <a:solidFill>
                  <a:srgbClr val="FF0000"/>
                </a:solidFill>
              </a:rPr>
              <a:t>2</a:t>
            </a:r>
            <a:r>
              <a:rPr lang="en-GB" altLang="en-US" b="1" u="sng" dirty="0">
                <a:solidFill>
                  <a:srgbClr val="FF0000"/>
                </a:solidFill>
              </a:rPr>
              <a:t>. Second-order neurons</a:t>
            </a:r>
          </a:p>
          <a:p>
            <a:pPr eaLnBrk="1" hangingPunct="1">
              <a:defRPr/>
            </a:pPr>
            <a:r>
              <a:rPr lang="en-GB" altLang="en-US" b="1" u="sng" dirty="0">
                <a:solidFill>
                  <a:srgbClr val="FF0000"/>
                </a:solidFill>
              </a:rPr>
              <a:t>• Are found in the dorsal horn.</a:t>
            </a:r>
          </a:p>
          <a:p>
            <a:pPr eaLnBrk="1" hangingPunct="1">
              <a:defRPr/>
            </a:pPr>
            <a:r>
              <a:rPr lang="en-GB" altLang="en-US" b="1" u="sng" dirty="0">
                <a:solidFill>
                  <a:srgbClr val="FF0000"/>
                </a:solidFill>
              </a:rPr>
              <a:t>• Give rise to axons that decussate in the ventral white</a:t>
            </a:r>
            <a:r>
              <a:rPr lang="en-GB" altLang="en-US" dirty="0">
                <a:solidFill>
                  <a:srgbClr val="FF0000"/>
                </a:solidFill>
              </a:rPr>
              <a:t> commissure </a:t>
            </a:r>
            <a:r>
              <a:rPr lang="en-GB" altLang="en-US" strike="sngStrike" dirty="0">
                <a:solidFill>
                  <a:srgbClr val="FF0000"/>
                </a:solidFill>
              </a:rPr>
              <a:t>and ascend in the</a:t>
            </a:r>
          </a:p>
          <a:p>
            <a:pPr eaLnBrk="1" hangingPunct="1">
              <a:defRPr/>
            </a:pPr>
            <a:r>
              <a:rPr lang="en-GB" altLang="en-US" strike="sngStrike" dirty="0">
                <a:solidFill>
                  <a:srgbClr val="FF0000"/>
                </a:solidFill>
              </a:rPr>
              <a:t>Ventral half of the lateral funiculus.</a:t>
            </a:r>
          </a:p>
          <a:p>
            <a:pPr eaLnBrk="1" hangingPunct="1">
              <a:defRPr/>
            </a:pPr>
            <a:r>
              <a:rPr lang="en-GB" altLang="en-US" strike="sngStrike" dirty="0">
                <a:solidFill>
                  <a:srgbClr val="FF0000"/>
                </a:solidFill>
              </a:rPr>
              <a:t>• Project collaterals to the reticular formation.</a:t>
            </a:r>
          </a:p>
          <a:p>
            <a:pPr eaLnBrk="1" hangingPunct="1">
              <a:defRPr/>
            </a:pPr>
            <a:r>
              <a:rPr lang="en-GB" altLang="en-US" strike="sngStrike" dirty="0">
                <a:solidFill>
                  <a:srgbClr val="FF0000"/>
                </a:solidFill>
              </a:rPr>
              <a:t>• Terminate contralaterally in the VPL nucleus and bilaterally in the intralaminar nuclei of the </a:t>
            </a:r>
            <a:r>
              <a:rPr lang="en-GB" altLang="en-US" dirty="0">
                <a:solidFill>
                  <a:srgbClr val="FF0000"/>
                </a:solidFill>
              </a:rPr>
              <a:t>thalamus.</a:t>
            </a:r>
          </a:p>
          <a:p>
            <a:pPr eaLnBrk="1" hangingPunct="1">
              <a:defRPr/>
            </a:pPr>
            <a:r>
              <a:rPr lang="en-GB" altLang="en-US" b="1" u="sng" dirty="0">
                <a:solidFill>
                  <a:srgbClr val="7030A0"/>
                </a:solidFill>
              </a:rPr>
              <a:t>3. Third-order neurons</a:t>
            </a:r>
          </a:p>
          <a:p>
            <a:pPr eaLnBrk="1" hangingPunct="1">
              <a:defRPr/>
            </a:pPr>
            <a:r>
              <a:rPr lang="en-GB" altLang="en-US" b="1" u="sng" dirty="0">
                <a:solidFill>
                  <a:srgbClr val="7030A0"/>
                </a:solidFill>
              </a:rPr>
              <a:t>• are found in the VPL nucleus and in the intralaminar nuclei</a:t>
            </a:r>
            <a:r>
              <a:rPr lang="en-GB" altLang="en-US" dirty="0">
                <a:solidFill>
                  <a:srgbClr val="7030A0"/>
                </a:solidFill>
              </a:rPr>
              <a:t>.</a:t>
            </a:r>
          </a:p>
          <a:p>
            <a:pPr eaLnBrk="1" hangingPunct="1">
              <a:defRPr/>
            </a:pPr>
            <a:r>
              <a:rPr lang="en-GB" altLang="en-US" dirty="0">
                <a:solidFill>
                  <a:srgbClr val="7030A0"/>
                </a:solidFill>
              </a:rPr>
              <a:t>a</a:t>
            </a:r>
            <a:r>
              <a:rPr lang="en-GB" altLang="en-US" strike="sngStrike" dirty="0">
                <a:solidFill>
                  <a:srgbClr val="7030A0"/>
                </a:solidFill>
              </a:rPr>
              <a:t>. VPL neurons</a:t>
            </a:r>
          </a:p>
          <a:p>
            <a:pPr eaLnBrk="1" hangingPunct="1">
              <a:defRPr/>
            </a:pPr>
            <a:r>
              <a:rPr lang="en-GB" altLang="en-US" strike="sngStrike" dirty="0">
                <a:solidFill>
                  <a:srgbClr val="7030A0"/>
                </a:solidFill>
              </a:rPr>
              <a:t>• project via the posterior limb of the internal capsule to the </a:t>
            </a:r>
            <a:r>
              <a:rPr lang="en-GB" altLang="en-US" strike="sngStrike" dirty="0" err="1">
                <a:solidFill>
                  <a:srgbClr val="7030A0"/>
                </a:solidFill>
              </a:rPr>
              <a:t>somatesthetic</a:t>
            </a:r>
            <a:r>
              <a:rPr lang="en-GB" altLang="en-US" strike="sngStrike" dirty="0">
                <a:solidFill>
                  <a:srgbClr val="7030A0"/>
                </a:solidFill>
              </a:rPr>
              <a:t> cortex of the postcentral gyrus (areas 3, 1, and 2).</a:t>
            </a:r>
          </a:p>
          <a:p>
            <a:pPr eaLnBrk="1" hangingPunct="1">
              <a:defRPr/>
            </a:pPr>
            <a:r>
              <a:rPr lang="en-GB" altLang="en-US" strike="sngStrike" dirty="0">
                <a:solidFill>
                  <a:srgbClr val="7030A0"/>
                </a:solidFill>
              </a:rPr>
              <a:t>b. Intralaminar neurons</a:t>
            </a:r>
          </a:p>
          <a:p>
            <a:pPr eaLnBrk="1" hangingPunct="1">
              <a:defRPr/>
            </a:pPr>
            <a:r>
              <a:rPr lang="en-GB" altLang="en-US" strike="sngStrike" dirty="0">
                <a:solidFill>
                  <a:srgbClr val="7030A0"/>
                </a:solidFill>
              </a:rPr>
              <a:t>• project to the </a:t>
            </a:r>
            <a:r>
              <a:rPr lang="en-GB" altLang="en-US" strike="sngStrike" dirty="0" err="1">
                <a:solidFill>
                  <a:srgbClr val="7030A0"/>
                </a:solidFill>
              </a:rPr>
              <a:t>caudatoputamen</a:t>
            </a:r>
            <a:r>
              <a:rPr lang="en-GB" altLang="en-US" strike="sngStrike" dirty="0">
                <a:solidFill>
                  <a:srgbClr val="7030A0"/>
                </a:solidFill>
              </a:rPr>
              <a:t> and to the frontal and parietal cortex.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94C2EAC0-7896-445E-9E3D-DC1B44F9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1698625"/>
            <a:ext cx="52197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CA115A-6E05-4A88-8C0A-A00633929015}"/>
              </a:ext>
            </a:extLst>
          </p:cNvPr>
          <p:cNvSpPr/>
          <p:nvPr/>
        </p:nvSpPr>
        <p:spPr>
          <a:xfrm>
            <a:off x="114300" y="188913"/>
            <a:ext cx="6096000" cy="68326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Ventral spinothalamic tract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With lateral spinothalamic tract comprises anterolateral system.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Is concerned with light touch, the sensation produced by stroking </a:t>
            </a:r>
            <a:r>
              <a:rPr lang="en-GB" sz="2000" b="1" strike="sng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GLABROUS SKIN </a:t>
            </a:r>
            <a:r>
              <a:rPr lang="en-GB" sz="20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wisp of cotton.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Receives input from free nerve endings and from </a:t>
            </a:r>
            <a:r>
              <a:rPr lang="en-GB" sz="2000" strike="sngStrik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merkel</a:t>
            </a:r>
            <a:r>
              <a:rPr lang="en-GB" sz="20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tactile disks.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First-order neurons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Are found in dorsal root ganglia at all levels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GB" sz="2000" strike="sngStrike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axons into the medial root entry zone to second-order neurons in the dorsal horn.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Second-order neurons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Are located in the dorsal horn.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GB" sz="20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rise to axons that decussate in the ventral white commissure and ascend in the contralateral ventral funiculus.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GB" sz="2000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Terminate in the VPL nucleus of the thalamus.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Third-order neurons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Are found in the VPL nucleus of the thalamus.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GB" sz="2000" strike="sngStrik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via the posterior limb of the internal capsule and corona radiata </a:t>
            </a:r>
            <a:r>
              <a:rPr lang="en-GB" sz="2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postcentral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Gyrus (areas 3, 1, and 2).</a:t>
            </a:r>
          </a:p>
        </p:txBody>
      </p:sp>
      <p:grpSp>
        <p:nvGrpSpPr>
          <p:cNvPr id="18435" name="Group 11">
            <a:extLst>
              <a:ext uri="{FF2B5EF4-FFF2-40B4-BE49-F238E27FC236}">
                <a16:creationId xmlns:a16="http://schemas.microsoft.com/office/drawing/2014/main" id="{AB803E4E-BBDE-4063-8FA2-F0BE87E3D9D6}"/>
              </a:ext>
            </a:extLst>
          </p:cNvPr>
          <p:cNvGrpSpPr>
            <a:grpSpLocks/>
          </p:cNvGrpSpPr>
          <p:nvPr/>
        </p:nvGrpSpPr>
        <p:grpSpPr bwMode="auto">
          <a:xfrm>
            <a:off x="6810375" y="188913"/>
            <a:ext cx="5005388" cy="5475287"/>
            <a:chOff x="6081312" y="873000"/>
            <a:chExt cx="5552169" cy="5112000"/>
          </a:xfrm>
        </p:grpSpPr>
        <p:pic>
          <p:nvPicPr>
            <p:cNvPr id="18436" name="Picture 2">
              <a:extLst>
                <a:ext uri="{FF2B5EF4-FFF2-40B4-BE49-F238E27FC236}">
                  <a16:creationId xmlns:a16="http://schemas.microsoft.com/office/drawing/2014/main" id="{70B9B053-1A97-4FB9-B7E9-98C9109B0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312" y="873000"/>
              <a:ext cx="5552169" cy="51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A1F7F08-E322-43BA-AEA9-5B67562B8DBF}"/>
                </a:ext>
              </a:extLst>
            </p:cNvPr>
            <p:cNvSpPr/>
            <p:nvPr/>
          </p:nvSpPr>
          <p:spPr>
            <a:xfrm>
              <a:off x="9307310" y="4748871"/>
              <a:ext cx="505383" cy="57360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438" name="TextBox 6">
              <a:extLst>
                <a:ext uri="{FF2B5EF4-FFF2-40B4-BE49-F238E27FC236}">
                  <a16:creationId xmlns:a16="http://schemas.microsoft.com/office/drawing/2014/main" id="{A71B712E-9FDD-4CBC-B206-91EFE757B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2740" y="4851358"/>
              <a:ext cx="34015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4800"/>
                <a:t>I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5062C2-F2A9-42AC-9C39-B8ED59064E11}"/>
                </a:ext>
              </a:extLst>
            </p:cNvPr>
            <p:cNvSpPr/>
            <p:nvPr/>
          </p:nvSpPr>
          <p:spPr>
            <a:xfrm>
              <a:off x="8858277" y="5109039"/>
              <a:ext cx="619842" cy="57359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F435F1-78DC-4BB7-8D61-A1CDE7CCCC6C}"/>
                </a:ext>
              </a:extLst>
            </p:cNvPr>
            <p:cNvSpPr/>
            <p:nvPr/>
          </p:nvSpPr>
          <p:spPr>
            <a:xfrm>
              <a:off x="8160954" y="1528119"/>
              <a:ext cx="847000" cy="819639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441" name="TextBox 9">
              <a:extLst>
                <a:ext uri="{FF2B5EF4-FFF2-40B4-BE49-F238E27FC236}">
                  <a16:creationId xmlns:a16="http://schemas.microsoft.com/office/drawing/2014/main" id="{5B44D3AB-1BFC-4FD0-9111-B27F49780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7887" y="5109149"/>
              <a:ext cx="4187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/>
                <a:t>II</a:t>
              </a:r>
            </a:p>
          </p:txBody>
        </p:sp>
        <p:sp>
          <p:nvSpPr>
            <p:cNvPr id="18442" name="TextBox 10">
              <a:extLst>
                <a:ext uri="{FF2B5EF4-FFF2-40B4-BE49-F238E27FC236}">
                  <a16:creationId xmlns:a16="http://schemas.microsoft.com/office/drawing/2014/main" id="{8668E89B-D88D-4205-92FF-C02B6BE9A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0635" y="1684013"/>
              <a:ext cx="49725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>
                  <a:solidFill>
                    <a:srgbClr val="FF0000"/>
                  </a:solidFill>
                </a:rPr>
                <a:t>III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A77089B8-DAA2-4D9A-96DF-24EE54AB7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498600"/>
            <a:ext cx="51308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">
            <a:extLst>
              <a:ext uri="{FF2B5EF4-FFF2-40B4-BE49-F238E27FC236}">
                <a16:creationId xmlns:a16="http://schemas.microsoft.com/office/drawing/2014/main" id="{AE000936-3001-4EB5-9545-61725F9C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2036763"/>
            <a:ext cx="51308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58407D-3110-40D7-B146-6361A1BE6228}"/>
              </a:ext>
            </a:extLst>
          </p:cNvPr>
          <p:cNvSpPr txBox="1"/>
          <p:nvPr/>
        </p:nvSpPr>
        <p:spPr>
          <a:xfrm>
            <a:off x="600501" y="3247746"/>
            <a:ext cx="1093185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ucida Calligraphy" panose="03010101010101010101" pitchFamily="66" charset="0"/>
              </a:rPr>
              <a:t>SPINOCEREBELLAR  TRACTS</a:t>
            </a:r>
          </a:p>
        </p:txBody>
      </p:sp>
      <p:sp>
        <p:nvSpPr>
          <p:cNvPr id="20483" name="TextBox 1">
            <a:extLst>
              <a:ext uri="{FF2B5EF4-FFF2-40B4-BE49-F238E27FC236}">
                <a16:creationId xmlns:a16="http://schemas.microsoft.com/office/drawing/2014/main" id="{884B5923-D5BB-47F8-8A0B-6692CBE04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4681538"/>
            <a:ext cx="7629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/>
              <a:t>UNCONSCIOUS TRACTS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/>
              <a:t>NO THIRD ORDER NEURON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D1E8C3-B5A9-4A73-B929-405DFBD2082C}"/>
              </a:ext>
            </a:extLst>
          </p:cNvPr>
          <p:cNvSpPr/>
          <p:nvPr/>
        </p:nvSpPr>
        <p:spPr>
          <a:xfrm>
            <a:off x="536811" y="431379"/>
            <a:ext cx="6246125" cy="566308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Lucida Calligraphy" panose="03010101010101010101" pitchFamily="66" charset="0"/>
              </a:rPr>
              <a:t> </a:t>
            </a:r>
            <a:r>
              <a:rPr lang="en-GB" sz="2000" b="1" dirty="0">
                <a:latin typeface="Lucida Calligraphy" panose="03010101010101010101" pitchFamily="66" charset="0"/>
              </a:rPr>
              <a:t>Ventral spinocerebellar tract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Transmits unconscious proprioceptive information to the cerebellum.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is concerned with coordinated movement and posture of the entire lower extremity.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receives input from muscle spindles, GTOs, and pressure receptors.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Algerian" panose="04020705040A02060702" pitchFamily="82" charset="0"/>
              </a:rPr>
              <a:t>• is a crossed tract?.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nap ITC" panose="04040A07060A02020202" pitchFamily="82" charset="0"/>
              </a:rPr>
              <a:t>1. First-order neurons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are found in the dorsal root ganglia from </a:t>
            </a:r>
            <a:r>
              <a:rPr lang="en-GB" b="1" dirty="0">
                <a:highlight>
                  <a:srgbClr val="FFFF00"/>
                </a:highlight>
                <a:latin typeface="StoneSerif"/>
              </a:rPr>
              <a:t>L1 to S2</a:t>
            </a:r>
            <a:r>
              <a:rPr lang="en-GB" dirty="0">
                <a:latin typeface="StoneSerif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provide the afferent limb for MSRs (e.g., the patellar reflex).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synapse on </a:t>
            </a:r>
            <a:r>
              <a:rPr lang="en-GB" dirty="0">
                <a:latin typeface="StoneSerif-Semibold"/>
              </a:rPr>
              <a:t>spinal border cells</a:t>
            </a:r>
            <a:r>
              <a:rPr lang="en-GB" dirty="0">
                <a:latin typeface="StoneSerif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nap ITC" panose="04040A07060A02020202" pitchFamily="82" charset="0"/>
              </a:rPr>
              <a:t>2. Second-order neurons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are spinal border cells found in the ventral horns (L1–S2).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give rise to axons that decussate in the ventral white commissure and ascend lateral to the lateral spinothalamic tract in the lateral funiculus.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toneSerif-Semibold"/>
              </a:rPr>
              <a:t>• </a:t>
            </a:r>
            <a:r>
              <a:rPr lang="en-GB" dirty="0">
                <a:latin typeface="StoneSerif"/>
              </a:rPr>
              <a:t>give rise to axons that enter the cerebellum via the </a:t>
            </a:r>
            <a:r>
              <a:rPr lang="en-GB" dirty="0">
                <a:latin typeface="StoneSerif-Semibold"/>
              </a:rPr>
              <a:t>superior cerebellar peduncle </a:t>
            </a:r>
            <a:r>
              <a:rPr lang="en-GB" b="1" u="sng" dirty="0">
                <a:solidFill>
                  <a:srgbClr val="2E2E2E"/>
                </a:solidFill>
                <a:latin typeface="NexusSans"/>
              </a:rPr>
              <a:t>and mostly recross to terminate in the ipsilateral cerebellum</a:t>
            </a:r>
            <a:endParaRPr lang="en-GB" b="1" u="sng" dirty="0">
              <a:latin typeface="+mn-lt"/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B5DC0F2D-5CAC-41A8-8D6C-71424B561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17168" r="55672" b="8284"/>
          <a:stretch>
            <a:fillRect/>
          </a:stretch>
        </p:blipFill>
        <p:spPr bwMode="auto">
          <a:xfrm>
            <a:off x="6537325" y="696913"/>
            <a:ext cx="52657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072D87-B49F-4D4E-A5AE-57E9A09691B7}"/>
              </a:ext>
            </a:extLst>
          </p:cNvPr>
          <p:cNvSpPr/>
          <p:nvPr/>
        </p:nvSpPr>
        <p:spPr>
          <a:xfrm>
            <a:off x="388938" y="1482725"/>
            <a:ext cx="4062412" cy="19383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• </a:t>
            </a:r>
            <a:r>
              <a:rPr lang="en-GB" sz="2400" dirty="0">
                <a:latin typeface="Lucida Calligraphy" panose="03010101010101010101" pitchFamily="66" charset="0"/>
              </a:rPr>
              <a:t>are somatotopically organized.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• </a:t>
            </a:r>
            <a:r>
              <a:rPr lang="en-GB" sz="2400" dirty="0">
                <a:latin typeface="Lucida Calligraphy" panose="03010101010101010101" pitchFamily="66" charset="0"/>
              </a:rPr>
              <a:t>are divided into ascending and descending pathways.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2141D0-CA6D-4A3F-A76E-E77F98A5BDB3}"/>
              </a:ext>
            </a:extLst>
          </p:cNvPr>
          <p:cNvSpPr/>
          <p:nvPr/>
        </p:nvSpPr>
        <p:spPr>
          <a:xfrm>
            <a:off x="389021" y="729733"/>
            <a:ext cx="5610831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atin typeface="Lucida Calligraphy" panose="03010101010101010101" pitchFamily="66" charset="0"/>
              </a:rPr>
              <a:t>Tracts of the Spinal Cord</a:t>
            </a:r>
          </a:p>
        </p:txBody>
      </p:sp>
      <p:pic>
        <p:nvPicPr>
          <p:cNvPr id="4102" name="Picture 12">
            <a:extLst>
              <a:ext uri="{FF2B5EF4-FFF2-40B4-BE49-F238E27FC236}">
                <a16:creationId xmlns:a16="http://schemas.microsoft.com/office/drawing/2014/main" id="{DB9A6493-13CF-4369-B92F-88FB7E765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552825"/>
            <a:ext cx="487680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84DAC9-5726-4A99-B0C9-43C3715A49B3}"/>
              </a:ext>
            </a:extLst>
          </p:cNvPr>
          <p:cNvCxnSpPr>
            <a:cxnSpLocks/>
          </p:cNvCxnSpPr>
          <p:nvPr/>
        </p:nvCxnSpPr>
        <p:spPr>
          <a:xfrm>
            <a:off x="4148138" y="1725613"/>
            <a:ext cx="2198687" cy="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104" name="Group 13">
            <a:extLst>
              <a:ext uri="{FF2B5EF4-FFF2-40B4-BE49-F238E27FC236}">
                <a16:creationId xmlns:a16="http://schemas.microsoft.com/office/drawing/2014/main" id="{49AAA369-EC13-430F-BF47-CD773A569E7B}"/>
              </a:ext>
            </a:extLst>
          </p:cNvPr>
          <p:cNvGrpSpPr>
            <a:grpSpLocks/>
          </p:cNvGrpSpPr>
          <p:nvPr/>
        </p:nvGrpSpPr>
        <p:grpSpPr bwMode="auto">
          <a:xfrm>
            <a:off x="5183188" y="1495425"/>
            <a:ext cx="6472237" cy="4548188"/>
            <a:chOff x="5183604" y="1495035"/>
            <a:chExt cx="6471584" cy="4547955"/>
          </a:xfrm>
        </p:grpSpPr>
        <p:grpSp>
          <p:nvGrpSpPr>
            <p:cNvPr id="4105" name="Group 4">
              <a:extLst>
                <a:ext uri="{FF2B5EF4-FFF2-40B4-BE49-F238E27FC236}">
                  <a16:creationId xmlns:a16="http://schemas.microsoft.com/office/drawing/2014/main" id="{D06AE809-C84B-4848-A198-0B84461732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3604" y="1495035"/>
              <a:ext cx="6471584" cy="4547955"/>
              <a:chOff x="6292065" y="1740821"/>
              <a:chExt cx="5879200" cy="5481002"/>
            </a:xfrm>
          </p:grpSpPr>
          <p:pic>
            <p:nvPicPr>
              <p:cNvPr id="4107" name="Picture 10">
                <a:extLst>
                  <a:ext uri="{FF2B5EF4-FFF2-40B4-BE49-F238E27FC236}">
                    <a16:creationId xmlns:a16="http://schemas.microsoft.com/office/drawing/2014/main" id="{380A89EA-5424-48EC-A37F-B7E10CBCA6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2065" y="1740821"/>
                <a:ext cx="5879200" cy="5481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971FCB-7366-42AB-89DF-11CD6C5508AF}"/>
                  </a:ext>
                </a:extLst>
              </p:cNvPr>
              <p:cNvSpPr/>
              <p:nvPr/>
            </p:nvSpPr>
            <p:spPr>
              <a:xfrm>
                <a:off x="7349080" y="2947981"/>
                <a:ext cx="2649029" cy="369417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dirty="0"/>
                  <a:t>when a specific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dirty="0"/>
                  <a:t>part of the body is associated with a distinct location in the central nervous system. For example, the somatosensory cortex receives sensory information from the hands in a specific location and information from the feet in another location.</a:t>
                </a: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CB75D087-B3D2-424A-9013-9E843F09F071}"/>
                  </a:ext>
                </a:extLst>
              </p:cNvPr>
              <p:cNvSpPr/>
              <p:nvPr/>
            </p:nvSpPr>
            <p:spPr>
              <a:xfrm>
                <a:off x="6479530" y="1868999"/>
                <a:ext cx="586910" cy="2869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0DF437-A8C7-4DCD-BBE3-1D440AB80EB4}"/>
                </a:ext>
              </a:extLst>
            </p:cNvPr>
            <p:cNvSpPr/>
            <p:nvPr/>
          </p:nvSpPr>
          <p:spPr>
            <a:xfrm>
              <a:off x="5843937" y="2825292"/>
              <a:ext cx="365088" cy="2460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B3D4B02C-2EBB-4F89-81C3-6B6E28C3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1019175"/>
            <a:ext cx="6096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Algerian" panose="04020705040A02060702" pitchFamily="82" charset="0"/>
              </a:rPr>
              <a:t>Dorsal spinocerebellar tract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• Transmits unconscious proprioceptive information to the cerebellum.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• Receives input from muscle spindles, GTOs, and pressure receptors.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• Is involved in fine coordination of posture and the movement of individual muscles of the lower extremity.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</a:rPr>
              <a:t>• IS AN UNCROSSED TRACT.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First-order neurons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Are found in dorsal root ganglia from </a:t>
            </a:r>
            <a:r>
              <a:rPr lang="en-GB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C8 to S3.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Provide the afferent limb for muscle stretch reflexes (MSRs) (e.g., the patellar reflex).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Project via the medial root entry zone to synapse in the nucleus dorsalis of Clarke.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0BE4809-20A4-4466-87AC-389D475EC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4827588"/>
            <a:ext cx="6096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66"/>
                </a:solidFill>
              </a:rPr>
              <a:t>2. Second-order neurons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66"/>
                </a:solidFill>
              </a:rPr>
              <a:t>• are found in the nucleus dorsalis of Clarke (C8–L3).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66"/>
                </a:solidFill>
              </a:rPr>
              <a:t>• give rise to axons that ascend in the lateral funiculus and reach the cerebellum via the inferior cerebellar peduncle.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66"/>
                </a:solidFill>
              </a:rPr>
              <a:t>• contain axons that terminate ipsilaterally as mossy fibers in the cortex of the rostral and caudal cerebellar vermis.</a:t>
            </a:r>
          </a:p>
        </p:txBody>
      </p:sp>
      <p:pic>
        <p:nvPicPr>
          <p:cNvPr id="22532" name="Picture 4" descr="Cerebellum | Neupsy Key">
            <a:extLst>
              <a:ext uri="{FF2B5EF4-FFF2-40B4-BE49-F238E27FC236}">
                <a16:creationId xmlns:a16="http://schemas.microsoft.com/office/drawing/2014/main" id="{0708B20A-9718-4267-BD8C-ED4371BB7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0375"/>
            <a:ext cx="52578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2C466-4DCD-46B2-8C68-E9C7548B1A6E}"/>
              </a:ext>
            </a:extLst>
          </p:cNvPr>
          <p:cNvSpPr/>
          <p:nvPr/>
        </p:nvSpPr>
        <p:spPr>
          <a:xfrm>
            <a:off x="482600" y="908050"/>
            <a:ext cx="420052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nap ITC" panose="04040A07060A02020202" pitchFamily="82" charset="0"/>
              </a:rPr>
              <a:t>CUNEOCEREBELLAR TRACT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• is the upper-extremity equivalent of the dorsal spinocerebellar tract.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nap ITC" panose="04040A07060A02020202" pitchFamily="82" charset="0"/>
              </a:rPr>
              <a:t>1. First-order neurons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• Are found in the dorsal root ganglia from C2 to T7.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• Project their axons via the fasciculus cuneatus to the caudal medulla, where they synapse in the accessory cuneate nucleus, a homolog of the nucleus dorsalis of Clarke.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Snap ITC" panose="04040A07060A02020202" pitchFamily="82" charset="0"/>
              </a:rPr>
              <a:t>2. Second-order neurons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• Are located in the accessory cuneate nucleus of the medulla.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• Give rise to axons that project to the cerebellum via the inferior cerebellar peduncle.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These axons terminate ipsilaterally in the arm region of the anterior lobe of the cerebellum.</a:t>
            </a: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01F57B20-3BFC-45F5-B64C-944C3D29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947738"/>
            <a:ext cx="72485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58AE76-8ACC-48C1-A939-035BCF742EE7}"/>
              </a:ext>
            </a:extLst>
          </p:cNvPr>
          <p:cNvGraphicFramePr>
            <a:graphicFrameLocks noGrp="1"/>
          </p:cNvGraphicFramePr>
          <p:nvPr/>
        </p:nvGraphicFramePr>
        <p:xfrm>
          <a:off x="906463" y="49213"/>
          <a:ext cx="10764837" cy="6759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2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268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4732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TRACT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CROSSED?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ORDER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ORDER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ORDER 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TEREMINATES</a:t>
                      </a: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9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DC-ML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DRG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LEVEL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gracile and cuneate nuclei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CONTRA, VPL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POSTCENTRAL GYRUS</a:t>
                      </a: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99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Ventral spinothalamic tract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DRG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LEVEL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 the dorsal horn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CONTRA, VPL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POSTCENTRAL GYRUS</a:t>
                      </a:r>
                    </a:p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47">
                <a:tc rowSpan="2"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Lateral spinothalamic tract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DRG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LEVEL</a:t>
                      </a:r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 the dorsal horn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CONTRA. VPL neurons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POSTCENTRAL GYRUS</a:t>
                      </a: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4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Intralaminar neurons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Caudatoputamen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frontal+ parietal cortex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Dorsal </a:t>
                      </a:r>
                      <a:r>
                        <a:rPr lang="en-GB" sz="16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Spino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-cerebellar Tract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DRG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C8-S3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nucleus dorsalis of Clarke.C8-L3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[CEREBELLUM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INF. PEDUNCLE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GB" sz="1600" b="0" i="0" u="none" strike="noStrike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685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Ventral </a:t>
                      </a:r>
                      <a:r>
                        <a:rPr lang="en-GB" sz="1600" b="0" i="0" u="none" strike="noStrike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Spino</a:t>
                      </a:r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-cerebellar Tract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DRG</a:t>
                      </a:r>
                    </a:p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L1 -S2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spinal border cells</a:t>
                      </a:r>
                    </a:p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L1-S2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[CEREBELLUM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SUP. PEDUNCLE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6850"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Cuneo-cerebellar Tract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DRG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C2-T7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Accessory</a:t>
                      </a:r>
                    </a:p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Cuneate Nucleus /Medulla.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CEREBELLUM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INF. PEDUNCLE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IPSI. arm region/ANT.</a:t>
                      </a:r>
                    </a:p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LOBE/</a:t>
                      </a:r>
                    </a:p>
                    <a:p>
                      <a:r>
                        <a:rPr lang="en-GB" sz="16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cerebellum.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C20B4BF-46FF-44EA-8AA1-A5705A36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>
            <a:extLst>
              <a:ext uri="{FF2B5EF4-FFF2-40B4-BE49-F238E27FC236}">
                <a16:creationId xmlns:a16="http://schemas.microsoft.com/office/drawing/2014/main" id="{D0C549ED-FC4C-49D1-8546-4B2F0EB595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24225" y="2284413"/>
            <a:ext cx="5540375" cy="1655762"/>
          </a:xfrm>
        </p:spPr>
        <p:txBody>
          <a:bodyPr/>
          <a:lstStyle/>
          <a:p>
            <a:pPr eaLnBrk="1" hangingPunct="1"/>
            <a:r>
              <a:rPr lang="en-GB" altLang="en-US" sz="3700">
                <a:latin typeface="Algerian" panose="04020705040A02060702" pitchFamily="82" charset="0"/>
              </a:rPr>
              <a:t>TRACTS OF THE SPINAL CORD</a:t>
            </a:r>
            <a:br>
              <a:rPr lang="en-GB" altLang="en-US" sz="3700"/>
            </a:br>
            <a:r>
              <a:rPr lang="en-GB" altLang="en-US" sz="3700"/>
              <a:t> </a:t>
            </a:r>
            <a:r>
              <a:rPr lang="en-GB" altLang="en-US" sz="3700">
                <a:latin typeface="Algerian" panose="04020705040A02060702" pitchFamily="82" charset="0"/>
              </a:rPr>
              <a:t>DESCENDING TRACTS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79A1E5-75A4-48A8-AA52-DFC9673C2E70}"/>
              </a:ext>
            </a:extLst>
          </p:cNvPr>
          <p:cNvSpPr/>
          <p:nvPr/>
        </p:nvSpPr>
        <p:spPr>
          <a:xfrm>
            <a:off x="1700205" y="709816"/>
            <a:ext cx="6096000" cy="369332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GB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DESCEDING SPINAL TRACTS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D87D4B-346A-4429-962B-680A41900EC5}"/>
              </a:ext>
            </a:extLst>
          </p:cNvPr>
          <p:cNvSpPr/>
          <p:nvPr/>
        </p:nvSpPr>
        <p:spPr>
          <a:xfrm>
            <a:off x="582605" y="1835221"/>
            <a:ext cx="3176595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 concerned with somatic and visceral motor activities.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Have their cells of origin in the cerebral cortex or in the brainstem.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704F5-5189-4385-A2BD-BC8B92A7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1447800"/>
            <a:ext cx="7620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6">
            <a:extLst>
              <a:ext uri="{FF2B5EF4-FFF2-40B4-BE49-F238E27FC236}">
                <a16:creationId xmlns:a16="http://schemas.microsoft.com/office/drawing/2014/main" id="{105D0C45-94AD-41A2-9BC9-ECDC77D3C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214313"/>
            <a:ext cx="7786688" cy="52387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Descending (Motor) TRACTS</a:t>
            </a:r>
            <a:endParaRPr lang="ar-EG" altLang="en-US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E8D72E2-86F4-4802-A92A-2D4D91D4C7DA}"/>
              </a:ext>
            </a:extLst>
          </p:cNvPr>
          <p:cNvSpPr txBox="1">
            <a:spLocks noChangeArrowheads="1"/>
          </p:cNvSpPr>
          <p:nvPr/>
        </p:nvSpPr>
        <p:spPr>
          <a:xfrm>
            <a:off x="6383338" y="904875"/>
            <a:ext cx="4229100" cy="24177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PyramidalTRACTS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marL="457200" indent="-457200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Corticospinal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1- Lateral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corticospinal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T.</a:t>
            </a:r>
          </a:p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2- Ventral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corticospinal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T.</a:t>
            </a:r>
          </a:p>
          <a:p>
            <a:pPr marL="457200" indent="-457200"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Corticobulbar T  </a:t>
            </a:r>
          </a:p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endParaRPr lang="en-US" sz="28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A22F3FC9-D252-4273-B772-B65D84682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416425"/>
            <a:ext cx="4105275" cy="21447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80000"/>
              </a:lnSpc>
              <a:spcBef>
                <a:spcPts val="575"/>
              </a:spcBef>
              <a:buClr>
                <a:srgbClr val="D34817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Extra-Pyramidal Ts.</a:t>
            </a:r>
          </a:p>
          <a:p>
            <a:pPr algn="l" rtl="0">
              <a:lnSpc>
                <a:spcPct val="80000"/>
              </a:lnSpc>
              <a:spcBef>
                <a:spcPts val="575"/>
              </a:spcBef>
              <a:buClr>
                <a:srgbClr val="D34817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3- Rubrospinal T.</a:t>
            </a:r>
          </a:p>
          <a:p>
            <a:pPr algn="l" rtl="0">
              <a:lnSpc>
                <a:spcPct val="80000"/>
              </a:lnSpc>
              <a:spcBef>
                <a:spcPts val="575"/>
              </a:spcBef>
              <a:buClr>
                <a:srgbClr val="D34817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4- Lateral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tecto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,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reticulo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,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vestibulo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 spinal Ts.</a:t>
            </a:r>
          </a:p>
          <a:p>
            <a:pPr algn="l" rtl="0">
              <a:lnSpc>
                <a:spcPct val="80000"/>
              </a:lnSpc>
              <a:spcBef>
                <a:spcPts val="575"/>
              </a:spcBef>
              <a:buClr>
                <a:srgbClr val="D34817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5- Ventral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tecto,reticulo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, </a:t>
            </a:r>
            <a:r>
              <a:rPr lang="en-US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vestibulo</a:t>
            </a: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 spinal Ts.</a:t>
            </a:r>
          </a:p>
        </p:txBody>
      </p:sp>
      <p:pic>
        <p:nvPicPr>
          <p:cNvPr id="27653" name="Picture 1">
            <a:extLst>
              <a:ext uri="{FF2B5EF4-FFF2-40B4-BE49-F238E27FC236}">
                <a16:creationId xmlns:a16="http://schemas.microsoft.com/office/drawing/2014/main" id="{D72E081F-C2E0-4FA5-B236-8458B6BC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1217613"/>
            <a:ext cx="5715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D20CDB-8E5B-4D38-96BE-F033FA7CDC08}"/>
              </a:ext>
            </a:extLst>
          </p:cNvPr>
          <p:cNvSpPr txBox="1"/>
          <p:nvPr/>
        </p:nvSpPr>
        <p:spPr>
          <a:xfrm>
            <a:off x="6096000" y="3213100"/>
            <a:ext cx="60944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The motor systems outside of the pyramidal tract are often referred to collectively as the “extrapyramidal system”.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FC3EBA-A75F-49CC-B6BE-BACE36C1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70"/>
          <a:stretch>
            <a:fillRect/>
          </a:stretch>
        </p:blipFill>
        <p:spPr bwMode="auto">
          <a:xfrm>
            <a:off x="322263" y="557213"/>
            <a:ext cx="566737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15B60934-EDD4-405D-9918-CF73AE2A6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r="12491" b="-2"/>
          <a:stretch>
            <a:fillRect/>
          </a:stretch>
        </p:blipFill>
        <p:spPr bwMode="auto">
          <a:xfrm>
            <a:off x="6196013" y="557213"/>
            <a:ext cx="567372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E39BA-19FF-40BB-870B-2FB552F75154}"/>
              </a:ext>
            </a:extLst>
          </p:cNvPr>
          <p:cNvSpPr txBox="1"/>
          <p:nvPr/>
        </p:nvSpPr>
        <p:spPr>
          <a:xfrm>
            <a:off x="504968" y="557189"/>
            <a:ext cx="388961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Pyramidal TRACTS</a:t>
            </a:r>
            <a:endParaRPr lang="en-GB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>
            <a:extLst>
              <a:ext uri="{FF2B5EF4-FFF2-40B4-BE49-F238E27FC236}">
                <a16:creationId xmlns:a16="http://schemas.microsoft.com/office/drawing/2014/main" id="{870F6A0E-25BD-414E-8173-E53CC8674A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7950" y="304800"/>
            <a:ext cx="8928100" cy="65532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C3AC94AF-779B-4040-99FA-A047E9EE9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/>
              <a:t>IMPORTANT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FA839-C7C9-4D3D-9775-97FC3A5A5F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UPPER MOTOR NEURONS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(UMNs)</a:t>
            </a:r>
          </a:p>
          <a:p>
            <a:pPr eaLnBrk="1" hangingPunct="1">
              <a:defRPr/>
            </a:pP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The upper motor neurons originate in the cerebral cortex and travel down to the brain stem or spinal cord, while the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DBB1E-5EF5-401D-B887-D3CF8FB3B0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LOWER MOTOR NEURONS (LMNs)</a:t>
            </a:r>
          </a:p>
          <a:p>
            <a:pPr eaLnBrk="1" hangingPunct="1">
              <a:defRPr/>
            </a:pP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lower motor neurons begin in the spinal cord and go on to innervate muscles and glands throughout the body</a:t>
            </a:r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>
            <a:extLst>
              <a:ext uri="{FF2B5EF4-FFF2-40B4-BE49-F238E27FC236}">
                <a16:creationId xmlns:a16="http://schemas.microsoft.com/office/drawing/2014/main" id="{85FCAD49-B659-48CD-9E86-3E7FDD04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317500"/>
            <a:ext cx="3671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>
                <a:solidFill>
                  <a:schemeClr val="hlink"/>
                </a:solidFill>
                <a:latin typeface="Tahoma" panose="020B0604030504040204" pitchFamily="34" charset="0"/>
              </a:rPr>
              <a:t>Corticospinal Tract</a:t>
            </a:r>
            <a:endParaRPr lang="en-GB" altLang="en-US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52AE43EC-8C6F-4CE1-BB39-0AA69EE33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3950"/>
            <a:ext cx="570071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000">
                <a:latin typeface="Arial" panose="020B0604020202020204" pitchFamily="34" charset="0"/>
              </a:rPr>
              <a:t> Control of precision and speed of skilled  movements, particularly of distal limb muscles (e.g. digits).</a:t>
            </a:r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F2C09ED3-F08C-43CC-B304-F0A4C7A5A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2427288"/>
            <a:ext cx="528955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GB" altLang="en-US" sz="1800">
                <a:latin typeface="Arial" panose="020B0604020202020204" pitchFamily="34" charset="0"/>
              </a:rPr>
              <a:t> </a:t>
            </a:r>
            <a:r>
              <a:rPr lang="en-GB" altLang="en-US" sz="2000">
                <a:latin typeface="Arial" panose="020B0604020202020204" pitchFamily="34" charset="0"/>
              </a:rPr>
              <a:t>Tract forms visible ridges referred to as the ‘pyramids’ on the anterior surface of the medulla, so also called the </a:t>
            </a:r>
            <a:r>
              <a:rPr lang="en-GB" altLang="en-US" sz="2000" b="1">
                <a:latin typeface="Arial" panose="020B0604020202020204" pitchFamily="34" charset="0"/>
              </a:rPr>
              <a:t>pyramidal tract</a:t>
            </a:r>
            <a:r>
              <a:rPr lang="en-GB" altLang="en-US" sz="2000">
                <a:latin typeface="Arial" panose="020B0604020202020204" pitchFamily="34" charset="0"/>
              </a:rPr>
              <a:t>.  About 85% of fibres cross in the caudal medulla at the </a:t>
            </a:r>
            <a:r>
              <a:rPr lang="en-GB" altLang="en-US" sz="2000" b="1">
                <a:latin typeface="Arial" panose="020B0604020202020204" pitchFamily="34" charset="0"/>
              </a:rPr>
              <a:t>decussation of the pyramids</a:t>
            </a:r>
            <a:r>
              <a:rPr lang="en-GB" altLang="en-US" sz="20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2472" name="Rectangle 8">
            <a:extLst>
              <a:ext uri="{FF2B5EF4-FFF2-40B4-BE49-F238E27FC236}">
                <a16:creationId xmlns:a16="http://schemas.microsoft.com/office/drawing/2014/main" id="{87AC187D-5A12-4337-B5DF-394820693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4468813"/>
            <a:ext cx="49593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1800">
                <a:latin typeface="Arial" panose="020B0604020202020204" pitchFamily="34" charset="0"/>
              </a:rPr>
              <a:t> Crossed fibres form the</a:t>
            </a:r>
            <a:r>
              <a:rPr lang="en-GB" altLang="en-US" sz="1800" b="1">
                <a:latin typeface="Arial" panose="020B0604020202020204" pitchFamily="34" charset="0"/>
              </a:rPr>
              <a:t> Lateral</a:t>
            </a:r>
            <a:r>
              <a:rPr lang="en-GB" altLang="en-US" sz="1800">
                <a:latin typeface="Arial" panose="020B0604020202020204" pitchFamily="34" charset="0"/>
              </a:rPr>
              <a:t> CST.  </a:t>
            </a:r>
          </a:p>
        </p:txBody>
      </p:sp>
      <p:sp>
        <p:nvSpPr>
          <p:cNvPr id="62473" name="Rectangle 9">
            <a:extLst>
              <a:ext uri="{FF2B5EF4-FFF2-40B4-BE49-F238E27FC236}">
                <a16:creationId xmlns:a16="http://schemas.microsoft.com/office/drawing/2014/main" id="{AE2E3E6D-134C-4BBE-A114-9CED9DF07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5130800"/>
            <a:ext cx="48958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1800">
                <a:latin typeface="Arial" panose="020B0604020202020204" pitchFamily="34" charset="0"/>
              </a:rPr>
              <a:t> Uncrossed fibres form the </a:t>
            </a:r>
            <a:r>
              <a:rPr lang="en-GB" altLang="en-US" sz="1800" b="1">
                <a:latin typeface="Arial" panose="020B0604020202020204" pitchFamily="34" charset="0"/>
              </a:rPr>
              <a:t>Ventral</a:t>
            </a:r>
            <a:r>
              <a:rPr lang="en-GB" altLang="en-US" sz="1800">
                <a:latin typeface="Arial" panose="020B0604020202020204" pitchFamily="34" charset="0"/>
              </a:rPr>
              <a:t> CST, which cross segmentally.</a:t>
            </a:r>
          </a:p>
        </p:txBody>
      </p:sp>
      <p:pic>
        <p:nvPicPr>
          <p:cNvPr id="32775" name="Picture 10">
            <a:extLst>
              <a:ext uri="{FF2B5EF4-FFF2-40B4-BE49-F238E27FC236}">
                <a16:creationId xmlns:a16="http://schemas.microsoft.com/office/drawing/2014/main" id="{05DBBF7B-A04F-43C8-BEC7-6E36B394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8913"/>
            <a:ext cx="3684588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62471" grpId="0"/>
      <p:bldP spid="62472" grpId="0"/>
      <p:bldP spid="624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BBBC5AC-C654-4B5F-AA72-C0A0AB667352}"/>
              </a:ext>
            </a:extLst>
          </p:cNvPr>
          <p:cNvGraphicFramePr/>
          <p:nvPr/>
        </p:nvGraphicFramePr>
        <p:xfrm>
          <a:off x="545911" y="423082"/>
          <a:ext cx="9423022" cy="571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D5F1BBF-06F4-4FD8-8438-0A398B12013A}"/>
              </a:ext>
            </a:extLst>
          </p:cNvPr>
          <p:cNvSpPr/>
          <p:nvPr/>
        </p:nvSpPr>
        <p:spPr>
          <a:xfrm>
            <a:off x="2087563" y="5835650"/>
            <a:ext cx="8782050" cy="830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GB" sz="2400" dirty="0"/>
              <a:t>May decussate before reaching their final destination.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GB" sz="2400" dirty="0"/>
              <a:t>Give rise to collateral branches that serve in local spinal reflex arcs.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61E260-8B61-4DE5-8BEB-B3E4645BB00B}"/>
              </a:ext>
            </a:extLst>
          </p:cNvPr>
          <p:cNvSpPr/>
          <p:nvPr/>
        </p:nvSpPr>
        <p:spPr>
          <a:xfrm>
            <a:off x="276225" y="1422400"/>
            <a:ext cx="5819775" cy="4832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latin typeface="Aldhabi" panose="01000000000000000000" pitchFamily="2" charset="-78"/>
                <a:cs typeface="+mj-cs"/>
              </a:rPr>
              <a:t>2. Origin and termination:</a:t>
            </a:r>
            <a:endParaRPr lang="ar-DZ" sz="2800" dirty="0">
              <a:latin typeface="Aldhabi" panose="01000000000000000000" pitchFamily="2" charset="-78"/>
              <a:cs typeface="+mj-cs"/>
            </a:endParaRPr>
          </a:p>
          <a:p>
            <a:pPr>
              <a:defRPr/>
            </a:pPr>
            <a:r>
              <a:rPr lang="en-GB" sz="2800" dirty="0">
                <a:latin typeface="Aldhabi" panose="01000000000000000000" pitchFamily="2" charset="-78"/>
                <a:cs typeface="+mj-cs"/>
              </a:rPr>
              <a:t> Origin:</a:t>
            </a:r>
          </a:p>
          <a:p>
            <a:pPr>
              <a:defRPr/>
            </a:pPr>
            <a:r>
              <a:rPr lang="en-GB" sz="2800" dirty="0">
                <a:latin typeface="Aldhabi" panose="01000000000000000000" pitchFamily="2" charset="-78"/>
                <a:cs typeface="+mj-cs"/>
              </a:rPr>
              <a:t>• Arises from lamina V of the cerebral cortex from three cortical areas, in equal proportions: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GB" sz="2800" dirty="0">
                <a:latin typeface="Aldhabi" panose="01000000000000000000" pitchFamily="2" charset="-78"/>
                <a:cs typeface="+mj-cs"/>
              </a:rPr>
              <a:t>The premotor cortex (area 6); 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GB" sz="2800" dirty="0">
                <a:latin typeface="Aldhabi" panose="01000000000000000000" pitchFamily="2" charset="-78"/>
                <a:cs typeface="+mj-cs"/>
              </a:rPr>
              <a:t>The precentral motor cortex (area 4);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GB" sz="2800" dirty="0">
                <a:latin typeface="Aldhabi" panose="01000000000000000000" pitchFamily="2" charset="-78"/>
                <a:cs typeface="+mj-cs"/>
              </a:rPr>
              <a:t> And the postcentral sensory cortex (areas 3, 1, and 2).</a:t>
            </a:r>
          </a:p>
          <a:p>
            <a:pPr lvl="1">
              <a:defRPr/>
            </a:pPr>
            <a:r>
              <a:rPr lang="en-GB" sz="2800" dirty="0" err="1">
                <a:latin typeface="Aldhabi" panose="01000000000000000000" pitchFamily="2" charset="-78"/>
                <a:cs typeface="+mj-cs"/>
              </a:rPr>
              <a:t>Terminaton</a:t>
            </a:r>
            <a:endParaRPr lang="en-GB" sz="2800" dirty="0">
              <a:latin typeface="Aldhabi" panose="01000000000000000000" pitchFamily="2" charset="-78"/>
              <a:cs typeface="+mj-cs"/>
            </a:endParaRPr>
          </a:p>
          <a:p>
            <a:pPr>
              <a:defRPr/>
            </a:pPr>
            <a:r>
              <a:rPr lang="en-GB" sz="2800" dirty="0">
                <a:latin typeface="Aldhabi" panose="01000000000000000000" pitchFamily="2" charset="-78"/>
                <a:cs typeface="+mj-cs"/>
              </a:rPr>
              <a:t>• Terminates via interneurons on ventral horn motor neurons and sensory neurons of the dorsal horn.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B6E5380-5ED8-44E2-85F3-C36FF812E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89" y="238692"/>
            <a:ext cx="477961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GB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Lateral Corticospinal (pyramidal) Tract</a:t>
            </a:r>
            <a:endParaRPr lang="en-GB" altLang="en-US" sz="2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23D3B-7A29-421D-96DC-EDAE92E8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523875"/>
            <a:ext cx="50196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DBA8AA-D554-495B-A49A-F58D461FAF3F}"/>
              </a:ext>
            </a:extLst>
          </p:cNvPr>
          <p:cNvSpPr/>
          <p:nvPr/>
        </p:nvSpPr>
        <p:spPr>
          <a:xfrm>
            <a:off x="871538" y="1624013"/>
            <a:ext cx="609600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GB" dirty="0">
                <a:latin typeface="Castellar" panose="020A0402060406010301" pitchFamily="18" charset="0"/>
              </a:rPr>
              <a:t>is a small uncrossed tract that decussates at spinal cord levels in the ventral white commissure.</a:t>
            </a:r>
          </a:p>
          <a:p>
            <a:pPr>
              <a:defRPr/>
            </a:pPr>
            <a:endParaRPr lang="en-GB" dirty="0">
              <a:latin typeface="Castellar" panose="020A0402060406010301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GB" dirty="0">
              <a:latin typeface="Castellar" panose="020A0402060406010301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GB" dirty="0">
                <a:latin typeface="Castellar" panose="020A0402060406010301" pitchFamily="18" charset="0"/>
              </a:rPr>
              <a:t> is concerned with the control of axial muscles.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049FD47-A001-480A-92CF-D7673C7A3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89" y="238692"/>
            <a:ext cx="477961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GB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VENTRAL Corticospinal (pyramidal) Tract</a:t>
            </a:r>
            <a:endParaRPr lang="en-GB" altLang="en-US" sz="2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BB72F-2332-49DB-BAFF-25BB36EAC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238125"/>
            <a:ext cx="322738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45AB89-A1A4-4D2A-978B-AF6A74D20D3E}"/>
              </a:ext>
            </a:extLst>
          </p:cNvPr>
          <p:cNvSpPr txBox="1"/>
          <p:nvPr/>
        </p:nvSpPr>
        <p:spPr>
          <a:xfrm>
            <a:off x="549323" y="1063095"/>
            <a:ext cx="6093724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Corticobulbar (</a:t>
            </a:r>
            <a:r>
              <a:rPr lang="en-GB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Corticonuclear</a:t>
            </a: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) Fibers </a:t>
            </a:r>
          </a:p>
          <a:p>
            <a:pPr>
              <a:defRPr/>
            </a:pPr>
            <a:r>
              <a:rPr lang="en-GB" dirty="0"/>
              <a:t> • </a:t>
            </a:r>
            <a:r>
              <a:rPr lang="en-GB" sz="2800" dirty="0"/>
              <a:t>Arise from precentral and postcentral gyri.</a:t>
            </a:r>
          </a:p>
          <a:p>
            <a:pPr>
              <a:defRPr/>
            </a:pPr>
            <a:r>
              <a:rPr lang="en-GB" sz="2800" dirty="0"/>
              <a:t> •</a:t>
            </a:r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Corticobulbar tract supplies upper motor neuron innervation to the cranial nerves supplying head and face</a:t>
            </a:r>
          </a:p>
          <a:p>
            <a:pPr>
              <a:defRPr/>
            </a:pPr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Corticobulbar tract supplies input bilaterally to trigeminal, facial, and hypoglossal nerve nuclei</a:t>
            </a:r>
            <a:endParaRPr lang="en-GB" sz="2800" dirty="0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7BAE3125-0327-4266-9A21-726BE72F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125538"/>
            <a:ext cx="3444875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AE358A-26A4-4F37-AC98-43D129987A1B}"/>
              </a:ext>
            </a:extLst>
          </p:cNvPr>
          <p:cNvSpPr txBox="1"/>
          <p:nvPr/>
        </p:nvSpPr>
        <p:spPr>
          <a:xfrm>
            <a:off x="2047875" y="3167063"/>
            <a:ext cx="5799138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EXTRA PYRAMIDAL TRACT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1BBF07-69B4-4D43-BDF4-0E7873946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149350"/>
            <a:ext cx="267335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altLang="en-US" sz="3200">
                <a:latin typeface="Agency FB" panose="020B0503020202020204" pitchFamily="34" charset="0"/>
              </a:rPr>
              <a:t>Arises in the contralateral red nucleus of the midbrain.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altLang="en-US" sz="3200">
                <a:latin typeface="Agency FB" panose="020B0503020202020204" pitchFamily="34" charset="0"/>
              </a:rPr>
              <a:t>Plays a role in the control of flexor tone.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altLang="en-US" sz="3200">
                <a:latin typeface="Agency FB" panose="020B0503020202020204" pitchFamily="34" charset="0"/>
              </a:rPr>
              <a:t>Is ventral to the lateral corticospinal tract.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7C1679-3F76-4657-B3A1-B27824EB95F9}"/>
              </a:ext>
            </a:extLst>
          </p:cNvPr>
          <p:cNvSpPr/>
          <p:nvPr/>
        </p:nvSpPr>
        <p:spPr>
          <a:xfrm>
            <a:off x="2266462" y="198719"/>
            <a:ext cx="64008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Rubrospinal tract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E409B-9A27-4E33-8B49-C66EB8635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943100"/>
            <a:ext cx="8683625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323453-0CD3-43B2-84EC-F810AEC81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2828925"/>
            <a:ext cx="6096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>
                <a:latin typeface="Castellar" panose="020A0402060406010301" pitchFamily="18" charset="0"/>
              </a:rPr>
              <a:t>•Arises from the giant cells of deiters in the ipsilateral lateral vestibular nucleus.</a:t>
            </a:r>
          </a:p>
          <a:p>
            <a:r>
              <a:rPr lang="en-GB" altLang="en-US">
                <a:latin typeface="Castellar" panose="020A0402060406010301" pitchFamily="18" charset="0"/>
              </a:rPr>
              <a:t>• Plays a role in the control of extensor tone</a:t>
            </a:r>
          </a:p>
          <a:p>
            <a:r>
              <a:rPr lang="en-GB" altLang="en-US">
                <a:latin typeface="Castellar" panose="020A0402060406010301" pitchFamily="18" charset="0"/>
              </a:rPr>
              <a:t>• Is located in the ventral funiculus.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C01C2F-5F8B-45EF-BB86-5DA059C2C3A5}"/>
              </a:ext>
            </a:extLst>
          </p:cNvPr>
          <p:cNvSpPr/>
          <p:nvPr/>
        </p:nvSpPr>
        <p:spPr>
          <a:xfrm>
            <a:off x="382700" y="730117"/>
            <a:ext cx="4831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000" dirty="0"/>
              <a:t> </a:t>
            </a:r>
            <a:r>
              <a:rPr lang="en-GB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Vestibulospinal Tract 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66611-7E62-40F9-B441-374DADC6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0"/>
            <a:ext cx="576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5B779D-9571-421F-A8FC-9BE129CA376A}"/>
              </a:ext>
            </a:extLst>
          </p:cNvPr>
          <p:cNvSpPr/>
          <p:nvPr/>
        </p:nvSpPr>
        <p:spPr>
          <a:xfrm>
            <a:off x="3259441" y="834963"/>
            <a:ext cx="5734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Descending autonomic tracts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E61440-58AD-4361-B0F2-29A7434C7B44}"/>
              </a:ext>
            </a:extLst>
          </p:cNvPr>
          <p:cNvSpPr/>
          <p:nvPr/>
        </p:nvSpPr>
        <p:spPr>
          <a:xfrm>
            <a:off x="211138" y="2168525"/>
            <a:ext cx="6096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• project to sympathetic (T1–L3) and parasympathetic (S2–S4) centres in the spinal cord.</a:t>
            </a:r>
          </a:p>
          <a:p>
            <a:pPr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• innervate 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ciliospinal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center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(T1–T2),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a pupillary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center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interruption of this </a:t>
            </a:r>
          </a:p>
          <a:p>
            <a:pPr>
              <a:defRPr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tract results in Horner syndrome.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F11A8-3A2A-4608-BAE6-A7641D7D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243138"/>
            <a:ext cx="56705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AF70E14-B6B0-4C02-A344-FC26BA7087E1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613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3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87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09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TRACT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Function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ORIGIN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CROSSED?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End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NOTE</a:t>
                      </a: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13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Lateral CorticoSpinal Tract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carries motor signals from the primary motor cortex in the brain, down the spinal cord, to the muscles of the trunk and limbs.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premotor cortex (area 6)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precentral motor cortex (area 4)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postcentral sensory cortex (areas 3, 1, and 2)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YES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Contralateral </a:t>
                      </a:r>
                    </a:p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dorsal quadrant of the lateral funiculus of the spinal cord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not fully myelinated until the end of the second year</a:t>
                      </a:r>
                    </a:p>
                    <a:p>
                      <a:endParaRPr lang="en-GB" sz="20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2.Transection results in spastic hemiparesis with the Babinski sign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514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ndalus" panose="02020603050405020304" pitchFamily="18" charset="-78"/>
                        </a:rPr>
                        <a:t>Ventral  CorticoSpinal tract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 of axial muscles.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ndalus" panose="02020603050405020304" pitchFamily="18" charset="-78"/>
                        </a:rPr>
                        <a:t>Same as  above {SAME SIDE OF CORTEX}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NO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Ipsilateral  ventral white matter in spinal cord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Smaller than Lateral corticospinal tract</a:t>
                      </a:r>
                    </a:p>
                    <a:p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2900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CORTICOBULBAR tract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carries </a:t>
                      </a:r>
                      <a:r>
                        <a:rPr lang="en-GB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efferent</a:t>
                      </a: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motor, information from the primary motor cortex to the muscles of the face, head and neck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Primary motor cortex</a:t>
                      </a:r>
                      <a:endParaRPr lang="en-GB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Premotor cortex</a:t>
                      </a:r>
                      <a:endParaRPr lang="en-GB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Supplementary motor area</a:t>
                      </a:r>
                      <a:endParaRPr lang="en-GB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50% of the corticobulbar fibers decussate</a:t>
                      </a:r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  <a:cs typeface="Andalus" panose="02020603050405020304" pitchFamily="18" charset="-78"/>
                        </a:rPr>
                        <a:t>BRAIN STEM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+mn-lt"/>
                        <a:cs typeface="Andalus" panose="02020603050405020304" pitchFamily="18" charset="-78"/>
                      </a:endParaRPr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A7D7133-9C4E-437D-9246-BB87A998EE2C}"/>
              </a:ext>
            </a:extLst>
          </p:cNvPr>
          <p:cNvGraphicFramePr>
            <a:graphicFrameLocks noGrp="1"/>
          </p:cNvGraphicFramePr>
          <p:nvPr/>
        </p:nvGraphicFramePr>
        <p:xfrm>
          <a:off x="0" y="968375"/>
          <a:ext cx="12192000" cy="3313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3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7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87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2102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TRACT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Function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ORIGIN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CROSSED?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End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NOTE</a:t>
                      </a:r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3496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Rubrospinal tract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plays a role in the control of flexor tone.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arises in the contralateral red nucleus of the midbrain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YES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Spinal cord white matter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 ventral to the lateral corticospinal tract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Vestibulospinal tract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plays a role in the control of extensor tone.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ipsilateral lateral vestibular nucleus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NO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located in the ventral funiculus.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en-GB" sz="1200" b="0" i="0" u="none" strike="noStrike" kern="1200" baseline="0" dirty="0">
                        <a:solidFill>
                          <a:schemeClr val="dk1"/>
                        </a:solidFill>
                        <a:latin typeface="Andalus" panose="02020603050405020304" pitchFamily="18" charset="-78"/>
                        <a:ea typeface="+mn-ea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3458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Descending autonomic tracts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1.innervate the </a:t>
                      </a:r>
                      <a:r>
                        <a:rPr lang="en-GB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ciliospinal</a:t>
                      </a: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center</a:t>
                      </a: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(T1–T2), a pupillary </a:t>
                      </a:r>
                      <a:r>
                        <a:rPr lang="en-GB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center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 gridSpan="3"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project to sympathetic (T1–L3) and parasympathetic (S2–S4) </a:t>
                      </a:r>
                      <a:r>
                        <a:rPr lang="en-GB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centers</a:t>
                      </a: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the spinal cord.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tc hMerge="1">
                  <a:txBody>
                    <a:bodyPr/>
                    <a:lstStyle/>
                    <a:p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interruption results in Horner syndrome.</a:t>
                      </a:r>
                      <a:endParaRPr lang="en-GB" sz="1200" dirty="0"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 picture containing text, website&#10;&#10;Description automatically generated">
            <a:extLst>
              <a:ext uri="{FF2B5EF4-FFF2-40B4-BE49-F238E27FC236}">
                <a16:creationId xmlns:a16="http://schemas.microsoft.com/office/drawing/2014/main" id="{552E3A52-6C00-460A-9C30-178568D2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3">
            <a:extLst>
              <a:ext uri="{FF2B5EF4-FFF2-40B4-BE49-F238E27FC236}">
                <a16:creationId xmlns:a16="http://schemas.microsoft.com/office/drawing/2014/main" id="{092A14A3-2853-4B17-B6CC-62D80699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325438"/>
            <a:ext cx="10058400" cy="3575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From: Natural History Museum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apter 10">
            <a:extLst>
              <a:ext uri="{FF2B5EF4-FFF2-40B4-BE49-F238E27FC236}">
                <a16:creationId xmlns:a16="http://schemas.microsoft.com/office/drawing/2014/main" id="{E81C2163-84ED-4A86-99FD-B8D51BE0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250"/>
            <a:ext cx="4510088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617BE-47E0-4086-8129-B1622A4CCD79}"/>
              </a:ext>
            </a:extLst>
          </p:cNvPr>
          <p:cNvSpPr txBox="1"/>
          <p:nvPr/>
        </p:nvSpPr>
        <p:spPr>
          <a:xfrm>
            <a:off x="298450" y="2679700"/>
            <a:ext cx="6597650" cy="6461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General rules of sensory pathways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60A12CA-624E-4B71-A2CF-6D8AC2B2B82F}"/>
              </a:ext>
            </a:extLst>
          </p:cNvPr>
          <p:cNvGraphicFramePr/>
          <p:nvPr/>
        </p:nvGraphicFramePr>
        <p:xfrm>
          <a:off x="436728" y="382137"/>
          <a:ext cx="11600597" cy="6182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CB32F31E-661B-4B53-88FD-392A3CC29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835275"/>
            <a:ext cx="110109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4148AFB0-C3DB-407B-A178-E1D69E5E0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1230313"/>
            <a:ext cx="58959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latin typeface="Algerian" panose="04020705040A02060702" pitchFamily="82" charset="0"/>
              </a:rPr>
              <a:t>1. First-order neurons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• Are located in dorsal root ganglia at all levels.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• Give rise to the </a:t>
            </a:r>
            <a:r>
              <a:rPr lang="en-GB" altLang="en-US" b="1"/>
              <a:t>fasciculus Gracilis </a:t>
            </a:r>
            <a:r>
              <a:rPr lang="en-GB" altLang="en-US"/>
              <a:t>from the </a:t>
            </a:r>
            <a:r>
              <a:rPr lang="en-GB" altLang="en-US" b="1"/>
              <a:t>lower extremity.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• Give rise to the </a:t>
            </a:r>
            <a:r>
              <a:rPr lang="en-GB" altLang="en-US" b="1"/>
              <a:t>fasciculus cuneatus </a:t>
            </a:r>
            <a:r>
              <a:rPr lang="en-GB" altLang="en-US"/>
              <a:t>from the </a:t>
            </a:r>
            <a:r>
              <a:rPr lang="en-GB" altLang="en-US" b="1"/>
              <a:t>upper extremity.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• Give rise to axons that ascend in the dorsal columns and terminate in the gracile and cuneate nuclei of the medulla</a:t>
            </a:r>
          </a:p>
        </p:txBody>
      </p:sp>
      <p:sp>
        <p:nvSpPr>
          <p:cNvPr id="5" name="Ribbon: Curved and Tilted Up 4">
            <a:extLst>
              <a:ext uri="{FF2B5EF4-FFF2-40B4-BE49-F238E27FC236}">
                <a16:creationId xmlns:a16="http://schemas.microsoft.com/office/drawing/2014/main" id="{2A412F72-0FBF-49E1-8302-4EE8825110AB}"/>
              </a:ext>
            </a:extLst>
          </p:cNvPr>
          <p:cNvSpPr/>
          <p:nvPr/>
        </p:nvSpPr>
        <p:spPr>
          <a:xfrm>
            <a:off x="1804988" y="255588"/>
            <a:ext cx="9048750" cy="758825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Dorsal column–medial lemniscus pathway</a:t>
            </a: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94CE90D2-1F94-49B0-9A78-169F622F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8035" r="13998" b="3741"/>
          <a:stretch>
            <a:fillRect/>
          </a:stretch>
        </p:blipFill>
        <p:spPr bwMode="auto">
          <a:xfrm>
            <a:off x="5949950" y="1016000"/>
            <a:ext cx="589597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FCB2FA6A-37FC-4885-9EE5-1B364885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16122" r="73911" b="11072"/>
          <a:stretch>
            <a:fillRect/>
          </a:stretch>
        </p:blipFill>
        <p:spPr bwMode="auto">
          <a:xfrm>
            <a:off x="420688" y="1014413"/>
            <a:ext cx="51054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bbon: Curved and Tilted Up 9">
            <a:extLst>
              <a:ext uri="{FF2B5EF4-FFF2-40B4-BE49-F238E27FC236}">
                <a16:creationId xmlns:a16="http://schemas.microsoft.com/office/drawing/2014/main" id="{AD944473-5EA0-4E56-BED7-14BDBE087B02}"/>
              </a:ext>
            </a:extLst>
          </p:cNvPr>
          <p:cNvSpPr/>
          <p:nvPr/>
        </p:nvSpPr>
        <p:spPr>
          <a:xfrm>
            <a:off x="1804988" y="255588"/>
            <a:ext cx="9048750" cy="758825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Dorsal column–medial lemniscus pathway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BBED1765-B6D2-41E6-86B5-CCC6259EA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014413"/>
            <a:ext cx="568801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688C0A-FB72-4AA7-A490-D401CBAFE89A}"/>
              </a:ext>
            </a:extLst>
          </p:cNvPr>
          <p:cNvSpPr/>
          <p:nvPr/>
        </p:nvSpPr>
        <p:spPr>
          <a:xfrm>
            <a:off x="181970" y="1726906"/>
            <a:ext cx="4976884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Algerian" panose="04020705040A02060702" pitchFamily="82" charset="0"/>
              </a:rPr>
              <a:t>2. Second-order neurons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dirty="0">
                <a:latin typeface="Lucida Calligraphy" panose="03010101010101010101" pitchFamily="66" charset="0"/>
              </a:rPr>
              <a:t>Are located in the</a:t>
            </a:r>
            <a:r>
              <a:rPr lang="en-GB" b="1" dirty="0">
                <a:latin typeface="Lucida Calligraphy" panose="03010101010101010101" pitchFamily="66" charset="0"/>
              </a:rPr>
              <a:t> gracile and cuneate nuclei</a:t>
            </a:r>
            <a:r>
              <a:rPr lang="en-GB" dirty="0">
                <a:latin typeface="Lucida Calligraphy" panose="03010101010101010101" pitchFamily="66" charset="0"/>
              </a:rPr>
              <a:t> of the </a:t>
            </a:r>
            <a:r>
              <a:rPr lang="en-GB" b="1" dirty="0">
                <a:latin typeface="Lucida Calligraphy" panose="03010101010101010101" pitchFamily="66" charset="0"/>
              </a:rPr>
              <a:t>caudal medulla.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dirty="0">
                <a:latin typeface="Lucida Calligraphy" panose="03010101010101010101" pitchFamily="66" charset="0"/>
              </a:rPr>
              <a:t>Give rise to axons, internal arcuate fibers that decussate and form a compact fiber </a:t>
            </a:r>
            <a:r>
              <a:rPr lang="en-GB" dirty="0" err="1">
                <a:latin typeface="Lucida Calligraphy" panose="03010101010101010101" pitchFamily="66" charset="0"/>
              </a:rPr>
              <a:t>bundle,The</a:t>
            </a:r>
            <a:r>
              <a:rPr lang="en-GB" dirty="0">
                <a:latin typeface="Lucida Calligraphy" panose="03010101010101010101" pitchFamily="66" charset="0"/>
              </a:rPr>
              <a:t> medial lemniscus.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GB" strike="dblStrike" dirty="0">
                <a:latin typeface="Lucida Calligraphy" panose="03010101010101010101" pitchFamily="66" charset="0"/>
              </a:rPr>
              <a:t>The medial lemniscus ascends through the contralateral Brainstem to terminate</a:t>
            </a:r>
            <a:r>
              <a:rPr lang="en-GB" dirty="0">
                <a:latin typeface="Lucida Calligraphy" panose="03010101010101010101" pitchFamily="66" charset="0"/>
              </a:rPr>
              <a:t> in the ventral posterolateral (VPL) nucleus of the </a:t>
            </a:r>
            <a:r>
              <a:rPr lang="en-GB" b="1" u="sng" dirty="0">
                <a:latin typeface="Lucida Calligraphy" panose="03010101010101010101" pitchFamily="66" charset="0"/>
              </a:rPr>
              <a:t>thalamus.</a:t>
            </a:r>
          </a:p>
        </p:txBody>
      </p:sp>
      <p:sp>
        <p:nvSpPr>
          <p:cNvPr id="3" name="Ribbon: Curved and Tilted Up 2">
            <a:extLst>
              <a:ext uri="{FF2B5EF4-FFF2-40B4-BE49-F238E27FC236}">
                <a16:creationId xmlns:a16="http://schemas.microsoft.com/office/drawing/2014/main" id="{7DC3D9BD-5E52-495A-8398-E5458A9101E5}"/>
              </a:ext>
            </a:extLst>
          </p:cNvPr>
          <p:cNvSpPr/>
          <p:nvPr/>
        </p:nvSpPr>
        <p:spPr>
          <a:xfrm>
            <a:off x="1463675" y="431800"/>
            <a:ext cx="9048750" cy="758825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Dorsal column–medial lemniscus pathway</a:t>
            </a:r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DA6A78AC-1B32-4290-9FF7-14F28B015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1276350"/>
            <a:ext cx="342741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FDB647AE44DF4BAE5DC62529B122B1" ma:contentTypeVersion="2" ma:contentTypeDescription="Create a new document." ma:contentTypeScope="" ma:versionID="6df31d083b935f4239b1a9262f561734">
  <xsd:schema xmlns:xsd="http://www.w3.org/2001/XMLSchema" xmlns:xs="http://www.w3.org/2001/XMLSchema" xmlns:p="http://schemas.microsoft.com/office/2006/metadata/properties" xmlns:ns2="4900a897-af03-4fca-af40-02b01c647703" targetNamespace="http://schemas.microsoft.com/office/2006/metadata/properties" ma:root="true" ma:fieldsID="48658940dd6b0ec100a86ffd93d9bc59" ns2:_="">
    <xsd:import namespace="4900a897-af03-4fca-af40-02b01c6477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0a897-af03-4fca-af40-02b01c6477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2FE7E3-3B91-47D3-8479-9F7A3238C2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95A126-234E-4772-B537-ADB9E615F0C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900a897-af03-4fca-af40-02b01c6477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3517</TotalTime>
  <Words>2308</Words>
  <Application>Microsoft Office PowerPoint</Application>
  <PresentationFormat>Widescreen</PresentationFormat>
  <Paragraphs>314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Tracts of the Spinal cord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TRACTS OF THE SPINAL CORD  DESCENDING TRACTS</vt:lpstr>
      <vt:lpstr>PowerPoint Presentation</vt:lpstr>
      <vt:lpstr>PowerPoint Presentation</vt:lpstr>
      <vt:lpstr>PowerPoint Presentation</vt:lpstr>
      <vt:lpstr>PowerPoint Presentation</vt:lpstr>
      <vt:lpstr>IMPORTANT TERMS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 Aqeel. Albtoosh</dc:creator>
  <cp:lastModifiedBy>Sanabil Hassanat</cp:lastModifiedBy>
  <cp:revision>77</cp:revision>
  <dcterms:created xsi:type="dcterms:W3CDTF">2021-12-16T15:19:03Z</dcterms:created>
  <dcterms:modified xsi:type="dcterms:W3CDTF">2021-12-21T08:01:14Z</dcterms:modified>
</cp:coreProperties>
</file>