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1" roundtripDataSignature="AMtx7miRHaJqWM8k9wejlQKnf10xxvNI0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7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spcBef>
                <a:spcPts val="0"/>
              </a:spcBef>
              <a:buNone/>
              <a:defRPr/>
            </a:lvl1pPr>
            <a:lvl2pPr indent="0" lvl="1" marL="0" rtl="1" algn="l">
              <a:spcBef>
                <a:spcPts val="0"/>
              </a:spcBef>
              <a:buNone/>
              <a:defRPr/>
            </a:lvl2pPr>
            <a:lvl3pPr indent="0" lvl="2" marL="0" rtl="1" algn="l">
              <a:spcBef>
                <a:spcPts val="0"/>
              </a:spcBef>
              <a:buNone/>
              <a:defRPr/>
            </a:lvl3pPr>
            <a:lvl4pPr indent="0" lvl="3" marL="0" rtl="1" algn="l">
              <a:spcBef>
                <a:spcPts val="0"/>
              </a:spcBef>
              <a:buNone/>
              <a:defRPr/>
            </a:lvl4pPr>
            <a:lvl5pPr indent="0" lvl="4" marL="0" rtl="1" algn="l">
              <a:spcBef>
                <a:spcPts val="0"/>
              </a:spcBef>
              <a:buNone/>
              <a:defRPr/>
            </a:lvl5pPr>
            <a:lvl6pPr indent="0" lvl="5" marL="0" rtl="1" algn="l">
              <a:spcBef>
                <a:spcPts val="0"/>
              </a:spcBef>
              <a:buNone/>
              <a:defRPr/>
            </a:lvl6pPr>
            <a:lvl7pPr indent="0" lvl="6" marL="0" rtl="1" algn="l">
              <a:spcBef>
                <a:spcPts val="0"/>
              </a:spcBef>
              <a:buNone/>
              <a:defRPr/>
            </a:lvl7pPr>
            <a:lvl8pPr indent="0" lvl="7" marL="0" rtl="1" algn="l">
              <a:spcBef>
                <a:spcPts val="0"/>
              </a:spcBef>
              <a:buNone/>
              <a:defRPr/>
            </a:lvl8pPr>
            <a:lvl9pPr indent="0" lvl="8" marL="0" rtl="1" algn="l">
              <a:spcBef>
                <a:spcPts val="0"/>
              </a:spcBef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spcBef>
                <a:spcPts val="0"/>
              </a:spcBef>
              <a:buNone/>
              <a:defRPr/>
            </a:lvl1pPr>
            <a:lvl2pPr indent="0" lvl="1" marL="0" rtl="1" algn="l">
              <a:spcBef>
                <a:spcPts val="0"/>
              </a:spcBef>
              <a:buNone/>
              <a:defRPr/>
            </a:lvl2pPr>
            <a:lvl3pPr indent="0" lvl="2" marL="0" rtl="1" algn="l">
              <a:spcBef>
                <a:spcPts val="0"/>
              </a:spcBef>
              <a:buNone/>
              <a:defRPr/>
            </a:lvl3pPr>
            <a:lvl4pPr indent="0" lvl="3" marL="0" rtl="1" algn="l">
              <a:spcBef>
                <a:spcPts val="0"/>
              </a:spcBef>
              <a:buNone/>
              <a:defRPr/>
            </a:lvl4pPr>
            <a:lvl5pPr indent="0" lvl="4" marL="0" rtl="1" algn="l">
              <a:spcBef>
                <a:spcPts val="0"/>
              </a:spcBef>
              <a:buNone/>
              <a:defRPr/>
            </a:lvl5pPr>
            <a:lvl6pPr indent="0" lvl="5" marL="0" rtl="1" algn="l">
              <a:spcBef>
                <a:spcPts val="0"/>
              </a:spcBef>
              <a:buNone/>
              <a:defRPr/>
            </a:lvl6pPr>
            <a:lvl7pPr indent="0" lvl="6" marL="0" rtl="1" algn="l">
              <a:spcBef>
                <a:spcPts val="0"/>
              </a:spcBef>
              <a:buNone/>
              <a:defRPr/>
            </a:lvl7pPr>
            <a:lvl8pPr indent="0" lvl="7" marL="0" rtl="1" algn="l">
              <a:spcBef>
                <a:spcPts val="0"/>
              </a:spcBef>
              <a:buNone/>
              <a:defRPr/>
            </a:lvl8pPr>
            <a:lvl9pPr indent="0" lvl="8" marL="0" rtl="1" algn="l">
              <a:spcBef>
                <a:spcPts val="0"/>
              </a:spcBef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spcBef>
                <a:spcPts val="0"/>
              </a:spcBef>
              <a:buNone/>
              <a:defRPr/>
            </a:lvl1pPr>
            <a:lvl2pPr indent="0" lvl="1" marL="0" rtl="1" algn="l">
              <a:spcBef>
                <a:spcPts val="0"/>
              </a:spcBef>
              <a:buNone/>
              <a:defRPr/>
            </a:lvl2pPr>
            <a:lvl3pPr indent="0" lvl="2" marL="0" rtl="1" algn="l">
              <a:spcBef>
                <a:spcPts val="0"/>
              </a:spcBef>
              <a:buNone/>
              <a:defRPr/>
            </a:lvl3pPr>
            <a:lvl4pPr indent="0" lvl="3" marL="0" rtl="1" algn="l">
              <a:spcBef>
                <a:spcPts val="0"/>
              </a:spcBef>
              <a:buNone/>
              <a:defRPr/>
            </a:lvl4pPr>
            <a:lvl5pPr indent="0" lvl="4" marL="0" rtl="1" algn="l">
              <a:spcBef>
                <a:spcPts val="0"/>
              </a:spcBef>
              <a:buNone/>
              <a:defRPr/>
            </a:lvl5pPr>
            <a:lvl6pPr indent="0" lvl="5" marL="0" rtl="1" algn="l">
              <a:spcBef>
                <a:spcPts val="0"/>
              </a:spcBef>
              <a:buNone/>
              <a:defRPr/>
            </a:lvl6pPr>
            <a:lvl7pPr indent="0" lvl="6" marL="0" rtl="1" algn="l">
              <a:spcBef>
                <a:spcPts val="0"/>
              </a:spcBef>
              <a:buNone/>
              <a:defRPr/>
            </a:lvl7pPr>
            <a:lvl8pPr indent="0" lvl="7" marL="0" rtl="1" algn="l">
              <a:spcBef>
                <a:spcPts val="0"/>
              </a:spcBef>
              <a:buNone/>
              <a:defRPr/>
            </a:lvl8pPr>
            <a:lvl9pPr indent="0" lvl="8" marL="0" rtl="1" algn="l">
              <a:spcBef>
                <a:spcPts val="0"/>
              </a:spcBef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1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1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8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spcBef>
                <a:spcPts val="0"/>
              </a:spcBef>
              <a:buNone/>
              <a:defRPr/>
            </a:lvl1pPr>
            <a:lvl2pPr indent="0" lvl="1" marL="0" rtl="1" algn="l">
              <a:spcBef>
                <a:spcPts val="0"/>
              </a:spcBef>
              <a:buNone/>
              <a:defRPr/>
            </a:lvl2pPr>
            <a:lvl3pPr indent="0" lvl="2" marL="0" rtl="1" algn="l">
              <a:spcBef>
                <a:spcPts val="0"/>
              </a:spcBef>
              <a:buNone/>
              <a:defRPr/>
            </a:lvl3pPr>
            <a:lvl4pPr indent="0" lvl="3" marL="0" rtl="1" algn="l">
              <a:spcBef>
                <a:spcPts val="0"/>
              </a:spcBef>
              <a:buNone/>
              <a:defRPr/>
            </a:lvl4pPr>
            <a:lvl5pPr indent="0" lvl="4" marL="0" rtl="1" algn="l">
              <a:spcBef>
                <a:spcPts val="0"/>
              </a:spcBef>
              <a:buNone/>
              <a:defRPr/>
            </a:lvl5pPr>
            <a:lvl6pPr indent="0" lvl="5" marL="0" rtl="1" algn="l">
              <a:spcBef>
                <a:spcPts val="0"/>
              </a:spcBef>
              <a:buNone/>
              <a:defRPr/>
            </a:lvl6pPr>
            <a:lvl7pPr indent="0" lvl="6" marL="0" rtl="1" algn="l">
              <a:spcBef>
                <a:spcPts val="0"/>
              </a:spcBef>
              <a:buNone/>
              <a:defRPr/>
            </a:lvl7pPr>
            <a:lvl8pPr indent="0" lvl="7" marL="0" rtl="1" algn="l">
              <a:spcBef>
                <a:spcPts val="0"/>
              </a:spcBef>
              <a:buNone/>
              <a:defRPr/>
            </a:lvl8pPr>
            <a:lvl9pPr indent="0" lvl="8" marL="0" rtl="1" algn="l">
              <a:spcBef>
                <a:spcPts val="0"/>
              </a:spcBef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rtl="1" algn="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1" algn="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spcBef>
                <a:spcPts val="0"/>
              </a:spcBef>
              <a:buNone/>
              <a:defRPr/>
            </a:lvl1pPr>
            <a:lvl2pPr indent="0" lvl="1" marL="0" rtl="1" algn="l">
              <a:spcBef>
                <a:spcPts val="0"/>
              </a:spcBef>
              <a:buNone/>
              <a:defRPr/>
            </a:lvl2pPr>
            <a:lvl3pPr indent="0" lvl="2" marL="0" rtl="1" algn="l">
              <a:spcBef>
                <a:spcPts val="0"/>
              </a:spcBef>
              <a:buNone/>
              <a:defRPr/>
            </a:lvl3pPr>
            <a:lvl4pPr indent="0" lvl="3" marL="0" rtl="1" algn="l">
              <a:spcBef>
                <a:spcPts val="0"/>
              </a:spcBef>
              <a:buNone/>
              <a:defRPr/>
            </a:lvl4pPr>
            <a:lvl5pPr indent="0" lvl="4" marL="0" rtl="1" algn="l">
              <a:spcBef>
                <a:spcPts val="0"/>
              </a:spcBef>
              <a:buNone/>
              <a:defRPr/>
            </a:lvl5pPr>
            <a:lvl6pPr indent="0" lvl="5" marL="0" rtl="1" algn="l">
              <a:spcBef>
                <a:spcPts val="0"/>
              </a:spcBef>
              <a:buNone/>
              <a:defRPr/>
            </a:lvl6pPr>
            <a:lvl7pPr indent="0" lvl="6" marL="0" rtl="1" algn="l">
              <a:spcBef>
                <a:spcPts val="0"/>
              </a:spcBef>
              <a:buNone/>
              <a:defRPr/>
            </a:lvl7pPr>
            <a:lvl8pPr indent="0" lvl="7" marL="0" rtl="1" algn="l">
              <a:spcBef>
                <a:spcPts val="0"/>
              </a:spcBef>
              <a:buNone/>
              <a:defRPr/>
            </a:lvl8pPr>
            <a:lvl9pPr indent="0" lvl="8" marL="0" rtl="1" algn="l">
              <a:spcBef>
                <a:spcPts val="0"/>
              </a:spcBef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0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spcBef>
                <a:spcPts val="0"/>
              </a:spcBef>
              <a:buNone/>
              <a:defRPr/>
            </a:lvl1pPr>
            <a:lvl2pPr indent="0" lvl="1" marL="0" rtl="1" algn="l">
              <a:spcBef>
                <a:spcPts val="0"/>
              </a:spcBef>
              <a:buNone/>
              <a:defRPr/>
            </a:lvl2pPr>
            <a:lvl3pPr indent="0" lvl="2" marL="0" rtl="1" algn="l">
              <a:spcBef>
                <a:spcPts val="0"/>
              </a:spcBef>
              <a:buNone/>
              <a:defRPr/>
            </a:lvl3pPr>
            <a:lvl4pPr indent="0" lvl="3" marL="0" rtl="1" algn="l">
              <a:spcBef>
                <a:spcPts val="0"/>
              </a:spcBef>
              <a:buNone/>
              <a:defRPr/>
            </a:lvl4pPr>
            <a:lvl5pPr indent="0" lvl="4" marL="0" rtl="1" algn="l">
              <a:spcBef>
                <a:spcPts val="0"/>
              </a:spcBef>
              <a:buNone/>
              <a:defRPr/>
            </a:lvl5pPr>
            <a:lvl6pPr indent="0" lvl="5" marL="0" rtl="1" algn="l">
              <a:spcBef>
                <a:spcPts val="0"/>
              </a:spcBef>
              <a:buNone/>
              <a:defRPr/>
            </a:lvl6pPr>
            <a:lvl7pPr indent="0" lvl="6" marL="0" rtl="1" algn="l">
              <a:spcBef>
                <a:spcPts val="0"/>
              </a:spcBef>
              <a:buNone/>
              <a:defRPr/>
            </a:lvl7pPr>
            <a:lvl8pPr indent="0" lvl="7" marL="0" rtl="1" algn="l">
              <a:spcBef>
                <a:spcPts val="0"/>
              </a:spcBef>
              <a:buNone/>
              <a:defRPr/>
            </a:lvl8pPr>
            <a:lvl9pPr indent="0" lvl="8" marL="0" rtl="1" algn="l">
              <a:spcBef>
                <a:spcPts val="0"/>
              </a:spcBef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1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spcBef>
                <a:spcPts val="0"/>
              </a:spcBef>
              <a:buNone/>
              <a:defRPr/>
            </a:lvl1pPr>
            <a:lvl2pPr indent="0" lvl="1" marL="0" rtl="1" algn="l">
              <a:spcBef>
                <a:spcPts val="0"/>
              </a:spcBef>
              <a:buNone/>
              <a:defRPr/>
            </a:lvl2pPr>
            <a:lvl3pPr indent="0" lvl="2" marL="0" rtl="1" algn="l">
              <a:spcBef>
                <a:spcPts val="0"/>
              </a:spcBef>
              <a:buNone/>
              <a:defRPr/>
            </a:lvl3pPr>
            <a:lvl4pPr indent="0" lvl="3" marL="0" rtl="1" algn="l">
              <a:spcBef>
                <a:spcPts val="0"/>
              </a:spcBef>
              <a:buNone/>
              <a:defRPr/>
            </a:lvl4pPr>
            <a:lvl5pPr indent="0" lvl="4" marL="0" rtl="1" algn="l">
              <a:spcBef>
                <a:spcPts val="0"/>
              </a:spcBef>
              <a:buNone/>
              <a:defRPr/>
            </a:lvl5pPr>
            <a:lvl6pPr indent="0" lvl="5" marL="0" rtl="1" algn="l">
              <a:spcBef>
                <a:spcPts val="0"/>
              </a:spcBef>
              <a:buNone/>
              <a:defRPr/>
            </a:lvl6pPr>
            <a:lvl7pPr indent="0" lvl="6" marL="0" rtl="1" algn="l">
              <a:spcBef>
                <a:spcPts val="0"/>
              </a:spcBef>
              <a:buNone/>
              <a:defRPr/>
            </a:lvl7pPr>
            <a:lvl8pPr indent="0" lvl="7" marL="0" rtl="1" algn="l">
              <a:spcBef>
                <a:spcPts val="0"/>
              </a:spcBef>
              <a:buNone/>
              <a:defRPr/>
            </a:lvl8pPr>
            <a:lvl9pPr indent="0" lvl="8" marL="0" rtl="1" algn="l">
              <a:spcBef>
                <a:spcPts val="0"/>
              </a:spcBef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spcBef>
                <a:spcPts val="0"/>
              </a:spcBef>
              <a:buNone/>
              <a:defRPr/>
            </a:lvl1pPr>
            <a:lvl2pPr indent="0" lvl="1" marL="0" rtl="1" algn="l">
              <a:spcBef>
                <a:spcPts val="0"/>
              </a:spcBef>
              <a:buNone/>
              <a:defRPr/>
            </a:lvl2pPr>
            <a:lvl3pPr indent="0" lvl="2" marL="0" rtl="1" algn="l">
              <a:spcBef>
                <a:spcPts val="0"/>
              </a:spcBef>
              <a:buNone/>
              <a:defRPr/>
            </a:lvl3pPr>
            <a:lvl4pPr indent="0" lvl="3" marL="0" rtl="1" algn="l">
              <a:spcBef>
                <a:spcPts val="0"/>
              </a:spcBef>
              <a:buNone/>
              <a:defRPr/>
            </a:lvl4pPr>
            <a:lvl5pPr indent="0" lvl="4" marL="0" rtl="1" algn="l">
              <a:spcBef>
                <a:spcPts val="0"/>
              </a:spcBef>
              <a:buNone/>
              <a:defRPr/>
            </a:lvl5pPr>
            <a:lvl6pPr indent="0" lvl="5" marL="0" rtl="1" algn="l">
              <a:spcBef>
                <a:spcPts val="0"/>
              </a:spcBef>
              <a:buNone/>
              <a:defRPr/>
            </a:lvl6pPr>
            <a:lvl7pPr indent="0" lvl="6" marL="0" rtl="1" algn="l">
              <a:spcBef>
                <a:spcPts val="0"/>
              </a:spcBef>
              <a:buNone/>
              <a:defRPr/>
            </a:lvl7pPr>
            <a:lvl8pPr indent="0" lvl="7" marL="0" rtl="1" algn="l">
              <a:spcBef>
                <a:spcPts val="0"/>
              </a:spcBef>
              <a:buNone/>
              <a:defRPr/>
            </a:lvl8pPr>
            <a:lvl9pPr indent="0" lvl="8" marL="0" rtl="1" algn="l">
              <a:spcBef>
                <a:spcPts val="0"/>
              </a:spcBef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spcBef>
                <a:spcPts val="0"/>
              </a:spcBef>
              <a:buNone/>
              <a:defRPr/>
            </a:lvl1pPr>
            <a:lvl2pPr indent="0" lvl="1" marL="0" rtl="1" algn="l">
              <a:spcBef>
                <a:spcPts val="0"/>
              </a:spcBef>
              <a:buNone/>
              <a:defRPr/>
            </a:lvl2pPr>
            <a:lvl3pPr indent="0" lvl="2" marL="0" rtl="1" algn="l">
              <a:spcBef>
                <a:spcPts val="0"/>
              </a:spcBef>
              <a:buNone/>
              <a:defRPr/>
            </a:lvl3pPr>
            <a:lvl4pPr indent="0" lvl="3" marL="0" rtl="1" algn="l">
              <a:spcBef>
                <a:spcPts val="0"/>
              </a:spcBef>
              <a:buNone/>
              <a:defRPr/>
            </a:lvl4pPr>
            <a:lvl5pPr indent="0" lvl="4" marL="0" rtl="1" algn="l">
              <a:spcBef>
                <a:spcPts val="0"/>
              </a:spcBef>
              <a:buNone/>
              <a:defRPr/>
            </a:lvl5pPr>
            <a:lvl6pPr indent="0" lvl="5" marL="0" rtl="1" algn="l">
              <a:spcBef>
                <a:spcPts val="0"/>
              </a:spcBef>
              <a:buNone/>
              <a:defRPr/>
            </a:lvl6pPr>
            <a:lvl7pPr indent="0" lvl="6" marL="0" rtl="1" algn="l">
              <a:spcBef>
                <a:spcPts val="0"/>
              </a:spcBef>
              <a:buNone/>
              <a:defRPr/>
            </a:lvl7pPr>
            <a:lvl8pPr indent="0" lvl="7" marL="0" rtl="1" algn="l">
              <a:spcBef>
                <a:spcPts val="0"/>
              </a:spcBef>
              <a:buNone/>
              <a:defRPr/>
            </a:lvl8pPr>
            <a:lvl9pPr indent="0" lvl="8" marL="0" rtl="1" algn="l">
              <a:spcBef>
                <a:spcPts val="0"/>
              </a:spcBef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1" algn="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1" algn="r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4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4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spcBef>
                <a:spcPts val="0"/>
              </a:spcBef>
              <a:buNone/>
              <a:defRPr/>
            </a:lvl1pPr>
            <a:lvl2pPr indent="0" lvl="1" marL="0" rtl="1" algn="l">
              <a:spcBef>
                <a:spcPts val="0"/>
              </a:spcBef>
              <a:buNone/>
              <a:defRPr/>
            </a:lvl2pPr>
            <a:lvl3pPr indent="0" lvl="2" marL="0" rtl="1" algn="l">
              <a:spcBef>
                <a:spcPts val="0"/>
              </a:spcBef>
              <a:buNone/>
              <a:defRPr/>
            </a:lvl3pPr>
            <a:lvl4pPr indent="0" lvl="3" marL="0" rtl="1" algn="l">
              <a:spcBef>
                <a:spcPts val="0"/>
              </a:spcBef>
              <a:buNone/>
              <a:defRPr/>
            </a:lvl4pPr>
            <a:lvl5pPr indent="0" lvl="4" marL="0" rtl="1" algn="l">
              <a:spcBef>
                <a:spcPts val="0"/>
              </a:spcBef>
              <a:buNone/>
              <a:defRPr/>
            </a:lvl5pPr>
            <a:lvl6pPr indent="0" lvl="5" marL="0" rtl="1" algn="l">
              <a:spcBef>
                <a:spcPts val="0"/>
              </a:spcBef>
              <a:buNone/>
              <a:defRPr/>
            </a:lvl6pPr>
            <a:lvl7pPr indent="0" lvl="6" marL="0" rtl="1" algn="l">
              <a:spcBef>
                <a:spcPts val="0"/>
              </a:spcBef>
              <a:buNone/>
              <a:defRPr/>
            </a:lvl7pPr>
            <a:lvl8pPr indent="0" lvl="7" marL="0" rtl="1" algn="l">
              <a:spcBef>
                <a:spcPts val="0"/>
              </a:spcBef>
              <a:buNone/>
              <a:defRPr/>
            </a:lvl8pPr>
            <a:lvl9pPr indent="0" lvl="8" marL="0" rtl="1" algn="l">
              <a:spcBef>
                <a:spcPts val="0"/>
              </a:spcBef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1" algn="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1" algn="r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5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l">
              <a:spcBef>
                <a:spcPts val="0"/>
              </a:spcBef>
              <a:buNone/>
              <a:defRPr/>
            </a:lvl1pPr>
            <a:lvl2pPr indent="0" lvl="1" marL="0" rtl="1" algn="l">
              <a:spcBef>
                <a:spcPts val="0"/>
              </a:spcBef>
              <a:buNone/>
              <a:defRPr/>
            </a:lvl2pPr>
            <a:lvl3pPr indent="0" lvl="2" marL="0" rtl="1" algn="l">
              <a:spcBef>
                <a:spcPts val="0"/>
              </a:spcBef>
              <a:buNone/>
              <a:defRPr/>
            </a:lvl3pPr>
            <a:lvl4pPr indent="0" lvl="3" marL="0" rtl="1" algn="l">
              <a:spcBef>
                <a:spcPts val="0"/>
              </a:spcBef>
              <a:buNone/>
              <a:defRPr/>
            </a:lvl4pPr>
            <a:lvl5pPr indent="0" lvl="4" marL="0" rtl="1" algn="l">
              <a:spcBef>
                <a:spcPts val="0"/>
              </a:spcBef>
              <a:buNone/>
              <a:defRPr/>
            </a:lvl5pPr>
            <a:lvl6pPr indent="0" lvl="5" marL="0" rtl="1" algn="l">
              <a:spcBef>
                <a:spcPts val="0"/>
              </a:spcBef>
              <a:buNone/>
              <a:defRPr/>
            </a:lvl6pPr>
            <a:lvl7pPr indent="0" lvl="6" marL="0" rtl="1" algn="l">
              <a:spcBef>
                <a:spcPts val="0"/>
              </a:spcBef>
              <a:buNone/>
              <a:defRPr/>
            </a:lvl7pPr>
            <a:lvl8pPr indent="0" lvl="7" marL="0" rtl="1" algn="l">
              <a:spcBef>
                <a:spcPts val="0"/>
              </a:spcBef>
              <a:buNone/>
              <a:defRPr/>
            </a:lvl8pPr>
            <a:lvl9pPr indent="0" lvl="8" marL="0" rtl="1" algn="l">
              <a:spcBef>
                <a:spcPts val="0"/>
              </a:spcBef>
              <a:buNone/>
              <a:defRPr/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457200" y="476672"/>
            <a:ext cx="8229600" cy="72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b="1" lang="en-US">
                <a:solidFill>
                  <a:srgbClr val="FF0000"/>
                </a:solidFill>
              </a:rPr>
              <a:t>Injury Control:</a:t>
            </a:r>
            <a:endParaRPr/>
          </a:p>
        </p:txBody>
      </p:sp>
      <p:sp>
        <p:nvSpPr>
          <p:cNvPr id="89" name="Google Shape;89;p1"/>
          <p:cNvSpPr txBox="1"/>
          <p:nvPr>
            <p:ph idx="1" type="body"/>
          </p:nvPr>
        </p:nvSpPr>
        <p:spPr>
          <a:xfrm>
            <a:off x="457200" y="1412776"/>
            <a:ext cx="8229600" cy="4713387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514350" lvl="0" marL="51435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primary focus of injury control is to: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energy forces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cause injury, </a:t>
            </a:r>
            <a:endParaRPr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mechanisms of 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human exposure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precisely 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where interventions can interrupt the causal pathway.</a:t>
            </a:r>
            <a:endParaRPr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Unlike many chronic diseases, the 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agent and time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injury onset is almost 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always known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can be measured, the mechanism of energy transfer from reservoir to host can be described. </a:t>
            </a:r>
            <a:endParaRPr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✔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several exceptions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injuries usually occur immediately after exposure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rarely have the long incubation or latent periods of many infectious and chronic conditions</a:t>
            </a:r>
            <a:endParaRPr/>
          </a:p>
        </p:txBody>
      </p:sp>
      <p:sp>
        <p:nvSpPr>
          <p:cNvPr id="90" name="Google Shape;90;p1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1" name="Google Shape;91;p1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3/11/2021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ctrTitle"/>
          </p:nvPr>
        </p:nvSpPr>
        <p:spPr>
          <a:xfrm>
            <a:off x="685800" y="548681"/>
            <a:ext cx="7772400" cy="86409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Font typeface="Calibri"/>
              <a:buNone/>
            </a:pPr>
            <a:r>
              <a:rPr b="1" lang="en-US" sz="5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Primary Prevention</a:t>
            </a:r>
            <a:endParaRPr b="1" sz="5400">
              <a:solidFill>
                <a:srgbClr val="FF0000"/>
              </a:solidFill>
            </a:endParaRPr>
          </a:p>
        </p:txBody>
      </p:sp>
      <p:sp>
        <p:nvSpPr>
          <p:cNvPr id="97" name="Google Shape;97;p2"/>
          <p:cNvSpPr txBox="1"/>
          <p:nvPr>
            <p:ph idx="1" type="subTitle"/>
          </p:nvPr>
        </p:nvSpPr>
        <p:spPr>
          <a:xfrm>
            <a:off x="304800" y="1828800"/>
            <a:ext cx="8458200" cy="4336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solidFill>
                  <a:schemeClr val="dk1"/>
                </a:solidFill>
              </a:rPr>
              <a:t>which occurs during the pre-event phase, prevents the injury event by eliminating the mechanisms of energy transfer or exposure: examples:</a:t>
            </a:r>
            <a:endParaRPr>
              <a:solidFill>
                <a:schemeClr val="dk1"/>
              </a:solidFill>
            </a:endParaRPr>
          </a:p>
          <a:p>
            <a:pPr indent="-499110" lvl="0" marL="514350" rtl="0" algn="l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lang="en-US">
                <a:solidFill>
                  <a:srgbClr val="FF0000"/>
                </a:solidFill>
              </a:rPr>
              <a:t>Traffic safety laws  </a:t>
            </a:r>
            <a:endParaRPr/>
          </a:p>
          <a:p>
            <a:pPr indent="-499110" lvl="0" marL="514350" rtl="0" algn="l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lang="en-US">
                <a:solidFill>
                  <a:srgbClr val="FF0000"/>
                </a:solidFill>
              </a:rPr>
              <a:t>Vehicle modifications which prevent automobile crashes, </a:t>
            </a:r>
            <a:endParaRPr/>
          </a:p>
          <a:p>
            <a:pPr indent="-499110" lvl="0" marL="514350" rtl="0" algn="l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lang="en-US">
                <a:solidFill>
                  <a:srgbClr val="FF0000"/>
                </a:solidFill>
              </a:rPr>
              <a:t>fences around swimming pools which prevent submersion, </a:t>
            </a:r>
            <a:endParaRPr/>
          </a:p>
          <a:p>
            <a:pPr indent="-499110" lvl="0" marL="514350" rtl="0" algn="l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lang="en-US">
                <a:solidFill>
                  <a:srgbClr val="FF0000"/>
                </a:solidFill>
              </a:rPr>
              <a:t>Trigger locks on guns,  </a:t>
            </a:r>
            <a:endParaRPr/>
          </a:p>
          <a:p>
            <a:pPr indent="-499110" lvl="0" marL="514350" rtl="0" algn="l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lang="en-US">
                <a:solidFill>
                  <a:srgbClr val="FF0000"/>
                </a:solidFill>
              </a:rPr>
              <a:t>Safety caps on poisonous substances</a:t>
            </a:r>
            <a:endParaRPr/>
          </a:p>
          <a:p>
            <a:pPr indent="0" lvl="0" marL="0" rtl="0" algn="l">
              <a:spcBef>
                <a:spcPts val="592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8" name="Google Shape;98;p2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9" name="Google Shape;99;p2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3/11/2021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179512" y="548680"/>
            <a:ext cx="8784976" cy="576064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b="1" lang="en-US" sz="57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Secondary Prevention</a:t>
            </a:r>
            <a:endParaRPr/>
          </a:p>
          <a:p>
            <a:pPr indent="-342900" lvl="0" marL="342900" rtl="0" algn="ctr">
              <a:spcBef>
                <a:spcPts val="71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5700"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occurs during the </a:t>
            </a:r>
            <a:r>
              <a:rPr b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injury phase,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its goal is to </a:t>
            </a:r>
            <a:r>
              <a:rPr b="1" lang="en-US" sz="4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eliminate or reduce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injury severity once an energy transfer has occurred. </a:t>
            </a:r>
            <a:r>
              <a:rPr b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Examples:</a:t>
            </a:r>
            <a:endParaRPr/>
          </a:p>
          <a:p>
            <a:pPr indent="-514350" lvl="0" marL="514350" rtl="0" algn="l">
              <a:spcBef>
                <a:spcPts val="425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lang="en-US" sz="3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Motorcycle helmets, </a:t>
            </a:r>
            <a:endParaRPr/>
          </a:p>
          <a:p>
            <a:pPr indent="-514350" lvl="0" marL="514350" rtl="0" algn="l">
              <a:spcBef>
                <a:spcPts val="425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lang="en-US" sz="3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seatbelts, </a:t>
            </a:r>
            <a:endParaRPr/>
          </a:p>
          <a:p>
            <a:pPr indent="-514350" lvl="0" marL="514350" rtl="0" algn="l">
              <a:spcBef>
                <a:spcPts val="425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lang="en-US" sz="3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life vests, </a:t>
            </a:r>
            <a:endParaRPr/>
          </a:p>
          <a:p>
            <a:pPr indent="-514350" lvl="0" marL="514350" rtl="0" algn="l">
              <a:spcBef>
                <a:spcPts val="425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lang="en-US" sz="3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Bullet proof vests</a:t>
            </a:r>
            <a:endParaRPr/>
          </a:p>
          <a:p>
            <a:pPr indent="-379412" lvl="0" marL="514350" rtl="0" algn="l"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3400">
              <a:solidFill>
                <a:srgbClr val="FF0000"/>
              </a:solidFill>
            </a:endParaRPr>
          </a:p>
          <a:p>
            <a:pPr indent="-514350" lvl="0" marL="514350" rtl="0" algn="l"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 measures on the secondary level do not prevent the event which causes injury, </a:t>
            </a:r>
            <a:r>
              <a:rPr lang="en-US" sz="3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 do reduce the energy absorbed by the host</a:t>
            </a:r>
            <a:r>
              <a:rPr lang="en-US" sz="3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514350" lvl="0" marL="514350" rtl="0" algn="l"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important to note that some of the most effective secondary prevention strategies do not eliminate all injuries. </a:t>
            </a:r>
            <a:endParaRPr/>
          </a:p>
          <a:p>
            <a:pPr indent="-514350" lvl="0" marL="514350" rtl="0" algn="l"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US" sz="3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example</a:t>
            </a:r>
            <a:r>
              <a:rPr lang="en-US" sz="3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the motorcycle helmet is very effective in reducing </a:t>
            </a:r>
            <a:r>
              <a:rPr lang="en-US" sz="3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 trauma </a:t>
            </a:r>
            <a:r>
              <a:rPr lang="en-US" sz="3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motorcycle crashes, but is not effective in preventing trauma to </a:t>
            </a:r>
            <a:r>
              <a:rPr lang="en-US" sz="3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body regions </a:t>
            </a:r>
            <a:endParaRPr/>
          </a:p>
        </p:txBody>
      </p:sp>
      <p:sp>
        <p:nvSpPr>
          <p:cNvPr id="105" name="Google Shape;105;p3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6" name="Google Shape;106;p3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3/11/2021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type="title"/>
          </p:nvPr>
        </p:nvSpPr>
        <p:spPr>
          <a:xfrm>
            <a:off x="457200" y="404664"/>
            <a:ext cx="8229600" cy="7920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Font typeface="Calibri"/>
              <a:buNone/>
            </a:pPr>
            <a:r>
              <a:rPr b="1" lang="en-US" sz="5400">
                <a:solidFill>
                  <a:srgbClr val="FF0000"/>
                </a:solidFill>
              </a:rPr>
              <a:t>Tertiary Prevention: </a:t>
            </a:r>
            <a:endParaRPr sz="5400">
              <a:solidFill>
                <a:srgbClr val="FF0000"/>
              </a:solidFill>
            </a:endParaRPr>
          </a:p>
        </p:txBody>
      </p:sp>
      <p:sp>
        <p:nvSpPr>
          <p:cNvPr id="112" name="Google Shape;112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occurs in </a:t>
            </a:r>
            <a:r>
              <a:rPr b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post injury phase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aims to reduce the consequences of the injury once an injury-producing energy transfer has occurred. </a:t>
            </a:r>
            <a:endParaRPr/>
          </a:p>
          <a:p>
            <a:pPr indent="-154940" lvl="0" marL="342900" rtl="0" algn="just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ctr"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Examples:</a:t>
            </a:r>
            <a:endParaRPr/>
          </a:p>
          <a:p>
            <a:pPr indent="-514350" lvl="0" marL="514350" rtl="0" algn="just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Emergency and trauma care, as well as rehabilitation efforts.</a:t>
            </a:r>
            <a:endParaRPr/>
          </a:p>
          <a:p>
            <a:pPr indent="-514350" lvl="0" marL="514350" rtl="0" algn="just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of the most important advances in injury control have been </a:t>
            </a:r>
            <a:r>
              <a:rPr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improvements in the early response and treatment of serious injury.</a:t>
            </a:r>
            <a:endParaRPr/>
          </a:p>
        </p:txBody>
      </p:sp>
      <p:sp>
        <p:nvSpPr>
          <p:cNvPr id="113" name="Google Shape;113;p4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4" name="Google Shape;114;p4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3/11/2021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28600" y="457200"/>
            <a:ext cx="8763000" cy="585212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47500" lnSpcReduction="20000"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b="1" lang="en-US" sz="8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Specific Injury-prevention Strategies </a:t>
            </a:r>
            <a:endParaRPr/>
          </a:p>
          <a:p>
            <a:pPr indent="-342900" lvl="0" marL="34290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4200"/>
          </a:p>
          <a:p>
            <a:pPr indent="-342900" lvl="0" marL="342900" rtl="0" algn="l"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be divided into </a:t>
            </a:r>
            <a:r>
              <a:rPr b="1"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very broad groups based on </a:t>
            </a:r>
            <a:r>
              <a:rPr b="1" lang="en-US" sz="51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need for host actions</a:t>
            </a:r>
            <a:r>
              <a:rPr b="1"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4200"/>
          </a:p>
          <a:p>
            <a:pPr indent="-742950" lvl="0" marL="742950" rtl="0" algn="l">
              <a:spcBef>
                <a:spcPts val="3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b="1" lang="en-US" sz="42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Passive intervention</a:t>
            </a:r>
            <a:r>
              <a:rPr b="1" lang="en-US" sz="4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requires </a:t>
            </a:r>
            <a:r>
              <a:rPr b="1"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input or action by the host</a:t>
            </a:r>
            <a:r>
              <a:rPr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is usually accomplished by </a:t>
            </a:r>
            <a:r>
              <a:rPr b="1"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modifying the </a:t>
            </a:r>
            <a:r>
              <a:rPr b="1" i="1" lang="en-US" sz="4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agent, vehicle, vector, or environment</a:t>
            </a:r>
            <a:r>
              <a:rPr b="1"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Modifications in </a:t>
            </a:r>
            <a:r>
              <a:rPr b="1"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 design </a:t>
            </a:r>
            <a:r>
              <a:rPr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improve brakes and increase the energy absorbed by vehicle components are two </a:t>
            </a:r>
            <a:r>
              <a:rPr b="1"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examples.</a:t>
            </a:r>
            <a:endParaRPr sz="4200"/>
          </a:p>
          <a:p>
            <a:pPr indent="-742950" lvl="0" marL="742950" rtl="0" algn="l">
              <a:spcBef>
                <a:spcPts val="399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AutoNum type="arabicPeriod"/>
            </a:pPr>
            <a:r>
              <a:rPr b="1" lang="en-US" sz="42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Active intervention</a:t>
            </a:r>
            <a:r>
              <a:rPr b="1" lang="en-US" sz="4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requires that </a:t>
            </a:r>
            <a:r>
              <a:rPr b="1"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b="1" i="1" lang="en-US" sz="4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host </a:t>
            </a:r>
            <a:r>
              <a:rPr b="1"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some type of action</a:t>
            </a:r>
            <a:r>
              <a:rPr lang="en-US" sz="4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the intervention to work. Seatbelts and helmets are examples of active intervention</a:t>
            </a:r>
            <a:endParaRPr/>
          </a:p>
          <a:p>
            <a:pPr indent="-616267" lvl="0" marL="7429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4200"/>
          </a:p>
          <a:p>
            <a:pPr indent="-342900" lvl="0" marL="342900" rtl="0" algn="l">
              <a:spcBef>
                <a:spcPts val="437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✔"/>
            </a:pP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Intervention strategies to be effective, they should incorporate both active and passive ones. </a:t>
            </a:r>
            <a:endParaRPr/>
          </a:p>
          <a:p>
            <a:pPr indent="-342900" lvl="0" marL="342900" rtl="0" algn="l">
              <a:spcBef>
                <a:spcPts val="437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✔"/>
            </a:pPr>
            <a:r>
              <a:rPr b="1"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Passive</a:t>
            </a: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intervention strategies are usually considered </a:t>
            </a:r>
            <a:r>
              <a:rPr b="1"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effectiv</a:t>
            </a: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e, especially when compared with active interventions which require frequent or time-consuming action.</a:t>
            </a:r>
            <a:endParaRPr/>
          </a:p>
          <a:p>
            <a:pPr indent="-342900" lvl="0" marL="342900" rtl="0" algn="l">
              <a:spcBef>
                <a:spcPts val="437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✔"/>
            </a:pPr>
            <a:r>
              <a:rPr b="1"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Air bags</a:t>
            </a: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for example, require no driver action, whereas </a:t>
            </a:r>
            <a:r>
              <a:rPr b="1"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seatbelts</a:t>
            </a:r>
            <a:r>
              <a:rPr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can only be effective when fastened by the occupant. However, the most effective crash </a:t>
            </a:r>
            <a:r>
              <a:rPr b="1"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protection occurs when both are available.</a:t>
            </a:r>
            <a:endParaRPr/>
          </a:p>
        </p:txBody>
      </p:sp>
      <p:sp>
        <p:nvSpPr>
          <p:cNvPr id="120" name="Google Shape;120;p5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1" name="Google Shape;121;p5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3/11/2021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2013-02-19T12:32:25Z</dcterms:created>
  <dc:creator>Medicine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0x010100EA44E5D5E6FD0640B03A4C36A36CCC48</vt:lpwstr>
  </property>
</Properties>
</file>