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F2D1-6819-0E9F-33EC-3540A7EFC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334FD-79F0-E63C-B7B5-6CF2281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74BFA-DB49-FB5B-3370-46A2C856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71F5A-756C-D2B0-DE72-A29E870D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12F00-BF37-6CD6-F52D-D3954619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1871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7443-62CD-81D0-91F2-7791F4BE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D1871-4D41-3C03-B9B4-89D46B70D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88961-E15D-0B13-47E9-65B9D296B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53DE7-6B72-68A1-5B4B-E906399B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11CF9-AAAE-7E05-626E-0A1F15C09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95526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47144-F979-A7E5-157C-F6D334B5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DBF3B-11D5-1162-E3CE-E9EA974A6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D33F-CDCA-6605-54B9-BFE46725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4C5BA-3BE6-A1A1-1687-646B1F11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C3FAF-DF85-30C0-D5F3-9417AFA1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5757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2D7E-4C6A-A5C0-B84D-773AAB7C4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7C728-3C93-CCA9-0F73-879C3201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7B309-E03B-C8AA-2405-8DB15456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B0A90-4C49-AEE0-F3EE-B14434B63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DD3AC-24BD-3A9C-3BB8-43C1CB63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02880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93A48-CBF5-2D8E-AAFD-B9C98C3A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7507D-E0B9-0829-2F53-FD4F40B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39AC-E611-882F-EB0F-A5FE82A7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CA28E-5130-1815-45C6-EF8E8BD8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1DD8-B952-FCF7-488C-28A80829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2273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5EC9-12F3-3D10-9361-1BBB4345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074E-D75A-F820-98CB-ACEF32FA4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84B80-AD48-98A5-5BA7-08A11DC8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379C3-EE78-4BFB-7694-EEA7E169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CA034-FC4A-D2B9-476D-0E066E46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BC02-56FF-5966-A012-7FC1ED47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0466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343A-EAB8-F4B9-59DB-02DC4E38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5B8E1-A104-9245-3D01-6C25A616C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573EF-8A1C-5B5D-6BD6-F0D430C81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58C09-C84F-69BC-8AB2-8902E41AD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12176-6863-3A4B-0224-39885354C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E1E19-14E8-B9AF-6A2D-41B69D44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2AE2D3-2C95-BDF8-FA1A-0BC9E344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6A332-8956-869B-C495-E0BFE3D9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4384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8256-8349-9DC9-5EE7-E041DA98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FDAC2-9920-D326-E356-19BBE48A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AA1AD-1A9B-0386-8362-939F2B6F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AA9DB-02CE-4760-401E-B205CF4F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51046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CE0A2-3B12-D140-055F-590A9E29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61D5F-F615-3433-3617-4D554F08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E7590-2960-81F0-8CA5-7D4A8107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2566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1DBC-993B-5989-0001-CF8C0CD0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CD653-2837-1BC1-2EEB-43F7B067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F8D84-16A3-73E5-E6AD-E710C07BF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07A12-5EAC-7A67-31A2-120EA5A3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747BD-D8F0-CD38-D13C-B373F2A6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B7DAC-088A-6682-2EF7-F9EF03FB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272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2D6E-5289-1714-4AD6-5396D0BC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D11AEB-43E1-8803-2370-8D51AF198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916E4-76BB-F28A-2D25-EA69BE14F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9F9ED-F1FF-0656-EB3D-3350C13E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998DF-A818-75F9-F1F4-7922B191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A9E22-F722-F10B-C9D1-0DCCF81E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2703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906BA-4AF9-2541-33B9-EAE4B7C9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423B-90C0-9065-02E2-69841A458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6D7E3-0151-D0E1-381A-1321A01A7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CCA3D-627F-2D41-93F9-D23724F5573C}" type="datetimeFigureOut">
              <a:rPr lang="en-JO" smtClean="0"/>
              <a:t>02/08/2024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40D1E-D7A9-FD7F-F32D-93453E5E4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F8C3F-CBFC-1239-8015-A6A058485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AB2079-C065-A449-B9B2-5122F91A70D1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3598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DCF1-97D4-B079-8B25-09E87DB20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medicine </a:t>
            </a:r>
            <a:br>
              <a:rPr lang="en-US" dirty="0"/>
            </a:br>
            <a:r>
              <a:rPr lang="en-US" dirty="0" err="1"/>
              <a:t>Wateen</a:t>
            </a:r>
            <a:r>
              <a:rPr lang="en-US" dirty="0"/>
              <a:t> group 1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7C160-9F54-77AF-74D6-C327F19D4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4239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9978-896A-2174-9118-5B6EED95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BFA9-79BF-93BD-1DF7-05594A2AE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name of this test ?</a:t>
            </a:r>
          </a:p>
          <a:p>
            <a:pPr marL="0" indent="0">
              <a:buNone/>
            </a:pPr>
            <a:r>
              <a:rPr lang="en-US" dirty="0"/>
              <a:t>Katz </a:t>
            </a:r>
          </a:p>
          <a:p>
            <a:endParaRPr lang="en-US" dirty="0"/>
          </a:p>
          <a:p>
            <a:r>
              <a:rPr lang="en-US" dirty="0"/>
              <a:t>Patient score is 6 , what does it mean?</a:t>
            </a:r>
          </a:p>
          <a:p>
            <a:pPr marL="0" indent="0">
              <a:buNone/>
            </a:pPr>
            <a:r>
              <a:rPr lang="en-US" dirty="0"/>
              <a:t>Strongly </a:t>
            </a:r>
            <a:r>
              <a:rPr lang="en-US" dirty="0" err="1"/>
              <a:t>independent,state</a:t>
            </a:r>
            <a:r>
              <a:rPr lang="en-US" dirty="0"/>
              <a:t> of full function</a:t>
            </a:r>
          </a:p>
          <a:p>
            <a:endParaRPr lang="en-US" dirty="0"/>
          </a:p>
          <a:p>
            <a:r>
              <a:rPr lang="en-US" dirty="0"/>
              <a:t>What is the name of this activity?</a:t>
            </a:r>
          </a:p>
          <a:p>
            <a:pPr marL="0" indent="0">
              <a:buNone/>
            </a:pPr>
            <a:r>
              <a:rPr lang="en-US" dirty="0"/>
              <a:t>Activity of daily living</a:t>
            </a:r>
            <a:endParaRPr lang="en-J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62F18-E132-395E-F247-5577AC56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89" y="812613"/>
            <a:ext cx="4845711" cy="47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3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0D46-113D-3ACF-A8FB-7A1DD95C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7E7C9-536B-E86F-21AE-649CC214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 women 35 yrs old  came to your clinic with no significant medical history and don’t take any medications</a:t>
            </a:r>
          </a:p>
          <a:p>
            <a:endParaRPr lang="en-US" dirty="0"/>
          </a:p>
          <a:p>
            <a:r>
              <a:rPr lang="en-US" dirty="0"/>
              <a:t>Mention 3 screening to do for this patient</a:t>
            </a:r>
          </a:p>
          <a:p>
            <a:pPr marL="0" indent="0">
              <a:buNone/>
            </a:pPr>
            <a:r>
              <a:rPr lang="ar-SA" dirty="0"/>
              <a:t>) </a:t>
            </a:r>
            <a:r>
              <a:rPr lang="en-US" dirty="0"/>
              <a:t>cvs screening</a:t>
            </a:r>
            <a:r>
              <a:rPr lang="ar-SA" dirty="0"/>
              <a:t> </a:t>
            </a:r>
            <a:r>
              <a:rPr lang="en-US" dirty="0"/>
              <a:t>RF </a:t>
            </a:r>
            <a:r>
              <a:rPr lang="ar-SA" dirty="0"/>
              <a:t>يعتبرو نقطه وحده(</a:t>
            </a:r>
          </a:p>
          <a:p>
            <a:pPr marL="0" indent="0">
              <a:buNone/>
            </a:pPr>
            <a:r>
              <a:rPr lang="en-US" dirty="0"/>
              <a:t>Cvs screening( obesity HTN smoking0</a:t>
            </a:r>
          </a:p>
          <a:p>
            <a:pPr marL="0" indent="0">
              <a:buNone/>
            </a:pPr>
            <a:r>
              <a:rPr lang="en-US" dirty="0"/>
              <a:t>Alcohol</a:t>
            </a:r>
          </a:p>
          <a:p>
            <a:pPr marL="0" indent="0">
              <a:buNone/>
            </a:pPr>
            <a:r>
              <a:rPr lang="en-US" dirty="0"/>
              <a:t>Domestic </a:t>
            </a:r>
            <a:r>
              <a:rPr lang="en-US" dirty="0" err="1"/>
              <a:t>violonce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depression</a:t>
            </a:r>
          </a:p>
          <a:p>
            <a:endParaRPr lang="en-US" dirty="0"/>
          </a:p>
          <a:p>
            <a:r>
              <a:rPr lang="en-US" dirty="0"/>
              <a:t>Mention 3 vaccine </a:t>
            </a:r>
          </a:p>
          <a:p>
            <a:pPr marL="0" indent="0">
              <a:buNone/>
            </a:pPr>
            <a:r>
              <a:rPr lang="en-US" dirty="0"/>
              <a:t>Covid</a:t>
            </a:r>
          </a:p>
          <a:p>
            <a:pPr marL="0" indent="0">
              <a:buNone/>
            </a:pPr>
            <a:r>
              <a:rPr lang="en-US" dirty="0" err="1"/>
              <a:t>Tdp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Influenze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829381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D339-9FC2-430C-42A7-24384C27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0577-94CF-DD9F-2BD1-E101C287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sign seen in the photo</a:t>
            </a:r>
          </a:p>
          <a:p>
            <a:pPr marL="0" indent="0">
              <a:buNone/>
            </a:pPr>
            <a:r>
              <a:rPr lang="en-US" dirty="0"/>
              <a:t>Thump print 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does it indicates</a:t>
            </a:r>
          </a:p>
          <a:p>
            <a:pPr marL="0" indent="0">
              <a:buNone/>
            </a:pPr>
            <a:r>
              <a:rPr lang="en-US"/>
              <a:t>Epiglottis </a:t>
            </a:r>
            <a:endParaRPr lang="en-J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6EC09-28FF-155B-C5F4-20F987FB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960" y="1305897"/>
            <a:ext cx="3414877" cy="43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3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DBC0-7B18-C2F3-8CAD-EB99F731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34206-3C47-5D30-C4E7-5067BDB68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</a:t>
            </a:r>
            <a:r>
              <a:rPr lang="en-US" dirty="0" err="1"/>
              <a:t>dexa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1. Diagnosis</a:t>
            </a:r>
          </a:p>
          <a:p>
            <a:pPr marL="0" indent="0">
              <a:buNone/>
            </a:pPr>
            <a:r>
              <a:rPr lang="en-US" dirty="0"/>
              <a:t>Osteoporosis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First line of treatment in this. Case</a:t>
            </a:r>
          </a:p>
          <a:p>
            <a:pPr marL="0" indent="0">
              <a:buNone/>
            </a:pPr>
            <a:r>
              <a:rPr lang="en-US" dirty="0" err="1"/>
              <a:t>Bisphoshonate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DD619-FF87-746C-00E4-B5BF4B7E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44" y="1982672"/>
            <a:ext cx="5638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A4A8-40C7-DE13-D638-5FFD57A3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DCBD2-7121-97DF-0C44-412ED3F23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.SFUI-Regular"/>
              </a:rPr>
              <a:t>1)63y patient complaining of epigastric pain and discomfort  since 3 weeks ,</a:t>
            </a:r>
            <a:r>
              <a:rPr lang="en-US" b="0" i="0" dirty="0" err="1">
                <a:effectLst/>
                <a:latin typeface=".SFUI-Regular"/>
              </a:rPr>
              <a:t>alse</a:t>
            </a:r>
            <a:r>
              <a:rPr lang="en-US" b="0" i="0" dirty="0">
                <a:effectLst/>
                <a:latin typeface=".SFUI-Regular"/>
              </a:rPr>
              <a:t> he complain of neck pain since 6 weeks and taking drugs to relive neck pain ,patient  also anemic and taking iron </a:t>
            </a:r>
            <a:r>
              <a:rPr lang="en-US" b="0" i="0" dirty="0" err="1">
                <a:effectLst/>
                <a:latin typeface=".SFUI-Regular"/>
              </a:rPr>
              <a:t>supement</a:t>
            </a:r>
            <a:r>
              <a:rPr lang="en-US" b="0" i="0" dirty="0">
                <a:effectLst/>
                <a:latin typeface=".SFUI-Regular"/>
              </a:rPr>
              <a:t> since 3 weeks </a:t>
            </a:r>
            <a:endParaRPr lang="en-US" dirty="0">
              <a:effectLst/>
              <a:latin typeface=".SF UI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Diagnosis : drug induced dyspepsia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9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14C1-B8FC-2017-1A83-E063A122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39AD-B481-1580-8C98-34D2D887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Patient came to ER </a:t>
            </a:r>
            <a:r>
              <a:rPr lang="en-US" dirty="0" err="1"/>
              <a:t>complaing</a:t>
            </a:r>
            <a:r>
              <a:rPr lang="en-US" dirty="0"/>
              <a:t> of chest pain more than 40 minute </a:t>
            </a:r>
          </a:p>
          <a:p>
            <a:pPr marL="0" indent="0">
              <a:buNone/>
            </a:pPr>
            <a:r>
              <a:rPr lang="en-US" dirty="0"/>
              <a:t>With diaphoresis his blood pressure 85/60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Diagnosis ? Inferior STEMi</a:t>
            </a:r>
            <a:r>
              <a:rPr lang="ar-SA" dirty="0"/>
              <a:t> الاغلب جاوب 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بالسؤال كمان كان فيه </a:t>
            </a:r>
            <a:r>
              <a:rPr lang="en-US" dirty="0" err="1"/>
              <a:t>hyperacute</a:t>
            </a:r>
            <a:r>
              <a:rPr lang="en-US" dirty="0"/>
              <a:t> t wave in v1 and v2 and 3 </a:t>
            </a:r>
            <a:r>
              <a:rPr lang="ar-SA" dirty="0"/>
              <a:t>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Mx  (( o2 , aspirin , </a:t>
            </a:r>
            <a:r>
              <a:rPr lang="en-US" dirty="0" err="1"/>
              <a:t>fliud</a:t>
            </a:r>
            <a:r>
              <a:rPr lang="en-US" dirty="0"/>
              <a:t> and analgesia)). </a:t>
            </a:r>
          </a:p>
          <a:p>
            <a:pPr marL="0" indent="0">
              <a:buNone/>
            </a:pPr>
            <a:r>
              <a:rPr lang="ar-SA" dirty="0"/>
              <a:t>المهم ما تحطو </a:t>
            </a:r>
            <a:r>
              <a:rPr lang="en-US" dirty="0" err="1"/>
              <a:t>nitroglycride</a:t>
            </a:r>
            <a:r>
              <a:rPr lang="en-US" dirty="0"/>
              <a:t> or morphine </a:t>
            </a:r>
          </a:p>
          <a:p>
            <a:pPr marL="514350" indent="-514350">
              <a:buAutoNum type="arabicPeriod"/>
            </a:pPr>
            <a:r>
              <a:rPr lang="en-US" dirty="0"/>
              <a:t>What should we do to be sure </a:t>
            </a:r>
          </a:p>
          <a:p>
            <a:pPr marL="0" indent="0">
              <a:buNone/>
            </a:pPr>
            <a:r>
              <a:rPr lang="en-US" dirty="0"/>
              <a:t>Cardiac enzyme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549D1-1DF5-995E-1C21-5F907E00A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18" y="4613275"/>
            <a:ext cx="4064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1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5E56D-CE4A-5056-7E92-5EA93F5A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0C21-0C84-FCE6-11D2-2A4722FA7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Case </a:t>
            </a:r>
            <a:r>
              <a:rPr lang="en-US" dirty="0" err="1"/>
              <a:t>scernia</a:t>
            </a:r>
            <a:r>
              <a:rPr lang="en-US" dirty="0"/>
              <a:t> of patient complaining of dizziness when he moves or stand up his blood pressure while sitting 120/80 and while standing 100/60</a:t>
            </a:r>
          </a:p>
          <a:p>
            <a:endParaRPr lang="en-US" dirty="0"/>
          </a:p>
          <a:p>
            <a:r>
              <a:rPr lang="en-US" dirty="0"/>
              <a:t>Diagnoses?Postural hypotension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Indication for  HTN measurement while standing</a:t>
            </a:r>
          </a:p>
          <a:p>
            <a:endParaRPr lang="en-US" dirty="0"/>
          </a:p>
          <a:p>
            <a:endParaRPr lang="en-US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28882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617E-3B62-8939-56F3-2DD2A1BE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365B3-3C44-5F36-1266-E02D891C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UICTFontTextStyleBody"/>
              </a:rPr>
              <a:t>Dm drug safe for HF &amp; intermediate weight loss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UICTFontTextStyleBody"/>
              </a:rPr>
              <a:t>SGLTi</a:t>
            </a:r>
            <a:endParaRPr lang="en-US" dirty="0">
              <a:latin typeface="UICTFontTextStyleBody"/>
            </a:endParaRPr>
          </a:p>
          <a:p>
            <a:r>
              <a:rPr lang="en-US" b="0" i="0" dirty="0">
                <a:effectLst/>
                <a:latin typeface="UICTFontTextStyleBody"/>
              </a:rPr>
              <a:t> and 2 side effects</a:t>
            </a:r>
            <a:endParaRPr lang="en-US" dirty="0">
              <a:effectLst/>
              <a:latin typeface=".AppleSystemUIFont"/>
            </a:endParaRPr>
          </a:p>
          <a:p>
            <a:pPr>
              <a:buFontTx/>
              <a:buChar char="-"/>
            </a:pPr>
            <a:r>
              <a:rPr lang="en-US" b="0" i="0" dirty="0">
                <a:effectLst/>
                <a:latin typeface="UICTFontTextStyleBody"/>
              </a:rPr>
              <a:t>- necrotizing fasciitis and  DKA</a:t>
            </a:r>
          </a:p>
          <a:p>
            <a:pPr>
              <a:buFontTx/>
              <a:buChar char="-"/>
            </a:pPr>
            <a:endParaRPr lang="en-US" dirty="0">
              <a:latin typeface="UICTFontTextStyleBody"/>
            </a:endParaRPr>
          </a:p>
          <a:p>
            <a:pPr>
              <a:buFontTx/>
              <a:buChar char="-"/>
            </a:pPr>
            <a:endParaRPr lang="en-US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272821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64D6-3099-D0F8-E88F-6051612E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DF95-5775-1C32-B5A8-54FA4BBE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UICTFontTextStyleBody"/>
              </a:rPr>
              <a:t>45 years age ,DM ,risk for CVD 10% how to manage this patient ?</a:t>
            </a:r>
            <a:endParaRPr lang="en-US" dirty="0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en-US" b="0" i="0" dirty="0">
                <a:effectLst/>
                <a:latin typeface="UICTFontTextStyleBody"/>
              </a:rPr>
              <a:t>Life style modification,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UICTFontTextStyleBody"/>
              </a:rPr>
              <a:t>moderate intensity statins </a:t>
            </a:r>
          </a:p>
          <a:p>
            <a:pPr marL="0" indent="0">
              <a:buNone/>
            </a:pPr>
            <a:r>
              <a:rPr lang="en-US" b="0" i="0" dirty="0">
                <a:effectLst/>
                <a:latin typeface="UICTFontTextStyleBody"/>
              </a:rPr>
              <a:t>,DM control (</a:t>
            </a:r>
            <a:r>
              <a:rPr lang="ar-JO" b="0" i="0" dirty="0">
                <a:effectLst/>
                <a:latin typeface="UICTFontTextStyleBody"/>
              </a:rPr>
              <a:t>مش متاكد)</a:t>
            </a:r>
            <a:endParaRPr lang="ar-JO" dirty="0">
              <a:effectLst/>
              <a:latin typeface=".AppleSystemUIFont"/>
            </a:endParaRPr>
          </a:p>
          <a:p>
            <a:endParaRPr lang="en-US" b="0" i="0" dirty="0">
              <a:effectLst/>
              <a:latin typeface="UICTFontTextStyleBody"/>
            </a:endParaRPr>
          </a:p>
          <a:p>
            <a:r>
              <a:rPr lang="en-US" b="0" i="0" dirty="0">
                <a:effectLst/>
                <a:latin typeface="UICTFontTextStyleBody"/>
              </a:rPr>
              <a:t>2 status for referral in case of </a:t>
            </a:r>
            <a:r>
              <a:rPr lang="en-US" b="0" i="0" dirty="0" err="1">
                <a:effectLst/>
                <a:latin typeface="UICTFontTextStyleBody"/>
              </a:rPr>
              <a:t>dyslipidemia</a:t>
            </a:r>
            <a:r>
              <a:rPr lang="en-US" b="0" i="0" dirty="0">
                <a:effectLst/>
                <a:latin typeface="UICTFontTextStyleBody"/>
              </a:rPr>
              <a:t>?</a:t>
            </a:r>
          </a:p>
          <a:p>
            <a:r>
              <a:rPr lang="en-US" b="0" i="0" dirty="0">
                <a:effectLst/>
                <a:latin typeface="UICTFontTextStyleBody"/>
              </a:rPr>
              <a:t> Intolerance to statins</a:t>
            </a:r>
          </a:p>
          <a:p>
            <a:r>
              <a:rPr lang="en-US" dirty="0">
                <a:effectLst/>
                <a:latin typeface="UICTFontTextStyleBody"/>
              </a:rPr>
              <a:t>Familia </a:t>
            </a:r>
            <a:r>
              <a:rPr lang="en-US" dirty="0" err="1">
                <a:effectLst/>
                <a:latin typeface="UICTFontTextStyleBody"/>
              </a:rPr>
              <a:t>hypercholestremia</a:t>
            </a:r>
            <a:endParaRPr lang="en-US" dirty="0">
              <a:effectLst/>
              <a:latin typeface=".AppleSystemUIFont"/>
            </a:endParaRPr>
          </a:p>
        </p:txBody>
      </p:sp>
    </p:spTree>
    <p:extLst>
      <p:ext uri="{BB962C8B-B14F-4D97-AF65-F5344CB8AC3E}">
        <p14:creationId xmlns:p14="http://schemas.microsoft.com/office/powerpoint/2010/main" val="17992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E814-6E54-EEF7-2FAA-F12C9542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6710-079D-844C-F9FC-4EA96647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Case scenario of </a:t>
            </a:r>
            <a:r>
              <a:rPr lang="en-US" dirty="0" err="1"/>
              <a:t>ptient</a:t>
            </a:r>
            <a:r>
              <a:rPr lang="en-US" dirty="0"/>
              <a:t> troubling to initiate her routine activity </a:t>
            </a:r>
            <a:r>
              <a:rPr lang="en-US" dirty="0" err="1"/>
              <a:t>assuing</a:t>
            </a:r>
            <a:r>
              <a:rPr lang="en-US" dirty="0"/>
              <a:t> that fatigue </a:t>
            </a:r>
            <a:r>
              <a:rPr lang="en-US" dirty="0" err="1"/>
              <a:t>severly</a:t>
            </a:r>
            <a:r>
              <a:rPr lang="en-US" dirty="0"/>
              <a:t> affecting her life with myalgia and </a:t>
            </a:r>
            <a:r>
              <a:rPr lang="en-US" dirty="0" err="1"/>
              <a:t>unrefreshing</a:t>
            </a:r>
            <a:r>
              <a:rPr lang="en-US" dirty="0"/>
              <a:t> sleep</a:t>
            </a:r>
          </a:p>
          <a:p>
            <a:endParaRPr lang="en-US" dirty="0"/>
          </a:p>
          <a:p>
            <a:r>
              <a:rPr lang="en-US" dirty="0" err="1"/>
              <a:t>Dignosis</a:t>
            </a:r>
            <a:r>
              <a:rPr lang="en-US" dirty="0"/>
              <a:t>( idiopathic or CFS ) </a:t>
            </a:r>
            <a:r>
              <a:rPr lang="ar-SA" dirty="0"/>
              <a:t>الدكتورحسبتهم التنتين صحبس الجواب </a:t>
            </a:r>
            <a:r>
              <a:rPr lang="en-US" dirty="0"/>
              <a:t>idiopathic</a:t>
            </a:r>
          </a:p>
          <a:p>
            <a:endParaRPr lang="en-US" dirty="0"/>
          </a:p>
          <a:p>
            <a:r>
              <a:rPr lang="en-US" dirty="0"/>
              <a:t>Initial instigation</a:t>
            </a:r>
          </a:p>
          <a:p>
            <a:pPr marL="0" indent="0">
              <a:buNone/>
            </a:pPr>
            <a:r>
              <a:rPr lang="en-US" dirty="0"/>
              <a:t>CK</a:t>
            </a:r>
          </a:p>
          <a:p>
            <a:pPr marL="0" indent="0">
              <a:buNone/>
            </a:pPr>
            <a:r>
              <a:rPr lang="en-US" dirty="0"/>
              <a:t>TSH</a:t>
            </a:r>
          </a:p>
          <a:p>
            <a:pPr marL="0" indent="0">
              <a:buNone/>
            </a:pPr>
            <a:r>
              <a:rPr lang="en-US" dirty="0" err="1"/>
              <a:t>Cbc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171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30D3-FC6D-25AC-6510-4A65640E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8A4E-B110-7835-AF42-DCE92AC6D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</a:t>
            </a:r>
            <a:r>
              <a:rPr lang="en-US" dirty="0" err="1"/>
              <a:t>complaing</a:t>
            </a:r>
            <a:r>
              <a:rPr lang="en-US" dirty="0"/>
              <a:t> of bilateral headache describe it as compressing or band like for more than 15 days not </a:t>
            </a:r>
            <a:r>
              <a:rPr lang="en-US" dirty="0" err="1"/>
              <a:t>exerbating</a:t>
            </a:r>
            <a:r>
              <a:rPr lang="en-US" dirty="0"/>
              <a:t> by movement </a:t>
            </a:r>
          </a:p>
          <a:p>
            <a:endParaRPr lang="en-US" dirty="0"/>
          </a:p>
          <a:p>
            <a:r>
              <a:rPr lang="en-US" dirty="0"/>
              <a:t>Diagnosis? Chronic tension headache </a:t>
            </a:r>
          </a:p>
          <a:p>
            <a:r>
              <a:rPr lang="en-US" dirty="0"/>
              <a:t>Mx ? TCA , occipital nerve block</a:t>
            </a:r>
          </a:p>
        </p:txBody>
      </p:sp>
    </p:spTree>
    <p:extLst>
      <p:ext uri="{BB962C8B-B14F-4D97-AF65-F5344CB8AC3E}">
        <p14:creationId xmlns:p14="http://schemas.microsoft.com/office/powerpoint/2010/main" val="107210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2AF0-D2CD-5A15-6062-BFF3940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0331-6CC1-69EA-D27E-23B02174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is the name of this test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type of vertigo tested with is examination</a:t>
            </a:r>
          </a:p>
          <a:p>
            <a:pPr marL="0" indent="0">
              <a:buNone/>
            </a:pPr>
            <a:r>
              <a:rPr lang="ar-SA" dirty="0"/>
              <a:t>هون لازم تكتب </a:t>
            </a:r>
            <a:r>
              <a:rPr lang="en-US" dirty="0" err="1"/>
              <a:t>continous</a:t>
            </a:r>
            <a:r>
              <a:rPr lang="en-US" dirty="0"/>
              <a:t>  </a:t>
            </a:r>
            <a:r>
              <a:rPr lang="en-US" dirty="0" err="1"/>
              <a:t>spontanous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peripheral dizziness result in this test</a:t>
            </a:r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dirty="0"/>
              <a:t> head impulse</a:t>
            </a:r>
          </a:p>
          <a:p>
            <a:pPr marL="0" indent="0">
              <a:buNone/>
            </a:pPr>
            <a:r>
              <a:rPr lang="en-US" dirty="0"/>
              <a:t>Unidirectional nystagmus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ve</a:t>
            </a:r>
            <a:r>
              <a:rPr lang="en-US" dirty="0"/>
              <a:t> skew</a:t>
            </a:r>
            <a:endParaRPr lang="en-J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54EAC-D71A-A10E-DFD5-A944D7F87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26" y="1867958"/>
            <a:ext cx="4313574" cy="24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Family medicine  Wateen group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 abdalaal</dc:creator>
  <cp:lastModifiedBy>lama abdalaal</cp:lastModifiedBy>
  <cp:revision>3</cp:revision>
  <dcterms:created xsi:type="dcterms:W3CDTF">2024-08-01T16:02:28Z</dcterms:created>
  <dcterms:modified xsi:type="dcterms:W3CDTF">2024-08-02T14:56:21Z</dcterms:modified>
</cp:coreProperties>
</file>