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  <p:sldMasterId id="2147483651" r:id="rId4"/>
    <p:sldMasterId id="2147483652" r:id="rId5"/>
    <p:sldMasterId id="2147483653" r:id="rId6"/>
  </p:sldMasterIdLst>
  <p:notesMasterIdLst>
    <p:notesMasterId r:id="rId22"/>
  </p:notesMasterIdLst>
  <p:sldIdLst>
    <p:sldId id="257" r:id="rId7"/>
    <p:sldId id="269" r:id="rId8"/>
    <p:sldId id="271" r:id="rId9"/>
    <p:sldId id="263" r:id="rId10"/>
    <p:sldId id="260" r:id="rId11"/>
    <p:sldId id="264" r:id="rId12"/>
    <p:sldId id="261" r:id="rId13"/>
    <p:sldId id="262" r:id="rId14"/>
    <p:sldId id="272" r:id="rId15"/>
    <p:sldId id="273" r:id="rId16"/>
    <p:sldId id="275" r:id="rId17"/>
    <p:sldId id="276" r:id="rId18"/>
    <p:sldId id="277" r:id="rId19"/>
    <p:sldId id="278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810" y="-66"/>
      </p:cViewPr>
      <p:guideLst>
        <p:guide orient="horz" pos="2160"/>
        <p:guide pos="3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26CEA2C-625C-4EED-8AAF-6B70453646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CAA901C-1857-4324-A8CD-BE7DEBF610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907EEC71-7556-49CF-BABE-AAA6275D10A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034F79E2-DA9A-4824-8C4A-6169D99C3C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F50E13CD-A4BA-4FCA-8326-3CF24D86F0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3E3F9B01-2C7E-42E5-8257-73E3B84824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0C72F0-B949-4700-AF4F-698BC6D90E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169C34FA-CB55-44DA-BC46-F6A6C4398A8B}"/>
              </a:ext>
            </a:extLst>
          </p:cNvPr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123" name="AutoShape 3">
              <a:extLst>
                <a:ext uri="{FF2B5EF4-FFF2-40B4-BE49-F238E27FC236}">
                  <a16:creationId xmlns:a16="http://schemas.microsoft.com/office/drawing/2014/main" id="{F3D774C2-6E5E-4BCF-BBF1-C696FB6269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Rectangle 4">
              <a:extLst>
                <a:ext uri="{FF2B5EF4-FFF2-40B4-BE49-F238E27FC236}">
                  <a16:creationId xmlns:a16="http://schemas.microsoft.com/office/drawing/2014/main" id="{DEA70CBE-2354-47DF-A2AB-597687CDA62E}"/>
                </a:ext>
              </a:extLst>
            </p:cNvPr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125" name="AutoShape 5">
              <a:extLst>
                <a:ext uri="{FF2B5EF4-FFF2-40B4-BE49-F238E27FC236}">
                  <a16:creationId xmlns:a16="http://schemas.microsoft.com/office/drawing/2014/main" id="{656B47BF-063F-4013-9DA4-64EA0124862B}"/>
                </a:ext>
              </a:extLst>
            </p:cNvPr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4417 w 1000"/>
                <a:gd name="T3" fmla="*/ 0 h 1000"/>
                <a:gd name="T4" fmla="*/ 4917 w 1000"/>
                <a:gd name="T5" fmla="*/ 500 h 1000"/>
                <a:gd name="T6" fmla="*/ 4417 w 1000"/>
                <a:gd name="T7" fmla="*/ 999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999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126" name="Line 6">
              <a:extLst>
                <a:ext uri="{FF2B5EF4-FFF2-40B4-BE49-F238E27FC236}">
                  <a16:creationId xmlns:a16="http://schemas.microsoft.com/office/drawing/2014/main" id="{130E9BB7-8A18-4A43-B227-062CCA9E5AA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7" name="Rectangle 7">
            <a:extLst>
              <a:ext uri="{FF2B5EF4-FFF2-40B4-BE49-F238E27FC236}">
                <a16:creationId xmlns:a16="http://schemas.microsoft.com/office/drawing/2014/main" id="{A984B3BC-C975-470A-99EA-E67C10AE76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A5A0C3EF-3ABC-4DA4-9137-23C434D90A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9E8DA421-DE38-41F1-A447-571DF863D1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BD404660-8307-4447-B338-035F6F6B58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4842E8C1-9F31-42EB-8100-020EA0A8A1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B995687E-6BC3-4DE0-A349-98A99DF195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8B56-F82D-4E3B-97C5-1AD07672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7E290-3358-42E2-A6E7-756713464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269A0-51C6-48B4-802E-10128CC5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F87E5-C8B1-4C8D-B804-1FC663CF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86652-6D77-41C3-9F6A-39C508AE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6A4FB-5C3B-4ADC-BAF9-5F9BBB8C0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61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CFA727-FA3C-4E86-84E3-8B9B06315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EB6C4-D05B-4F1B-80B4-602D6FDBD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BDFF4-CE90-4021-A902-AE89E0A2D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137A-CFF4-4748-A9DF-0EE7E1D0A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B5DAA-1CDC-4BD1-A910-237899AC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6E40D-9DF5-40ED-B486-9023EC75E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97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2637-99D2-46A3-A8FE-E90D93964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544B4-FD55-4B3B-A545-0378426FEDF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3DCC8-5CE0-4A81-8552-84A4C5D303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CC75B2-7B4B-47FA-84FE-5EDAB7CAFC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D53AF-D15B-490F-B053-2FD484F5A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C0FA5-C7A7-4900-A2E9-B4B12806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957C326-C599-449F-985E-8023EFF402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707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D3B5-51C2-49D2-AA0B-C8847D57D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EE8C6-3029-4A89-A228-2F790C89A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2EC9F-9CAC-47AB-BF3A-508BEBF5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44B9A-B623-48B0-A3A1-FC38076C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E21D2-9241-4F0F-9CE0-F3E1A3C9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2DD31-6514-4232-83F6-79CBC820D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477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250D4-583A-4111-BA6E-01EE76E3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AF94A-C4D1-42CD-AC56-58E663D13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1A5FE-C435-4528-8D97-A970F259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0735-451F-415C-AC72-9328AF973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73033-2315-4B26-9A2E-93038898F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325DD-D869-4FC0-8961-015C4E16F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524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A4BC3-E625-4365-9E0A-73F6FBAA1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A351F-13C4-437C-A301-9407B7DEC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48C9F-7331-42DA-8711-8B7CB0E5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17D98-500B-4FB5-9050-E3228504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800F9-8130-4667-B792-3D04F52F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5E1B6-624D-4E6E-9041-113C78C10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545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78392-8596-47F0-83F5-811BB8AB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93D45-3CEA-4D3C-8D18-381A2F3E5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768158-5399-478D-BA0E-5DA6EB40A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48CBB-6214-411F-A7E9-8058F3200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721FF-11CC-459D-A41E-1F05E1C7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7547F-7296-4336-85BC-E8AEADF47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1ECA9-C305-488D-A029-341706A382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228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0111-2677-4BD8-A834-DFA1B2B70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D2C2D-5DDC-4747-BF1D-9989AC309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87550-BC40-4462-8B0D-5DFF59FB3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BC464B-C539-47B1-BDE9-8D5CF9E87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6DE24-DEB0-4238-B395-8C806E458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DCE14-0B88-4A8F-9EC5-EA6F88C7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A4ACF9-3DC6-435D-B2DA-B43A6F7B7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071460-9A67-49F8-88EF-EE737F869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C1F8B-B430-4167-A263-11D55BEC55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9263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6745-3728-47ED-9CB4-0A59D1795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BF022-2E00-49A7-9CA2-6D1470BD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BC953F-BD66-4E25-8F97-1F86E20D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D34BA-627C-42EB-941C-DC6966338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CE815-8311-452C-9692-0D393A27C6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101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27655-4113-4FCC-A934-914EC2F2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793A0-CA52-4606-AFE4-59CFE812D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4DA3D6-932D-4453-A2ED-EEE1A3A7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0D020-72E2-40C4-ABD7-93FD474AE7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4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35AF-BB41-4DB9-B63C-4642BB233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F46E4-E39E-458C-82D0-7BEF98BC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23A76-CDB3-423D-B38F-ABAFD25F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A3673-91DD-465F-9ECD-CE9E913E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EEA8C-0782-438F-AD36-F19E7C356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37D61-3D4C-402A-B409-C6C51D942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156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3077-19E6-4DEF-9537-D9150717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BD760-CEFF-42E2-B27C-6ED917893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E97B5C-7BDC-4EBA-9CB2-885D41303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098B-E48E-4EC4-AE73-D2C33D156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B081F-E104-496A-AA3A-FB982047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1BF858-5777-4ED6-ACD6-EBC4CDC5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0B985-2C39-4892-99BE-C8AF0F4067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197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71DE-85C0-48FE-819C-28DC746CA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575E72-578C-485C-8435-50FB719157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F9779F-B7CB-4199-A2C3-3ED938DD3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535E9-C355-46FA-81EB-65CEFC01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6F47E-06EF-428F-8032-B12727163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12363-4461-4F81-B0E2-11A8A4B39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D22B0-424D-47DB-84EA-C67D925469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889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91EAF-E54A-4405-9993-3E5D36A7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B80DD2-EF7C-4F64-874F-7D1D104E3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59611-AC89-44BA-87E2-0E2D5989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FB1D1-0968-45FB-A101-6A5626D9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1B5BC-5040-4630-A624-941FE452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34F8F-B5CA-4695-881E-77D95BB678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8116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8149C5-C544-430D-9CCE-2292DEC4F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6C210-01D0-4B0C-92F8-60CD1954F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EB78D-9E65-4D95-8412-4BB1E20B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58B7-6D9A-4041-8EB8-2BB08B88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A1E36-8A0F-4DD0-A76A-6ED69C15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3BA52-FF4E-43B8-A617-8F9E367A15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669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F945B-5017-444F-9BD7-242B88745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1A5B8-5E99-4B44-8C1F-55C7294B4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51CE8-1EDE-4320-AB35-F6BC43B1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532DC-D146-4DF5-BC0F-64CDA9088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19E31-6E92-4A5A-8CAF-5B06C3A5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C74C6-4D99-4D64-ADD1-0237F1CBE5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853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A37D-032E-4FBD-9E5B-02EDBC61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E8BD-5EB6-4B5D-BBA5-F709F3E0A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95543-FA60-43F2-ACF4-96408D3A1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A5EE1-E427-4553-AA43-BDFAADA5B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C905B-082A-4993-82DC-A1FDDEF65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4AF01-047F-4693-8BAE-AFDF827493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7438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E89CE-FCDF-4ECB-B062-6432C714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BAE21-CDE2-46C5-A4DF-E20F9075E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CD95E-A2EF-423E-B31E-CE3B87083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87621-8F44-407C-A22A-8CBE347A2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9C05-4DD2-4E9D-A40D-193159FC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5196F-FE92-49BE-92AB-B4A577B525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289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8048-C34E-4C76-B6DF-17FB32330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2D34A-160A-4939-AE5D-74164AA58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5A03C-F4DE-4FC5-B36C-E495A72F9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86ED6-9E50-4D54-B541-F702EE5A1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FAC18-14DF-446C-9976-7B9AAE53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2E984-63D7-4BE8-8570-A863C3D2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1892D-8A86-4A0E-ADFA-EF7F306AAC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787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CB08-FB2B-4E32-869D-86A0C588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05953-3B1A-4148-9D74-44570B4F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DF292-F4EE-4C69-9C4F-06537D881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CD5651-0568-4900-8B50-2B5C5AE2DF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3D9CC-C122-428A-AFC6-C3CDDFE53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E9BCED-5CEF-47B0-8CFF-744A160B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C413D0-B163-426B-AFC4-9411F1FA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C05590-C933-4692-A44C-CA2BC94D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21324-7347-4B08-9DBA-16981B798F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4443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825E8-1197-4B68-90BE-D62F0CD25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93124B-5F2A-44DF-BFBB-8F072109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9406A-3769-43CA-8FCE-F00567C66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751FE-F96A-4F4E-8846-2A9B69B1D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6313D-CAFA-4B43-8CE9-027176172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37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F45B9-AFCB-434A-B3FC-D0105DD99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45844-A98C-433F-9611-4DCDBE712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42637-1987-42D3-903B-76A3D3D72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A8705-E31D-4553-BA3D-CBB520A01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5C1F0-781C-4068-B0E3-D19835F5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24EC3-EDFA-4028-92C5-7DD5159D8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9961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FD6B8-A8E2-4FED-A72A-0D42571B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8DECCD-C1DE-463F-A580-96E5C269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A98EE4-5223-4780-95D2-73059C91C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A62BE-1862-435A-9C7F-DE3498EC7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4780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CD0-1EB4-4F3C-9BD8-0715DBA77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5C6A7-EF8C-45AA-8074-7D26BDEFA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693FB-1A5B-4467-9CB4-076FAF604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FAEF2-4FCE-46BD-8F73-9C2C201DA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A7973-3A0C-4BF2-9E78-2B7228EDF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531C-27B2-4CDC-88AC-7AC864B4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E15C1-5D60-4305-AB89-B34FED5999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1797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1841D-4D0B-45F6-BA79-1094AFF0A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331AB-8D03-470D-9718-B35711F0F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F85C2-4773-4793-9BA4-9AB235AC9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261D3-E14A-4382-9C5E-9AA579CA6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CC90A-74C1-4C2B-AD05-E72993558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D3391-E9A6-4FF0-9BAA-51FA95035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56007-266C-41F5-9906-1198A7E6A8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1857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B060F-BD31-4C69-9DEE-FBB207032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213F1-7092-48AB-960D-84165BFB0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5DCF1-1DB1-45E2-BAF1-F6E2CE5BE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B1FC2-4929-41CB-921A-FA5D66D7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52A19-1D5A-494A-A967-984F96CA2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077FF-CAB3-4576-A71B-88ABDB6540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7678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B5C85E-A0A2-4CC8-AD54-11C3DE1403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BD97F9-6F73-4A0A-8ECE-4E8B4B928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3672D-325E-4FE3-ADA0-76878A3BB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101D0-EB61-41BF-B951-EDD3ABC7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977C7-A118-49A9-A4B7-EC746594F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7FE2B-93A0-4A84-9426-81ACC6ECC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628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33455-08D7-4595-9359-772C80D21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5A4683-4BAC-473C-9C71-2E1FCD6B8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4F361-07CE-488E-8ABC-537426B06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A2C2B-0892-4A5E-A211-AEF19506C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F43B4-B08E-4B86-B9AC-280A7B76E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DA590-2887-4EFA-B525-DD3C00A936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6928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7A65-2A96-46B2-8D63-6C99B378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B4904-3F4B-4E4E-9578-5BBD56D79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D08AB-74D5-4509-BE5C-308AF94F0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5D64A-37CD-4FA6-8D35-29C846BFF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07384-0E8C-4860-8AB3-942BE056E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EDF2F-8618-48B5-BF04-F7830A2C9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4577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248A2-D4F4-49BA-991F-874C88B5C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B82BE-0078-4608-8154-4D13A96E7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5AD40-D84C-4DA9-9481-8D84589CC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9FE8D-5F8C-4DFD-92E6-5B752901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A8AD8-AC6D-444C-8496-C1D0954F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EAA34-8AFE-4B30-94AB-7D0FBBF26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549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A57E6-8BD1-4D7A-A35D-F5B0F733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604D3-C3C4-4388-A62B-5EB4B518AC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FAE788-F8A7-48D1-96DA-C7C745845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CDC56-B225-4B42-80A8-402A54353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43B9D-23BD-4BF5-B371-AAE12FEA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1A2F1-1495-4F09-8DC5-B5BECCA5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7758F-3D04-41C7-984A-15781F73B6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2133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BD-F17C-4F42-B6BD-80AD389D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5B457-F6CC-4B0E-AF74-BED46E760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D5518-66D3-49D9-9395-A152CF90B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CBCF73-1CAB-4915-BC98-CCD8E7ED6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9FBC17-83A0-4AF2-851C-2A4AB5306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B735C9-147A-4594-AB3A-F3B7E5D2B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31443A-A702-4421-A754-8DB641EC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073F25-6DB1-4EE4-9EB3-1995A494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5B77E-DF4F-48CA-8B9C-6E980572BB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76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8252-D5BF-4910-A6E1-AEC3EDC9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441AD-6FE2-47DD-A5E9-49CF46AEB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2EF06-098D-4CC9-A202-9C89BB446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C0E9E-A3DF-46B5-8259-806E7E45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46CE6-5C10-4A24-90F5-282E21236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34E37-0A79-492D-A4D4-E9131C5D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85B8C-DD9A-451F-9CC3-2B8A6527A1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1923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8A660-DC3F-4992-97BC-3A462EF9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B5ACD0-54F3-419A-938C-60005298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363B4-24E9-42CE-863C-1C0D5E5E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42603E-78E2-4B8B-8E82-5E58C97F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1C81D-C3AA-4580-B815-B8CFC3C1B0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8566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B0493B-6B91-40D4-B77C-6E8381B0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D7C60-9A30-4892-99C3-72448E53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F45BC-43F5-4DA2-A73D-BA64A47D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3AF72-DAC7-451D-B608-35D077E15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13034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EBA00-A62E-46D6-9518-7B5F2916C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F2B2F-6DBA-49A9-A4BE-597E33A37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B388-79B0-4984-AAEE-5E61E95940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50B38-B4E0-4912-9436-F9E934F6A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28F5E-C52C-4B5A-971A-28E6BBE0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01A6E-6028-43AC-8D2A-B3EF25CDE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319B0-7B5E-4E46-ADF0-6EE635A97A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8369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3506-E5DE-4131-A8A9-973DE539D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003143-2681-48F8-837F-C1FCB20B4A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723D8-EA4B-4201-828C-D1346841A9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D5FF2-F41D-48A2-A035-55E66F44F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02E99-97E4-4BCA-8811-54C2F77D4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0DFC0-6629-48C4-B261-72381B045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2501B-024B-4E98-A408-92ED70D3C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2017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C8B1-47C5-4DA4-BE4C-EFE5D33C8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ED8F9-F59D-4700-8DB3-D8BAC6B4C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E9B32-BB52-4B56-B575-3494818A8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BE3D-1BD4-4214-84E0-66F751D0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425B1-04B6-4B77-9687-795DA64A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90825-873C-4B1E-8166-C0F29ADB62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5112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3D42D6-3218-4761-92B9-D83533D6E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77417-FC7D-4C85-9E9E-D1897C815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7731-3CEF-45EE-BEE7-FC97490C5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0A965-974D-48D8-9102-22ACF68A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1D461-89E1-473A-8934-3F54FD20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B152F-0002-41AE-91E3-CDD62228B1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094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F60BA-7299-4BE5-94CD-8310BA31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CBEAE-B151-4DC7-A47F-591D6F19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B2B7FB-E186-4B2A-A8A0-7D0F08752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93968-79D7-41F9-AD8D-636F933EE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89F4B-DD0D-4896-9E3E-CF5BA89330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37D9B1-F37E-4490-BEE7-77B374CB0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0ACCE8-E3A2-4AD7-8F86-5B9E030F0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998A17-FD3E-429F-B4DE-DDE6EAB6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A4BDA-AEA8-4539-A88F-26A9DAF098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98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9A2F6-7403-44C7-9B65-D87BD69B2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A2D68-6940-47E7-BCB8-B5457823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A49D46-C82C-4A78-8C07-0D14D5BE9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94608-FE69-407A-8E55-2FB09924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53E2A-E4EE-4EBD-AC1F-64F5CE4DC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8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74B20-1FB9-42CA-ADFA-2E03FED0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75904-25EC-4979-9E5D-9142FCF10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EBCDB-C7D5-4C59-9B8B-BD55323C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9D126-A278-466C-AE62-1E40CF8E2E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33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7A488-BADB-4C00-8ADD-CE6B15A6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7C131-2BBD-4CB7-AE4E-9E62BD011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844B4-BEAA-4E6F-B29D-548A7A451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0D8DC-CFD2-413F-9263-15A466CC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024EA-84F8-476D-8CF6-664B911C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FB538-7F9E-475E-AFE7-05D267372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30790-B206-4216-9C87-261AA76595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27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FCC17-01F1-4D2A-912E-C7A784FB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B9F52-EE6F-4087-A645-1F3DD7493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36FBB-512D-4F98-BA2D-5C5E08A98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7C9AE-8646-43A1-8225-C1BCEE9A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D603F-3061-4EBB-8D45-C17F1225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424E0-A6B3-4792-AFB9-68529E68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A0E28-B047-4A40-8464-DD46CB3AC5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75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924105BE-BAB8-4757-A9D0-2873F454CE70}"/>
              </a:ext>
            </a:extLst>
          </p:cNvPr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099" name="AutoShape 3">
              <a:extLst>
                <a:ext uri="{FF2B5EF4-FFF2-40B4-BE49-F238E27FC236}">
                  <a16:creationId xmlns:a16="http://schemas.microsoft.com/office/drawing/2014/main" id="{96F5C5D3-C0B8-4F53-98BE-BF9791F43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4000">
                <a:latin typeface="Times New Roman" panose="02020603050405020304" pitchFamily="18" charset="0"/>
              </a:endParaRPr>
            </a:p>
          </p:txBody>
        </p:sp>
        <p:sp>
          <p:nvSpPr>
            <p:cNvPr id="4100" name="AutoShape 4">
              <a:extLst>
                <a:ext uri="{FF2B5EF4-FFF2-40B4-BE49-F238E27FC236}">
                  <a16:creationId xmlns:a16="http://schemas.microsoft.com/office/drawing/2014/main" id="{62B35449-CC58-481D-8B72-2B04DF81634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6500 w 1000"/>
                <a:gd name="T3" fmla="*/ 0 h 1000"/>
                <a:gd name="T4" fmla="*/ 7000 w 1000"/>
                <a:gd name="T5" fmla="*/ 500 h 1000"/>
                <a:gd name="T6" fmla="*/ 6500 w 1000"/>
                <a:gd name="T7" fmla="*/ 999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999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4000">
                <a:latin typeface="Times New Roman" panose="02020603050405020304" pitchFamily="18" charset="0"/>
              </a:endParaRPr>
            </a:p>
          </p:txBody>
        </p:sp>
        <p:sp>
          <p:nvSpPr>
            <p:cNvPr id="4101" name="Line 5">
              <a:extLst>
                <a:ext uri="{FF2B5EF4-FFF2-40B4-BE49-F238E27FC236}">
                  <a16:creationId xmlns:a16="http://schemas.microsoft.com/office/drawing/2014/main" id="{53A6C4F5-4805-4D2E-A6A8-59F462E57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2" name="Rectangle 6">
            <a:extLst>
              <a:ext uri="{FF2B5EF4-FFF2-40B4-BE49-F238E27FC236}">
                <a16:creationId xmlns:a16="http://schemas.microsoft.com/office/drawing/2014/main" id="{8D17CA50-C818-4B93-9B62-000CE8DF2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DEB74AA-8198-453D-9271-E317768F0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5D5E20F7-C597-4ADA-9081-11813C2D10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8181DD8E-EA46-4B56-8734-A2B1A4AD11B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09B1619B-6BF8-4E86-808C-CFBE8E5FCD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121EA17-28B3-499F-ACB0-270C381D2A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97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854C9E2-B1A9-4DB2-8508-1C54D31FE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83E81F9-E8F5-4A7F-BC98-447AEF0D6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161B00A-5A39-4C27-9BC5-BE5D881977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A9DA7F3-89F7-4437-9342-46A49E8619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DA37C90E-2743-4DA1-A066-FB853A6D7B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F4C8D448-C646-478A-B5B0-915306C319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63F1ED6-1E4F-409D-ADB1-A13DCEBF3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93E566B-CC95-4EBF-9C31-480775580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8D689EA-250B-4DD8-9ECF-8E8BCD8E7F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0FADBA03-2BDD-419D-B5D3-9616739058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385AECB-4CB4-4D29-8D7F-4A2040243D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66C7CFEF-785E-4D0F-ACED-58CCF37222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3F85659-0D3F-49DC-99B3-D918C6E31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B0B2434-FCAF-43FE-8584-64A2953C2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C46E4F6A-8F64-4E1C-9F25-0DD500D6B6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1FF7227C-691E-487D-9307-6B22785C0D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D04340C-08E6-461D-8391-17306EFD30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517AEDB9-FE76-417F-BB6D-1A3652F2D7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F0E00-29D9-41AC-A9F4-781EA8E8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EAF1-D649-40C3-B006-DF61F805736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40C00375-B8DD-4426-BD15-6360B64A8D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415337" cy="914400"/>
          </a:xfrm>
        </p:spPr>
        <p:txBody>
          <a:bodyPr/>
          <a:lstStyle/>
          <a:p>
            <a:r>
              <a:rPr lang="en-US" altLang="en-US" sz="3800" b="1"/>
              <a:t>Chapter 5</a:t>
            </a:r>
            <a:br>
              <a:rPr lang="en-US" altLang="en-US" sz="3800" b="1"/>
            </a:br>
            <a:r>
              <a:rPr lang="en-US" altLang="en-US" sz="3800" b="1"/>
              <a:t>Chemical Reactions and Quantities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CBA5B3F-4019-45F8-A6EE-F6E3C7730AC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8077200" cy="4419600"/>
          </a:xfrm>
        </p:spPr>
        <p:txBody>
          <a:bodyPr/>
          <a:lstStyle/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600" b="1"/>
              <a:t>5.9 </a:t>
            </a:r>
          </a:p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3600" b="1"/>
              <a:t>Energy in Chemical Reactions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4C4E822C-243A-4E1C-8515-BA677BFBB88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2874963"/>
            <a:ext cx="3581400" cy="305752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5731916-27B5-4524-B9C5-6BC36A404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04117-03D4-4A2E-A948-6E9D50101F4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2C82927-6E8F-4E40-8A64-A293E13BE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Reaction Rate and Catalysts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7F7BCD36-A8B3-46C1-9F49-09D096646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3200400" cy="4114800"/>
          </a:xfrm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  <a:buClr>
                <a:schemeClr val="bg2"/>
              </a:buClr>
              <a:buSzTx/>
              <a:buFontTx/>
              <a:buNone/>
            </a:pPr>
            <a:r>
              <a:rPr lang="en-US" altLang="en-US"/>
              <a:t>A </a:t>
            </a:r>
            <a:r>
              <a:rPr lang="en-US" altLang="en-US" b="1">
                <a:solidFill>
                  <a:schemeClr val="bg2"/>
                </a:solidFill>
              </a:rPr>
              <a:t>catalyst</a:t>
            </a:r>
            <a:r>
              <a:rPr lang="en-US" altLang="en-US"/>
              <a:t> 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increases the rate of a reaction.</a:t>
            </a:r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lowers the energy of activation. </a:t>
            </a:r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is not used up during the reaction.</a:t>
            </a:r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5FD621B1-735F-4A59-8C1B-E10BF671C3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2170113"/>
          <a:ext cx="5181600" cy="304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Bitmap Image" r:id="rId3" imgW="0" imgH="0" progId="Paint.Picture">
                  <p:embed/>
                </p:oleObj>
              </mc:Choice>
              <mc:Fallback>
                <p:oleObj name="Bitmap Image" r:id="rId3" imgW="0" imgH="0" progId="Paint.Picture">
                  <p:embed/>
                  <p:pic>
                    <p:nvPicPr>
                      <p:cNvPr id="36868" name="Object 4">
                        <a:extLst>
                          <a:ext uri="{FF2B5EF4-FFF2-40B4-BE49-F238E27FC236}">
                            <a16:creationId xmlns:a16="http://schemas.microsoft.com/office/drawing/2014/main" id="{5FD621B1-735F-4A59-8C1B-E10BF671C3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70113"/>
                        <a:ext cx="5181600" cy="304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31946-7BE2-4FA6-B86E-7761AC462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8C3B6-F0AF-47A5-8AD6-92714F3F25E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0B979501-FE96-4A86-A560-628F8D5D7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Learning Check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EF6F3CA-C419-40EB-949A-23747C08A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696200" cy="4114800"/>
          </a:xfrm>
        </p:spPr>
        <p:txBody>
          <a:bodyPr/>
          <a:lstStyle/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State the effect of each on the rate of reaction as: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1)  increases      2) decreases	3) no change 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endParaRPr lang="en-US" altLang="en-US"/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A. increasing the temperature.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B. removing some of the reactants.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C. adding a catalyst.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D. placing the reaction flask in ice.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E. increasing the concentration of one of the reactants.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F655B-3B21-4F52-B6A5-18EB9E850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393F-BD08-4FDC-A4C5-F47C08B794E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9E4EC8CF-ECDA-4D36-8C03-A97AFEFC35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Solution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9341547-5CF7-4802-9856-3732925E9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53400" cy="4114800"/>
          </a:xfrm>
        </p:spPr>
        <p:txBody>
          <a:bodyPr/>
          <a:lstStyle/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State the effect of each on the rate of reaction as: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/>
              <a:t>1)  increases      2) decreases	3) no change 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endParaRPr lang="en-US" altLang="en-US"/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1  </a:t>
            </a:r>
            <a:r>
              <a:rPr lang="en-US" altLang="en-US"/>
              <a:t>A.  increasing the temperature.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 2 </a:t>
            </a:r>
            <a:r>
              <a:rPr lang="en-US" altLang="en-US"/>
              <a:t>B.  removing some of the reactants.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 1 </a:t>
            </a:r>
            <a:r>
              <a:rPr lang="en-US" altLang="en-US"/>
              <a:t>C.  adding a catalyst.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 2 </a:t>
            </a:r>
            <a:r>
              <a:rPr lang="en-US" altLang="en-US"/>
              <a:t>D.  placing the reaction flask in ice.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 1 </a:t>
            </a:r>
            <a:r>
              <a:rPr lang="en-US" altLang="en-US"/>
              <a:t>E.  increasing the concentration of one of the reactants.</a:t>
            </a:r>
          </a:p>
          <a:p>
            <a:pPr marL="457200" indent="-457200">
              <a:spcAft>
                <a:spcPct val="10000"/>
              </a:spcAft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F6980A3-2325-4D2C-B9EF-F32AFE99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108C-377F-4A49-A7D4-3903C09C7F2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740B66C8-4D18-4CED-AD6F-0D48C6238A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Learning Check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37CE2FC-8409-4DB0-A06F-61B87981A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Indicate the effect of each factor listed on the rate of the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following reaction as 1) increases  2) decreases  3) none.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2 CO(</a:t>
            </a:r>
            <a:r>
              <a:rPr lang="en-US" altLang="en-US" i="1"/>
              <a:t>g</a:t>
            </a:r>
            <a:r>
              <a:rPr lang="en-US" altLang="en-US"/>
              <a:t>)  +  O</a:t>
            </a:r>
            <a:r>
              <a:rPr lang="en-US" altLang="en-US" baseline="-25000"/>
              <a:t>2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          2 CO</a:t>
            </a:r>
            <a:r>
              <a:rPr lang="en-US" altLang="en-US" baseline="-25000"/>
              <a:t>2 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A.  raising the temperature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B.  adding O</a:t>
            </a:r>
            <a:r>
              <a:rPr lang="en-US" altLang="en-US" baseline="-25000"/>
              <a:t>2</a:t>
            </a: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C.  adding a catalyst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D.  lowering the temperature</a:t>
            </a: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A62F1C6F-A4CD-4630-8486-37DDEED885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5908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DE98A2-7B29-4C54-9188-E8D7F26C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F37C-DC5D-4060-B9BB-6866911E1255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0226668-FA47-4DAB-B4C6-40A6B26AF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Solution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88ACBA6-B678-4689-A0A7-D6F8404B02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Indicate the effect of each factor listed on the rate of the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following reaction as 1) increases  2) decreases  3) none: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2CO(</a:t>
            </a:r>
            <a:r>
              <a:rPr lang="en-US" altLang="en-US" i="1"/>
              <a:t>g</a:t>
            </a:r>
            <a:r>
              <a:rPr lang="en-US" altLang="en-US"/>
              <a:t>)  +  O</a:t>
            </a:r>
            <a:r>
              <a:rPr lang="en-US" altLang="en-US" baseline="-25000"/>
              <a:t>2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          2CO</a:t>
            </a:r>
            <a:r>
              <a:rPr lang="en-US" altLang="en-US" baseline="-25000"/>
              <a:t>2 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 u="sng"/>
              <a:t>1 </a:t>
            </a:r>
            <a:r>
              <a:rPr lang="en-US" altLang="en-US"/>
              <a:t>A.  raising the temperature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u="sng"/>
              <a:t>1 </a:t>
            </a:r>
            <a:r>
              <a:rPr lang="en-US" altLang="en-US"/>
              <a:t>B.  adding O</a:t>
            </a:r>
            <a:r>
              <a:rPr lang="en-US" altLang="en-US" baseline="-25000"/>
              <a:t>2</a:t>
            </a: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 u="sng"/>
              <a:t>1 </a:t>
            </a:r>
            <a:r>
              <a:rPr lang="en-US" altLang="en-US"/>
              <a:t>C.  adding a catalyst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u="sng"/>
              <a:t>2 </a:t>
            </a:r>
            <a:r>
              <a:rPr lang="en-US" altLang="en-US"/>
              <a:t>D.  lowering the temperature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55BED25A-6848-43E1-8395-491CD84D8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7241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4AD5405B-B61C-4D93-8205-ADC4D2EC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5052E-20A2-4872-BE98-310CB7B20EF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736E246E-22A2-4E51-AF5F-E42CA6924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491537" cy="914400"/>
          </a:xfrm>
        </p:spPr>
        <p:txBody>
          <a:bodyPr/>
          <a:lstStyle/>
          <a:p>
            <a:r>
              <a:rPr lang="en-US" altLang="en-US" sz="3600" b="1"/>
              <a:t>Summary of Factors That Increase Reaction Rate</a:t>
            </a:r>
          </a:p>
        </p:txBody>
      </p:sp>
      <p:pic>
        <p:nvPicPr>
          <p:cNvPr id="37891" name="Picture 3">
            <a:extLst>
              <a:ext uri="{FF2B5EF4-FFF2-40B4-BE49-F238E27FC236}">
                <a16:creationId xmlns:a16="http://schemas.microsoft.com/office/drawing/2014/main" id="{E13710DE-42E4-40A0-AD85-5735C145690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7"/>
          <a:stretch>
            <a:fillRect/>
          </a:stretch>
        </p:blipFill>
        <p:spPr>
          <a:xfrm>
            <a:off x="1371600" y="1665288"/>
            <a:ext cx="6172200" cy="4408487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13F5C3B-99B5-4AFF-A31C-EB3388285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3F6A-AB13-48F3-893A-4A00731093C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ECC6BB4B-CED6-47E9-A634-9AA73920AD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Collision Theory of Reactions</a:t>
            </a:r>
            <a:r>
              <a:rPr lang="en-US" altLang="en-US" sz="3600"/>
              <a:t> </a:t>
            </a:r>
            <a:endParaRPr lang="en-US" altLang="en-US" sz="3600" b="1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6579613-F5BA-4873-9F79-4FBAE3E83EF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47800"/>
            <a:ext cx="7696200" cy="4419600"/>
          </a:xfrm>
        </p:spPr>
        <p:txBody>
          <a:bodyPr/>
          <a:lstStyle/>
          <a:p>
            <a:pPr>
              <a:buClr>
                <a:schemeClr val="bg2"/>
              </a:buClr>
              <a:buSzTx/>
              <a:buFontTx/>
              <a:buNone/>
            </a:pPr>
            <a:r>
              <a:rPr lang="en-US" altLang="en-US"/>
              <a:t>A chemical reaction occurs when</a:t>
            </a:r>
          </a:p>
          <a:p>
            <a:pPr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collisions between molecules have sufficient energy to break the bonds in the reactants. </a:t>
            </a:r>
          </a:p>
          <a:p>
            <a:pPr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bonds between atoms of the reactants (N</a:t>
            </a:r>
            <a:r>
              <a:rPr lang="en-US" altLang="en-US" baseline="-25000"/>
              <a:t>2</a:t>
            </a:r>
            <a:r>
              <a:rPr lang="en-US" altLang="en-US"/>
              <a:t> and O</a:t>
            </a:r>
            <a:r>
              <a:rPr lang="en-US" altLang="en-US" baseline="-25000"/>
              <a:t>2</a:t>
            </a:r>
            <a:r>
              <a:rPr lang="en-US" altLang="en-US"/>
              <a:t>) are broken and new bonds (NO) can form. </a:t>
            </a:r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553D5B20-BD37-464C-A08F-470DA0A539B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4" r="1923"/>
          <a:stretch>
            <a:fillRect/>
          </a:stretch>
        </p:blipFill>
        <p:spPr>
          <a:xfrm>
            <a:off x="457200" y="3657600"/>
            <a:ext cx="7924800" cy="2062163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32773" name="Rectangle 5">
            <a:extLst>
              <a:ext uri="{FF2B5EF4-FFF2-40B4-BE49-F238E27FC236}">
                <a16:creationId xmlns:a16="http://schemas.microsoft.com/office/drawing/2014/main" id="{BE0026AC-DB81-4F5A-A222-90468A58D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91200"/>
            <a:ext cx="3657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/>
              <a:t>Copyright ©  2005  by Pearson Education, Inc.</a:t>
            </a:r>
          </a:p>
          <a:p>
            <a:r>
              <a:rPr lang="en-US" altLang="en-US" sz="900"/>
              <a:t>Publishing as Benjamin Cummings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DDA49-F12D-415A-B5D6-F1BB5767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B975-EBE6-4ECF-AF0E-188F694F78F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639A7DBC-E924-4732-B12E-6E8E56B19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Activation Energy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C935F56-30C1-4B2A-AA8C-824468757E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4196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The activation energy is the minimum energy needed for a reaction to take place.</a:t>
            </a:r>
          </a:p>
          <a:p>
            <a:pPr>
              <a:lnSpc>
                <a:spcPct val="50000"/>
              </a:lnSpc>
              <a:spcBef>
                <a:spcPct val="0"/>
              </a:spcBef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When a collision provides energy equal to or greater than the activation energy, product can form.</a:t>
            </a:r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endParaRPr lang="en-US" altLang="en-US"/>
          </a:p>
        </p:txBody>
      </p:sp>
      <p:pic>
        <p:nvPicPr>
          <p:cNvPr id="34820" name="Picture 4">
            <a:extLst>
              <a:ext uri="{FF2B5EF4-FFF2-40B4-BE49-F238E27FC236}">
                <a16:creationId xmlns:a16="http://schemas.microsoft.com/office/drawing/2014/main" id="{E896AE7A-C7D8-44E8-B28C-287C7E9842B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2057400"/>
            <a:ext cx="5181600" cy="36703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A16207F-AF49-47D0-89A6-2C6DD5CB7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D57F8-3D50-47A5-9363-050A6815835B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23558" name="Picture 6">
            <a:extLst>
              <a:ext uri="{FF2B5EF4-FFF2-40B4-BE49-F238E27FC236}">
                <a16:creationId xmlns:a16="http://schemas.microsoft.com/office/drawing/2014/main" id="{AE479FA5-A3A1-4ED5-A1D2-66724BB019A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395413"/>
            <a:ext cx="3733800" cy="3538537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23562" name="Text Box 10">
            <a:extLst>
              <a:ext uri="{FF2B5EF4-FFF2-40B4-BE49-F238E27FC236}">
                <a16:creationId xmlns:a16="http://schemas.microsoft.com/office/drawing/2014/main" id="{3868EC27-0C29-4633-878A-68D8693A4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19600"/>
            <a:ext cx="5148263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</a:pPr>
            <a:r>
              <a:rPr lang="en-US" altLang="en-US" sz="2400"/>
              <a:t>C(</a:t>
            </a:r>
            <a:r>
              <a:rPr lang="en-US" altLang="en-US" sz="2400" i="1"/>
              <a:t>s</a:t>
            </a:r>
            <a:r>
              <a:rPr lang="en-US" altLang="en-US" sz="2400"/>
              <a:t>)</a:t>
            </a:r>
            <a:r>
              <a:rPr lang="en-US" altLang="en-US" sz="2400" i="1"/>
              <a:t> + </a:t>
            </a:r>
            <a:r>
              <a:rPr lang="en-US" altLang="en-US" sz="2400"/>
              <a:t>2 H</a:t>
            </a:r>
            <a:r>
              <a:rPr lang="en-US" altLang="en-US" sz="2400" baseline="-25000"/>
              <a:t>2</a:t>
            </a:r>
            <a:r>
              <a:rPr lang="en-US" altLang="en-US" sz="2400" i="1"/>
              <a:t>(</a:t>
            </a:r>
            <a:r>
              <a:rPr lang="en-US" altLang="en-US" sz="2400"/>
              <a:t>g</a:t>
            </a:r>
            <a:r>
              <a:rPr lang="en-US" altLang="en-US" sz="2400" i="1"/>
              <a:t>)         </a:t>
            </a:r>
            <a:r>
              <a:rPr lang="en-US" altLang="en-US" sz="2400"/>
              <a:t>CH</a:t>
            </a:r>
            <a:r>
              <a:rPr lang="en-US" altLang="en-US" sz="2400" baseline="-25000"/>
              <a:t>4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+ 18 kcal </a:t>
            </a:r>
          </a:p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B28C329-FDDF-431F-9080-797754F7D7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800600" cy="23622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  <a:buClr>
                <a:schemeClr val="bg2"/>
              </a:buClr>
              <a:buSzTx/>
              <a:buFontTx/>
              <a:buNone/>
            </a:pPr>
            <a:r>
              <a:rPr lang="en-US" altLang="en-US"/>
              <a:t>In an </a:t>
            </a:r>
            <a:r>
              <a:rPr lang="en-US" altLang="en-US" b="1">
                <a:solidFill>
                  <a:schemeClr val="bg2"/>
                </a:solidFill>
              </a:rPr>
              <a:t>exothermic reaction,</a:t>
            </a:r>
          </a:p>
          <a:p>
            <a:pPr>
              <a:lnSpc>
                <a:spcPct val="95000"/>
              </a:lnSpc>
              <a:spcBef>
                <a:spcPct val="1000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heat is released.</a:t>
            </a:r>
          </a:p>
          <a:p>
            <a:pPr>
              <a:lnSpc>
                <a:spcPct val="95000"/>
              </a:lnSpc>
              <a:spcBef>
                <a:spcPct val="1000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the energy of the products is less than the energy of the reactants.</a:t>
            </a:r>
          </a:p>
          <a:p>
            <a:pPr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heat is a product.</a:t>
            </a:r>
          </a:p>
          <a:p>
            <a:pPr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buClr>
                <a:schemeClr val="bg2"/>
              </a:buClr>
              <a:buSzTx/>
              <a:buFontTx/>
              <a:buNone/>
            </a:pPr>
            <a:endParaRPr lang="el-GR" altLang="en-US"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spcBef>
                <a:spcPct val="10000"/>
              </a:spcBef>
              <a:buClr>
                <a:schemeClr val="bg2"/>
              </a:buClr>
              <a:buSzTx/>
              <a:buFontTx/>
              <a:buChar char="•"/>
            </a:pPr>
            <a:endParaRPr lang="en-US" altLang="en-US"/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36C125B9-00C1-40C5-BFF2-5A294F4A5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21126FB-9B39-433D-8CC2-A1B5D8340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Exothermic Reactions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42AC07FB-5F6F-4982-BB80-FD070762B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334000"/>
            <a:ext cx="3657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/>
              <a:t>Copyright ©  2005  by Pearson Education, Inc.</a:t>
            </a:r>
          </a:p>
          <a:p>
            <a:r>
              <a:rPr lang="en-US" altLang="en-US" sz="900"/>
              <a:t>Publishing as Benjamin Cummings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CB814F9-D250-441C-9730-455B3151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9B519-A409-4F5E-8B63-BD4F44BB445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3E6E517-3B37-4A28-B1AA-7391FED66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Endothermic Reactions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F08350A-E9F9-4238-B28A-F5590A6B958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14800" cy="25146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None/>
            </a:pPr>
            <a:r>
              <a:rPr lang="en-US" altLang="en-US"/>
              <a:t>In an </a:t>
            </a:r>
            <a:r>
              <a:rPr lang="en-US" altLang="en-US" b="1">
                <a:solidFill>
                  <a:schemeClr val="bg2"/>
                </a:solidFill>
              </a:rPr>
              <a:t>endothermic</a:t>
            </a:r>
            <a:r>
              <a:rPr lang="en-US" altLang="en-US">
                <a:solidFill>
                  <a:srgbClr val="FF3300"/>
                </a:solidFill>
              </a:rPr>
              <a:t> </a:t>
            </a:r>
            <a:r>
              <a:rPr lang="en-US" altLang="en-US"/>
              <a:t>reaction </a:t>
            </a:r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Heat is absorbed.</a:t>
            </a:r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The energy of the products is greater than the energy of the reactants.</a:t>
            </a:r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Heat is a reactant (added).</a:t>
            </a:r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buClr>
                <a:schemeClr val="bg2"/>
              </a:buClr>
              <a:buSzTx/>
              <a:buFontTx/>
              <a:buNone/>
            </a:pPr>
            <a:endParaRPr lang="en-US" altLang="en-US"/>
          </a:p>
        </p:txBody>
      </p:sp>
      <p:pic>
        <p:nvPicPr>
          <p:cNvPr id="16390" name="Picture 6">
            <a:extLst>
              <a:ext uri="{FF2B5EF4-FFF2-40B4-BE49-F238E27FC236}">
                <a16:creationId xmlns:a16="http://schemas.microsoft.com/office/drawing/2014/main" id="{8759F3F4-F48F-4229-A509-EC506739C51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773238"/>
            <a:ext cx="3962400" cy="3636962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16393" name="Line 9">
            <a:extLst>
              <a:ext uri="{FF2B5EF4-FFF2-40B4-BE49-F238E27FC236}">
                <a16:creationId xmlns:a16="http://schemas.microsoft.com/office/drawing/2014/main" id="{45246C3C-3FC1-4E5F-ADB4-679256283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876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DA1E4811-16CE-4F0B-92EF-686C332B2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334000"/>
            <a:ext cx="3657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/>
              <a:t>Copyright ©  2005  by Pearson Education, Inc.</a:t>
            </a:r>
          </a:p>
          <a:p>
            <a:r>
              <a:rPr lang="en-US" altLang="en-US" sz="900"/>
              <a:t>Publishing as Benjamin Cummings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F48A3D01-B77F-47A1-A145-42ED48414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648200"/>
            <a:ext cx="534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</a:pPr>
            <a:r>
              <a:rPr lang="en-US" altLang="en-US" sz="2400"/>
              <a:t>N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400" i="1"/>
              <a:t> + O</a:t>
            </a:r>
            <a:r>
              <a:rPr lang="en-US" altLang="en-US" sz="2400" baseline="-25000"/>
              <a:t>2</a:t>
            </a:r>
            <a:r>
              <a:rPr lang="en-US" altLang="en-US" sz="2400" i="1"/>
              <a:t> 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400" i="1"/>
              <a:t> + </a:t>
            </a:r>
            <a:r>
              <a:rPr lang="en-US" altLang="en-US" sz="2400"/>
              <a:t>43.3 kcal        2NO(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4077-4235-46BF-AA9C-517B898A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A0EA-A9F1-41DD-A19B-0A2F10ABEA0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E16731A-740A-41A5-B8EC-E37CA1EE6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Summary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D09AB51-BA0D-4C79-8FC8-D54BC5805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bg2"/>
                </a:solidFill>
              </a:rPr>
              <a:t>Reaction    	   Energy             	Heat         		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 u="sng">
                <a:solidFill>
                  <a:schemeClr val="bg2"/>
                </a:solidFill>
              </a:rPr>
              <a:t>Type		   Change	    	in Reaction</a:t>
            </a:r>
            <a:endParaRPr lang="en-US" altLang="en-US" b="1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Endothermic    Heat absorbed    	Reactant</a:t>
            </a:r>
            <a:endParaRPr lang="en-US" altLang="en-US" i="1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l-GR" altLang="en-US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Exothermic      Heat released      	Product</a:t>
            </a:r>
            <a:endParaRPr lang="el-GR" altLang="en-US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E0F71F-B5C0-4045-A7AE-A8AC1F9B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E4C2-0498-4775-9578-8DCABF2A7AE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08909B8-1860-4ECA-8E22-3E6DAA976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Learning Check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35243CC-ECE7-43D0-A8FE-EA44FD8EE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696200" cy="4114800"/>
          </a:xfrm>
        </p:spPr>
        <p:txBody>
          <a:bodyPr/>
          <a:lstStyle/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Identify each reaction as 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1)  exothermic    or   2)  endothermic.</a:t>
            </a:r>
          </a:p>
          <a:p>
            <a:pPr marL="457200" indent="-457200">
              <a:spcAft>
                <a:spcPct val="20000"/>
              </a:spcAft>
            </a:pPr>
            <a:endParaRPr lang="en-US" altLang="en-US"/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A.  N</a:t>
            </a:r>
            <a:r>
              <a:rPr lang="en-US" altLang="en-US" baseline="-25000"/>
              <a:t>2</a:t>
            </a:r>
            <a:r>
              <a:rPr lang="en-US" altLang="en-US"/>
              <a:t>  + 3 H</a:t>
            </a:r>
            <a:r>
              <a:rPr lang="en-US" altLang="en-US" baseline="-25000"/>
              <a:t>2</a:t>
            </a:r>
            <a:r>
              <a:rPr lang="en-US" altLang="en-US"/>
              <a:t>        			2 NH</a:t>
            </a:r>
            <a:r>
              <a:rPr lang="en-US" altLang="en-US" baseline="-25000"/>
              <a:t>3</a:t>
            </a:r>
            <a:r>
              <a:rPr lang="en-US" altLang="en-US"/>
              <a:t>  +  22 kcal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B.  CaCO</a:t>
            </a:r>
            <a:r>
              <a:rPr lang="en-US" altLang="en-US" baseline="-25000"/>
              <a:t>3</a:t>
            </a:r>
            <a:r>
              <a:rPr lang="en-US" altLang="en-US"/>
              <a:t>  + 133 kcal		CaO   +  CO</a:t>
            </a:r>
            <a:r>
              <a:rPr lang="en-US" altLang="en-US" baseline="-25000"/>
              <a:t>2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C.  2 SO</a:t>
            </a:r>
            <a:r>
              <a:rPr lang="en-US" altLang="en-US" baseline="-25000"/>
              <a:t>2</a:t>
            </a:r>
            <a:r>
              <a:rPr lang="en-US" altLang="en-US"/>
              <a:t>  +  O</a:t>
            </a:r>
            <a:r>
              <a:rPr lang="en-US" altLang="en-US" baseline="-25000"/>
              <a:t>2</a:t>
            </a:r>
            <a:r>
              <a:rPr lang="en-US" altLang="en-US"/>
              <a:t>			2 SO</a:t>
            </a:r>
            <a:r>
              <a:rPr lang="en-US" altLang="en-US" baseline="-25000"/>
              <a:t>3</a:t>
            </a:r>
            <a:r>
              <a:rPr lang="en-US" altLang="en-US"/>
              <a:t>  + heat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8A10BACF-43F5-4F80-86A9-4221616FB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394075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13" name="Line 5">
            <a:extLst>
              <a:ext uri="{FF2B5EF4-FFF2-40B4-BE49-F238E27FC236}">
                <a16:creationId xmlns:a16="http://schemas.microsoft.com/office/drawing/2014/main" id="{672A4387-A4B4-46ED-B003-1512944C9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8862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14" name="Line 6">
            <a:extLst>
              <a:ext uri="{FF2B5EF4-FFF2-40B4-BE49-F238E27FC236}">
                <a16:creationId xmlns:a16="http://schemas.microsoft.com/office/drawing/2014/main" id="{71286ACC-FCF9-47EF-A07F-6ED78480F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4196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5FB122D-039E-455E-9201-3F2868722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9C1A5-AE3F-4155-8B06-E2AA89C9F2C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404E94C-CDBB-4AAA-98F8-5AB82D3F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Solution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14CB17-F71F-45A2-994C-A50760871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7772400" cy="4114800"/>
          </a:xfrm>
        </p:spPr>
        <p:txBody>
          <a:bodyPr/>
          <a:lstStyle/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Identify each reaction as 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/>
              <a:t>1)  exothermic     or 	2)  endothermic</a:t>
            </a:r>
            <a:r>
              <a:rPr lang="en-US" altLang="en-US">
                <a:solidFill>
                  <a:schemeClr val="accent1"/>
                </a:solidFill>
              </a:rPr>
              <a:t>.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1 </a:t>
            </a:r>
            <a:r>
              <a:rPr lang="en-US" altLang="en-US"/>
              <a:t> A.  N</a:t>
            </a:r>
            <a:r>
              <a:rPr lang="en-US" altLang="en-US" baseline="-25000"/>
              <a:t>2</a:t>
            </a:r>
            <a:r>
              <a:rPr lang="en-US" altLang="en-US"/>
              <a:t>  + 3 H</a:t>
            </a:r>
            <a:r>
              <a:rPr lang="en-US" altLang="en-US" baseline="-25000"/>
              <a:t>2</a:t>
            </a:r>
            <a:r>
              <a:rPr lang="en-US" altLang="en-US"/>
              <a:t>     			   2 NH</a:t>
            </a:r>
            <a:r>
              <a:rPr lang="en-US" altLang="en-US" baseline="-25000"/>
              <a:t>3</a:t>
            </a:r>
            <a:r>
              <a:rPr lang="en-US" altLang="en-US"/>
              <a:t>  + 22 kcal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2 </a:t>
            </a:r>
            <a:r>
              <a:rPr lang="en-US" altLang="en-US"/>
              <a:t> B.  CaCO</a:t>
            </a:r>
            <a:r>
              <a:rPr lang="en-US" altLang="en-US" baseline="-25000"/>
              <a:t>3</a:t>
            </a:r>
            <a:r>
              <a:rPr lang="en-US" altLang="en-US"/>
              <a:t>  + 133 kcal		   CaO   +  CO</a:t>
            </a:r>
            <a:r>
              <a:rPr lang="en-US" altLang="en-US" baseline="-25000"/>
              <a:t>2</a:t>
            </a:r>
          </a:p>
          <a:p>
            <a:pPr marL="457200" indent="-457200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u="sng"/>
              <a:t>1 </a:t>
            </a:r>
            <a:r>
              <a:rPr lang="en-US" altLang="en-US"/>
              <a:t> C.  2 SO</a:t>
            </a:r>
            <a:r>
              <a:rPr lang="en-US" altLang="en-US" baseline="-25000"/>
              <a:t>2</a:t>
            </a:r>
            <a:r>
              <a:rPr lang="en-US" altLang="en-US"/>
              <a:t>  +  O</a:t>
            </a:r>
            <a:r>
              <a:rPr lang="en-US" altLang="en-US" baseline="-25000"/>
              <a:t>2</a:t>
            </a:r>
            <a:r>
              <a:rPr lang="en-US" altLang="en-US"/>
              <a:t>			   2 SO</a:t>
            </a:r>
            <a:r>
              <a:rPr lang="en-US" altLang="en-US" baseline="-25000"/>
              <a:t>3</a:t>
            </a:r>
            <a:r>
              <a:rPr lang="en-US" altLang="en-US"/>
              <a:t>  + heat</a:t>
            </a:r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0A470F4A-4916-40CF-8702-6261B51A9D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338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4DF3DDE1-24F5-4779-A462-B06E1CE27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2672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C75ADA52-5DBA-43BB-8C71-E2B724018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8006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DA4FC0D-F591-452B-BA44-BC518312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1B15-9D74-4031-806D-D50CB6DB083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A0C152BC-070D-4ED0-9023-A33AF9213A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Rate of Reaction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D4D450A-FA37-4A9F-AB17-F1E598AA88D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7162800" cy="4419600"/>
          </a:xfrm>
        </p:spPr>
        <p:txBody>
          <a:bodyPr/>
          <a:lstStyle/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Reaction rate</a:t>
            </a:r>
            <a:r>
              <a:rPr lang="en-US" altLang="en-US"/>
              <a:t>  </a:t>
            </a:r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is the speed at which reactant is used up.</a:t>
            </a:r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is the speed at which product forms.</a:t>
            </a:r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None/>
            </a:pPr>
            <a:endParaRPr lang="en-US" altLang="en-US"/>
          </a:p>
          <a:p>
            <a:pPr>
              <a:spcBef>
                <a:spcPct val="0"/>
              </a:spcBef>
              <a:buClr>
                <a:schemeClr val="bg2"/>
              </a:buClr>
              <a:buSzTx/>
              <a:buFontTx/>
              <a:buChar char="•"/>
            </a:pPr>
            <a:r>
              <a:rPr lang="en-US" altLang="en-US"/>
              <a:t>increases when temperature rises because reacting molecules move faster providing more colliding molecules with energy of activation.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">
      <a:dk1>
        <a:srgbClr val="000000"/>
      </a:dk1>
      <a:lt1>
        <a:srgbClr val="FFFFFF"/>
      </a:lt1>
      <a:dk2>
        <a:srgbClr val="FFFFFF"/>
      </a:dk2>
      <a:lt2>
        <a:srgbClr val="DC7004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3333FF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1">
        <a:dk1>
          <a:srgbClr val="000000"/>
        </a:dk1>
        <a:lt1>
          <a:srgbClr val="FFFFFF"/>
        </a:lt1>
        <a:dk2>
          <a:srgbClr val="FFFFFF"/>
        </a:dk2>
        <a:lt2>
          <a:srgbClr val="00CC00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12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DC7004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3333FF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DC7004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3333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DC7004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3333FF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A4CE2C4C7B96C94992FCDCD516328081" ma:contentTypeVersion="7" ma:contentTypeDescription="إنشاء مستند جديد." ma:contentTypeScope="" ma:versionID="bb6af94c86b317edd6ed0ebf99070e1c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4af5e90e0f4fd4b84ac566d45e3c7600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E1B179-5243-4B6B-B507-A5344135105E}"/>
</file>

<file path=customXml/itemProps2.xml><?xml version="1.0" encoding="utf-8"?>
<ds:datastoreItem xmlns:ds="http://schemas.openxmlformats.org/officeDocument/2006/customXml" ds:itemID="{831BC7C4-9D6D-4C6C-A88D-0FDC32862B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FA679E-7536-4B58-8BAC-56FA84196D7C}"/>
</file>

<file path=docProps/app.xml><?xml version="1.0" encoding="utf-8"?>
<Properties xmlns="http://schemas.openxmlformats.org/officeDocument/2006/extended-properties" xmlns:vt="http://schemas.openxmlformats.org/officeDocument/2006/docPropsVTypes">
  <Template>4.2 Atomic Spectra and Energy Levels</Template>
  <TotalTime>307</TotalTime>
  <Words>532</Words>
  <Application>Microsoft Office PowerPoint</Application>
  <PresentationFormat>عرض على الشاشة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4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Radial</vt:lpstr>
      <vt:lpstr>2_Custom Design</vt:lpstr>
      <vt:lpstr>1_Custom Design</vt:lpstr>
      <vt:lpstr>Custom Design</vt:lpstr>
      <vt:lpstr>Chapter 5 Chemical Reactions and Quantities</vt:lpstr>
      <vt:lpstr>Collision Theory of Reactions </vt:lpstr>
      <vt:lpstr>Activation Energy</vt:lpstr>
      <vt:lpstr>Exothermic Reactions</vt:lpstr>
      <vt:lpstr>Endothermic Reactions</vt:lpstr>
      <vt:lpstr>Summary</vt:lpstr>
      <vt:lpstr>Learning Check</vt:lpstr>
      <vt:lpstr>Solution</vt:lpstr>
      <vt:lpstr>Rate of Reaction</vt:lpstr>
      <vt:lpstr>Reaction Rate and Catalysts</vt:lpstr>
      <vt:lpstr>Learning Check</vt:lpstr>
      <vt:lpstr>Solution</vt:lpstr>
      <vt:lpstr>Learning Check</vt:lpstr>
      <vt:lpstr>Solution</vt:lpstr>
      <vt:lpstr>Summary of Factors That Increase Reaction Rate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States of Matter</dc:title>
  <dc:creator>Karen Timberlake</dc:creator>
  <cp:lastModifiedBy>الاء عبدالهادي عبدالعزيز الطراونة</cp:lastModifiedBy>
  <cp:revision>21</cp:revision>
  <dcterms:created xsi:type="dcterms:W3CDTF">2004-10-22T14:40:58Z</dcterms:created>
  <dcterms:modified xsi:type="dcterms:W3CDTF">2020-10-26T21:40:12Z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