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2" r:id="rId30"/>
    <p:sldId id="284" r:id="rId31"/>
    <p:sldId id="285" r:id="rId32"/>
    <p:sldId id="286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CB5DC-2128-9843-3042-01A99FAF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4E287-7A99-B80D-7CAB-996F48BDE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EE844-F2CC-4897-96CD-E9E8F502F6F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076049-6340-B90C-59F0-B67D0F35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446AD-6204-122B-B0A3-62472B94D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0FBEE-FFC4-4772-90F2-F3FF59D6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7ED554-EDCA-1E52-1CFC-A6F648F3B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71BBC-7497-EC03-827F-830791AB5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3DABF-FABA-16FE-3BD6-9BE2945A7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E844-F2CC-4897-96CD-E9E8F502F6F3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9A847-E2FD-5CD3-B175-622012C72F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AEBC7-6662-F98E-A13A-26266BBB7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FBEE-FFC4-4772-90F2-F3FF59D63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5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7C28BB-0061-0A92-ACAF-266D1BFA5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sz="3700" b="1">
                <a:solidFill>
                  <a:schemeClr val="bg1"/>
                </a:solidFill>
              </a:rPr>
              <a:t>Approach to a patient with dyspepsia</a:t>
            </a:r>
            <a:endParaRPr lang="en-US" sz="37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1E7A19-FBA8-081D-C25F-36768D503C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7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E16FCD-71B9-6D9D-2557-37DE9805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Biliary pain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074736-CD27-FB13-61DD-5CDDD5F2BD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61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F87A91-9921-E693-FD98-EC9151E35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13492B-A235-72B8-961D-1738C23622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3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DC38F9-83AE-A23F-FD6D-3CA5256D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Drug induced dyspepsia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9B166-9560-5CB9-0912-96BD79B08C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6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07E7AE-5D8E-A5AB-A9E3-0C894F1E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Other causes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45EABC-0D72-C16D-93AE-3B9F85DF41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52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67DAEA-F99B-0F53-33D7-AB2523C02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Functional dyspepsia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5B606-6F7A-CEB6-4A52-A11806F0BD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228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9C59B3-401B-0DD6-300F-0A9E5AAA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General approach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080EB-A6D1-3077-2B65-23BC422EE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71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6F9880-CA5B-9E12-4330-2D11DDE0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History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CA616-C886-4820-8DC5-689D4C78F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06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05F432-DD04-9576-7D0E-0C8DA7F5E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86F5E-F7BE-4752-4FFA-CA26357794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58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CAD2FD-4486-1EC5-0D33-A7BC54753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D2D52-7F34-7A38-9B41-531F1779B2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91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C09568-FB81-5E54-FEEE-3B0F664A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75335-5AFF-67B7-5882-3A500D519A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6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B9AE4F-501B-F4C0-1BEB-DE61ED6DD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C56006-801E-F062-B488-C2992F329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8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835783-822C-40CF-4E70-B45A2FE8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Examination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E9378-EE70-6E48-087F-901C940840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29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8A98C1-8CA1-7CA9-EC39-81389B27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Other findings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35B872-BB27-A2C7-273E-03709FEE75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09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900B4E-933F-9D3D-35B3-321CAF2C3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Investigations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388473-9152-5BF8-09ED-A08BB00667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1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AA83002-4F37-0875-127C-9E7E60A94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300">
                <a:solidFill>
                  <a:srgbClr val="FF0000"/>
                </a:solidFill>
              </a:rPr>
              <a:t>DIAGNOSTIC STRATEGIES AND INITIAL MANAGEMENT</a:t>
            </a:r>
            <a:endParaRPr lang="en-US" sz="23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C2B6E3-4963-CD77-03C4-866F574432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5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9C3E5A-CCA7-88BC-9803-0AE8F64D6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B9AEB-217D-A669-DD4F-13F7398A64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70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08F985-1984-047C-BFAA-51538DC59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8C118-6ACF-469A-93DB-56FF172942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920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F20B3A-B85D-41C8-CB90-E501C1BA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Upper endoscopy in selected patients &lt;60 years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CEC43-BF9A-44AF-8A8E-920F32EE23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56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A8F671-D48E-4A95-414A-065D711AA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H. pylori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6780F9-97C2-32C3-F2D4-F4A3677DA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010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4E7964-67DD-B5D3-61D7-705BA75C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H. Pylori eradication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B23C3-71E3-CFA0-0048-5A2D9CC7B2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84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8E162A-BFBE-58D8-4731-CA264D99D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34711"/>
            <a:ext cx="11691257" cy="65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63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2FD276-C4CD-9B25-3CB1-A392C3FB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Definition of dyspepsia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F0146C-DA7B-D007-740F-1C22307DF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22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88C136-B197-648B-4964-D4E6249E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4ECEF1-6CA4-1938-396C-2475F05EA8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38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4D994C-449B-BAFF-70B2-E4823B10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643CBE-3661-1424-0901-893CA91E5F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4358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8954B9-F26B-42C0-FCF0-891478B6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29D00-9445-35FC-5D35-00A5D31B4A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30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62697EA-0641-FEFC-0B67-D21D515A8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25000"/>
              </a:lnSpc>
            </a:pPr>
            <a:r>
              <a:rPr lang="en-US" b="0" cap="all">
                <a:solidFill>
                  <a:schemeClr val="tx2"/>
                </a:solidFill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527F2-AC38-4C02-0510-6596AA0AE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8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22EFED-1E60-B364-7EAB-21CDB05EB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Etiology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8AA720-E63E-D3CB-9048-C8CF2AB3E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0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4624CC-A962-ADAC-0EDF-0BD51D90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6F5F9-52A4-04D9-D43F-4EA012F22B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5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4914B8-254E-CE85-BAF0-B76CC30F8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Peptic ulcer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2AFD8-B9D1-5838-4062-697A2A641B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0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F4C47E-B96B-D544-7A7F-F24018BC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F9D75C-5F4B-ABFD-EFB4-40449A40977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6DEB4C-B024-6CC9-757A-9F2F1E6F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>
                <a:solidFill>
                  <a:schemeClr val="bg1"/>
                </a:solidFill>
              </a:rPr>
              <a:t>Gastroesophageal reflux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FD7988-FB1D-009B-FF71-DF81DC034D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76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7D769B-C21D-F0CF-01BB-2E7618E4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800">
                <a:solidFill>
                  <a:schemeClr val="bg1"/>
                </a:solidFill>
              </a:rPr>
              <a:t>Gastroesophageal malignancy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260D59-E769-BDFE-CA14-6DB325BFEC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55</Words>
  <Application>Microsoft Office PowerPoint</Application>
  <PresentationFormat>Widescreen</PresentationFormat>
  <Paragraphs>21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Approach to a patient with dyspepsia</vt:lpstr>
      <vt:lpstr>introduction</vt:lpstr>
      <vt:lpstr>Definition of dyspepsia</vt:lpstr>
      <vt:lpstr>Etiology </vt:lpstr>
      <vt:lpstr>PowerPoint Presentation</vt:lpstr>
      <vt:lpstr>Peptic ulcer </vt:lpstr>
      <vt:lpstr>PowerPoint Presentation</vt:lpstr>
      <vt:lpstr>Gastroesophageal reflux</vt:lpstr>
      <vt:lpstr>Gastroesophageal malignancy</vt:lpstr>
      <vt:lpstr>Biliary pain</vt:lpstr>
      <vt:lpstr>PowerPoint Presentation</vt:lpstr>
      <vt:lpstr>Drug induced dyspepsia</vt:lpstr>
      <vt:lpstr>Other causes</vt:lpstr>
      <vt:lpstr>Functional dyspepsia</vt:lpstr>
      <vt:lpstr>General approach</vt:lpstr>
      <vt:lpstr>History </vt:lpstr>
      <vt:lpstr>PowerPoint Presentation</vt:lpstr>
      <vt:lpstr>PowerPoint Presentation</vt:lpstr>
      <vt:lpstr>PowerPoint Presentation</vt:lpstr>
      <vt:lpstr>Examination </vt:lpstr>
      <vt:lpstr>Other findings</vt:lpstr>
      <vt:lpstr>Investigations </vt:lpstr>
      <vt:lpstr>DIAGNOSTIC STRATEGIES AND INITIAL MANAGEMENT</vt:lpstr>
      <vt:lpstr>PowerPoint Presentation</vt:lpstr>
      <vt:lpstr>PowerPoint Presentation</vt:lpstr>
      <vt:lpstr>Upper endoscopy in selected patients &lt;60 years</vt:lpstr>
      <vt:lpstr>H. pylori</vt:lpstr>
      <vt:lpstr>H. Pylori eradication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Approach to a patient with dyspepsia</dc:title>
  <dc:creator>HSAlsayed</dc:creator>
  <cp:lastModifiedBy>HSAlsayed</cp:lastModifiedBy>
  <cp:revision>4</cp:revision>
  <dcterms:created xsi:type="dcterms:W3CDTF">2023-04-11T18:43:20Z</dcterms:created>
  <dcterms:modified xsi:type="dcterms:W3CDTF">2024-10-16T14:55:19Z</dcterms:modified>
</cp:coreProperties>
</file>