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97" r:id="rId3"/>
    <p:sldId id="318" r:id="rId4"/>
    <p:sldId id="263" r:id="rId5"/>
    <p:sldId id="264" r:id="rId6"/>
    <p:sldId id="266" r:id="rId7"/>
    <p:sldId id="270" r:id="rId8"/>
    <p:sldId id="316" r:id="rId9"/>
    <p:sldId id="292" r:id="rId10"/>
    <p:sldId id="313" r:id="rId11"/>
    <p:sldId id="287" r:id="rId12"/>
    <p:sldId id="293" r:id="rId13"/>
    <p:sldId id="295" r:id="rId14"/>
    <p:sldId id="314" r:id="rId15"/>
    <p:sldId id="321" r:id="rId16"/>
    <p:sldId id="350" r:id="rId17"/>
    <p:sldId id="322" r:id="rId18"/>
    <p:sldId id="352" r:id="rId19"/>
    <p:sldId id="317" r:id="rId20"/>
    <p:sldId id="389" r:id="rId21"/>
    <p:sldId id="384" r:id="rId22"/>
    <p:sldId id="393" r:id="rId23"/>
    <p:sldId id="373" r:id="rId24"/>
    <p:sldId id="374" r:id="rId25"/>
    <p:sldId id="375" r:id="rId26"/>
    <p:sldId id="391" r:id="rId27"/>
    <p:sldId id="376" r:id="rId28"/>
    <p:sldId id="377" r:id="rId29"/>
    <p:sldId id="378" r:id="rId30"/>
    <p:sldId id="379" r:id="rId31"/>
    <p:sldId id="380" r:id="rId32"/>
    <p:sldId id="381" r:id="rId33"/>
    <p:sldId id="385" r:id="rId34"/>
    <p:sldId id="382" r:id="rId35"/>
    <p:sldId id="383"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41" autoAdjust="0"/>
    <p:restoredTop sz="94660"/>
  </p:normalViewPr>
  <p:slideViewPr>
    <p:cSldViewPr>
      <p:cViewPr varScale="1">
        <p:scale>
          <a:sx n="59" d="100"/>
          <a:sy n="59" d="100"/>
        </p:scale>
        <p:origin x="121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 /><Relationship Id="rId13" Type="http://schemas.openxmlformats.org/officeDocument/2006/relationships/slide" Target="slides/slide11.xml" /><Relationship Id="rId18" Type="http://schemas.openxmlformats.org/officeDocument/2006/relationships/slide" Target="slides/slide16.xml" /><Relationship Id="rId26" Type="http://schemas.openxmlformats.org/officeDocument/2006/relationships/slide" Target="slides/slide24.xml" /><Relationship Id="rId39" Type="http://schemas.openxmlformats.org/officeDocument/2006/relationships/theme" Target="theme/theme1.xml" /><Relationship Id="rId3" Type="http://schemas.openxmlformats.org/officeDocument/2006/relationships/slide" Target="slides/slide1.xml" /><Relationship Id="rId21" Type="http://schemas.openxmlformats.org/officeDocument/2006/relationships/slide" Target="slides/slide19.xml" /><Relationship Id="rId34" Type="http://schemas.openxmlformats.org/officeDocument/2006/relationships/slide" Target="slides/slide32.xml" /><Relationship Id="rId7" Type="http://schemas.openxmlformats.org/officeDocument/2006/relationships/slide" Target="slides/slide5.xml" /><Relationship Id="rId12" Type="http://schemas.openxmlformats.org/officeDocument/2006/relationships/slide" Target="slides/slide10.xml" /><Relationship Id="rId17" Type="http://schemas.openxmlformats.org/officeDocument/2006/relationships/slide" Target="slides/slide15.xml" /><Relationship Id="rId25" Type="http://schemas.openxmlformats.org/officeDocument/2006/relationships/slide" Target="slides/slide23.xml" /><Relationship Id="rId33" Type="http://schemas.openxmlformats.org/officeDocument/2006/relationships/slide" Target="slides/slide31.xml" /><Relationship Id="rId38" Type="http://schemas.openxmlformats.org/officeDocument/2006/relationships/viewProps" Target="viewProps.xml" /><Relationship Id="rId2" Type="http://schemas.openxmlformats.org/officeDocument/2006/relationships/slideMaster" Target="slideMasters/slideMaster2.xml" /><Relationship Id="rId16" Type="http://schemas.openxmlformats.org/officeDocument/2006/relationships/slide" Target="slides/slide14.xml" /><Relationship Id="rId20" Type="http://schemas.openxmlformats.org/officeDocument/2006/relationships/slide" Target="slides/slide18.xml" /><Relationship Id="rId29" Type="http://schemas.openxmlformats.org/officeDocument/2006/relationships/slide" Target="slides/slide27.xml" /><Relationship Id="rId1" Type="http://schemas.openxmlformats.org/officeDocument/2006/relationships/slideMaster" Target="slideMasters/slideMaster1.xml" /><Relationship Id="rId6" Type="http://schemas.openxmlformats.org/officeDocument/2006/relationships/slide" Target="slides/slide4.xml" /><Relationship Id="rId11" Type="http://schemas.openxmlformats.org/officeDocument/2006/relationships/slide" Target="slides/slide9.xml" /><Relationship Id="rId24" Type="http://schemas.openxmlformats.org/officeDocument/2006/relationships/slide" Target="slides/slide22.xml" /><Relationship Id="rId32" Type="http://schemas.openxmlformats.org/officeDocument/2006/relationships/slide" Target="slides/slide30.xml" /><Relationship Id="rId37" Type="http://schemas.openxmlformats.org/officeDocument/2006/relationships/presProps" Target="presProps.xml" /><Relationship Id="rId40" Type="http://schemas.openxmlformats.org/officeDocument/2006/relationships/tableStyles" Target="tableStyles.xml" /><Relationship Id="rId5" Type="http://schemas.openxmlformats.org/officeDocument/2006/relationships/slide" Target="slides/slide3.xml" /><Relationship Id="rId15" Type="http://schemas.openxmlformats.org/officeDocument/2006/relationships/slide" Target="slides/slide13.xml" /><Relationship Id="rId23" Type="http://schemas.openxmlformats.org/officeDocument/2006/relationships/slide" Target="slides/slide21.xml" /><Relationship Id="rId28" Type="http://schemas.openxmlformats.org/officeDocument/2006/relationships/slide" Target="slides/slide26.xml" /><Relationship Id="rId36" Type="http://schemas.openxmlformats.org/officeDocument/2006/relationships/slide" Target="slides/slide34.xml" /><Relationship Id="rId10" Type="http://schemas.openxmlformats.org/officeDocument/2006/relationships/slide" Target="slides/slide8.xml" /><Relationship Id="rId19" Type="http://schemas.openxmlformats.org/officeDocument/2006/relationships/slide" Target="slides/slide17.xml" /><Relationship Id="rId31" Type="http://schemas.openxmlformats.org/officeDocument/2006/relationships/slide" Target="slides/slide29.xml" /><Relationship Id="rId4" Type="http://schemas.openxmlformats.org/officeDocument/2006/relationships/slide" Target="slides/slide2.xml" /><Relationship Id="rId9" Type="http://schemas.openxmlformats.org/officeDocument/2006/relationships/slide" Target="slides/slide7.xml" /><Relationship Id="rId14" Type="http://schemas.openxmlformats.org/officeDocument/2006/relationships/slide" Target="slides/slide12.xml" /><Relationship Id="rId22" Type="http://schemas.openxmlformats.org/officeDocument/2006/relationships/slide" Target="slides/slide20.xml" /><Relationship Id="rId27" Type="http://schemas.openxmlformats.org/officeDocument/2006/relationships/slide" Target="slides/slide25.xml" /><Relationship Id="rId30" Type="http://schemas.openxmlformats.org/officeDocument/2006/relationships/slide" Target="slides/slide28.xml" /><Relationship Id="rId35" Type="http://schemas.openxmlformats.org/officeDocument/2006/relationships/slide" Target="slides/slide3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4335539-2090-F11A-6403-9F97BAE84D65}"/>
              </a:ext>
            </a:extLst>
          </p:cNvPr>
          <p:cNvSpPr>
            <a:spLocks noGrp="1"/>
          </p:cNvSpPr>
          <p:nvPr>
            <p:ph type="dt" sz="half" idx="10"/>
          </p:nvPr>
        </p:nvSpPr>
        <p:spPr/>
        <p:txBody>
          <a:bodyPr/>
          <a:lstStyle>
            <a:lvl1pPr>
              <a:defRPr/>
            </a:lvl1pPr>
          </a:lstStyle>
          <a:p>
            <a:pPr>
              <a:defRPr/>
            </a:pPr>
            <a:fld id="{27892816-B4E2-471C-8679-E6A9122231CC}" type="datetimeFigureOut">
              <a:rPr lang="en-US"/>
              <a:pPr>
                <a:defRPr/>
              </a:pPr>
              <a:t>5/14/2023</a:t>
            </a:fld>
            <a:endParaRPr lang="en-US" dirty="0"/>
          </a:p>
        </p:txBody>
      </p:sp>
      <p:sp>
        <p:nvSpPr>
          <p:cNvPr id="5" name="Footer Placeholder 4">
            <a:extLst>
              <a:ext uri="{FF2B5EF4-FFF2-40B4-BE49-F238E27FC236}">
                <a16:creationId xmlns:a16="http://schemas.microsoft.com/office/drawing/2014/main" id="{8CDD2CDA-60E4-8926-7BFE-CFD7F4DE3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F523C1C-8556-EDC1-CD5E-C91A23A84892}"/>
              </a:ext>
            </a:extLst>
          </p:cNvPr>
          <p:cNvSpPr>
            <a:spLocks noGrp="1"/>
          </p:cNvSpPr>
          <p:nvPr>
            <p:ph type="sldNum" sz="quarter" idx="12"/>
          </p:nvPr>
        </p:nvSpPr>
        <p:spPr/>
        <p:txBody>
          <a:bodyPr/>
          <a:lstStyle>
            <a:lvl1pPr>
              <a:defRPr/>
            </a:lvl1pPr>
          </a:lstStyle>
          <a:p>
            <a:pPr>
              <a:defRPr/>
            </a:pPr>
            <a:fld id="{0BCE2CA7-1CC9-4BD4-B880-BCA4AAE767F8}" type="slidenum">
              <a:rPr lang="ar-SA" altLang="en-US"/>
              <a:pPr>
                <a:defRPr/>
              </a:pPr>
              <a:t>‹#›</a:t>
            </a:fld>
            <a:endParaRPr lang="en-US" altLang="en-US"/>
          </a:p>
        </p:txBody>
      </p:sp>
    </p:spTree>
    <p:extLst>
      <p:ext uri="{BB962C8B-B14F-4D97-AF65-F5344CB8AC3E}">
        <p14:creationId xmlns:p14="http://schemas.microsoft.com/office/powerpoint/2010/main" val="22919267"/>
      </p:ext>
    </p:extLst>
  </p:cSld>
  <p:clrMapOvr>
    <a:masterClrMapping/>
  </p:clrMapOvr>
  <p:transition spd="slow">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263CA-DB8C-3479-667A-4001CC9FE2F1}"/>
              </a:ext>
            </a:extLst>
          </p:cNvPr>
          <p:cNvSpPr>
            <a:spLocks noGrp="1"/>
          </p:cNvSpPr>
          <p:nvPr>
            <p:ph type="dt" sz="half" idx="10"/>
          </p:nvPr>
        </p:nvSpPr>
        <p:spPr/>
        <p:txBody>
          <a:bodyPr/>
          <a:lstStyle>
            <a:lvl1pPr>
              <a:defRPr/>
            </a:lvl1pPr>
          </a:lstStyle>
          <a:p>
            <a:pPr>
              <a:defRPr/>
            </a:pPr>
            <a:fld id="{A134EECA-C0F7-4F10-9FB0-31DEBD88D772}" type="datetimeFigureOut">
              <a:rPr lang="en-US"/>
              <a:pPr>
                <a:defRPr/>
              </a:pPr>
              <a:t>5/14/2023</a:t>
            </a:fld>
            <a:endParaRPr lang="en-US" dirty="0"/>
          </a:p>
        </p:txBody>
      </p:sp>
      <p:sp>
        <p:nvSpPr>
          <p:cNvPr id="5" name="Footer Placeholder 4">
            <a:extLst>
              <a:ext uri="{FF2B5EF4-FFF2-40B4-BE49-F238E27FC236}">
                <a16:creationId xmlns:a16="http://schemas.microsoft.com/office/drawing/2014/main" id="{8880E649-7704-DD0F-25E1-A176E1174E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440F62A-CE5B-603F-12FC-1090993DB95F}"/>
              </a:ext>
            </a:extLst>
          </p:cNvPr>
          <p:cNvSpPr>
            <a:spLocks noGrp="1"/>
          </p:cNvSpPr>
          <p:nvPr>
            <p:ph type="sldNum" sz="quarter" idx="12"/>
          </p:nvPr>
        </p:nvSpPr>
        <p:spPr/>
        <p:txBody>
          <a:bodyPr/>
          <a:lstStyle>
            <a:lvl1pPr>
              <a:defRPr/>
            </a:lvl1pPr>
          </a:lstStyle>
          <a:p>
            <a:pPr>
              <a:defRPr/>
            </a:pPr>
            <a:fld id="{7D26F4E0-B326-4340-9089-50ECBB04048F}" type="slidenum">
              <a:rPr lang="ar-SA" altLang="en-US"/>
              <a:pPr>
                <a:defRPr/>
              </a:pPr>
              <a:t>‹#›</a:t>
            </a:fld>
            <a:endParaRPr lang="en-US" altLang="en-US"/>
          </a:p>
        </p:txBody>
      </p:sp>
    </p:spTree>
    <p:extLst>
      <p:ext uri="{BB962C8B-B14F-4D97-AF65-F5344CB8AC3E}">
        <p14:creationId xmlns:p14="http://schemas.microsoft.com/office/powerpoint/2010/main" val="826497153"/>
      </p:ext>
    </p:extLst>
  </p:cSld>
  <p:clrMapOvr>
    <a:masterClrMapping/>
  </p:clrMapOvr>
  <p:transition spd="slow">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C6C4C9-9960-27FD-EE2D-B1118A49C47B}"/>
              </a:ext>
            </a:extLst>
          </p:cNvPr>
          <p:cNvSpPr>
            <a:spLocks noGrp="1"/>
          </p:cNvSpPr>
          <p:nvPr>
            <p:ph type="dt" sz="half" idx="10"/>
          </p:nvPr>
        </p:nvSpPr>
        <p:spPr/>
        <p:txBody>
          <a:bodyPr/>
          <a:lstStyle>
            <a:lvl1pPr>
              <a:defRPr/>
            </a:lvl1pPr>
          </a:lstStyle>
          <a:p>
            <a:pPr>
              <a:defRPr/>
            </a:pPr>
            <a:fld id="{358895B7-E9EC-4BA0-ABE4-8C8B4EDB53F7}" type="datetimeFigureOut">
              <a:rPr lang="en-US"/>
              <a:pPr>
                <a:defRPr/>
              </a:pPr>
              <a:t>5/14/2023</a:t>
            </a:fld>
            <a:endParaRPr lang="en-US" dirty="0"/>
          </a:p>
        </p:txBody>
      </p:sp>
      <p:sp>
        <p:nvSpPr>
          <p:cNvPr id="5" name="Footer Placeholder 4">
            <a:extLst>
              <a:ext uri="{FF2B5EF4-FFF2-40B4-BE49-F238E27FC236}">
                <a16:creationId xmlns:a16="http://schemas.microsoft.com/office/drawing/2014/main" id="{4F44FD00-619A-2252-5912-F3CFF18964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C14E5FB-7865-C47C-7EE8-77E6FA54D571}"/>
              </a:ext>
            </a:extLst>
          </p:cNvPr>
          <p:cNvSpPr>
            <a:spLocks noGrp="1"/>
          </p:cNvSpPr>
          <p:nvPr>
            <p:ph type="sldNum" sz="quarter" idx="12"/>
          </p:nvPr>
        </p:nvSpPr>
        <p:spPr/>
        <p:txBody>
          <a:bodyPr/>
          <a:lstStyle>
            <a:lvl1pPr>
              <a:defRPr/>
            </a:lvl1pPr>
          </a:lstStyle>
          <a:p>
            <a:pPr>
              <a:defRPr/>
            </a:pPr>
            <a:fld id="{2F0994AF-507C-414C-A032-B1375EA2B8FB}" type="slidenum">
              <a:rPr lang="ar-SA" altLang="en-US"/>
              <a:pPr>
                <a:defRPr/>
              </a:pPr>
              <a:t>‹#›</a:t>
            </a:fld>
            <a:endParaRPr lang="en-US" altLang="en-US"/>
          </a:p>
        </p:txBody>
      </p:sp>
    </p:spTree>
    <p:extLst>
      <p:ext uri="{BB962C8B-B14F-4D97-AF65-F5344CB8AC3E}">
        <p14:creationId xmlns:p14="http://schemas.microsoft.com/office/powerpoint/2010/main" val="582663741"/>
      </p:ext>
    </p:extLst>
  </p:cSld>
  <p:clrMapOvr>
    <a:masterClrMapping/>
  </p:clrMapOvr>
  <p:transition spd="slow">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6AB4EB2E-C318-F188-754D-03DC1F8AFD17}"/>
              </a:ext>
            </a:extLst>
          </p:cNvPr>
          <p:cNvGrpSpPr>
            <a:grpSpLocks/>
          </p:cNvGrpSpPr>
          <p:nvPr/>
        </p:nvGrpSpPr>
        <p:grpSpPr bwMode="auto">
          <a:xfrm>
            <a:off x="0" y="-7938"/>
            <a:ext cx="9144000" cy="6865938"/>
            <a:chOff x="0" y="-8467"/>
            <a:chExt cx="12192000" cy="6866467"/>
          </a:xfrm>
        </p:grpSpPr>
        <p:cxnSp>
          <p:nvCxnSpPr>
            <p:cNvPr id="5" name="Straight Connector 4">
              <a:extLst>
                <a:ext uri="{FF2B5EF4-FFF2-40B4-BE49-F238E27FC236}">
                  <a16:creationId xmlns:a16="http://schemas.microsoft.com/office/drawing/2014/main" id="{426B2000-343C-778B-8EDE-9F30FD3A2C1F}"/>
                </a:ext>
              </a:extLst>
            </p:cNvPr>
            <p:cNvCxnSpPr/>
            <p:nvPr/>
          </p:nvCxnSpPr>
          <p:spPr>
            <a:xfrm>
              <a:off x="9370484"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37581DC1-ADC6-34C0-4A23-A8BB88F63694}"/>
                </a:ext>
              </a:extLst>
            </p:cNvPr>
            <p:cNvCxnSpPr/>
            <p:nvPr/>
          </p:nvCxnSpPr>
          <p:spPr>
            <a:xfrm flipH="1">
              <a:off x="7425267" y="3681168"/>
              <a:ext cx="476461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a:extLst>
                <a:ext uri="{FF2B5EF4-FFF2-40B4-BE49-F238E27FC236}">
                  <a16:creationId xmlns:a16="http://schemas.microsoft.com/office/drawing/2014/main" id="{9DE2DE97-9330-FB20-765A-1B6DF35E5086}"/>
                </a:ext>
              </a:extLst>
            </p:cNvPr>
            <p:cNvSpPr/>
            <p:nvPr/>
          </p:nvSpPr>
          <p:spPr>
            <a:xfrm>
              <a:off x="9182100" y="-8467"/>
              <a:ext cx="3007784"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a:extLst>
                <a:ext uri="{FF2B5EF4-FFF2-40B4-BE49-F238E27FC236}">
                  <a16:creationId xmlns:a16="http://schemas.microsoft.com/office/drawing/2014/main" id="{075FED2D-FDF4-5D9B-588D-02C362B5A1E4}"/>
                </a:ext>
              </a:extLst>
            </p:cNvPr>
            <p:cNvSpPr/>
            <p:nvPr/>
          </p:nvSpPr>
          <p:spPr>
            <a:xfrm>
              <a:off x="9603317" y="-8467"/>
              <a:ext cx="2588683"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8">
              <a:extLst>
                <a:ext uri="{FF2B5EF4-FFF2-40B4-BE49-F238E27FC236}">
                  <a16:creationId xmlns:a16="http://schemas.microsoft.com/office/drawing/2014/main" id="{B70B0695-C03E-DCCB-51E7-1F861FDC3914}"/>
                </a:ext>
              </a:extLst>
            </p:cNvPr>
            <p:cNvSpPr/>
            <p:nvPr/>
          </p:nvSpPr>
          <p:spPr>
            <a:xfrm>
              <a:off x="8932333" y="3047706"/>
              <a:ext cx="325966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a:extLst>
                <a:ext uri="{FF2B5EF4-FFF2-40B4-BE49-F238E27FC236}">
                  <a16:creationId xmlns:a16="http://schemas.microsoft.com/office/drawing/2014/main" id="{75827810-A5DA-2C35-E064-DD1E3EED01C0}"/>
                </a:ext>
              </a:extLst>
            </p:cNvPr>
            <p:cNvSpPr/>
            <p:nvPr/>
          </p:nvSpPr>
          <p:spPr>
            <a:xfrm>
              <a:off x="9334500" y="-8467"/>
              <a:ext cx="285538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a:extLst>
                <a:ext uri="{FF2B5EF4-FFF2-40B4-BE49-F238E27FC236}">
                  <a16:creationId xmlns:a16="http://schemas.microsoft.com/office/drawing/2014/main" id="{F26E9209-1FE3-A3C5-9F28-1FE50961E602}"/>
                </a:ext>
              </a:extLst>
            </p:cNvPr>
            <p:cNvSpPr/>
            <p:nvPr/>
          </p:nvSpPr>
          <p:spPr>
            <a:xfrm>
              <a:off x="10898717" y="-8467"/>
              <a:ext cx="1289049"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a:extLst>
                <a:ext uri="{FF2B5EF4-FFF2-40B4-BE49-F238E27FC236}">
                  <a16:creationId xmlns:a16="http://schemas.microsoft.com/office/drawing/2014/main" id="{48859528-EEB8-15F0-DD26-887CAA87E2C4}"/>
                </a:ext>
              </a:extLst>
            </p:cNvPr>
            <p:cNvSpPr/>
            <p:nvPr/>
          </p:nvSpPr>
          <p:spPr>
            <a:xfrm>
              <a:off x="10938933" y="-8467"/>
              <a:ext cx="1248833"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772A03ED-4FDB-607C-0F1A-C3EE485F2FF2}"/>
                </a:ext>
              </a:extLst>
            </p:cNvPr>
            <p:cNvSpPr/>
            <p:nvPr/>
          </p:nvSpPr>
          <p:spPr>
            <a:xfrm>
              <a:off x="10371667" y="3589086"/>
              <a:ext cx="181821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0F1F118A-C5A7-24A6-3A3D-A26683872380}"/>
                </a:ext>
              </a:extLst>
            </p:cNvPr>
            <p:cNvSpPr/>
            <p:nvPr/>
          </p:nvSpPr>
          <p:spPr>
            <a:xfrm rot="10800000">
              <a:off x="0" y="-528"/>
              <a:ext cx="84243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2404534"/>
            <a:ext cx="5825202" cy="1646302"/>
          </a:xfrm>
        </p:spPr>
        <p:txBody>
          <a:bodyPr anchor="b">
            <a:noAutofit/>
          </a:bodyPr>
          <a:lstStyle>
            <a:lvl1pPr algn="r">
              <a:defRPr sz="405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300" y="4050834"/>
            <a:ext cx="5825202" cy="1096899"/>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16:creationId xmlns:a16="http://schemas.microsoft.com/office/drawing/2014/main" id="{7E01CE5B-365F-E3FF-1A9B-D12F88781D59}"/>
              </a:ext>
            </a:extLst>
          </p:cNvPr>
          <p:cNvSpPr>
            <a:spLocks noGrp="1"/>
          </p:cNvSpPr>
          <p:nvPr>
            <p:ph type="dt" sz="half" idx="10"/>
          </p:nvPr>
        </p:nvSpPr>
        <p:spPr/>
        <p:txBody>
          <a:bodyPr/>
          <a:lstStyle>
            <a:lvl1pPr>
              <a:defRPr/>
            </a:lvl1pPr>
          </a:lstStyle>
          <a:p>
            <a:pPr>
              <a:defRPr/>
            </a:pPr>
            <a:fld id="{816C0F68-2AE3-4754-B3B0-EF78ADEBCA39}" type="datetimeFigureOut">
              <a:rPr lang="en-GB"/>
              <a:pPr>
                <a:defRPr/>
              </a:pPr>
              <a:t>14/05/2023</a:t>
            </a:fld>
            <a:endParaRPr lang="en-GB"/>
          </a:p>
        </p:txBody>
      </p:sp>
      <p:sp>
        <p:nvSpPr>
          <p:cNvPr id="16" name="Footer Placeholder 4">
            <a:extLst>
              <a:ext uri="{FF2B5EF4-FFF2-40B4-BE49-F238E27FC236}">
                <a16:creationId xmlns:a16="http://schemas.microsoft.com/office/drawing/2014/main" id="{6C452136-6A11-24D1-3C41-458639C0BCA6}"/>
              </a:ext>
            </a:extLst>
          </p:cNvPr>
          <p:cNvSpPr>
            <a:spLocks noGrp="1"/>
          </p:cNvSpPr>
          <p:nvPr>
            <p:ph type="ftr" sz="quarter" idx="11"/>
          </p:nvPr>
        </p:nvSpPr>
        <p:spPr/>
        <p:txBody>
          <a:bodyPr/>
          <a:lstStyle>
            <a:lvl1pPr>
              <a:defRPr/>
            </a:lvl1pPr>
          </a:lstStyle>
          <a:p>
            <a:pPr>
              <a:defRPr/>
            </a:pPr>
            <a:endParaRPr lang="en-GB"/>
          </a:p>
        </p:txBody>
      </p:sp>
      <p:sp>
        <p:nvSpPr>
          <p:cNvPr id="17" name="Slide Number Placeholder 5">
            <a:extLst>
              <a:ext uri="{FF2B5EF4-FFF2-40B4-BE49-F238E27FC236}">
                <a16:creationId xmlns:a16="http://schemas.microsoft.com/office/drawing/2014/main" id="{D5B3D643-7B41-09C3-41C2-89451C26313D}"/>
              </a:ext>
            </a:extLst>
          </p:cNvPr>
          <p:cNvSpPr>
            <a:spLocks noGrp="1"/>
          </p:cNvSpPr>
          <p:nvPr>
            <p:ph type="sldNum" sz="quarter" idx="12"/>
          </p:nvPr>
        </p:nvSpPr>
        <p:spPr/>
        <p:txBody>
          <a:bodyPr/>
          <a:lstStyle>
            <a:lvl1pPr>
              <a:defRPr/>
            </a:lvl1pPr>
          </a:lstStyle>
          <a:p>
            <a:pPr>
              <a:defRPr/>
            </a:pPr>
            <a:fld id="{5559ACE5-26DE-4D89-AB6D-E8739B5CBE76}" type="slidenum">
              <a:rPr lang="en-GB"/>
              <a:pPr>
                <a:defRPr/>
              </a:pPr>
              <a:t>‹#›</a:t>
            </a:fld>
            <a:endParaRPr lang="en-GB"/>
          </a:p>
        </p:txBody>
      </p:sp>
    </p:spTree>
    <p:extLst>
      <p:ext uri="{BB962C8B-B14F-4D97-AF65-F5344CB8AC3E}">
        <p14:creationId xmlns:p14="http://schemas.microsoft.com/office/powerpoint/2010/main" val="28654933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1D3F51B-FC95-D24C-0FC0-5080FB125A60}"/>
              </a:ext>
            </a:extLst>
          </p:cNvPr>
          <p:cNvSpPr>
            <a:spLocks noGrp="1"/>
          </p:cNvSpPr>
          <p:nvPr>
            <p:ph type="dt" sz="half" idx="10"/>
          </p:nvPr>
        </p:nvSpPr>
        <p:spPr/>
        <p:txBody>
          <a:bodyPr/>
          <a:lstStyle>
            <a:lvl1pPr>
              <a:defRPr/>
            </a:lvl1pPr>
          </a:lstStyle>
          <a:p>
            <a:pPr>
              <a:defRPr/>
            </a:pPr>
            <a:fld id="{8B7704CC-8369-45C0-BD7C-7ACE11308361}" type="datetimeFigureOut">
              <a:rPr lang="en-GB"/>
              <a:pPr>
                <a:defRPr/>
              </a:pPr>
              <a:t>14/05/2023</a:t>
            </a:fld>
            <a:endParaRPr lang="en-GB"/>
          </a:p>
        </p:txBody>
      </p:sp>
      <p:sp>
        <p:nvSpPr>
          <p:cNvPr id="5" name="Footer Placeholder 4">
            <a:extLst>
              <a:ext uri="{FF2B5EF4-FFF2-40B4-BE49-F238E27FC236}">
                <a16:creationId xmlns:a16="http://schemas.microsoft.com/office/drawing/2014/main" id="{8DA501C9-4574-2E5B-F88D-DCEF2C67BAF0}"/>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864F5120-B6F4-2C55-6BE4-A0194D6BA5B0}"/>
              </a:ext>
            </a:extLst>
          </p:cNvPr>
          <p:cNvSpPr>
            <a:spLocks noGrp="1"/>
          </p:cNvSpPr>
          <p:nvPr>
            <p:ph type="sldNum" sz="quarter" idx="12"/>
          </p:nvPr>
        </p:nvSpPr>
        <p:spPr/>
        <p:txBody>
          <a:bodyPr/>
          <a:lstStyle>
            <a:lvl1pPr>
              <a:defRPr/>
            </a:lvl1pPr>
          </a:lstStyle>
          <a:p>
            <a:pPr>
              <a:defRPr/>
            </a:pPr>
            <a:fld id="{F4085470-E5DF-496B-85C4-3CDD2F471467}" type="slidenum">
              <a:rPr lang="en-GB"/>
              <a:pPr>
                <a:defRPr/>
              </a:pPr>
              <a:t>‹#›</a:t>
            </a:fld>
            <a:endParaRPr lang="en-GB"/>
          </a:p>
        </p:txBody>
      </p:sp>
    </p:spTree>
    <p:extLst>
      <p:ext uri="{BB962C8B-B14F-4D97-AF65-F5344CB8AC3E}">
        <p14:creationId xmlns:p14="http://schemas.microsoft.com/office/powerpoint/2010/main" val="10368165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08001" y="2700868"/>
            <a:ext cx="6447501" cy="1826581"/>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527448"/>
            <a:ext cx="6447501" cy="8604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1047B4-B1A5-1D54-8679-4C91A7F254D7}"/>
              </a:ext>
            </a:extLst>
          </p:cNvPr>
          <p:cNvSpPr>
            <a:spLocks noGrp="1"/>
          </p:cNvSpPr>
          <p:nvPr>
            <p:ph type="dt" sz="half" idx="10"/>
          </p:nvPr>
        </p:nvSpPr>
        <p:spPr/>
        <p:txBody>
          <a:bodyPr/>
          <a:lstStyle>
            <a:lvl1pPr>
              <a:defRPr/>
            </a:lvl1pPr>
          </a:lstStyle>
          <a:p>
            <a:pPr>
              <a:defRPr/>
            </a:pPr>
            <a:fld id="{97D63A97-21AA-4CA8-B60C-A199B8AC0FBD}" type="datetimeFigureOut">
              <a:rPr lang="en-GB"/>
              <a:pPr>
                <a:defRPr/>
              </a:pPr>
              <a:t>14/05/2023</a:t>
            </a:fld>
            <a:endParaRPr lang="en-GB"/>
          </a:p>
        </p:txBody>
      </p:sp>
      <p:sp>
        <p:nvSpPr>
          <p:cNvPr id="5" name="Footer Placeholder 4">
            <a:extLst>
              <a:ext uri="{FF2B5EF4-FFF2-40B4-BE49-F238E27FC236}">
                <a16:creationId xmlns:a16="http://schemas.microsoft.com/office/drawing/2014/main" id="{8E3623FE-3CAA-A29C-3A0B-061FF72657C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01C5890B-57AE-C7F9-BCA7-9437A88513A8}"/>
              </a:ext>
            </a:extLst>
          </p:cNvPr>
          <p:cNvSpPr>
            <a:spLocks noGrp="1"/>
          </p:cNvSpPr>
          <p:nvPr>
            <p:ph type="sldNum" sz="quarter" idx="12"/>
          </p:nvPr>
        </p:nvSpPr>
        <p:spPr/>
        <p:txBody>
          <a:bodyPr/>
          <a:lstStyle>
            <a:lvl1pPr>
              <a:defRPr/>
            </a:lvl1pPr>
          </a:lstStyle>
          <a:p>
            <a:pPr>
              <a:defRPr/>
            </a:pPr>
            <a:fld id="{56285A8C-DEB1-45AE-BC7E-0F04B8DBAA3A}" type="slidenum">
              <a:rPr lang="en-GB"/>
              <a:pPr>
                <a:defRPr/>
              </a:pPr>
              <a:t>‹#›</a:t>
            </a:fld>
            <a:endParaRPr lang="en-GB"/>
          </a:p>
        </p:txBody>
      </p:sp>
    </p:spTree>
    <p:extLst>
      <p:ext uri="{BB962C8B-B14F-4D97-AF65-F5344CB8AC3E}">
        <p14:creationId xmlns:p14="http://schemas.microsoft.com/office/powerpoint/2010/main" val="3143017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8001" y="2160589"/>
            <a:ext cx="3138026"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17477" y="2160590"/>
            <a:ext cx="3138026"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08C3A15C-FF70-A7F4-D7C0-FB5C7FBAA64F}"/>
              </a:ext>
            </a:extLst>
          </p:cNvPr>
          <p:cNvSpPr>
            <a:spLocks noGrp="1"/>
          </p:cNvSpPr>
          <p:nvPr>
            <p:ph type="dt" sz="half" idx="10"/>
          </p:nvPr>
        </p:nvSpPr>
        <p:spPr/>
        <p:txBody>
          <a:bodyPr/>
          <a:lstStyle>
            <a:lvl1pPr>
              <a:defRPr/>
            </a:lvl1pPr>
          </a:lstStyle>
          <a:p>
            <a:pPr>
              <a:defRPr/>
            </a:pPr>
            <a:fld id="{3EA98CB6-E220-4919-9743-BB543B67C3B8}" type="datetimeFigureOut">
              <a:rPr lang="en-GB"/>
              <a:pPr>
                <a:defRPr/>
              </a:pPr>
              <a:t>14/05/2023</a:t>
            </a:fld>
            <a:endParaRPr lang="en-GB"/>
          </a:p>
        </p:txBody>
      </p:sp>
      <p:sp>
        <p:nvSpPr>
          <p:cNvPr id="6" name="Footer Placeholder 4">
            <a:extLst>
              <a:ext uri="{FF2B5EF4-FFF2-40B4-BE49-F238E27FC236}">
                <a16:creationId xmlns:a16="http://schemas.microsoft.com/office/drawing/2014/main" id="{37589BC5-BD3D-29B6-2FF9-EF86ACBBA444}"/>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8B78D45A-F33F-3AAB-ECBA-A24491B36596}"/>
              </a:ext>
            </a:extLst>
          </p:cNvPr>
          <p:cNvSpPr>
            <a:spLocks noGrp="1"/>
          </p:cNvSpPr>
          <p:nvPr>
            <p:ph type="sldNum" sz="quarter" idx="12"/>
          </p:nvPr>
        </p:nvSpPr>
        <p:spPr/>
        <p:txBody>
          <a:bodyPr/>
          <a:lstStyle>
            <a:lvl1pPr>
              <a:defRPr/>
            </a:lvl1pPr>
          </a:lstStyle>
          <a:p>
            <a:pPr>
              <a:defRPr/>
            </a:pPr>
            <a:fld id="{2BBB697F-B210-4F98-B0D1-04C764A6DB9D}" type="slidenum">
              <a:rPr lang="en-GB"/>
              <a:pPr>
                <a:defRPr/>
              </a:pPr>
              <a:t>‹#›</a:t>
            </a:fld>
            <a:endParaRPr lang="en-GB"/>
          </a:p>
        </p:txBody>
      </p:sp>
    </p:spTree>
    <p:extLst>
      <p:ext uri="{BB962C8B-B14F-4D97-AF65-F5344CB8AC3E}">
        <p14:creationId xmlns:p14="http://schemas.microsoft.com/office/powerpoint/2010/main" val="1941025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6809" y="2160983"/>
            <a:ext cx="3139217"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506809" y="2737246"/>
            <a:ext cx="3139217" cy="3304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16287" y="2160983"/>
            <a:ext cx="3139214"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816288" y="2737246"/>
            <a:ext cx="3139213" cy="3304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D8C2B90B-CFFF-FD75-3213-C7BCCB9F30EF}"/>
              </a:ext>
            </a:extLst>
          </p:cNvPr>
          <p:cNvSpPr>
            <a:spLocks noGrp="1"/>
          </p:cNvSpPr>
          <p:nvPr>
            <p:ph type="dt" sz="half" idx="10"/>
          </p:nvPr>
        </p:nvSpPr>
        <p:spPr/>
        <p:txBody>
          <a:bodyPr/>
          <a:lstStyle>
            <a:lvl1pPr>
              <a:defRPr/>
            </a:lvl1pPr>
          </a:lstStyle>
          <a:p>
            <a:pPr>
              <a:defRPr/>
            </a:pPr>
            <a:fld id="{5EE0CA1A-D00B-49DD-9D56-5E8AAFC9A020}" type="datetimeFigureOut">
              <a:rPr lang="en-GB"/>
              <a:pPr>
                <a:defRPr/>
              </a:pPr>
              <a:t>14/05/2023</a:t>
            </a:fld>
            <a:endParaRPr lang="en-GB"/>
          </a:p>
        </p:txBody>
      </p:sp>
      <p:sp>
        <p:nvSpPr>
          <p:cNvPr id="8" name="Footer Placeholder 4">
            <a:extLst>
              <a:ext uri="{FF2B5EF4-FFF2-40B4-BE49-F238E27FC236}">
                <a16:creationId xmlns:a16="http://schemas.microsoft.com/office/drawing/2014/main" id="{F2BAB501-D6D1-C9A2-F152-10A18BAB43FF}"/>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439C5B45-379E-2228-876C-42D554D2AA3F}"/>
              </a:ext>
            </a:extLst>
          </p:cNvPr>
          <p:cNvSpPr>
            <a:spLocks noGrp="1"/>
          </p:cNvSpPr>
          <p:nvPr>
            <p:ph type="sldNum" sz="quarter" idx="12"/>
          </p:nvPr>
        </p:nvSpPr>
        <p:spPr/>
        <p:txBody>
          <a:bodyPr/>
          <a:lstStyle>
            <a:lvl1pPr>
              <a:defRPr/>
            </a:lvl1pPr>
          </a:lstStyle>
          <a:p>
            <a:pPr>
              <a:defRPr/>
            </a:pPr>
            <a:fld id="{927E726C-0E8C-4379-8AFD-F843AAB96780}" type="slidenum">
              <a:rPr lang="en-GB"/>
              <a:pPr>
                <a:defRPr/>
              </a:pPr>
              <a:t>‹#›</a:t>
            </a:fld>
            <a:endParaRPr lang="en-GB"/>
          </a:p>
        </p:txBody>
      </p:sp>
    </p:spTree>
    <p:extLst>
      <p:ext uri="{BB962C8B-B14F-4D97-AF65-F5344CB8AC3E}">
        <p14:creationId xmlns:p14="http://schemas.microsoft.com/office/powerpoint/2010/main" val="36929506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1320800"/>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A8D64B79-A17A-FB9E-EE05-BD2C04F9619B}"/>
              </a:ext>
            </a:extLst>
          </p:cNvPr>
          <p:cNvSpPr>
            <a:spLocks noGrp="1"/>
          </p:cNvSpPr>
          <p:nvPr>
            <p:ph type="dt" sz="half" idx="10"/>
          </p:nvPr>
        </p:nvSpPr>
        <p:spPr/>
        <p:txBody>
          <a:bodyPr/>
          <a:lstStyle>
            <a:lvl1pPr>
              <a:defRPr/>
            </a:lvl1pPr>
          </a:lstStyle>
          <a:p>
            <a:pPr>
              <a:defRPr/>
            </a:pPr>
            <a:fld id="{3DA71919-AEC9-4A28-8FE3-1DCD8F2A527F}" type="datetimeFigureOut">
              <a:rPr lang="en-GB"/>
              <a:pPr>
                <a:defRPr/>
              </a:pPr>
              <a:t>14/05/2023</a:t>
            </a:fld>
            <a:endParaRPr lang="en-GB"/>
          </a:p>
        </p:txBody>
      </p:sp>
      <p:sp>
        <p:nvSpPr>
          <p:cNvPr id="4" name="Footer Placeholder 4">
            <a:extLst>
              <a:ext uri="{FF2B5EF4-FFF2-40B4-BE49-F238E27FC236}">
                <a16:creationId xmlns:a16="http://schemas.microsoft.com/office/drawing/2014/main" id="{E1E85408-15FB-2141-7E49-30700AA85717}"/>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B640814A-DAA9-2C5F-D72C-2BBEFE076E2F}"/>
              </a:ext>
            </a:extLst>
          </p:cNvPr>
          <p:cNvSpPr>
            <a:spLocks noGrp="1"/>
          </p:cNvSpPr>
          <p:nvPr>
            <p:ph type="sldNum" sz="quarter" idx="12"/>
          </p:nvPr>
        </p:nvSpPr>
        <p:spPr/>
        <p:txBody>
          <a:bodyPr/>
          <a:lstStyle>
            <a:lvl1pPr>
              <a:defRPr/>
            </a:lvl1pPr>
          </a:lstStyle>
          <a:p>
            <a:pPr>
              <a:defRPr/>
            </a:pPr>
            <a:fld id="{38199E93-220C-46FD-BD38-46BE12FC6A79}" type="slidenum">
              <a:rPr lang="en-GB"/>
              <a:pPr>
                <a:defRPr/>
              </a:pPr>
              <a:t>‹#›</a:t>
            </a:fld>
            <a:endParaRPr lang="en-GB"/>
          </a:p>
        </p:txBody>
      </p:sp>
    </p:spTree>
    <p:extLst>
      <p:ext uri="{BB962C8B-B14F-4D97-AF65-F5344CB8AC3E}">
        <p14:creationId xmlns:p14="http://schemas.microsoft.com/office/powerpoint/2010/main" val="35993513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097E349-C5AF-4EDF-0B6B-03B71DB457E9}"/>
              </a:ext>
            </a:extLst>
          </p:cNvPr>
          <p:cNvSpPr>
            <a:spLocks noGrp="1"/>
          </p:cNvSpPr>
          <p:nvPr>
            <p:ph type="dt" sz="half" idx="10"/>
          </p:nvPr>
        </p:nvSpPr>
        <p:spPr/>
        <p:txBody>
          <a:bodyPr/>
          <a:lstStyle>
            <a:lvl1pPr>
              <a:defRPr/>
            </a:lvl1pPr>
          </a:lstStyle>
          <a:p>
            <a:pPr>
              <a:defRPr/>
            </a:pPr>
            <a:fld id="{168C4747-6634-4F18-951A-15B5D98673DF}" type="datetimeFigureOut">
              <a:rPr lang="en-GB"/>
              <a:pPr>
                <a:defRPr/>
              </a:pPr>
              <a:t>14/05/2023</a:t>
            </a:fld>
            <a:endParaRPr lang="en-GB"/>
          </a:p>
        </p:txBody>
      </p:sp>
      <p:sp>
        <p:nvSpPr>
          <p:cNvPr id="3" name="Footer Placeholder 4">
            <a:extLst>
              <a:ext uri="{FF2B5EF4-FFF2-40B4-BE49-F238E27FC236}">
                <a16:creationId xmlns:a16="http://schemas.microsoft.com/office/drawing/2014/main" id="{2A04578E-34B3-CA15-735C-AF8D04F4111B}"/>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C105F289-AE5F-2E8B-67D0-0697AF2845C2}"/>
              </a:ext>
            </a:extLst>
          </p:cNvPr>
          <p:cNvSpPr>
            <a:spLocks noGrp="1"/>
          </p:cNvSpPr>
          <p:nvPr>
            <p:ph type="sldNum" sz="quarter" idx="12"/>
          </p:nvPr>
        </p:nvSpPr>
        <p:spPr/>
        <p:txBody>
          <a:bodyPr/>
          <a:lstStyle>
            <a:lvl1pPr>
              <a:defRPr/>
            </a:lvl1pPr>
          </a:lstStyle>
          <a:p>
            <a:pPr>
              <a:defRPr/>
            </a:pPr>
            <a:fld id="{C7955A9E-F312-4FFE-8192-D43869D808A6}" type="slidenum">
              <a:rPr lang="en-GB"/>
              <a:pPr>
                <a:defRPr/>
              </a:pPr>
              <a:t>‹#›</a:t>
            </a:fld>
            <a:endParaRPr lang="en-GB"/>
          </a:p>
        </p:txBody>
      </p:sp>
    </p:spTree>
    <p:extLst>
      <p:ext uri="{BB962C8B-B14F-4D97-AF65-F5344CB8AC3E}">
        <p14:creationId xmlns:p14="http://schemas.microsoft.com/office/powerpoint/2010/main" val="3328188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1498604"/>
            <a:ext cx="2890896" cy="1278466"/>
          </a:xfrm>
        </p:spPr>
        <p:txBody>
          <a:bodyPr anchor="b">
            <a:normAutofit/>
          </a:bodyPr>
          <a:lstStyle>
            <a:lvl1pPr>
              <a:defRPr sz="1500"/>
            </a:lvl1pPr>
          </a:lstStyle>
          <a:p>
            <a:r>
              <a:rPr lang="en-US"/>
              <a:t>Click to edit Master title style</a:t>
            </a:r>
            <a:endParaRPr lang="en-US" dirty="0"/>
          </a:p>
        </p:txBody>
      </p:sp>
      <p:sp>
        <p:nvSpPr>
          <p:cNvPr id="3" name="Content Placeholder 2"/>
          <p:cNvSpPr>
            <a:spLocks noGrp="1"/>
          </p:cNvSpPr>
          <p:nvPr>
            <p:ph idx="1"/>
          </p:nvPr>
        </p:nvSpPr>
        <p:spPr>
          <a:xfrm>
            <a:off x="3570346" y="514925"/>
            <a:ext cx="3385156" cy="5526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8001" y="2777069"/>
            <a:ext cx="2890896" cy="2584449"/>
          </a:xfrm>
        </p:spPr>
        <p:txBody>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F7F644AA-F08B-8B99-A10B-1A38C37820E5}"/>
              </a:ext>
            </a:extLst>
          </p:cNvPr>
          <p:cNvSpPr>
            <a:spLocks noGrp="1"/>
          </p:cNvSpPr>
          <p:nvPr>
            <p:ph type="dt" sz="half" idx="10"/>
          </p:nvPr>
        </p:nvSpPr>
        <p:spPr/>
        <p:txBody>
          <a:bodyPr/>
          <a:lstStyle>
            <a:lvl1pPr>
              <a:defRPr/>
            </a:lvl1pPr>
          </a:lstStyle>
          <a:p>
            <a:pPr>
              <a:defRPr/>
            </a:pPr>
            <a:fld id="{EECEFC3B-A6FF-4E44-B088-EBB9BA6FBAF3}" type="datetimeFigureOut">
              <a:rPr lang="en-GB"/>
              <a:pPr>
                <a:defRPr/>
              </a:pPr>
              <a:t>14/05/2023</a:t>
            </a:fld>
            <a:endParaRPr lang="en-GB"/>
          </a:p>
        </p:txBody>
      </p:sp>
      <p:sp>
        <p:nvSpPr>
          <p:cNvPr id="6" name="Footer Placeholder 4">
            <a:extLst>
              <a:ext uri="{FF2B5EF4-FFF2-40B4-BE49-F238E27FC236}">
                <a16:creationId xmlns:a16="http://schemas.microsoft.com/office/drawing/2014/main" id="{019B1B1C-CC06-612A-3BE9-8FE035B9AAD7}"/>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13F4FD8-9151-F744-F397-505D8F446197}"/>
              </a:ext>
            </a:extLst>
          </p:cNvPr>
          <p:cNvSpPr>
            <a:spLocks noGrp="1"/>
          </p:cNvSpPr>
          <p:nvPr>
            <p:ph type="sldNum" sz="quarter" idx="12"/>
          </p:nvPr>
        </p:nvSpPr>
        <p:spPr/>
        <p:txBody>
          <a:bodyPr/>
          <a:lstStyle>
            <a:lvl1pPr>
              <a:defRPr/>
            </a:lvl1pPr>
          </a:lstStyle>
          <a:p>
            <a:pPr>
              <a:defRPr/>
            </a:pPr>
            <a:fld id="{21333806-9226-4B2C-A788-A5511DB2FF8B}" type="slidenum">
              <a:rPr lang="en-GB"/>
              <a:pPr>
                <a:defRPr/>
              </a:pPr>
              <a:t>‹#›</a:t>
            </a:fld>
            <a:endParaRPr lang="en-GB"/>
          </a:p>
        </p:txBody>
      </p:sp>
    </p:spTree>
    <p:extLst>
      <p:ext uri="{BB962C8B-B14F-4D97-AF65-F5344CB8AC3E}">
        <p14:creationId xmlns:p14="http://schemas.microsoft.com/office/powerpoint/2010/main" val="3606160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59F50B-5E84-790D-A8BB-4AA4DCECF8B7}"/>
              </a:ext>
            </a:extLst>
          </p:cNvPr>
          <p:cNvSpPr>
            <a:spLocks noGrp="1"/>
          </p:cNvSpPr>
          <p:nvPr>
            <p:ph type="dt" sz="half" idx="10"/>
          </p:nvPr>
        </p:nvSpPr>
        <p:spPr/>
        <p:txBody>
          <a:bodyPr/>
          <a:lstStyle>
            <a:lvl1pPr>
              <a:defRPr/>
            </a:lvl1pPr>
          </a:lstStyle>
          <a:p>
            <a:pPr>
              <a:defRPr/>
            </a:pPr>
            <a:fld id="{8F19B73B-8453-4F16-943B-C5539B1A05CF}" type="datetimeFigureOut">
              <a:rPr lang="en-US"/>
              <a:pPr>
                <a:defRPr/>
              </a:pPr>
              <a:t>5/14/2023</a:t>
            </a:fld>
            <a:endParaRPr lang="en-US" dirty="0"/>
          </a:p>
        </p:txBody>
      </p:sp>
      <p:sp>
        <p:nvSpPr>
          <p:cNvPr id="5" name="Footer Placeholder 4">
            <a:extLst>
              <a:ext uri="{FF2B5EF4-FFF2-40B4-BE49-F238E27FC236}">
                <a16:creationId xmlns:a16="http://schemas.microsoft.com/office/drawing/2014/main" id="{2420FDBA-73FE-03FB-E121-CCFCE7B26EA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1B11343-485E-61F0-E63C-D6FECF5409F0}"/>
              </a:ext>
            </a:extLst>
          </p:cNvPr>
          <p:cNvSpPr>
            <a:spLocks noGrp="1"/>
          </p:cNvSpPr>
          <p:nvPr>
            <p:ph type="sldNum" sz="quarter" idx="12"/>
          </p:nvPr>
        </p:nvSpPr>
        <p:spPr/>
        <p:txBody>
          <a:bodyPr/>
          <a:lstStyle>
            <a:lvl1pPr>
              <a:defRPr/>
            </a:lvl1pPr>
          </a:lstStyle>
          <a:p>
            <a:pPr>
              <a:defRPr/>
            </a:pPr>
            <a:fld id="{62B159E8-0EFD-4FCE-A1A4-760076A219BE}" type="slidenum">
              <a:rPr lang="ar-SA" altLang="en-US"/>
              <a:pPr>
                <a:defRPr/>
              </a:pPr>
              <a:t>‹#›</a:t>
            </a:fld>
            <a:endParaRPr lang="en-US" altLang="en-US"/>
          </a:p>
        </p:txBody>
      </p:sp>
    </p:spTree>
    <p:extLst>
      <p:ext uri="{BB962C8B-B14F-4D97-AF65-F5344CB8AC3E}">
        <p14:creationId xmlns:p14="http://schemas.microsoft.com/office/powerpoint/2010/main" val="1309891802"/>
      </p:ext>
    </p:extLst>
  </p:cSld>
  <p:clrMapOvr>
    <a:masterClrMapping/>
  </p:clrMapOvr>
  <p:transition spd="slow">
    <p:wipe di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4800600"/>
            <a:ext cx="6447500" cy="566738"/>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8001" y="609600"/>
            <a:ext cx="6447501" cy="3845718"/>
          </a:xfrm>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508001" y="5367338"/>
            <a:ext cx="6447500" cy="674024"/>
          </a:xfrm>
        </p:spPr>
        <p:txBody>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a:extLst>
              <a:ext uri="{FF2B5EF4-FFF2-40B4-BE49-F238E27FC236}">
                <a16:creationId xmlns:a16="http://schemas.microsoft.com/office/drawing/2014/main" id="{E32DE6DE-9405-2CFE-E10E-9E53C4455B4C}"/>
              </a:ext>
            </a:extLst>
          </p:cNvPr>
          <p:cNvSpPr>
            <a:spLocks noGrp="1"/>
          </p:cNvSpPr>
          <p:nvPr>
            <p:ph type="dt" sz="half" idx="10"/>
          </p:nvPr>
        </p:nvSpPr>
        <p:spPr/>
        <p:txBody>
          <a:bodyPr/>
          <a:lstStyle>
            <a:lvl1pPr>
              <a:defRPr/>
            </a:lvl1pPr>
          </a:lstStyle>
          <a:p>
            <a:pPr>
              <a:defRPr/>
            </a:pPr>
            <a:fld id="{2B439AD7-B22D-4C8A-8C49-4EF7CB241662}" type="datetimeFigureOut">
              <a:rPr lang="en-GB"/>
              <a:pPr>
                <a:defRPr/>
              </a:pPr>
              <a:t>14/05/2023</a:t>
            </a:fld>
            <a:endParaRPr lang="en-GB"/>
          </a:p>
        </p:txBody>
      </p:sp>
      <p:sp>
        <p:nvSpPr>
          <p:cNvPr id="6" name="Footer Placeholder 4">
            <a:extLst>
              <a:ext uri="{FF2B5EF4-FFF2-40B4-BE49-F238E27FC236}">
                <a16:creationId xmlns:a16="http://schemas.microsoft.com/office/drawing/2014/main" id="{9D8D0506-B13F-95FA-427C-1F13E3B970F3}"/>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0A31616F-793A-EBD0-1DAE-22B157F3D289}"/>
              </a:ext>
            </a:extLst>
          </p:cNvPr>
          <p:cNvSpPr>
            <a:spLocks noGrp="1"/>
          </p:cNvSpPr>
          <p:nvPr>
            <p:ph type="sldNum" sz="quarter" idx="12"/>
          </p:nvPr>
        </p:nvSpPr>
        <p:spPr/>
        <p:txBody>
          <a:bodyPr/>
          <a:lstStyle>
            <a:lvl1pPr>
              <a:defRPr/>
            </a:lvl1pPr>
          </a:lstStyle>
          <a:p>
            <a:pPr>
              <a:defRPr/>
            </a:pPr>
            <a:fld id="{74DB56B0-363B-4DE8-B8D6-6EA50E2A4306}" type="slidenum">
              <a:rPr lang="en-GB"/>
              <a:pPr>
                <a:defRPr/>
              </a:pPr>
              <a:t>‹#›</a:t>
            </a:fld>
            <a:endParaRPr lang="en-GB"/>
          </a:p>
        </p:txBody>
      </p:sp>
    </p:spTree>
    <p:extLst>
      <p:ext uri="{BB962C8B-B14F-4D97-AF65-F5344CB8AC3E}">
        <p14:creationId xmlns:p14="http://schemas.microsoft.com/office/powerpoint/2010/main" val="6266277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3403600"/>
          </a:xfrm>
        </p:spPr>
        <p:txBody>
          <a:bodyPr anchor="ctr">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470400"/>
            <a:ext cx="6447501" cy="1570962"/>
          </a:xfrm>
        </p:spPr>
        <p:txBody>
          <a:bodyPr anchor="ct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9EBCA6-54D9-0470-7B91-1C7B6949C2C9}"/>
              </a:ext>
            </a:extLst>
          </p:cNvPr>
          <p:cNvSpPr>
            <a:spLocks noGrp="1"/>
          </p:cNvSpPr>
          <p:nvPr>
            <p:ph type="dt" sz="half" idx="10"/>
          </p:nvPr>
        </p:nvSpPr>
        <p:spPr/>
        <p:txBody>
          <a:bodyPr/>
          <a:lstStyle>
            <a:lvl1pPr>
              <a:defRPr/>
            </a:lvl1pPr>
          </a:lstStyle>
          <a:p>
            <a:pPr>
              <a:defRPr/>
            </a:pPr>
            <a:fld id="{2663F643-7F26-4289-802B-C01F7C4F603D}" type="datetimeFigureOut">
              <a:rPr lang="en-GB"/>
              <a:pPr>
                <a:defRPr/>
              </a:pPr>
              <a:t>14/05/2023</a:t>
            </a:fld>
            <a:endParaRPr lang="en-GB"/>
          </a:p>
        </p:txBody>
      </p:sp>
      <p:sp>
        <p:nvSpPr>
          <p:cNvPr id="5" name="Footer Placeholder 4">
            <a:extLst>
              <a:ext uri="{FF2B5EF4-FFF2-40B4-BE49-F238E27FC236}">
                <a16:creationId xmlns:a16="http://schemas.microsoft.com/office/drawing/2014/main" id="{C1FF4779-47F8-A8D5-BBE4-FE3E5886B63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BB7575C1-DDB0-012F-587B-BD3AA4E5E00B}"/>
              </a:ext>
            </a:extLst>
          </p:cNvPr>
          <p:cNvSpPr>
            <a:spLocks noGrp="1"/>
          </p:cNvSpPr>
          <p:nvPr>
            <p:ph type="sldNum" sz="quarter" idx="12"/>
          </p:nvPr>
        </p:nvSpPr>
        <p:spPr/>
        <p:txBody>
          <a:bodyPr/>
          <a:lstStyle>
            <a:lvl1pPr>
              <a:defRPr/>
            </a:lvl1pPr>
          </a:lstStyle>
          <a:p>
            <a:pPr>
              <a:defRPr/>
            </a:pPr>
            <a:fld id="{9EA71B0F-1236-42DC-924D-A1C1F29840B6}" type="slidenum">
              <a:rPr lang="en-GB"/>
              <a:pPr>
                <a:defRPr/>
              </a:pPr>
              <a:t>‹#›</a:t>
            </a:fld>
            <a:endParaRPr lang="en-GB"/>
          </a:p>
        </p:txBody>
      </p:sp>
    </p:spTree>
    <p:extLst>
      <p:ext uri="{BB962C8B-B14F-4D97-AF65-F5344CB8AC3E}">
        <p14:creationId xmlns:p14="http://schemas.microsoft.com/office/powerpoint/2010/main" val="3572550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7">
            <a:extLst>
              <a:ext uri="{FF2B5EF4-FFF2-40B4-BE49-F238E27FC236}">
                <a16:creationId xmlns:a16="http://schemas.microsoft.com/office/drawing/2014/main" id="{D43434B5-196F-9DBB-A7C6-EC4175587CE6}"/>
              </a:ext>
            </a:extLst>
          </p:cNvPr>
          <p:cNvSpPr txBox="1">
            <a:spLocks noChangeArrowheads="1"/>
          </p:cNvSpPr>
          <p:nvPr/>
        </p:nvSpPr>
        <p:spPr bwMode="auto">
          <a:xfrm>
            <a:off x="4064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6000">
                <a:solidFill>
                  <a:srgbClr val="C0E474"/>
                </a:solidFill>
              </a:rPr>
              <a:t>“</a:t>
            </a:r>
          </a:p>
        </p:txBody>
      </p:sp>
      <p:sp>
        <p:nvSpPr>
          <p:cNvPr id="5" name="TextBox 8">
            <a:extLst>
              <a:ext uri="{FF2B5EF4-FFF2-40B4-BE49-F238E27FC236}">
                <a16:creationId xmlns:a16="http://schemas.microsoft.com/office/drawing/2014/main" id="{E6A0CEC7-A43F-4E42-EBE1-C73DBEEF314F}"/>
              </a:ext>
            </a:extLst>
          </p:cNvPr>
          <p:cNvSpPr txBox="1">
            <a:spLocks noChangeArrowheads="1"/>
          </p:cNvSpPr>
          <p:nvPr/>
        </p:nvSpPr>
        <p:spPr bwMode="auto">
          <a:xfrm>
            <a:off x="6669088"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6000">
                <a:solidFill>
                  <a:srgbClr val="C0E474"/>
                </a:solidFill>
              </a:rPr>
              <a:t>”</a:t>
            </a:r>
            <a:endParaRPr lang="en-US" altLang="en-US">
              <a:solidFill>
                <a:srgbClr val="C0E474"/>
              </a:solidFill>
            </a:endParaRPr>
          </a:p>
        </p:txBody>
      </p:sp>
      <p:sp>
        <p:nvSpPr>
          <p:cNvPr id="2" name="Title 1"/>
          <p:cNvSpPr>
            <a:spLocks noGrp="1"/>
          </p:cNvSpPr>
          <p:nvPr>
            <p:ph type="title"/>
          </p:nvPr>
        </p:nvSpPr>
        <p:spPr>
          <a:xfrm>
            <a:off x="698500" y="609600"/>
            <a:ext cx="6070601"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470400"/>
            <a:ext cx="6447501" cy="1570962"/>
          </a:xfrm>
        </p:spPr>
        <p:txBody>
          <a:bodyPr anchor="ct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2ED8AC71-C61D-9931-26D0-AEF3601FC135}"/>
              </a:ext>
            </a:extLst>
          </p:cNvPr>
          <p:cNvSpPr>
            <a:spLocks noGrp="1"/>
          </p:cNvSpPr>
          <p:nvPr>
            <p:ph type="dt" sz="half" idx="14"/>
          </p:nvPr>
        </p:nvSpPr>
        <p:spPr/>
        <p:txBody>
          <a:bodyPr/>
          <a:lstStyle>
            <a:lvl1pPr>
              <a:defRPr/>
            </a:lvl1pPr>
          </a:lstStyle>
          <a:p>
            <a:pPr>
              <a:defRPr/>
            </a:pPr>
            <a:fld id="{09D79E62-CC47-4289-93BB-5B3F6C291641}" type="datetimeFigureOut">
              <a:rPr lang="en-GB"/>
              <a:pPr>
                <a:defRPr/>
              </a:pPr>
              <a:t>14/05/2023</a:t>
            </a:fld>
            <a:endParaRPr lang="en-GB"/>
          </a:p>
        </p:txBody>
      </p:sp>
      <p:sp>
        <p:nvSpPr>
          <p:cNvPr id="7" name="Footer Placeholder 4">
            <a:extLst>
              <a:ext uri="{FF2B5EF4-FFF2-40B4-BE49-F238E27FC236}">
                <a16:creationId xmlns:a16="http://schemas.microsoft.com/office/drawing/2014/main" id="{0AC03EF6-5B4A-DE3D-FD7C-5C7470EF907D}"/>
              </a:ext>
            </a:extLst>
          </p:cNvPr>
          <p:cNvSpPr>
            <a:spLocks noGrp="1"/>
          </p:cNvSpPr>
          <p:nvPr>
            <p:ph type="ftr" sz="quarter" idx="15"/>
          </p:nvPr>
        </p:nvSpPr>
        <p:spPr/>
        <p:txBody>
          <a:bodyPr/>
          <a:lstStyle>
            <a:lvl1pPr>
              <a:defRPr/>
            </a:lvl1pPr>
          </a:lstStyle>
          <a:p>
            <a:pPr>
              <a:defRPr/>
            </a:pPr>
            <a:endParaRPr lang="en-GB"/>
          </a:p>
        </p:txBody>
      </p:sp>
      <p:sp>
        <p:nvSpPr>
          <p:cNvPr id="8" name="Slide Number Placeholder 5">
            <a:extLst>
              <a:ext uri="{FF2B5EF4-FFF2-40B4-BE49-F238E27FC236}">
                <a16:creationId xmlns:a16="http://schemas.microsoft.com/office/drawing/2014/main" id="{9D255689-53EF-09B8-537A-0BEFB0B17747}"/>
              </a:ext>
            </a:extLst>
          </p:cNvPr>
          <p:cNvSpPr>
            <a:spLocks noGrp="1"/>
          </p:cNvSpPr>
          <p:nvPr>
            <p:ph type="sldNum" sz="quarter" idx="16"/>
          </p:nvPr>
        </p:nvSpPr>
        <p:spPr/>
        <p:txBody>
          <a:bodyPr/>
          <a:lstStyle>
            <a:lvl1pPr>
              <a:defRPr/>
            </a:lvl1pPr>
          </a:lstStyle>
          <a:p>
            <a:pPr>
              <a:defRPr/>
            </a:pPr>
            <a:fld id="{BA69B6B9-A372-4E68-8709-3F0F0514C0A8}" type="slidenum">
              <a:rPr lang="en-GB"/>
              <a:pPr>
                <a:defRPr/>
              </a:pPr>
              <a:t>‹#›</a:t>
            </a:fld>
            <a:endParaRPr lang="en-GB"/>
          </a:p>
        </p:txBody>
      </p:sp>
    </p:spTree>
    <p:extLst>
      <p:ext uri="{BB962C8B-B14F-4D97-AF65-F5344CB8AC3E}">
        <p14:creationId xmlns:p14="http://schemas.microsoft.com/office/powerpoint/2010/main" val="19313867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527448"/>
            <a:ext cx="6447501" cy="1513914"/>
          </a:xfrm>
        </p:spPr>
        <p:txBody>
          <a:bodyPr anchor="t"/>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DD5DA4-3698-D3E4-7DC3-37F89AA28A38}"/>
              </a:ext>
            </a:extLst>
          </p:cNvPr>
          <p:cNvSpPr>
            <a:spLocks noGrp="1"/>
          </p:cNvSpPr>
          <p:nvPr>
            <p:ph type="dt" sz="half" idx="10"/>
          </p:nvPr>
        </p:nvSpPr>
        <p:spPr/>
        <p:txBody>
          <a:bodyPr/>
          <a:lstStyle>
            <a:lvl1pPr>
              <a:defRPr/>
            </a:lvl1pPr>
          </a:lstStyle>
          <a:p>
            <a:pPr>
              <a:defRPr/>
            </a:pPr>
            <a:fld id="{7BCF266B-D634-42B7-900B-A1BDBF3C8BB6}" type="datetimeFigureOut">
              <a:rPr lang="en-GB"/>
              <a:pPr>
                <a:defRPr/>
              </a:pPr>
              <a:t>14/05/2023</a:t>
            </a:fld>
            <a:endParaRPr lang="en-GB"/>
          </a:p>
        </p:txBody>
      </p:sp>
      <p:sp>
        <p:nvSpPr>
          <p:cNvPr id="5" name="Footer Placeholder 4">
            <a:extLst>
              <a:ext uri="{FF2B5EF4-FFF2-40B4-BE49-F238E27FC236}">
                <a16:creationId xmlns:a16="http://schemas.microsoft.com/office/drawing/2014/main" id="{C72ADA3C-B117-4424-86FA-A08FBE3423A5}"/>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2ADD892C-F9EE-80BD-2F5B-770A7264953F}"/>
              </a:ext>
            </a:extLst>
          </p:cNvPr>
          <p:cNvSpPr>
            <a:spLocks noGrp="1"/>
          </p:cNvSpPr>
          <p:nvPr>
            <p:ph type="sldNum" sz="quarter" idx="12"/>
          </p:nvPr>
        </p:nvSpPr>
        <p:spPr/>
        <p:txBody>
          <a:bodyPr/>
          <a:lstStyle>
            <a:lvl1pPr>
              <a:defRPr/>
            </a:lvl1pPr>
          </a:lstStyle>
          <a:p>
            <a:pPr>
              <a:defRPr/>
            </a:pPr>
            <a:fld id="{DA0068F3-9136-4559-BEE6-C53AED5DDBDF}" type="slidenum">
              <a:rPr lang="en-GB"/>
              <a:pPr>
                <a:defRPr/>
              </a:pPr>
              <a:t>‹#›</a:t>
            </a:fld>
            <a:endParaRPr lang="en-GB"/>
          </a:p>
        </p:txBody>
      </p:sp>
    </p:spTree>
    <p:extLst>
      <p:ext uri="{BB962C8B-B14F-4D97-AF65-F5344CB8AC3E}">
        <p14:creationId xmlns:p14="http://schemas.microsoft.com/office/powerpoint/2010/main" val="42174394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7">
            <a:extLst>
              <a:ext uri="{FF2B5EF4-FFF2-40B4-BE49-F238E27FC236}">
                <a16:creationId xmlns:a16="http://schemas.microsoft.com/office/drawing/2014/main" id="{640548C0-6CDC-A0C9-F7FA-09A75FAA6480}"/>
              </a:ext>
            </a:extLst>
          </p:cNvPr>
          <p:cNvSpPr txBox="1">
            <a:spLocks noChangeArrowheads="1"/>
          </p:cNvSpPr>
          <p:nvPr/>
        </p:nvSpPr>
        <p:spPr bwMode="auto">
          <a:xfrm>
            <a:off x="4064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6000">
                <a:solidFill>
                  <a:srgbClr val="C0E474"/>
                </a:solidFill>
              </a:rPr>
              <a:t>“</a:t>
            </a:r>
          </a:p>
        </p:txBody>
      </p:sp>
      <p:sp>
        <p:nvSpPr>
          <p:cNvPr id="5" name="TextBox 8">
            <a:extLst>
              <a:ext uri="{FF2B5EF4-FFF2-40B4-BE49-F238E27FC236}">
                <a16:creationId xmlns:a16="http://schemas.microsoft.com/office/drawing/2014/main" id="{54CF8A09-6BF6-85C7-1C5D-6DA3617A64ED}"/>
              </a:ext>
            </a:extLst>
          </p:cNvPr>
          <p:cNvSpPr txBox="1">
            <a:spLocks noChangeArrowheads="1"/>
          </p:cNvSpPr>
          <p:nvPr/>
        </p:nvSpPr>
        <p:spPr bwMode="auto">
          <a:xfrm>
            <a:off x="6669088"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6000">
                <a:solidFill>
                  <a:srgbClr val="C0E474"/>
                </a:solidFill>
              </a:rPr>
              <a:t>”</a:t>
            </a:r>
          </a:p>
        </p:txBody>
      </p:sp>
      <p:sp>
        <p:nvSpPr>
          <p:cNvPr id="2" name="Title 1"/>
          <p:cNvSpPr>
            <a:spLocks noGrp="1"/>
          </p:cNvSpPr>
          <p:nvPr>
            <p:ph type="title"/>
          </p:nvPr>
        </p:nvSpPr>
        <p:spPr>
          <a:xfrm>
            <a:off x="698500" y="609600"/>
            <a:ext cx="6070601"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527448"/>
            <a:ext cx="6447501" cy="1513914"/>
          </a:xfrm>
        </p:spPr>
        <p:txBody>
          <a:bodyPr anchor="t"/>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5C54BB52-0BFA-805D-E531-FB1ED2D483FC}"/>
              </a:ext>
            </a:extLst>
          </p:cNvPr>
          <p:cNvSpPr>
            <a:spLocks noGrp="1"/>
          </p:cNvSpPr>
          <p:nvPr>
            <p:ph type="dt" sz="half" idx="14"/>
          </p:nvPr>
        </p:nvSpPr>
        <p:spPr/>
        <p:txBody>
          <a:bodyPr/>
          <a:lstStyle>
            <a:lvl1pPr>
              <a:defRPr/>
            </a:lvl1pPr>
          </a:lstStyle>
          <a:p>
            <a:pPr>
              <a:defRPr/>
            </a:pPr>
            <a:fld id="{03270157-F919-4198-858D-A1A4DD25CAD6}" type="datetimeFigureOut">
              <a:rPr lang="en-GB"/>
              <a:pPr>
                <a:defRPr/>
              </a:pPr>
              <a:t>14/05/2023</a:t>
            </a:fld>
            <a:endParaRPr lang="en-GB"/>
          </a:p>
        </p:txBody>
      </p:sp>
      <p:sp>
        <p:nvSpPr>
          <p:cNvPr id="7" name="Footer Placeholder 4">
            <a:extLst>
              <a:ext uri="{FF2B5EF4-FFF2-40B4-BE49-F238E27FC236}">
                <a16:creationId xmlns:a16="http://schemas.microsoft.com/office/drawing/2014/main" id="{3BEB3B29-83B2-2EAF-214E-EA6D8B6A306C}"/>
              </a:ext>
            </a:extLst>
          </p:cNvPr>
          <p:cNvSpPr>
            <a:spLocks noGrp="1"/>
          </p:cNvSpPr>
          <p:nvPr>
            <p:ph type="ftr" sz="quarter" idx="15"/>
          </p:nvPr>
        </p:nvSpPr>
        <p:spPr/>
        <p:txBody>
          <a:bodyPr/>
          <a:lstStyle>
            <a:lvl1pPr>
              <a:defRPr/>
            </a:lvl1pPr>
          </a:lstStyle>
          <a:p>
            <a:pPr>
              <a:defRPr/>
            </a:pPr>
            <a:endParaRPr lang="en-GB"/>
          </a:p>
        </p:txBody>
      </p:sp>
      <p:sp>
        <p:nvSpPr>
          <p:cNvPr id="8" name="Slide Number Placeholder 5">
            <a:extLst>
              <a:ext uri="{FF2B5EF4-FFF2-40B4-BE49-F238E27FC236}">
                <a16:creationId xmlns:a16="http://schemas.microsoft.com/office/drawing/2014/main" id="{8AB2D5FE-662B-E603-9CFF-419D919C0FBC}"/>
              </a:ext>
            </a:extLst>
          </p:cNvPr>
          <p:cNvSpPr>
            <a:spLocks noGrp="1"/>
          </p:cNvSpPr>
          <p:nvPr>
            <p:ph type="sldNum" sz="quarter" idx="16"/>
          </p:nvPr>
        </p:nvSpPr>
        <p:spPr/>
        <p:txBody>
          <a:bodyPr/>
          <a:lstStyle>
            <a:lvl1pPr>
              <a:defRPr/>
            </a:lvl1pPr>
          </a:lstStyle>
          <a:p>
            <a:pPr>
              <a:defRPr/>
            </a:pPr>
            <a:fld id="{05713B10-76E8-4782-91DA-7509D5814851}" type="slidenum">
              <a:rPr lang="en-GB"/>
              <a:pPr>
                <a:defRPr/>
              </a:pPr>
              <a:t>‹#›</a:t>
            </a:fld>
            <a:endParaRPr lang="en-GB"/>
          </a:p>
        </p:txBody>
      </p:sp>
    </p:spTree>
    <p:extLst>
      <p:ext uri="{BB962C8B-B14F-4D97-AF65-F5344CB8AC3E}">
        <p14:creationId xmlns:p14="http://schemas.microsoft.com/office/powerpoint/2010/main" val="32492020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14350" y="609600"/>
            <a:ext cx="6441152"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527448"/>
            <a:ext cx="6447501" cy="1513914"/>
          </a:xfrm>
        </p:spPr>
        <p:txBody>
          <a:bodyPr anchor="t"/>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755F40-77BA-D9BC-6578-B1CBEFCC9DF5}"/>
              </a:ext>
            </a:extLst>
          </p:cNvPr>
          <p:cNvSpPr>
            <a:spLocks noGrp="1"/>
          </p:cNvSpPr>
          <p:nvPr>
            <p:ph type="dt" sz="half" idx="14"/>
          </p:nvPr>
        </p:nvSpPr>
        <p:spPr/>
        <p:txBody>
          <a:bodyPr/>
          <a:lstStyle>
            <a:lvl1pPr>
              <a:defRPr/>
            </a:lvl1pPr>
          </a:lstStyle>
          <a:p>
            <a:pPr>
              <a:defRPr/>
            </a:pPr>
            <a:fld id="{17964B90-70E0-40C9-9835-80487EF9A53E}" type="datetimeFigureOut">
              <a:rPr lang="en-GB"/>
              <a:pPr>
                <a:defRPr/>
              </a:pPr>
              <a:t>14/05/2023</a:t>
            </a:fld>
            <a:endParaRPr lang="en-GB"/>
          </a:p>
        </p:txBody>
      </p:sp>
      <p:sp>
        <p:nvSpPr>
          <p:cNvPr id="5" name="Footer Placeholder 4">
            <a:extLst>
              <a:ext uri="{FF2B5EF4-FFF2-40B4-BE49-F238E27FC236}">
                <a16:creationId xmlns:a16="http://schemas.microsoft.com/office/drawing/2014/main" id="{61395351-2BEB-E5AD-9AFF-7F3EA2F2F968}"/>
              </a:ext>
            </a:extLst>
          </p:cNvPr>
          <p:cNvSpPr>
            <a:spLocks noGrp="1"/>
          </p:cNvSpPr>
          <p:nvPr>
            <p:ph type="ftr" sz="quarter" idx="15"/>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1917562-B3B3-496B-B2E0-56B1BA66155E}"/>
              </a:ext>
            </a:extLst>
          </p:cNvPr>
          <p:cNvSpPr>
            <a:spLocks noGrp="1"/>
          </p:cNvSpPr>
          <p:nvPr>
            <p:ph type="sldNum" sz="quarter" idx="16"/>
          </p:nvPr>
        </p:nvSpPr>
        <p:spPr/>
        <p:txBody>
          <a:bodyPr/>
          <a:lstStyle>
            <a:lvl1pPr>
              <a:defRPr/>
            </a:lvl1pPr>
          </a:lstStyle>
          <a:p>
            <a:pPr>
              <a:defRPr/>
            </a:pPr>
            <a:fld id="{09159C8E-74AC-4DDB-AE37-E161C9FC4798}" type="slidenum">
              <a:rPr lang="en-GB"/>
              <a:pPr>
                <a:defRPr/>
              </a:pPr>
              <a:t>‹#›</a:t>
            </a:fld>
            <a:endParaRPr lang="en-GB"/>
          </a:p>
        </p:txBody>
      </p:sp>
    </p:spTree>
    <p:extLst>
      <p:ext uri="{BB962C8B-B14F-4D97-AF65-F5344CB8AC3E}">
        <p14:creationId xmlns:p14="http://schemas.microsoft.com/office/powerpoint/2010/main" val="20434354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CC7F66A-F133-E2AD-CE93-A92E45AE5B42}"/>
              </a:ext>
            </a:extLst>
          </p:cNvPr>
          <p:cNvSpPr>
            <a:spLocks noGrp="1"/>
          </p:cNvSpPr>
          <p:nvPr>
            <p:ph type="dt" sz="half" idx="10"/>
          </p:nvPr>
        </p:nvSpPr>
        <p:spPr/>
        <p:txBody>
          <a:bodyPr/>
          <a:lstStyle>
            <a:lvl1pPr>
              <a:defRPr/>
            </a:lvl1pPr>
          </a:lstStyle>
          <a:p>
            <a:pPr>
              <a:defRPr/>
            </a:pPr>
            <a:fld id="{028A13B9-6412-4BBE-BE77-29466AFAC7D4}" type="datetimeFigureOut">
              <a:rPr lang="en-GB"/>
              <a:pPr>
                <a:defRPr/>
              </a:pPr>
              <a:t>14/05/2023</a:t>
            </a:fld>
            <a:endParaRPr lang="en-GB"/>
          </a:p>
        </p:txBody>
      </p:sp>
      <p:sp>
        <p:nvSpPr>
          <p:cNvPr id="5" name="Footer Placeholder 4">
            <a:extLst>
              <a:ext uri="{FF2B5EF4-FFF2-40B4-BE49-F238E27FC236}">
                <a16:creationId xmlns:a16="http://schemas.microsoft.com/office/drawing/2014/main" id="{3F4F10E4-C251-3669-3393-129D2D8DCE8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8B8727D5-DBFC-ADF8-2647-752428D9D0E1}"/>
              </a:ext>
            </a:extLst>
          </p:cNvPr>
          <p:cNvSpPr>
            <a:spLocks noGrp="1"/>
          </p:cNvSpPr>
          <p:nvPr>
            <p:ph type="sldNum" sz="quarter" idx="12"/>
          </p:nvPr>
        </p:nvSpPr>
        <p:spPr/>
        <p:txBody>
          <a:bodyPr/>
          <a:lstStyle>
            <a:lvl1pPr>
              <a:defRPr/>
            </a:lvl1pPr>
          </a:lstStyle>
          <a:p>
            <a:pPr>
              <a:defRPr/>
            </a:pPr>
            <a:fld id="{335F6B5E-6C64-4CBF-91B6-C1931FEE4768}" type="slidenum">
              <a:rPr lang="en-GB"/>
              <a:pPr>
                <a:defRPr/>
              </a:pPr>
              <a:t>‹#›</a:t>
            </a:fld>
            <a:endParaRPr lang="en-GB"/>
          </a:p>
        </p:txBody>
      </p:sp>
    </p:spTree>
    <p:extLst>
      <p:ext uri="{BB962C8B-B14F-4D97-AF65-F5344CB8AC3E}">
        <p14:creationId xmlns:p14="http://schemas.microsoft.com/office/powerpoint/2010/main" val="14977858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609600"/>
            <a:ext cx="978557"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508001" y="609600"/>
            <a:ext cx="5295113"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4C3E9BA-9CAB-8FF4-B16B-7F50591F2AB7}"/>
              </a:ext>
            </a:extLst>
          </p:cNvPr>
          <p:cNvSpPr>
            <a:spLocks noGrp="1"/>
          </p:cNvSpPr>
          <p:nvPr>
            <p:ph type="dt" sz="half" idx="10"/>
          </p:nvPr>
        </p:nvSpPr>
        <p:spPr/>
        <p:txBody>
          <a:bodyPr/>
          <a:lstStyle>
            <a:lvl1pPr>
              <a:defRPr/>
            </a:lvl1pPr>
          </a:lstStyle>
          <a:p>
            <a:pPr>
              <a:defRPr/>
            </a:pPr>
            <a:fld id="{1F770A24-AB6B-43EB-B5B1-5E988EFCA863}" type="datetimeFigureOut">
              <a:rPr lang="en-GB"/>
              <a:pPr>
                <a:defRPr/>
              </a:pPr>
              <a:t>14/05/2023</a:t>
            </a:fld>
            <a:endParaRPr lang="en-GB"/>
          </a:p>
        </p:txBody>
      </p:sp>
      <p:sp>
        <p:nvSpPr>
          <p:cNvPr id="5" name="Footer Placeholder 4">
            <a:extLst>
              <a:ext uri="{FF2B5EF4-FFF2-40B4-BE49-F238E27FC236}">
                <a16:creationId xmlns:a16="http://schemas.microsoft.com/office/drawing/2014/main" id="{29AB7BAC-D44F-D501-CA5B-EFA81825AA2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1D31E544-6278-FAE7-6C16-89F34D8E0C5F}"/>
              </a:ext>
            </a:extLst>
          </p:cNvPr>
          <p:cNvSpPr>
            <a:spLocks noGrp="1"/>
          </p:cNvSpPr>
          <p:nvPr>
            <p:ph type="sldNum" sz="quarter" idx="12"/>
          </p:nvPr>
        </p:nvSpPr>
        <p:spPr/>
        <p:txBody>
          <a:bodyPr/>
          <a:lstStyle>
            <a:lvl1pPr>
              <a:defRPr/>
            </a:lvl1pPr>
          </a:lstStyle>
          <a:p>
            <a:pPr>
              <a:defRPr/>
            </a:pPr>
            <a:fld id="{6953F3C3-FD17-4835-A2DB-49249FD60414}" type="slidenum">
              <a:rPr lang="en-GB"/>
              <a:pPr>
                <a:defRPr/>
              </a:pPr>
              <a:t>‹#›</a:t>
            </a:fld>
            <a:endParaRPr lang="en-GB"/>
          </a:p>
        </p:txBody>
      </p:sp>
    </p:spTree>
    <p:extLst>
      <p:ext uri="{BB962C8B-B14F-4D97-AF65-F5344CB8AC3E}">
        <p14:creationId xmlns:p14="http://schemas.microsoft.com/office/powerpoint/2010/main" val="2111689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0D5451-8996-B1D7-480F-6CC33F558EEC}"/>
              </a:ext>
            </a:extLst>
          </p:cNvPr>
          <p:cNvSpPr>
            <a:spLocks noGrp="1"/>
          </p:cNvSpPr>
          <p:nvPr>
            <p:ph type="dt" sz="half" idx="10"/>
          </p:nvPr>
        </p:nvSpPr>
        <p:spPr/>
        <p:txBody>
          <a:bodyPr/>
          <a:lstStyle>
            <a:lvl1pPr>
              <a:defRPr/>
            </a:lvl1pPr>
          </a:lstStyle>
          <a:p>
            <a:pPr>
              <a:defRPr/>
            </a:pPr>
            <a:fld id="{2B5D0E42-FC97-468E-A822-DFCECFF5A909}" type="datetimeFigureOut">
              <a:rPr lang="en-US"/>
              <a:pPr>
                <a:defRPr/>
              </a:pPr>
              <a:t>5/14/2023</a:t>
            </a:fld>
            <a:endParaRPr lang="en-US" dirty="0"/>
          </a:p>
        </p:txBody>
      </p:sp>
      <p:sp>
        <p:nvSpPr>
          <p:cNvPr id="5" name="Footer Placeholder 4">
            <a:extLst>
              <a:ext uri="{FF2B5EF4-FFF2-40B4-BE49-F238E27FC236}">
                <a16:creationId xmlns:a16="http://schemas.microsoft.com/office/drawing/2014/main" id="{95022653-4F08-4760-4D17-8B8735E0867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85D961A-4E83-C25B-80DE-18214DDCA605}"/>
              </a:ext>
            </a:extLst>
          </p:cNvPr>
          <p:cNvSpPr>
            <a:spLocks noGrp="1"/>
          </p:cNvSpPr>
          <p:nvPr>
            <p:ph type="sldNum" sz="quarter" idx="12"/>
          </p:nvPr>
        </p:nvSpPr>
        <p:spPr/>
        <p:txBody>
          <a:bodyPr/>
          <a:lstStyle>
            <a:lvl1pPr>
              <a:defRPr/>
            </a:lvl1pPr>
          </a:lstStyle>
          <a:p>
            <a:pPr>
              <a:defRPr/>
            </a:pPr>
            <a:fld id="{9D359723-065C-489C-8174-BCF2C14D9AA7}" type="slidenum">
              <a:rPr lang="ar-SA" altLang="en-US"/>
              <a:pPr>
                <a:defRPr/>
              </a:pPr>
              <a:t>‹#›</a:t>
            </a:fld>
            <a:endParaRPr lang="en-US" altLang="en-US"/>
          </a:p>
        </p:txBody>
      </p:sp>
    </p:spTree>
    <p:extLst>
      <p:ext uri="{BB962C8B-B14F-4D97-AF65-F5344CB8AC3E}">
        <p14:creationId xmlns:p14="http://schemas.microsoft.com/office/powerpoint/2010/main" val="4271498346"/>
      </p:ext>
    </p:extLst>
  </p:cSld>
  <p:clrMapOvr>
    <a:masterClrMapping/>
  </p:clrMapOvr>
  <p:transition spd="slow">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5BDFB34-E037-2FDB-F1AF-A5B9197E5E8D}"/>
              </a:ext>
            </a:extLst>
          </p:cNvPr>
          <p:cNvSpPr>
            <a:spLocks noGrp="1"/>
          </p:cNvSpPr>
          <p:nvPr>
            <p:ph type="dt" sz="half" idx="10"/>
          </p:nvPr>
        </p:nvSpPr>
        <p:spPr/>
        <p:txBody>
          <a:bodyPr/>
          <a:lstStyle>
            <a:lvl1pPr>
              <a:defRPr/>
            </a:lvl1pPr>
          </a:lstStyle>
          <a:p>
            <a:pPr>
              <a:defRPr/>
            </a:pPr>
            <a:fld id="{F19642ED-63CE-460F-926E-70924C814DDB}" type="datetimeFigureOut">
              <a:rPr lang="en-US"/>
              <a:pPr>
                <a:defRPr/>
              </a:pPr>
              <a:t>5/14/2023</a:t>
            </a:fld>
            <a:endParaRPr lang="en-US" dirty="0"/>
          </a:p>
        </p:txBody>
      </p:sp>
      <p:sp>
        <p:nvSpPr>
          <p:cNvPr id="6" name="Footer Placeholder 4">
            <a:extLst>
              <a:ext uri="{FF2B5EF4-FFF2-40B4-BE49-F238E27FC236}">
                <a16:creationId xmlns:a16="http://schemas.microsoft.com/office/drawing/2014/main" id="{085D5B97-1A2C-1754-5D29-E8B8D958716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F104B1F-0811-4B5A-D067-7A0E42357D04}"/>
              </a:ext>
            </a:extLst>
          </p:cNvPr>
          <p:cNvSpPr>
            <a:spLocks noGrp="1"/>
          </p:cNvSpPr>
          <p:nvPr>
            <p:ph type="sldNum" sz="quarter" idx="12"/>
          </p:nvPr>
        </p:nvSpPr>
        <p:spPr/>
        <p:txBody>
          <a:bodyPr/>
          <a:lstStyle>
            <a:lvl1pPr>
              <a:defRPr/>
            </a:lvl1pPr>
          </a:lstStyle>
          <a:p>
            <a:pPr>
              <a:defRPr/>
            </a:pPr>
            <a:fld id="{739D9CDC-8025-405D-9A12-A69865DE0D68}" type="slidenum">
              <a:rPr lang="ar-SA" altLang="en-US"/>
              <a:pPr>
                <a:defRPr/>
              </a:pPr>
              <a:t>‹#›</a:t>
            </a:fld>
            <a:endParaRPr lang="en-US" altLang="en-US"/>
          </a:p>
        </p:txBody>
      </p:sp>
    </p:spTree>
    <p:extLst>
      <p:ext uri="{BB962C8B-B14F-4D97-AF65-F5344CB8AC3E}">
        <p14:creationId xmlns:p14="http://schemas.microsoft.com/office/powerpoint/2010/main" val="2715657342"/>
      </p:ext>
    </p:extLst>
  </p:cSld>
  <p:clrMapOvr>
    <a:masterClrMapping/>
  </p:clrMapOvr>
  <p:transition spd="slow">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ED2CF298-1C23-945E-87AA-5EB56EAA352F}"/>
              </a:ext>
            </a:extLst>
          </p:cNvPr>
          <p:cNvSpPr>
            <a:spLocks noGrp="1"/>
          </p:cNvSpPr>
          <p:nvPr>
            <p:ph type="dt" sz="half" idx="10"/>
          </p:nvPr>
        </p:nvSpPr>
        <p:spPr/>
        <p:txBody>
          <a:bodyPr/>
          <a:lstStyle>
            <a:lvl1pPr>
              <a:defRPr/>
            </a:lvl1pPr>
          </a:lstStyle>
          <a:p>
            <a:pPr>
              <a:defRPr/>
            </a:pPr>
            <a:fld id="{1AD55A55-3E0E-4D6D-B493-6CC141D3F2F2}" type="datetimeFigureOut">
              <a:rPr lang="en-US"/>
              <a:pPr>
                <a:defRPr/>
              </a:pPr>
              <a:t>5/14/2023</a:t>
            </a:fld>
            <a:endParaRPr lang="en-US" dirty="0"/>
          </a:p>
        </p:txBody>
      </p:sp>
      <p:sp>
        <p:nvSpPr>
          <p:cNvPr id="8" name="Footer Placeholder 4">
            <a:extLst>
              <a:ext uri="{FF2B5EF4-FFF2-40B4-BE49-F238E27FC236}">
                <a16:creationId xmlns:a16="http://schemas.microsoft.com/office/drawing/2014/main" id="{363571E7-3117-846F-21DC-E47C5B5FDD4D}"/>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F10BE56-71A3-6208-25EA-5AE41BE1C70E}"/>
              </a:ext>
            </a:extLst>
          </p:cNvPr>
          <p:cNvSpPr>
            <a:spLocks noGrp="1"/>
          </p:cNvSpPr>
          <p:nvPr>
            <p:ph type="sldNum" sz="quarter" idx="12"/>
          </p:nvPr>
        </p:nvSpPr>
        <p:spPr/>
        <p:txBody>
          <a:bodyPr/>
          <a:lstStyle>
            <a:lvl1pPr>
              <a:defRPr/>
            </a:lvl1pPr>
          </a:lstStyle>
          <a:p>
            <a:pPr>
              <a:defRPr/>
            </a:pPr>
            <a:fld id="{220D32CB-8026-4F81-B502-3FA4B59955A9}" type="slidenum">
              <a:rPr lang="ar-SA" altLang="en-US"/>
              <a:pPr>
                <a:defRPr/>
              </a:pPr>
              <a:t>‹#›</a:t>
            </a:fld>
            <a:endParaRPr lang="en-US" altLang="en-US"/>
          </a:p>
        </p:txBody>
      </p:sp>
    </p:spTree>
    <p:extLst>
      <p:ext uri="{BB962C8B-B14F-4D97-AF65-F5344CB8AC3E}">
        <p14:creationId xmlns:p14="http://schemas.microsoft.com/office/powerpoint/2010/main" val="2659064127"/>
      </p:ext>
    </p:extLst>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59548ED-0E6C-2907-8BF4-41ECA30AA7E2}"/>
              </a:ext>
            </a:extLst>
          </p:cNvPr>
          <p:cNvSpPr>
            <a:spLocks noGrp="1"/>
          </p:cNvSpPr>
          <p:nvPr>
            <p:ph type="dt" sz="half" idx="10"/>
          </p:nvPr>
        </p:nvSpPr>
        <p:spPr/>
        <p:txBody>
          <a:bodyPr/>
          <a:lstStyle>
            <a:lvl1pPr>
              <a:defRPr/>
            </a:lvl1pPr>
          </a:lstStyle>
          <a:p>
            <a:pPr>
              <a:defRPr/>
            </a:pPr>
            <a:fld id="{C1F4B308-7C58-4AEB-A7D3-78A9633DF897}" type="datetimeFigureOut">
              <a:rPr lang="en-US"/>
              <a:pPr>
                <a:defRPr/>
              </a:pPr>
              <a:t>5/14/2023</a:t>
            </a:fld>
            <a:endParaRPr lang="en-US" dirty="0"/>
          </a:p>
        </p:txBody>
      </p:sp>
      <p:sp>
        <p:nvSpPr>
          <p:cNvPr id="4" name="Footer Placeholder 4">
            <a:extLst>
              <a:ext uri="{FF2B5EF4-FFF2-40B4-BE49-F238E27FC236}">
                <a16:creationId xmlns:a16="http://schemas.microsoft.com/office/drawing/2014/main" id="{CE12EC93-EE95-B0B5-9EBC-FAB5C15EB8FF}"/>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6E8EDDC-860B-09D5-6A24-ACBE37601A42}"/>
              </a:ext>
            </a:extLst>
          </p:cNvPr>
          <p:cNvSpPr>
            <a:spLocks noGrp="1"/>
          </p:cNvSpPr>
          <p:nvPr>
            <p:ph type="sldNum" sz="quarter" idx="12"/>
          </p:nvPr>
        </p:nvSpPr>
        <p:spPr/>
        <p:txBody>
          <a:bodyPr/>
          <a:lstStyle>
            <a:lvl1pPr>
              <a:defRPr/>
            </a:lvl1pPr>
          </a:lstStyle>
          <a:p>
            <a:pPr>
              <a:defRPr/>
            </a:pPr>
            <a:fld id="{D113B928-9F9B-4D6E-8BB7-6227AD009A83}" type="slidenum">
              <a:rPr lang="ar-SA" altLang="en-US"/>
              <a:pPr>
                <a:defRPr/>
              </a:pPr>
              <a:t>‹#›</a:t>
            </a:fld>
            <a:endParaRPr lang="en-US" altLang="en-US"/>
          </a:p>
        </p:txBody>
      </p:sp>
    </p:spTree>
    <p:extLst>
      <p:ext uri="{BB962C8B-B14F-4D97-AF65-F5344CB8AC3E}">
        <p14:creationId xmlns:p14="http://schemas.microsoft.com/office/powerpoint/2010/main" val="368892706"/>
      </p:ext>
    </p:extLst>
  </p:cSld>
  <p:clrMapOvr>
    <a:masterClrMapping/>
  </p:clrMapOvr>
  <p:transition spd="slow">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A7F7648-293A-08D2-2BF0-26526C1730B1}"/>
              </a:ext>
            </a:extLst>
          </p:cNvPr>
          <p:cNvSpPr>
            <a:spLocks noGrp="1"/>
          </p:cNvSpPr>
          <p:nvPr>
            <p:ph type="dt" sz="half" idx="10"/>
          </p:nvPr>
        </p:nvSpPr>
        <p:spPr/>
        <p:txBody>
          <a:bodyPr/>
          <a:lstStyle>
            <a:lvl1pPr>
              <a:defRPr/>
            </a:lvl1pPr>
          </a:lstStyle>
          <a:p>
            <a:pPr>
              <a:defRPr/>
            </a:pPr>
            <a:fld id="{041F5367-F34E-4396-9471-ED569C205864}" type="datetimeFigureOut">
              <a:rPr lang="en-US"/>
              <a:pPr>
                <a:defRPr/>
              </a:pPr>
              <a:t>5/14/2023</a:t>
            </a:fld>
            <a:endParaRPr lang="en-US" dirty="0"/>
          </a:p>
        </p:txBody>
      </p:sp>
      <p:sp>
        <p:nvSpPr>
          <p:cNvPr id="3" name="Footer Placeholder 4">
            <a:extLst>
              <a:ext uri="{FF2B5EF4-FFF2-40B4-BE49-F238E27FC236}">
                <a16:creationId xmlns:a16="http://schemas.microsoft.com/office/drawing/2014/main" id="{2D28D7EB-7C08-2138-D058-9581FD732F3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E6FD9D2-3915-4688-C328-98AF24E03DAC}"/>
              </a:ext>
            </a:extLst>
          </p:cNvPr>
          <p:cNvSpPr>
            <a:spLocks noGrp="1"/>
          </p:cNvSpPr>
          <p:nvPr>
            <p:ph type="sldNum" sz="quarter" idx="12"/>
          </p:nvPr>
        </p:nvSpPr>
        <p:spPr/>
        <p:txBody>
          <a:bodyPr/>
          <a:lstStyle>
            <a:lvl1pPr>
              <a:defRPr/>
            </a:lvl1pPr>
          </a:lstStyle>
          <a:p>
            <a:pPr>
              <a:defRPr/>
            </a:pPr>
            <a:fld id="{D33FBDB8-65D0-4BC1-8F36-F55747DA8CB9}" type="slidenum">
              <a:rPr lang="ar-SA" altLang="en-US"/>
              <a:pPr>
                <a:defRPr/>
              </a:pPr>
              <a:t>‹#›</a:t>
            </a:fld>
            <a:endParaRPr lang="en-US" altLang="en-US"/>
          </a:p>
        </p:txBody>
      </p:sp>
    </p:spTree>
    <p:extLst>
      <p:ext uri="{BB962C8B-B14F-4D97-AF65-F5344CB8AC3E}">
        <p14:creationId xmlns:p14="http://schemas.microsoft.com/office/powerpoint/2010/main" val="3792945443"/>
      </p:ext>
    </p:extLst>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C426C01-E1DA-93A6-04C3-C212920FA696}"/>
              </a:ext>
            </a:extLst>
          </p:cNvPr>
          <p:cNvSpPr>
            <a:spLocks noGrp="1"/>
          </p:cNvSpPr>
          <p:nvPr>
            <p:ph type="dt" sz="half" idx="10"/>
          </p:nvPr>
        </p:nvSpPr>
        <p:spPr/>
        <p:txBody>
          <a:bodyPr/>
          <a:lstStyle>
            <a:lvl1pPr>
              <a:defRPr/>
            </a:lvl1pPr>
          </a:lstStyle>
          <a:p>
            <a:pPr>
              <a:defRPr/>
            </a:pPr>
            <a:fld id="{C22B79FE-0189-4057-98BE-62A7AB652008}" type="datetimeFigureOut">
              <a:rPr lang="en-US"/>
              <a:pPr>
                <a:defRPr/>
              </a:pPr>
              <a:t>5/14/2023</a:t>
            </a:fld>
            <a:endParaRPr lang="en-US" dirty="0"/>
          </a:p>
        </p:txBody>
      </p:sp>
      <p:sp>
        <p:nvSpPr>
          <p:cNvPr id="6" name="Footer Placeholder 4">
            <a:extLst>
              <a:ext uri="{FF2B5EF4-FFF2-40B4-BE49-F238E27FC236}">
                <a16:creationId xmlns:a16="http://schemas.microsoft.com/office/drawing/2014/main" id="{A36155C6-39DF-85A5-C650-1AFFFC0552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00133B5-32E5-907A-3086-D6FDC262E84D}"/>
              </a:ext>
            </a:extLst>
          </p:cNvPr>
          <p:cNvSpPr>
            <a:spLocks noGrp="1"/>
          </p:cNvSpPr>
          <p:nvPr>
            <p:ph type="sldNum" sz="quarter" idx="12"/>
          </p:nvPr>
        </p:nvSpPr>
        <p:spPr/>
        <p:txBody>
          <a:bodyPr/>
          <a:lstStyle>
            <a:lvl1pPr>
              <a:defRPr/>
            </a:lvl1pPr>
          </a:lstStyle>
          <a:p>
            <a:pPr>
              <a:defRPr/>
            </a:pPr>
            <a:fld id="{B5C94E34-225B-4859-A600-9349170F8C55}" type="slidenum">
              <a:rPr lang="ar-SA" altLang="en-US"/>
              <a:pPr>
                <a:defRPr/>
              </a:pPr>
              <a:t>‹#›</a:t>
            </a:fld>
            <a:endParaRPr lang="en-US" altLang="en-US"/>
          </a:p>
        </p:txBody>
      </p:sp>
    </p:spTree>
    <p:extLst>
      <p:ext uri="{BB962C8B-B14F-4D97-AF65-F5344CB8AC3E}">
        <p14:creationId xmlns:p14="http://schemas.microsoft.com/office/powerpoint/2010/main" val="3749871722"/>
      </p:ext>
    </p:extLst>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A850E5A-F718-CA14-8EED-9263EB03EAA1}"/>
              </a:ext>
            </a:extLst>
          </p:cNvPr>
          <p:cNvSpPr>
            <a:spLocks noGrp="1"/>
          </p:cNvSpPr>
          <p:nvPr>
            <p:ph type="dt" sz="half" idx="10"/>
          </p:nvPr>
        </p:nvSpPr>
        <p:spPr/>
        <p:txBody>
          <a:bodyPr/>
          <a:lstStyle>
            <a:lvl1pPr>
              <a:defRPr/>
            </a:lvl1pPr>
          </a:lstStyle>
          <a:p>
            <a:pPr>
              <a:defRPr/>
            </a:pPr>
            <a:fld id="{710B9B12-9BD0-4A85-9F15-BD959D47EA4C}" type="datetimeFigureOut">
              <a:rPr lang="en-US"/>
              <a:pPr>
                <a:defRPr/>
              </a:pPr>
              <a:t>5/14/2023</a:t>
            </a:fld>
            <a:endParaRPr lang="en-US" dirty="0"/>
          </a:p>
        </p:txBody>
      </p:sp>
      <p:sp>
        <p:nvSpPr>
          <p:cNvPr id="6" name="Footer Placeholder 4">
            <a:extLst>
              <a:ext uri="{FF2B5EF4-FFF2-40B4-BE49-F238E27FC236}">
                <a16:creationId xmlns:a16="http://schemas.microsoft.com/office/drawing/2014/main" id="{2C10508C-0BF0-4241-849C-AD0A91DB230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BABC1ED-A628-F764-AA97-35B262AB7478}"/>
              </a:ext>
            </a:extLst>
          </p:cNvPr>
          <p:cNvSpPr>
            <a:spLocks noGrp="1"/>
          </p:cNvSpPr>
          <p:nvPr>
            <p:ph type="sldNum" sz="quarter" idx="12"/>
          </p:nvPr>
        </p:nvSpPr>
        <p:spPr/>
        <p:txBody>
          <a:bodyPr/>
          <a:lstStyle>
            <a:lvl1pPr>
              <a:defRPr/>
            </a:lvl1pPr>
          </a:lstStyle>
          <a:p>
            <a:pPr>
              <a:defRPr/>
            </a:pPr>
            <a:fld id="{718A3109-00CF-4615-AF80-4C1873307F44}" type="slidenum">
              <a:rPr lang="ar-SA" altLang="en-US"/>
              <a:pPr>
                <a:defRPr/>
              </a:pPr>
              <a:t>‹#›</a:t>
            </a:fld>
            <a:endParaRPr lang="en-US" altLang="en-US"/>
          </a:p>
        </p:txBody>
      </p:sp>
    </p:spTree>
    <p:extLst>
      <p:ext uri="{BB962C8B-B14F-4D97-AF65-F5344CB8AC3E}">
        <p14:creationId xmlns:p14="http://schemas.microsoft.com/office/powerpoint/2010/main" val="740990661"/>
      </p:ext>
    </p:extLst>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 /><Relationship Id="rId13" Type="http://schemas.openxmlformats.org/officeDocument/2006/relationships/slideLayout" Target="../slideLayouts/slideLayout24.xml" /><Relationship Id="rId3" Type="http://schemas.openxmlformats.org/officeDocument/2006/relationships/slideLayout" Target="../slideLayouts/slideLayout14.xml" /><Relationship Id="rId7" Type="http://schemas.openxmlformats.org/officeDocument/2006/relationships/slideLayout" Target="../slideLayouts/slideLayout18.xml" /><Relationship Id="rId12" Type="http://schemas.openxmlformats.org/officeDocument/2006/relationships/slideLayout" Target="../slideLayouts/slideLayout23.xml" /><Relationship Id="rId17" Type="http://schemas.openxmlformats.org/officeDocument/2006/relationships/theme" Target="../theme/theme2.xml" /><Relationship Id="rId2" Type="http://schemas.openxmlformats.org/officeDocument/2006/relationships/slideLayout" Target="../slideLayouts/slideLayout13.xml" /><Relationship Id="rId16" Type="http://schemas.openxmlformats.org/officeDocument/2006/relationships/slideLayout" Target="../slideLayouts/slideLayout27.xml" /><Relationship Id="rId1" Type="http://schemas.openxmlformats.org/officeDocument/2006/relationships/slideLayout" Target="../slideLayouts/slideLayout12.xml" /><Relationship Id="rId6" Type="http://schemas.openxmlformats.org/officeDocument/2006/relationships/slideLayout" Target="../slideLayouts/slideLayout17.xml" /><Relationship Id="rId11" Type="http://schemas.openxmlformats.org/officeDocument/2006/relationships/slideLayout" Target="../slideLayouts/slideLayout22.xml" /><Relationship Id="rId5" Type="http://schemas.openxmlformats.org/officeDocument/2006/relationships/slideLayout" Target="../slideLayouts/slideLayout16.xml" /><Relationship Id="rId15" Type="http://schemas.openxmlformats.org/officeDocument/2006/relationships/slideLayout" Target="../slideLayouts/slideLayout26.xml" /><Relationship Id="rId10" Type="http://schemas.openxmlformats.org/officeDocument/2006/relationships/slideLayout" Target="../slideLayouts/slideLayout21.xml" /><Relationship Id="rId4" Type="http://schemas.openxmlformats.org/officeDocument/2006/relationships/slideLayout" Target="../slideLayouts/slideLayout15.xml" /><Relationship Id="rId9" Type="http://schemas.openxmlformats.org/officeDocument/2006/relationships/slideLayout" Target="../slideLayouts/slideLayout20.xml" /><Relationship Id="rId14" Type="http://schemas.openxmlformats.org/officeDocument/2006/relationships/slideLayout" Target="../slideLayouts/slideLayout25.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AF81B7B-9019-145A-04BC-3949212BBB6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EECE992A-E45B-AC88-CF68-23F30419B3E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92E17A2-2AB5-C8EB-5C5E-4CEE0DC0156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54E2D5D6-E022-4CD6-AA8C-E82A97968BEA}" type="datetimeFigureOut">
              <a:rPr lang="en-US"/>
              <a:pPr>
                <a:defRPr/>
              </a:pPr>
              <a:t>5/14/2023</a:t>
            </a:fld>
            <a:endParaRPr lang="en-US" dirty="0"/>
          </a:p>
        </p:txBody>
      </p:sp>
      <p:sp>
        <p:nvSpPr>
          <p:cNvPr id="5" name="Footer Placeholder 4">
            <a:extLst>
              <a:ext uri="{FF2B5EF4-FFF2-40B4-BE49-F238E27FC236}">
                <a16:creationId xmlns:a16="http://schemas.microsoft.com/office/drawing/2014/main" id="{60CFF3B6-BB7F-4B7F-2FF2-7ABC3039B59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174B0AC7-D1A6-0AF9-2779-FF122FC59A5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900E2661-3FE9-432D-BA64-DB81FF0FBAB1}" type="slidenum">
              <a:rPr lang="ar-SA"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ransition spd="slow">
    <p:wipe dir="d"/>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6">
            <a:extLst>
              <a:ext uri="{FF2B5EF4-FFF2-40B4-BE49-F238E27FC236}">
                <a16:creationId xmlns:a16="http://schemas.microsoft.com/office/drawing/2014/main" id="{4FD03C68-675B-2C9B-91D7-AB7FCAD49F02}"/>
              </a:ext>
            </a:extLst>
          </p:cNvPr>
          <p:cNvGrpSpPr>
            <a:grpSpLocks/>
          </p:cNvGrpSpPr>
          <p:nvPr/>
        </p:nvGrpSpPr>
        <p:grpSpPr bwMode="auto">
          <a:xfrm>
            <a:off x="0" y="-7938"/>
            <a:ext cx="9144000" cy="6865938"/>
            <a:chOff x="0" y="-8467"/>
            <a:chExt cx="12192000" cy="6866467"/>
          </a:xfrm>
        </p:grpSpPr>
        <p:cxnSp>
          <p:nvCxnSpPr>
            <p:cNvPr id="20" name="Straight Connector 19">
              <a:extLst>
                <a:ext uri="{FF2B5EF4-FFF2-40B4-BE49-F238E27FC236}">
                  <a16:creationId xmlns:a16="http://schemas.microsoft.com/office/drawing/2014/main" id="{9F91ACA6-B4F8-74F2-E0B1-D603AAD1BEE5}"/>
                </a:ext>
              </a:extLst>
            </p:cNvPr>
            <p:cNvCxnSpPr/>
            <p:nvPr/>
          </p:nvCxnSpPr>
          <p:spPr>
            <a:xfrm>
              <a:off x="9370484"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4AD7A0A-C44D-04BB-74CE-2538F29D3EB2}"/>
                </a:ext>
              </a:extLst>
            </p:cNvPr>
            <p:cNvCxnSpPr/>
            <p:nvPr/>
          </p:nvCxnSpPr>
          <p:spPr>
            <a:xfrm flipH="1">
              <a:off x="7425267" y="3681168"/>
              <a:ext cx="476461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a:extLst>
                <a:ext uri="{FF2B5EF4-FFF2-40B4-BE49-F238E27FC236}">
                  <a16:creationId xmlns:a16="http://schemas.microsoft.com/office/drawing/2014/main" id="{FD170082-747B-C6EF-4BCB-29C1FC162BF9}"/>
                </a:ext>
              </a:extLst>
            </p:cNvPr>
            <p:cNvSpPr/>
            <p:nvPr/>
          </p:nvSpPr>
          <p:spPr>
            <a:xfrm>
              <a:off x="9182100" y="-8467"/>
              <a:ext cx="3007784"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a:extLst>
                <a:ext uri="{FF2B5EF4-FFF2-40B4-BE49-F238E27FC236}">
                  <a16:creationId xmlns:a16="http://schemas.microsoft.com/office/drawing/2014/main" id="{A6D60F23-47BC-DC52-25E0-97EB4D17F8EE}"/>
                </a:ext>
              </a:extLst>
            </p:cNvPr>
            <p:cNvSpPr/>
            <p:nvPr/>
          </p:nvSpPr>
          <p:spPr>
            <a:xfrm>
              <a:off x="9603317" y="-8467"/>
              <a:ext cx="2588683"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EF6C27C3-2454-7E66-9602-7726BA45DE73}"/>
                </a:ext>
              </a:extLst>
            </p:cNvPr>
            <p:cNvSpPr/>
            <p:nvPr/>
          </p:nvSpPr>
          <p:spPr>
            <a:xfrm>
              <a:off x="8932333" y="3047706"/>
              <a:ext cx="325966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a:extLst>
                <a:ext uri="{FF2B5EF4-FFF2-40B4-BE49-F238E27FC236}">
                  <a16:creationId xmlns:a16="http://schemas.microsoft.com/office/drawing/2014/main" id="{8050E741-BED9-5C7E-7E2F-7934548429C9}"/>
                </a:ext>
              </a:extLst>
            </p:cNvPr>
            <p:cNvSpPr/>
            <p:nvPr/>
          </p:nvSpPr>
          <p:spPr>
            <a:xfrm>
              <a:off x="9334500" y="-8467"/>
              <a:ext cx="285538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a:extLst>
                <a:ext uri="{FF2B5EF4-FFF2-40B4-BE49-F238E27FC236}">
                  <a16:creationId xmlns:a16="http://schemas.microsoft.com/office/drawing/2014/main" id="{5A6A607A-1139-4BBE-0A3A-5CA116BAD89B}"/>
                </a:ext>
              </a:extLst>
            </p:cNvPr>
            <p:cNvSpPr/>
            <p:nvPr/>
          </p:nvSpPr>
          <p:spPr>
            <a:xfrm>
              <a:off x="10898717" y="-8467"/>
              <a:ext cx="1289049"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a:extLst>
                <a:ext uri="{FF2B5EF4-FFF2-40B4-BE49-F238E27FC236}">
                  <a16:creationId xmlns:a16="http://schemas.microsoft.com/office/drawing/2014/main" id="{D2F00326-202D-86BA-A81A-1245E6E72D34}"/>
                </a:ext>
              </a:extLst>
            </p:cNvPr>
            <p:cNvSpPr/>
            <p:nvPr/>
          </p:nvSpPr>
          <p:spPr>
            <a:xfrm>
              <a:off x="10938933" y="-8467"/>
              <a:ext cx="1248833"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3CD18832-E2E7-DD17-BCCD-712A392CC409}"/>
                </a:ext>
              </a:extLst>
            </p:cNvPr>
            <p:cNvSpPr/>
            <p:nvPr/>
          </p:nvSpPr>
          <p:spPr>
            <a:xfrm>
              <a:off x="10371667" y="3589086"/>
              <a:ext cx="181821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806F4813-6E22-60A3-BDBA-98F2B8A95E60}"/>
                </a:ext>
              </a:extLst>
            </p:cNvPr>
            <p:cNvSpPr/>
            <p:nvPr/>
          </p:nvSpPr>
          <p:spPr>
            <a:xfrm>
              <a:off x="0" y="4012981"/>
              <a:ext cx="44873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051" name="Title Placeholder 1">
            <a:extLst>
              <a:ext uri="{FF2B5EF4-FFF2-40B4-BE49-F238E27FC236}">
                <a16:creationId xmlns:a16="http://schemas.microsoft.com/office/drawing/2014/main" id="{EF4D1B61-9D1C-8E1F-AE74-2E42592CFAFD}"/>
              </a:ext>
            </a:extLst>
          </p:cNvPr>
          <p:cNvSpPr>
            <a:spLocks noGrp="1" noChangeArrowheads="1"/>
          </p:cNvSpPr>
          <p:nvPr>
            <p:ph type="title"/>
          </p:nvPr>
        </p:nvSpPr>
        <p:spPr bwMode="auto">
          <a:xfrm>
            <a:off x="508000" y="609600"/>
            <a:ext cx="6446838"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3" name="Text Placeholder 2">
            <a:extLst>
              <a:ext uri="{FF2B5EF4-FFF2-40B4-BE49-F238E27FC236}">
                <a16:creationId xmlns:a16="http://schemas.microsoft.com/office/drawing/2014/main" id="{5D03152B-E65C-D20A-D574-1EBCA19A8548}"/>
              </a:ext>
            </a:extLst>
          </p:cNvPr>
          <p:cNvSpPr>
            <a:spLocks noGrp="1"/>
          </p:cNvSpPr>
          <p:nvPr>
            <p:ph type="body" idx="1"/>
          </p:nvPr>
        </p:nvSpPr>
        <p:spPr>
          <a:xfrm>
            <a:off x="508000" y="2160588"/>
            <a:ext cx="6446838" cy="38814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3D67A1E-589C-F8FC-1221-15E572F2F111}"/>
              </a:ext>
            </a:extLst>
          </p:cNvPr>
          <p:cNvSpPr>
            <a:spLocks noGrp="1"/>
          </p:cNvSpPr>
          <p:nvPr>
            <p:ph type="dt" sz="half" idx="2"/>
          </p:nvPr>
        </p:nvSpPr>
        <p:spPr>
          <a:xfrm>
            <a:off x="5403850" y="6042025"/>
            <a:ext cx="684213" cy="365125"/>
          </a:xfrm>
          <a:prstGeom prst="rect">
            <a:avLst/>
          </a:prstGeom>
        </p:spPr>
        <p:txBody>
          <a:bodyPr vert="horz" lIns="91440" tIns="45720" rIns="91440" bIns="45720" rtlCol="0" anchor="ctr"/>
          <a:lstStyle>
            <a:lvl1pPr algn="r">
              <a:defRPr sz="675" smtClean="0">
                <a:solidFill>
                  <a:schemeClr val="tx1">
                    <a:tint val="75000"/>
                  </a:schemeClr>
                </a:solidFill>
              </a:defRPr>
            </a:lvl1pPr>
          </a:lstStyle>
          <a:p>
            <a:pPr>
              <a:defRPr/>
            </a:pPr>
            <a:fld id="{52C553DB-C9D4-433A-94B9-52934EB8AA9B}" type="datetimeFigureOut">
              <a:rPr lang="en-GB"/>
              <a:pPr>
                <a:defRPr/>
              </a:pPr>
              <a:t>14/05/2023</a:t>
            </a:fld>
            <a:endParaRPr lang="en-GB"/>
          </a:p>
        </p:txBody>
      </p:sp>
      <p:sp>
        <p:nvSpPr>
          <p:cNvPr id="5" name="Footer Placeholder 4">
            <a:extLst>
              <a:ext uri="{FF2B5EF4-FFF2-40B4-BE49-F238E27FC236}">
                <a16:creationId xmlns:a16="http://schemas.microsoft.com/office/drawing/2014/main" id="{CD132B91-4699-F947-34D3-DF1500A59BE6}"/>
              </a:ext>
            </a:extLst>
          </p:cNvPr>
          <p:cNvSpPr>
            <a:spLocks noGrp="1"/>
          </p:cNvSpPr>
          <p:nvPr>
            <p:ph type="ftr" sz="quarter" idx="3"/>
          </p:nvPr>
        </p:nvSpPr>
        <p:spPr>
          <a:xfrm>
            <a:off x="508000" y="6042025"/>
            <a:ext cx="4722813" cy="365125"/>
          </a:xfrm>
          <a:prstGeom prst="rect">
            <a:avLst/>
          </a:prstGeom>
        </p:spPr>
        <p:txBody>
          <a:bodyPr vert="horz" lIns="91440" tIns="45720" rIns="91440" bIns="45720" rtlCol="0" anchor="ctr"/>
          <a:lstStyle>
            <a:lvl1pPr algn="l">
              <a:defRPr sz="675">
                <a:solidFill>
                  <a:schemeClr val="tx1">
                    <a:tint val="75000"/>
                  </a:schemeClr>
                </a:solidFill>
              </a:defRPr>
            </a:lvl1pPr>
          </a:lstStyle>
          <a:p>
            <a:pPr>
              <a:defRPr/>
            </a:pPr>
            <a:endParaRPr lang="en-GB"/>
          </a:p>
        </p:txBody>
      </p:sp>
      <p:sp>
        <p:nvSpPr>
          <p:cNvPr id="6" name="Slide Number Placeholder 5">
            <a:extLst>
              <a:ext uri="{FF2B5EF4-FFF2-40B4-BE49-F238E27FC236}">
                <a16:creationId xmlns:a16="http://schemas.microsoft.com/office/drawing/2014/main" id="{74ADC1A0-7FE5-5776-18F3-54F10FEA790C}"/>
              </a:ext>
            </a:extLst>
          </p:cNvPr>
          <p:cNvSpPr>
            <a:spLocks noGrp="1"/>
          </p:cNvSpPr>
          <p:nvPr>
            <p:ph type="sldNum" sz="quarter" idx="4"/>
          </p:nvPr>
        </p:nvSpPr>
        <p:spPr>
          <a:xfrm>
            <a:off x="6443663" y="6042025"/>
            <a:ext cx="511175" cy="365125"/>
          </a:xfrm>
          <a:prstGeom prst="rect">
            <a:avLst/>
          </a:prstGeom>
        </p:spPr>
        <p:txBody>
          <a:bodyPr vert="horz" lIns="91440" tIns="45720" rIns="91440" bIns="45720" rtlCol="0" anchor="ctr"/>
          <a:lstStyle>
            <a:lvl1pPr algn="r">
              <a:defRPr sz="675" smtClean="0">
                <a:solidFill>
                  <a:schemeClr val="accent1"/>
                </a:solidFill>
              </a:defRPr>
            </a:lvl1pPr>
          </a:lstStyle>
          <a:p>
            <a:pPr>
              <a:defRPr/>
            </a:pPr>
            <a:fld id="{871F1DDA-44C6-4C61-BCE6-422166F477D6}"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04"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5" r:id="rId11"/>
    <p:sldLayoutId id="2147483700" r:id="rId12"/>
    <p:sldLayoutId id="2147483706" r:id="rId13"/>
    <p:sldLayoutId id="2147483701" r:id="rId14"/>
    <p:sldLayoutId id="2147483702" r:id="rId15"/>
    <p:sldLayoutId id="2147483703" r:id="rId16"/>
  </p:sldLayoutIdLst>
  <p:txStyles>
    <p:titleStyle>
      <a:lvl1pPr algn="l" defTabSz="342900" rtl="0" fontAlgn="base">
        <a:spcBef>
          <a:spcPct val="0"/>
        </a:spcBef>
        <a:spcAft>
          <a:spcPct val="0"/>
        </a:spcAft>
        <a:defRPr sz="2700" kern="1200">
          <a:solidFill>
            <a:schemeClr val="accent1"/>
          </a:solidFill>
          <a:latin typeface="+mj-lt"/>
          <a:ea typeface="+mj-ea"/>
          <a:cs typeface="+mj-cs"/>
        </a:defRPr>
      </a:lvl1pPr>
      <a:lvl2pPr algn="l" defTabSz="342900" rtl="0" fontAlgn="base">
        <a:spcBef>
          <a:spcPct val="0"/>
        </a:spcBef>
        <a:spcAft>
          <a:spcPct val="0"/>
        </a:spcAft>
        <a:defRPr sz="2700">
          <a:solidFill>
            <a:schemeClr val="accent1"/>
          </a:solidFill>
          <a:latin typeface="Trebuchet MS" panose="020B0603020202020204" pitchFamily="34" charset="0"/>
        </a:defRPr>
      </a:lvl2pPr>
      <a:lvl3pPr algn="l" defTabSz="342900" rtl="0" fontAlgn="base">
        <a:spcBef>
          <a:spcPct val="0"/>
        </a:spcBef>
        <a:spcAft>
          <a:spcPct val="0"/>
        </a:spcAft>
        <a:defRPr sz="2700">
          <a:solidFill>
            <a:schemeClr val="accent1"/>
          </a:solidFill>
          <a:latin typeface="Trebuchet MS" panose="020B0603020202020204" pitchFamily="34" charset="0"/>
        </a:defRPr>
      </a:lvl3pPr>
      <a:lvl4pPr algn="l" defTabSz="342900" rtl="0" fontAlgn="base">
        <a:spcBef>
          <a:spcPct val="0"/>
        </a:spcBef>
        <a:spcAft>
          <a:spcPct val="0"/>
        </a:spcAft>
        <a:defRPr sz="2700">
          <a:solidFill>
            <a:schemeClr val="accent1"/>
          </a:solidFill>
          <a:latin typeface="Trebuchet MS" panose="020B0603020202020204" pitchFamily="34" charset="0"/>
        </a:defRPr>
      </a:lvl4pPr>
      <a:lvl5pPr algn="l" defTabSz="342900" rtl="0" fontAlgn="base">
        <a:spcBef>
          <a:spcPct val="0"/>
        </a:spcBef>
        <a:spcAft>
          <a:spcPct val="0"/>
        </a:spcAft>
        <a:defRPr sz="27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fontAlgn="base">
        <a:spcBef>
          <a:spcPts val="750"/>
        </a:spcBef>
        <a:spcAft>
          <a:spcPct val="0"/>
        </a:spcAft>
        <a:buClr>
          <a:schemeClr val="accent1"/>
        </a:buClr>
        <a:buSzPct val="80000"/>
        <a:buFont typeface="Wingdings 3" panose="05040102010807070707" pitchFamily="18" charset="2"/>
        <a:buChar char=""/>
        <a:defRPr sz="1300" kern="1200">
          <a:solidFill>
            <a:srgbClr val="404040"/>
          </a:solidFill>
          <a:latin typeface="+mn-lt"/>
          <a:ea typeface="+mn-ea"/>
          <a:cs typeface="+mn-cs"/>
        </a:defRPr>
      </a:lvl1pPr>
      <a:lvl2pPr marL="557213" indent="-214313" algn="l" defTabSz="342900" rtl="0" fontAlgn="base">
        <a:spcBef>
          <a:spcPts val="75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2pPr>
      <a:lvl3pPr marL="857250" indent="-171450" algn="l" defTabSz="342900" rtl="0" fontAlgn="base">
        <a:spcBef>
          <a:spcPts val="750"/>
        </a:spcBef>
        <a:spcAft>
          <a:spcPct val="0"/>
        </a:spcAft>
        <a:buClr>
          <a:schemeClr val="accent1"/>
        </a:buClr>
        <a:buSzPct val="80000"/>
        <a:buFont typeface="Wingdings 3" panose="05040102010807070707" pitchFamily="18" charset="2"/>
        <a:buChar char=""/>
        <a:defRPr sz="1000" kern="1200">
          <a:solidFill>
            <a:srgbClr val="404040"/>
          </a:solidFill>
          <a:latin typeface="+mn-lt"/>
          <a:ea typeface="+mn-ea"/>
          <a:cs typeface="+mn-cs"/>
        </a:defRPr>
      </a:lvl3pPr>
      <a:lvl4pPr marL="1200150" indent="-171450" algn="l" defTabSz="342900" rtl="0" fontAlgn="base">
        <a:spcBef>
          <a:spcPts val="750"/>
        </a:spcBef>
        <a:spcAft>
          <a:spcPct val="0"/>
        </a:spcAft>
        <a:buClr>
          <a:schemeClr val="accent1"/>
        </a:buClr>
        <a:buSzPct val="80000"/>
        <a:buFont typeface="Wingdings 3" panose="05040102010807070707" pitchFamily="18" charset="2"/>
        <a:buChar char=""/>
        <a:defRPr sz="900" kern="1200">
          <a:solidFill>
            <a:srgbClr val="404040"/>
          </a:solidFill>
          <a:latin typeface="+mn-lt"/>
          <a:ea typeface="+mn-ea"/>
          <a:cs typeface="+mn-cs"/>
        </a:defRPr>
      </a:lvl4pPr>
      <a:lvl5pPr marL="1543050" indent="-171450" algn="l" defTabSz="342900" rtl="0" fontAlgn="base">
        <a:spcBef>
          <a:spcPts val="750"/>
        </a:spcBef>
        <a:spcAft>
          <a:spcPct val="0"/>
        </a:spcAft>
        <a:buClr>
          <a:schemeClr val="accent1"/>
        </a:buClr>
        <a:buSzPct val="80000"/>
        <a:buFont typeface="Wingdings 3" panose="05040102010807070707" pitchFamily="18" charset="2"/>
        <a:buChar char=""/>
        <a:defRPr sz="900" kern="1200">
          <a:solidFill>
            <a:srgbClr val="404040"/>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10.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Layout" Target="../slideLayouts/slideLayout13.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13.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18.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3.xml" /></Relationships>
</file>

<file path=ppt/slides/_rels/slide20.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image" Target="../media/image5.png" /><Relationship Id="rId1" Type="http://schemas.openxmlformats.org/officeDocument/2006/relationships/slideLayout" Target="../slideLayouts/slideLayout2.xml" /><Relationship Id="rId4" Type="http://schemas.openxmlformats.org/officeDocument/2006/relationships/image" Target="../media/image7.png"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30.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97C3096-4238-3364-375C-C1E87579F39A}"/>
              </a:ext>
            </a:extLst>
          </p:cNvPr>
          <p:cNvSpPr>
            <a:spLocks noGrp="1"/>
          </p:cNvSpPr>
          <p:nvPr>
            <p:ph type="title"/>
          </p:nvPr>
        </p:nvSpPr>
        <p:spPr>
          <a:xfrm>
            <a:off x="0" y="857250"/>
            <a:ext cx="6446838" cy="990600"/>
          </a:xfrm>
        </p:spPr>
        <p:txBody>
          <a:bodyPr rtlCol="1">
            <a:normAutofit fontScale="90000"/>
          </a:bodyPr>
          <a:lstStyle/>
          <a:p>
            <a:pPr fontAlgn="auto">
              <a:spcAft>
                <a:spcPts val="0"/>
              </a:spcAft>
              <a:defRPr/>
            </a:pPr>
            <a:br>
              <a:rPr lang="en-US" b="1" dirty="0"/>
            </a:br>
            <a:r>
              <a:rPr lang="en-US" b="1" dirty="0">
                <a:solidFill>
                  <a:srgbClr val="FF0000"/>
                </a:solidFill>
              </a:rPr>
              <a:t>Research on human : </a:t>
            </a:r>
            <a:br>
              <a:rPr lang="en-US" dirty="0"/>
            </a:br>
            <a:endParaRPr lang="ar-EG" dirty="0"/>
          </a:p>
        </p:txBody>
      </p:sp>
      <p:sp>
        <p:nvSpPr>
          <p:cNvPr id="6" name="Content Placeholder 5">
            <a:extLst>
              <a:ext uri="{FF2B5EF4-FFF2-40B4-BE49-F238E27FC236}">
                <a16:creationId xmlns:a16="http://schemas.microsoft.com/office/drawing/2014/main" id="{9108A4DB-F6A1-4468-9002-197253D9B27D}"/>
              </a:ext>
            </a:extLst>
          </p:cNvPr>
          <p:cNvSpPr>
            <a:spLocks noGrp="1"/>
          </p:cNvSpPr>
          <p:nvPr>
            <p:ph idx="1"/>
          </p:nvPr>
        </p:nvSpPr>
        <p:spPr>
          <a:xfrm>
            <a:off x="238125" y="1847850"/>
            <a:ext cx="7340600" cy="3783013"/>
          </a:xfrm>
        </p:spPr>
        <p:txBody>
          <a:bodyPr rtlCol="1">
            <a:normAutofit fontScale="55000" lnSpcReduction="20000"/>
          </a:bodyPr>
          <a:lstStyle/>
          <a:p>
            <a:pPr algn="just" fontAlgn="auto">
              <a:spcAft>
                <a:spcPts val="0"/>
              </a:spcAft>
              <a:buFont typeface="Wingdings 3" charset="2"/>
              <a:buChar char=""/>
              <a:defRPr/>
            </a:pPr>
            <a:r>
              <a:rPr lang="en-US" sz="2550" b="1" dirty="0">
                <a:solidFill>
                  <a:schemeClr val="tx1">
                    <a:lumMod val="75000"/>
                    <a:lumOff val="25000"/>
                  </a:schemeClr>
                </a:solidFill>
              </a:rPr>
              <a:t>Experimental study: </a:t>
            </a:r>
            <a:r>
              <a:rPr lang="en-US" sz="2700" dirty="0">
                <a:solidFill>
                  <a:srgbClr val="000000"/>
                </a:solidFill>
                <a:latin typeface="Open Sans"/>
              </a:rPr>
              <a:t>For example, in a clinical trial of a new vaccine, the investigator may randomly assign some of the participants to receive the new vaccine, while others receive a placebo shot. The investigator then tracks all participants, observes who gets the disease that the new vaccine is intended to prevent, and compares the two groups (new vaccine vs. placebo) to see whether the vaccine group has a lower rate of disease. </a:t>
            </a:r>
            <a:endParaRPr lang="en-US" sz="2550" b="1" dirty="0">
              <a:solidFill>
                <a:schemeClr val="tx1">
                  <a:lumMod val="75000"/>
                  <a:lumOff val="25000"/>
                </a:schemeClr>
              </a:solidFill>
            </a:endParaRPr>
          </a:p>
          <a:p>
            <a:pPr algn="just" fontAlgn="auto">
              <a:spcAft>
                <a:spcPts val="0"/>
              </a:spcAft>
              <a:buFont typeface="Wingdings 3" charset="2"/>
              <a:buChar char=""/>
              <a:defRPr/>
            </a:pPr>
            <a:r>
              <a:rPr lang="en-US" sz="2550" b="1" dirty="0">
                <a:solidFill>
                  <a:schemeClr val="tx1">
                    <a:lumMod val="75000"/>
                    <a:lumOff val="25000"/>
                  </a:schemeClr>
                </a:solidFill>
              </a:rPr>
              <a:t>Observational study</a:t>
            </a:r>
            <a:r>
              <a:rPr lang="en-US" sz="2700" dirty="0">
                <a:solidFill>
                  <a:srgbClr val="000000"/>
                </a:solidFill>
                <a:latin typeface="Open Sans"/>
              </a:rPr>
              <a:t>: the epidemiologist simply observes the exposure and disease status of each study participant. Example:  cohort studies</a:t>
            </a:r>
            <a:endParaRPr lang="en-US" sz="2550" b="1" dirty="0">
              <a:solidFill>
                <a:schemeClr val="tx1">
                  <a:lumMod val="75000"/>
                  <a:lumOff val="25000"/>
                </a:schemeClr>
              </a:solidFill>
            </a:endParaRPr>
          </a:p>
          <a:p>
            <a:pPr lvl="1" algn="just" fontAlgn="auto">
              <a:spcAft>
                <a:spcPts val="0"/>
              </a:spcAft>
              <a:buFont typeface="Wingdings 3" charset="2"/>
              <a:buChar char=""/>
              <a:defRPr/>
            </a:pPr>
            <a:r>
              <a:rPr lang="en-US" sz="2400" b="1" dirty="0">
                <a:solidFill>
                  <a:schemeClr val="tx1">
                    <a:lumMod val="75000"/>
                    <a:lumOff val="25000"/>
                  </a:schemeClr>
                </a:solidFill>
              </a:rPr>
              <a:t>Prospective study: </a:t>
            </a:r>
            <a:r>
              <a:rPr lang="en-US" sz="2400" dirty="0">
                <a:solidFill>
                  <a:schemeClr val="tx1">
                    <a:lumMod val="75000"/>
                    <a:lumOff val="25000"/>
                  </a:schemeClr>
                </a:solidFill>
              </a:rPr>
              <a:t>Informed consent will be taken from patients. In case of incompetent patients, the informed consent will be taken from the guardians.</a:t>
            </a:r>
          </a:p>
          <a:p>
            <a:pPr algn="just" fontAlgn="auto">
              <a:spcAft>
                <a:spcPts val="0"/>
              </a:spcAft>
              <a:buFont typeface="Wingdings 3" charset="2"/>
              <a:buNone/>
              <a:defRPr/>
            </a:pPr>
            <a:r>
              <a:rPr lang="en-US" sz="2550" dirty="0">
                <a:solidFill>
                  <a:schemeClr val="tx1">
                    <a:lumMod val="75000"/>
                    <a:lumOff val="25000"/>
                  </a:schemeClr>
                </a:solidFill>
              </a:rPr>
              <a:t> </a:t>
            </a:r>
          </a:p>
          <a:p>
            <a:pPr lvl="1" algn="just" fontAlgn="auto">
              <a:spcAft>
                <a:spcPts val="0"/>
              </a:spcAft>
              <a:buFont typeface="Wingdings 3" charset="2"/>
              <a:buChar char=""/>
              <a:defRPr/>
            </a:pPr>
            <a:r>
              <a:rPr lang="en-US" sz="2400" b="1" dirty="0">
                <a:solidFill>
                  <a:schemeClr val="tx1">
                    <a:lumMod val="75000"/>
                    <a:lumOff val="25000"/>
                  </a:schemeClr>
                </a:solidFill>
              </a:rPr>
              <a:t>Retrospective study:</a:t>
            </a:r>
            <a:r>
              <a:rPr lang="en-US" sz="2400" dirty="0">
                <a:solidFill>
                  <a:schemeClr val="tx1">
                    <a:lumMod val="75000"/>
                    <a:lumOff val="25000"/>
                  </a:schemeClr>
                </a:solidFill>
              </a:rPr>
              <a:t> Confidentiality of records will be considered  </a:t>
            </a:r>
          </a:p>
          <a:p>
            <a:pPr algn="just" fontAlgn="auto">
              <a:spcAft>
                <a:spcPts val="0"/>
              </a:spcAft>
              <a:buFont typeface="Wingdings 3" charset="2"/>
              <a:buNone/>
              <a:defRPr/>
            </a:pPr>
            <a:r>
              <a:rPr lang="en-US" sz="2550" dirty="0">
                <a:solidFill>
                  <a:schemeClr val="tx1">
                    <a:lumMod val="75000"/>
                    <a:lumOff val="25000"/>
                  </a:schemeClr>
                </a:solidFill>
              </a:rPr>
              <a:t> </a:t>
            </a:r>
          </a:p>
          <a:p>
            <a:pPr algn="just" fontAlgn="auto">
              <a:spcAft>
                <a:spcPts val="0"/>
              </a:spcAft>
              <a:buFont typeface="Wingdings 3" charset="2"/>
              <a:buNone/>
              <a:defRPr/>
            </a:pPr>
            <a:r>
              <a:rPr lang="en-US" sz="2550" dirty="0">
                <a:solidFill>
                  <a:schemeClr val="tx1">
                    <a:lumMod val="75000"/>
                    <a:lumOff val="25000"/>
                  </a:schemeClr>
                </a:solidFill>
              </a:rPr>
              <a:t> </a:t>
            </a:r>
          </a:p>
          <a:p>
            <a:pPr algn="just" fontAlgn="auto">
              <a:spcAft>
                <a:spcPts val="0"/>
              </a:spcAft>
              <a:buFont typeface="Wingdings 3" charset="2"/>
              <a:buChar char=""/>
              <a:defRPr/>
            </a:pPr>
            <a:r>
              <a:rPr lang="en-US" sz="2550" dirty="0">
                <a:solidFill>
                  <a:schemeClr val="tx1">
                    <a:lumMod val="75000"/>
                    <a:lumOff val="25000"/>
                  </a:schemeClr>
                </a:solidFill>
              </a:rPr>
              <a:t>All drugs used in the research are approved by the Ministry of Health </a:t>
            </a:r>
          </a:p>
          <a:p>
            <a:pPr fontAlgn="auto">
              <a:spcAft>
                <a:spcPts val="0"/>
              </a:spcAft>
              <a:buFont typeface="Wingdings 3" charset="2"/>
              <a:buChar char=""/>
              <a:defRPr/>
            </a:pPr>
            <a:endParaRPr lang="ar-EG" sz="1350" dirty="0">
              <a:solidFill>
                <a:schemeClr val="tx1">
                  <a:lumMod val="75000"/>
                  <a:lumOff val="2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5362" name="Group 32789">
            <a:extLst>
              <a:ext uri="{FF2B5EF4-FFF2-40B4-BE49-F238E27FC236}">
                <a16:creationId xmlns:a16="http://schemas.microsoft.com/office/drawing/2014/main" id="{6A647D94-D66E-6401-271D-2DC78FB28ED6}"/>
              </a:ext>
              <a:ext uri="{C183D7F6-B498-43B3-948B-1728B52AA6E4}">
                <adec:decorative xmlns:adec="http://schemas.microsoft.com/office/drawing/2017/decorative" val="1"/>
              </a:ext>
            </a:extLst>
          </p:cNvPr>
          <p:cNvGrpSpPr>
            <a:grpSpLocks noGrp="1" noUngrp="1" noRot="1" noChangeAspect="1" noMove="1" noResize="1"/>
          </p:cNvGrpSpPr>
          <p:nvPr/>
        </p:nvGrpSpPr>
        <p:grpSpPr bwMode="auto">
          <a:xfrm>
            <a:off x="0" y="850900"/>
            <a:ext cx="9144000" cy="5149850"/>
            <a:chOff x="0" y="-8467"/>
            <a:chExt cx="12192000" cy="6866467"/>
          </a:xfrm>
        </p:grpSpPr>
        <p:cxnSp>
          <p:nvCxnSpPr>
            <p:cNvPr id="32791" name="Straight Connector 32790" descr="&quot;&quot;">
              <a:extLst>
                <a:ext uri="{FF2B5EF4-FFF2-40B4-BE49-F238E27FC236}">
                  <a16:creationId xmlns:a16="http://schemas.microsoft.com/office/drawing/2014/main" id="{7BFEEB33-102A-6578-CE7A-C4F603A3E56A}"/>
                </a:ext>
              </a:extLst>
            </p:cNvPr>
            <p:cNvCxnSpPr/>
            <p:nvPr/>
          </p:nvCxnSpPr>
          <p:spPr>
            <a:xfrm>
              <a:off x="9370484"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792" name="Straight Connector 32791" descr="&quot;&quot;">
              <a:extLst>
                <a:ext uri="{FF2B5EF4-FFF2-40B4-BE49-F238E27FC236}">
                  <a16:creationId xmlns:a16="http://schemas.microsoft.com/office/drawing/2014/main" id="{A6226F1B-F856-152A-DFAA-28AF4D689600}"/>
                </a:ext>
              </a:extLst>
            </p:cNvPr>
            <p:cNvCxnSpPr/>
            <p:nvPr/>
          </p:nvCxnSpPr>
          <p:spPr>
            <a:xfrm flipH="1">
              <a:off x="7425267" y="3680884"/>
              <a:ext cx="4764617" cy="317711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2793" name="Rectangle 23" descr="&quot;&quot;">
              <a:extLst>
                <a:ext uri="{FF2B5EF4-FFF2-40B4-BE49-F238E27FC236}">
                  <a16:creationId xmlns:a16="http://schemas.microsoft.com/office/drawing/2014/main" id="{82D52F55-E556-69FF-719B-F0F96BA7104E}"/>
                </a:ext>
              </a:extLst>
            </p:cNvPr>
            <p:cNvSpPr/>
            <p:nvPr/>
          </p:nvSpPr>
          <p:spPr>
            <a:xfrm>
              <a:off x="9182100" y="-8467"/>
              <a:ext cx="3007784"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794" name="Rectangle 25" descr="&quot;&quot;">
              <a:extLst>
                <a:ext uri="{FF2B5EF4-FFF2-40B4-BE49-F238E27FC236}">
                  <a16:creationId xmlns:a16="http://schemas.microsoft.com/office/drawing/2014/main" id="{3C5054F3-9307-88A4-DBAE-3F74275FA88D}"/>
                </a:ext>
              </a:extLst>
            </p:cNvPr>
            <p:cNvSpPr/>
            <p:nvPr/>
          </p:nvSpPr>
          <p:spPr>
            <a:xfrm>
              <a:off x="9603317" y="-8467"/>
              <a:ext cx="2588683"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795" name="Isosceles Triangle 32794" descr="&quot;&quot;">
              <a:extLst>
                <a:ext uri="{FF2B5EF4-FFF2-40B4-BE49-F238E27FC236}">
                  <a16:creationId xmlns:a16="http://schemas.microsoft.com/office/drawing/2014/main" id="{B58490E4-FA18-030B-6CFB-8A857A838B34}"/>
                </a:ext>
              </a:extLst>
            </p:cNvPr>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796" name="Rectangle 27" descr="&quot;&quot;">
              <a:extLst>
                <a:ext uri="{FF2B5EF4-FFF2-40B4-BE49-F238E27FC236}">
                  <a16:creationId xmlns:a16="http://schemas.microsoft.com/office/drawing/2014/main" id="{32EA3C28-2C34-473F-EE3B-CB82C1975140}"/>
                </a:ext>
              </a:extLst>
            </p:cNvPr>
            <p:cNvSpPr/>
            <p:nvPr/>
          </p:nvSpPr>
          <p:spPr>
            <a:xfrm>
              <a:off x="9334500" y="-8467"/>
              <a:ext cx="285538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797" name="Rectangle 28" descr="&quot;&quot;">
              <a:extLst>
                <a:ext uri="{FF2B5EF4-FFF2-40B4-BE49-F238E27FC236}">
                  <a16:creationId xmlns:a16="http://schemas.microsoft.com/office/drawing/2014/main" id="{2ADAD3DC-E9B8-422F-BDD1-26082B1E5D34}"/>
                </a:ext>
              </a:extLst>
            </p:cNvPr>
            <p:cNvSpPr/>
            <p:nvPr/>
          </p:nvSpPr>
          <p:spPr>
            <a:xfrm>
              <a:off x="10898717" y="-8467"/>
              <a:ext cx="1289049"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798" name="Rectangle 29" descr="&quot;&quot;">
              <a:extLst>
                <a:ext uri="{FF2B5EF4-FFF2-40B4-BE49-F238E27FC236}">
                  <a16:creationId xmlns:a16="http://schemas.microsoft.com/office/drawing/2014/main" id="{814DDE61-B28D-8AB5-0EA2-0A0E2707826F}"/>
                </a:ext>
              </a:extLst>
            </p:cNvPr>
            <p:cNvSpPr/>
            <p:nvPr/>
          </p:nvSpPr>
          <p:spPr>
            <a:xfrm>
              <a:off x="10938933" y="-8467"/>
              <a:ext cx="1248833"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799" name="Isosceles Triangle 32798" descr="&quot;&quot;">
              <a:extLst>
                <a:ext uri="{FF2B5EF4-FFF2-40B4-BE49-F238E27FC236}">
                  <a16:creationId xmlns:a16="http://schemas.microsoft.com/office/drawing/2014/main" id="{D5B0DD90-6A05-92CF-639C-DC8FC8B229A8}"/>
                </a:ext>
              </a:extLst>
            </p:cNvPr>
            <p:cNvSpPr/>
            <p:nvPr/>
          </p:nvSpPr>
          <p:spPr>
            <a:xfrm>
              <a:off x="10371667" y="3589867"/>
              <a:ext cx="1818217"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800" name="Isosceles Triangle 32799" descr="&quot;&quot;">
              <a:extLst>
                <a:ext uri="{FF2B5EF4-FFF2-40B4-BE49-F238E27FC236}">
                  <a16:creationId xmlns:a16="http://schemas.microsoft.com/office/drawing/2014/main" id="{BB51DDC4-763B-7A2B-0894-8ACCDA3ACB2C}"/>
                </a:ext>
              </a:extLst>
            </p:cNvPr>
            <p:cNvSpPr/>
            <p:nvPr/>
          </p:nvSpPr>
          <p:spPr>
            <a:xfrm rot="10800000">
              <a:off x="0" y="0"/>
              <a:ext cx="842433" cy="5666318"/>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2770" name="Title 1">
            <a:extLst>
              <a:ext uri="{FF2B5EF4-FFF2-40B4-BE49-F238E27FC236}">
                <a16:creationId xmlns:a16="http://schemas.microsoft.com/office/drawing/2014/main" id="{AEAD50C7-F7FF-F70A-465C-40E28AFA91B3}"/>
              </a:ext>
            </a:extLst>
          </p:cNvPr>
          <p:cNvSpPr>
            <a:spLocks noGrp="1"/>
          </p:cNvSpPr>
          <p:nvPr>
            <p:ph type="title"/>
          </p:nvPr>
        </p:nvSpPr>
        <p:spPr>
          <a:xfrm>
            <a:off x="739775" y="4211638"/>
            <a:ext cx="6215063" cy="822325"/>
          </a:xfrm>
        </p:spPr>
        <p:txBody>
          <a:bodyPr lIns="68580" tIns="34290" rIns="68580" bIns="34290" rtlCol="0" anchor="b">
            <a:normAutofit fontScale="90000"/>
          </a:bodyPr>
          <a:lstStyle/>
          <a:p>
            <a:pPr fontAlgn="auto">
              <a:lnSpc>
                <a:spcPct val="90000"/>
              </a:lnSpc>
              <a:spcAft>
                <a:spcPts val="0"/>
              </a:spcAft>
              <a:defRPr/>
            </a:pPr>
            <a:r>
              <a:rPr lang="en-US" altLang="en-US" sz="3075" b="1" dirty="0"/>
              <a:t>PLAGIARISM CHECKER: as </a:t>
            </a:r>
            <a:r>
              <a:rPr lang="en-US" altLang="en-US" sz="3075" b="1" dirty="0" err="1"/>
              <a:t>turnitin</a:t>
            </a:r>
            <a:endParaRPr lang="en-US" altLang="en-US" sz="3075" b="1" dirty="0"/>
          </a:p>
        </p:txBody>
      </p:sp>
      <p:pic>
        <p:nvPicPr>
          <p:cNvPr id="5" name="Content Placeholder 4" descr="A screenshot of a computer&#10;&#10;Description automatically generated with medium confidence">
            <a:extLst>
              <a:ext uri="{FF2B5EF4-FFF2-40B4-BE49-F238E27FC236}">
                <a16:creationId xmlns:a16="http://schemas.microsoft.com/office/drawing/2014/main" id="{F88C24B1-0E3F-9FD8-13BC-8FC51C49261B}"/>
              </a:ext>
            </a:extLst>
          </p:cNvPr>
          <p:cNvPicPr>
            <a:picLocks noGrp="1" noChangeAspect="1"/>
          </p:cNvPicPr>
          <p:nvPr>
            <p:ph idx="1"/>
          </p:nvPr>
        </p:nvPicPr>
        <p:blipFill rotWithShape="1">
          <a:blip r:embed="rId2"/>
          <a:srcRect l="2368" r="6009" b="1"/>
          <a:stretch/>
        </p:blipFill>
        <p:spPr>
          <a:xfrm>
            <a:off x="251460" y="987736"/>
            <a:ext cx="7950409" cy="3425538"/>
          </a:xfrm>
          <a:custGeom>
            <a:avLst/>
            <a:gdLst/>
            <a:ahLst/>
            <a:cxnLst/>
            <a:rect l="l" t="t" r="r" b="b"/>
            <a:pathLst>
              <a:path w="8274669" h="3635025">
                <a:moveTo>
                  <a:pt x="540554" y="0"/>
                </a:moveTo>
                <a:lnTo>
                  <a:pt x="8274669" y="0"/>
                </a:lnTo>
                <a:lnTo>
                  <a:pt x="8274669" y="3635025"/>
                </a:lnTo>
                <a:lnTo>
                  <a:pt x="0" y="3635025"/>
                </a:lnTo>
                <a:close/>
              </a:path>
            </a:pathLst>
          </a:custGeom>
        </p:spPr>
      </p:pic>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81D8D11B-F541-A8E5-FC2B-87D5604864E4}"/>
              </a:ext>
            </a:extLst>
          </p:cNvPr>
          <p:cNvSpPr>
            <a:spLocks noGrp="1" noChangeArrowheads="1"/>
          </p:cNvSpPr>
          <p:nvPr>
            <p:ph type="title"/>
          </p:nvPr>
        </p:nvSpPr>
        <p:spPr/>
        <p:txBody>
          <a:bodyPr/>
          <a:lstStyle/>
          <a:p>
            <a:r>
              <a:rPr lang="en-US" altLang="en-US" b="1">
                <a:cs typeface="Times New Roman" panose="02020603050405020304" pitchFamily="18" charset="0"/>
              </a:rPr>
              <a:t>Non-Publication of data</a:t>
            </a:r>
          </a:p>
        </p:txBody>
      </p:sp>
      <p:sp>
        <p:nvSpPr>
          <p:cNvPr id="16387" name="Rectangle 7">
            <a:extLst>
              <a:ext uri="{FF2B5EF4-FFF2-40B4-BE49-F238E27FC236}">
                <a16:creationId xmlns:a16="http://schemas.microsoft.com/office/drawing/2014/main" id="{3A26743F-C651-20E1-E677-6CC224433896}"/>
              </a:ext>
            </a:extLst>
          </p:cNvPr>
          <p:cNvSpPr>
            <a:spLocks noGrp="1" noChangeArrowheads="1"/>
          </p:cNvSpPr>
          <p:nvPr>
            <p:ph idx="1"/>
          </p:nvPr>
        </p:nvSpPr>
        <p:spPr bwMode="auto">
          <a:xfrm>
            <a:off x="560388" y="2149475"/>
            <a:ext cx="6343650" cy="3394075"/>
          </a:xfrm>
        </p:spPr>
        <p:txBody>
          <a:bodyPr wrap="square" numCol="1" anchor="t" anchorCtr="0" compatLnSpc="1">
            <a:prstTxWarp prst="textNoShape">
              <a:avLst/>
            </a:prstTxWarp>
          </a:bodyPr>
          <a:lstStyle/>
          <a:p>
            <a:r>
              <a:rPr lang="en-US" altLang="en-US" sz="2400">
                <a:cs typeface="Arial" panose="020B0604020202020204" pitchFamily="34" charset="0"/>
              </a:rPr>
              <a:t>Data not included in results because they don’t support the desired outcome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B4FB490D-CB83-192B-45DC-8C62F3691736}"/>
              </a:ext>
            </a:extLst>
          </p:cNvPr>
          <p:cNvSpPr>
            <a:spLocks noGrp="1" noChangeArrowheads="1"/>
          </p:cNvSpPr>
          <p:nvPr>
            <p:ph type="title"/>
          </p:nvPr>
        </p:nvSpPr>
        <p:spPr/>
        <p:txBody>
          <a:bodyPr/>
          <a:lstStyle/>
          <a:p>
            <a:r>
              <a:rPr lang="en-US" altLang="en-US" b="1">
                <a:cs typeface="Times New Roman" panose="02020603050405020304" pitchFamily="18" charset="0"/>
              </a:rPr>
              <a:t>Authorship…</a:t>
            </a:r>
          </a:p>
        </p:txBody>
      </p:sp>
      <p:sp>
        <p:nvSpPr>
          <p:cNvPr id="3" name="Content Placeholder 2">
            <a:extLst>
              <a:ext uri="{FF2B5EF4-FFF2-40B4-BE49-F238E27FC236}">
                <a16:creationId xmlns:a16="http://schemas.microsoft.com/office/drawing/2014/main" id="{3CD1FDDF-2288-568F-6A2D-E5934492216A}"/>
              </a:ext>
            </a:extLst>
          </p:cNvPr>
          <p:cNvSpPr>
            <a:spLocks noGrp="1"/>
          </p:cNvSpPr>
          <p:nvPr>
            <p:ph idx="1"/>
          </p:nvPr>
        </p:nvSpPr>
        <p:spPr>
          <a:xfrm>
            <a:off x="244475" y="1885950"/>
            <a:ext cx="7413625" cy="3829050"/>
          </a:xfrm>
        </p:spPr>
        <p:txBody>
          <a:bodyPr rtlCol="1"/>
          <a:lstStyle/>
          <a:p>
            <a:pPr indent="1191" fontAlgn="auto">
              <a:spcBef>
                <a:spcPct val="0"/>
              </a:spcBef>
              <a:spcAft>
                <a:spcPts val="0"/>
              </a:spcAft>
              <a:buFont typeface="Wingdings 3" charset="2"/>
              <a:buNone/>
              <a:defRPr/>
            </a:pPr>
            <a:r>
              <a:rPr lang="en-US" sz="1350" dirty="0">
                <a:solidFill>
                  <a:schemeClr val="tx1">
                    <a:lumMod val="75000"/>
                    <a:lumOff val="25000"/>
                  </a:schemeClr>
                </a:solidFill>
                <a:latin typeface="Arial" pitchFamily="34" charset="0"/>
                <a:cs typeface="Arial" pitchFamily="34" charset="0"/>
              </a:rPr>
              <a:t>Misleading authorship—who should be an author?</a:t>
            </a:r>
          </a:p>
          <a:p>
            <a:pPr marL="658416" lvl="1" indent="-314325" fontAlgn="auto">
              <a:spcBef>
                <a:spcPct val="0"/>
              </a:spcBef>
              <a:spcAft>
                <a:spcPts val="0"/>
              </a:spcAft>
              <a:buFont typeface="Times"/>
              <a:buChar char="–"/>
              <a:defRPr/>
            </a:pPr>
            <a:r>
              <a:rPr lang="en-US" dirty="0">
                <a:solidFill>
                  <a:schemeClr val="tx1">
                    <a:lumMod val="75000"/>
                    <a:lumOff val="25000"/>
                  </a:schemeClr>
                </a:solidFill>
                <a:latin typeface="Arial" pitchFamily="34" charset="0"/>
                <a:cs typeface="Arial" pitchFamily="34" charset="0"/>
              </a:rPr>
              <a:t>Technicians do not necessarily become joint authors.</a:t>
            </a:r>
          </a:p>
          <a:p>
            <a:pPr marL="658416" lvl="1" indent="-314325" fontAlgn="auto">
              <a:spcBef>
                <a:spcPct val="0"/>
              </a:spcBef>
              <a:spcAft>
                <a:spcPts val="0"/>
              </a:spcAft>
              <a:buFont typeface="Times"/>
              <a:buChar char="–"/>
              <a:defRPr/>
            </a:pPr>
            <a:r>
              <a:rPr lang="en-US" dirty="0">
                <a:solidFill>
                  <a:schemeClr val="tx1">
                    <a:lumMod val="75000"/>
                    <a:lumOff val="25000"/>
                  </a:schemeClr>
                </a:solidFill>
                <a:latin typeface="Arial" pitchFamily="34" charset="0"/>
                <a:cs typeface="Arial" pitchFamily="34" charset="0"/>
              </a:rPr>
              <a:t>Authorship should involve only those who contribute directly.</a:t>
            </a:r>
          </a:p>
          <a:p>
            <a:pPr marL="658416" lvl="1" indent="-314325" fontAlgn="auto">
              <a:spcBef>
                <a:spcPct val="0"/>
              </a:spcBef>
              <a:spcAft>
                <a:spcPts val="0"/>
              </a:spcAft>
              <a:buFont typeface="Times"/>
              <a:buChar char="–"/>
              <a:defRPr/>
            </a:pPr>
            <a:r>
              <a:rPr lang="en-US" dirty="0">
                <a:solidFill>
                  <a:schemeClr val="tx1">
                    <a:lumMod val="75000"/>
                    <a:lumOff val="25000"/>
                  </a:schemeClr>
                </a:solidFill>
                <a:latin typeface="Arial" pitchFamily="34" charset="0"/>
                <a:cs typeface="Arial" pitchFamily="34" charset="0"/>
              </a:rPr>
              <a:t>Discuss authorship before the project!</a:t>
            </a:r>
          </a:p>
          <a:p>
            <a:pPr fontAlgn="auto">
              <a:spcAft>
                <a:spcPts val="0"/>
              </a:spcAft>
              <a:buFont typeface="Wingdings 3" charset="2"/>
              <a:buChar char=""/>
              <a:defRPr/>
            </a:pPr>
            <a:r>
              <a:rPr lang="en-US" sz="1350" dirty="0">
                <a:solidFill>
                  <a:schemeClr val="tx1">
                    <a:lumMod val="75000"/>
                    <a:lumOff val="25000"/>
                  </a:schemeClr>
                </a:solidFill>
              </a:rPr>
              <a:t>Publication of the thesis</a:t>
            </a:r>
          </a:p>
          <a:p>
            <a:pPr marL="514350" lvl="1" fontAlgn="auto">
              <a:spcAft>
                <a:spcPts val="0"/>
              </a:spcAft>
              <a:buFont typeface="Wingdings 3" charset="2"/>
              <a:buChar char=""/>
              <a:defRPr/>
            </a:pPr>
            <a:r>
              <a:rPr lang="en-US" dirty="0">
                <a:solidFill>
                  <a:schemeClr val="tx1">
                    <a:lumMod val="75000"/>
                    <a:lumOff val="25000"/>
                  </a:schemeClr>
                </a:solidFill>
              </a:rPr>
              <a:t>Should be regarded as the student’s work</a:t>
            </a:r>
          </a:p>
          <a:p>
            <a:pPr marL="514350" lvl="1" fontAlgn="auto">
              <a:spcAft>
                <a:spcPts val="0"/>
              </a:spcAft>
              <a:buFont typeface="Wingdings 3" charset="2"/>
              <a:buChar char=""/>
              <a:defRPr/>
            </a:pPr>
            <a:r>
              <a:rPr lang="en-US" dirty="0">
                <a:solidFill>
                  <a:schemeClr val="tx1">
                    <a:lumMod val="75000"/>
                    <a:lumOff val="25000"/>
                  </a:schemeClr>
                </a:solidFill>
              </a:rPr>
              <a:t>Students should be  listed as primary authors</a:t>
            </a:r>
          </a:p>
          <a:p>
            <a:pPr fontAlgn="auto">
              <a:spcAft>
                <a:spcPts val="0"/>
              </a:spcAft>
              <a:buFont typeface="Wingdings 3" charset="2"/>
              <a:buChar char=""/>
              <a:defRPr/>
            </a:pPr>
            <a:r>
              <a:rPr lang="en-US" sz="1350" dirty="0">
                <a:solidFill>
                  <a:schemeClr val="tx1">
                    <a:lumMod val="75000"/>
                    <a:lumOff val="25000"/>
                  </a:schemeClr>
                </a:solidFill>
              </a:rPr>
              <a:t>Dual publication – a manuscript should only be published in a single journal</a:t>
            </a:r>
          </a:p>
          <a:p>
            <a:pPr algn="just" fontAlgn="auto">
              <a:spcAft>
                <a:spcPts val="0"/>
              </a:spcAft>
              <a:buFont typeface="Wingdings 3" charset="2"/>
              <a:buChar char=""/>
              <a:defRPr/>
            </a:pPr>
            <a:r>
              <a:rPr lang="en-US" sz="1350" dirty="0">
                <a:solidFill>
                  <a:schemeClr val="tx1">
                    <a:lumMod val="75000"/>
                    <a:lumOff val="25000"/>
                  </a:schemeClr>
                </a:solidFill>
              </a:rPr>
              <a:t>Proper and complete referencing is an essential part of any research publication. </a:t>
            </a:r>
          </a:p>
          <a:p>
            <a:pPr algn="just" fontAlgn="auto">
              <a:spcAft>
                <a:spcPts val="0"/>
              </a:spcAft>
              <a:buFont typeface="Wingdings 3" charset="2"/>
              <a:buChar char=""/>
              <a:defRPr/>
            </a:pPr>
            <a:r>
              <a:rPr lang="en-US" sz="1350" dirty="0">
                <a:solidFill>
                  <a:schemeClr val="tx1">
                    <a:lumMod val="75000"/>
                    <a:lumOff val="25000"/>
                  </a:schemeClr>
                </a:solidFill>
              </a:rPr>
              <a:t>Deliberate omission of an author or reference is unethical and unacceptable.</a:t>
            </a:r>
          </a:p>
          <a:p>
            <a:pPr marL="658416" lvl="1" indent="-314325" algn="just" fontAlgn="auto">
              <a:spcBef>
                <a:spcPct val="0"/>
              </a:spcBef>
              <a:spcAft>
                <a:spcPts val="0"/>
              </a:spcAft>
              <a:buFont typeface="Times"/>
              <a:buChar char="–"/>
              <a:defRPr/>
            </a:pPr>
            <a:endParaRPr lang="en-US" sz="1500" b="1" i="1" dirty="0">
              <a:solidFill>
                <a:schemeClr val="tx1">
                  <a:lumMod val="75000"/>
                  <a:lumOff val="25000"/>
                </a:schemeClr>
              </a:solidFill>
              <a:latin typeface="Arial" pitchFamily="34" charset="0"/>
              <a:cs typeface="Arial" pitchFamily="34" charset="0"/>
            </a:endParaRPr>
          </a:p>
          <a:p>
            <a:pPr fontAlgn="auto">
              <a:spcAft>
                <a:spcPts val="0"/>
              </a:spcAft>
              <a:buFont typeface="Wingdings 3" charset="2"/>
              <a:buChar char=""/>
              <a:defRPr/>
            </a:pPr>
            <a:endParaRPr lang="en-US" sz="1350" dirty="0">
              <a:solidFill>
                <a:schemeClr val="tx1">
                  <a:lumMod val="75000"/>
                  <a:lumOff val="2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6215FB00-9AC4-6D33-F417-283206FBED06}"/>
              </a:ext>
            </a:extLst>
          </p:cNvPr>
          <p:cNvSpPr>
            <a:spLocks noGrp="1" noChangeArrowheads="1"/>
          </p:cNvSpPr>
          <p:nvPr>
            <p:ph type="title"/>
          </p:nvPr>
        </p:nvSpPr>
        <p:spPr/>
        <p:txBody>
          <a:bodyPr/>
          <a:lstStyle/>
          <a:p>
            <a:r>
              <a:rPr lang="en-US" altLang="en-US">
                <a:solidFill>
                  <a:srgbClr val="FF0000"/>
                </a:solidFill>
                <a:cs typeface="Times New Roman" panose="02020603050405020304" pitchFamily="18" charset="0"/>
              </a:rPr>
              <a:t>Ethics of clinical trial &amp; drug development</a:t>
            </a:r>
            <a:endParaRPr lang="ar-EG" altLang="en-US">
              <a:solidFill>
                <a:srgbClr val="FF0000"/>
              </a:solidFill>
            </a:endParaRPr>
          </a:p>
        </p:txBody>
      </p:sp>
      <p:sp>
        <p:nvSpPr>
          <p:cNvPr id="18435" name="Content Placeholder 2">
            <a:extLst>
              <a:ext uri="{FF2B5EF4-FFF2-40B4-BE49-F238E27FC236}">
                <a16:creationId xmlns:a16="http://schemas.microsoft.com/office/drawing/2014/main" id="{1F62EDA8-67E0-97E9-9490-2ECB2E062463}"/>
              </a:ext>
            </a:extLst>
          </p:cNvPr>
          <p:cNvSpPr>
            <a:spLocks noGrp="1" noChangeArrowheads="1"/>
          </p:cNvSpPr>
          <p:nvPr>
            <p:ph idx="1"/>
          </p:nvPr>
        </p:nvSpPr>
        <p:spPr bwMode="auto"/>
        <p:txBody>
          <a:bodyPr wrap="square" numCol="1" anchor="t" anchorCtr="0" compatLnSpc="1">
            <a:prstTxWarp prst="textNoShape">
              <a:avLst/>
            </a:prstTxWarp>
          </a:bodyPr>
          <a:lstStyle/>
          <a:p>
            <a:pPr>
              <a:buFont typeface="Arial" panose="020B0604020202020204" pitchFamily="34" charset="0"/>
              <a:buNone/>
            </a:pPr>
            <a:r>
              <a:rPr lang="en-US" altLang="en-US" sz="2100">
                <a:cs typeface="Arial" panose="020B0604020202020204" pitchFamily="34" charset="0"/>
              </a:rPr>
              <a:t>1. experimentation on animals at first (preclinical study).</a:t>
            </a:r>
          </a:p>
          <a:p>
            <a:pPr>
              <a:buFont typeface="Arial" panose="020B0604020202020204" pitchFamily="34" charset="0"/>
              <a:buNone/>
            </a:pPr>
            <a:r>
              <a:rPr lang="en-US" altLang="en-US" sz="2100">
                <a:cs typeface="Arial" panose="020B0604020202020204" pitchFamily="34" charset="0"/>
              </a:rPr>
              <a:t>2. Follow 4 phases:</a:t>
            </a:r>
          </a:p>
          <a:p>
            <a:r>
              <a:rPr lang="en-US" altLang="en-US" sz="2100">
                <a:cs typeface="Arial" panose="020B0604020202020204" pitchFamily="34" charset="0"/>
              </a:rPr>
              <a:t>Phase I:Healthy volunteers (10-80)</a:t>
            </a:r>
          </a:p>
          <a:p>
            <a:r>
              <a:rPr lang="en-US" altLang="en-US" sz="2100">
                <a:cs typeface="Arial" panose="020B0604020202020204" pitchFamily="34" charset="0"/>
              </a:rPr>
              <a:t>Phase II: Diseased (100-300)</a:t>
            </a:r>
          </a:p>
          <a:p>
            <a:r>
              <a:rPr lang="en-US" altLang="en-US" sz="2100">
                <a:cs typeface="Arial" panose="020B0604020202020204" pitchFamily="34" charset="0"/>
              </a:rPr>
              <a:t>Phase III: Diseased (1000-3000)</a:t>
            </a:r>
          </a:p>
          <a:p>
            <a:r>
              <a:rPr lang="en-US" altLang="en-US" sz="2100">
                <a:cs typeface="Arial" panose="020B0604020202020204" pitchFamily="34" charset="0"/>
              </a:rPr>
              <a:t>Phase IV: After license and marketing</a:t>
            </a:r>
          </a:p>
          <a:p>
            <a:endParaRPr lang="en-US" altLang="en-US" sz="2100">
              <a:cs typeface="Arial" panose="020B0604020202020204" pitchFamily="34" charset="0"/>
            </a:endParaRPr>
          </a:p>
          <a:p>
            <a:endParaRPr lang="ar-EG" altLang="en-US" sz="21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4574A65C-77FC-703E-4C37-4E09F03E28D4}"/>
              </a:ext>
            </a:extLst>
          </p:cNvPr>
          <p:cNvSpPr>
            <a:spLocks noGrp="1" noChangeArrowheads="1"/>
          </p:cNvSpPr>
          <p:nvPr>
            <p:ph type="title"/>
          </p:nvPr>
        </p:nvSpPr>
        <p:spPr/>
        <p:txBody>
          <a:bodyPr/>
          <a:lstStyle/>
          <a:p>
            <a:r>
              <a:rPr lang="en-US" altLang="en-US"/>
              <a:t>Case 1</a:t>
            </a:r>
          </a:p>
        </p:txBody>
      </p:sp>
      <p:sp>
        <p:nvSpPr>
          <p:cNvPr id="3" name="Content Placeholder 2">
            <a:extLst>
              <a:ext uri="{FF2B5EF4-FFF2-40B4-BE49-F238E27FC236}">
                <a16:creationId xmlns:a16="http://schemas.microsoft.com/office/drawing/2014/main" id="{B12D4676-32B7-52DF-D6EE-03FE1940A5B1}"/>
              </a:ext>
            </a:extLst>
          </p:cNvPr>
          <p:cNvSpPr>
            <a:spLocks noGrp="1"/>
          </p:cNvSpPr>
          <p:nvPr>
            <p:ph idx="1"/>
          </p:nvPr>
        </p:nvSpPr>
        <p:spPr>
          <a:xfrm>
            <a:off x="508000" y="1341438"/>
            <a:ext cx="7377113" cy="4700587"/>
          </a:xfrm>
        </p:spPr>
        <p:txBody>
          <a:bodyPr/>
          <a:lstStyle/>
          <a:p>
            <a:pPr algn="just" fontAlgn="auto">
              <a:spcAft>
                <a:spcPts val="0"/>
              </a:spcAft>
              <a:buFont typeface="Wingdings 3" charset="2"/>
              <a:buChar char=""/>
              <a:defRPr/>
            </a:pPr>
            <a:r>
              <a:rPr lang="en-US" sz="1350" b="1" dirty="0">
                <a:solidFill>
                  <a:schemeClr val="tx1">
                    <a:lumMod val="75000"/>
                    <a:lumOff val="25000"/>
                  </a:schemeClr>
                </a:solidFill>
                <a:cs typeface="Times New Roman" pitchFamily="18" charset="0"/>
              </a:rPr>
              <a:t>Two graduate students have made some measurements on a new material. The data points are as shown.  To prove their hypothesis the results should lie on the curve shown. The two students considered omitting the two data points which were off the theoretical curve.</a:t>
            </a:r>
          </a:p>
          <a:p>
            <a:pPr fontAlgn="auto">
              <a:spcAft>
                <a:spcPts val="0"/>
              </a:spcAft>
              <a:buFont typeface="Wingdings 3" charset="2"/>
              <a:buChar char=""/>
              <a:defRPr/>
            </a:pPr>
            <a:endParaRPr lang="en-US" sz="1200" dirty="0">
              <a:solidFill>
                <a:schemeClr val="tx1">
                  <a:lumMod val="75000"/>
                  <a:lumOff val="25000"/>
                </a:schemeClr>
              </a:solidFill>
              <a:cs typeface="Times New Roman" pitchFamily="18" charset="0"/>
            </a:endParaRPr>
          </a:p>
          <a:p>
            <a:pPr fontAlgn="auto">
              <a:spcAft>
                <a:spcPts val="0"/>
              </a:spcAft>
              <a:buFont typeface="Wingdings 3" charset="2"/>
              <a:buChar char=""/>
              <a:defRPr/>
            </a:pPr>
            <a:endParaRPr lang="en-US" sz="1350" dirty="0">
              <a:solidFill>
                <a:schemeClr val="tx1">
                  <a:lumMod val="75000"/>
                  <a:lumOff val="25000"/>
                </a:schemeClr>
              </a:solidFill>
            </a:endParaRPr>
          </a:p>
        </p:txBody>
      </p:sp>
      <p:pic>
        <p:nvPicPr>
          <p:cNvPr id="19460" name="Content Placeholder 3" descr="Fig. 1.">
            <a:extLst>
              <a:ext uri="{FF2B5EF4-FFF2-40B4-BE49-F238E27FC236}">
                <a16:creationId xmlns:a16="http://schemas.microsoft.com/office/drawing/2014/main" id="{AF55BCA1-8008-9DD9-BDFD-E8889AD50A20}"/>
              </a:ext>
            </a:extLst>
          </p:cNvPr>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2082800" y="3429000"/>
            <a:ext cx="268605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D3E1EB23-DB89-DC8B-A0C9-9B6DE91E7E87}"/>
              </a:ext>
            </a:extLst>
          </p:cNvPr>
          <p:cNvSpPr>
            <a:spLocks noGrp="1" noChangeArrowheads="1"/>
          </p:cNvSpPr>
          <p:nvPr>
            <p:ph type="title"/>
          </p:nvPr>
        </p:nvSpPr>
        <p:spPr/>
        <p:txBody>
          <a:bodyPr/>
          <a:lstStyle/>
          <a:p>
            <a:endParaRPr lang="en-US" altLang="en-US"/>
          </a:p>
        </p:txBody>
      </p:sp>
      <p:sp>
        <p:nvSpPr>
          <p:cNvPr id="3" name="Content Placeholder 2">
            <a:extLst>
              <a:ext uri="{FF2B5EF4-FFF2-40B4-BE49-F238E27FC236}">
                <a16:creationId xmlns:a16="http://schemas.microsoft.com/office/drawing/2014/main" id="{AA8B4FD5-5C88-6F29-B9F1-1857EB41B357}"/>
              </a:ext>
            </a:extLst>
          </p:cNvPr>
          <p:cNvSpPr>
            <a:spLocks noGrp="1"/>
          </p:cNvSpPr>
          <p:nvPr>
            <p:ph idx="1"/>
          </p:nvPr>
        </p:nvSpPr>
        <p:spPr/>
        <p:txBody>
          <a:bodyPr/>
          <a:lstStyle/>
          <a:p>
            <a:pPr algn="just" fontAlgn="auto">
              <a:spcAft>
                <a:spcPts val="0"/>
              </a:spcAft>
              <a:buClr>
                <a:srgbClr val="00FF00"/>
              </a:buClr>
              <a:buFont typeface="Wingdings 3" charset="2"/>
              <a:buChar char=""/>
              <a:defRPr/>
            </a:pPr>
            <a:r>
              <a:rPr lang="en-US" sz="1350" b="1" dirty="0">
                <a:solidFill>
                  <a:schemeClr val="tx1">
                    <a:lumMod val="75000"/>
                    <a:lumOff val="25000"/>
                  </a:schemeClr>
                </a:solidFill>
              </a:rPr>
              <a:t>Unethical as it would amount to falsification of data</a:t>
            </a:r>
          </a:p>
          <a:p>
            <a:pPr algn="just" fontAlgn="auto">
              <a:spcAft>
                <a:spcPts val="0"/>
              </a:spcAft>
              <a:buClr>
                <a:srgbClr val="00FF00"/>
              </a:buClr>
              <a:buFont typeface="Wingdings 3" charset="2"/>
              <a:buChar char=""/>
              <a:defRPr/>
            </a:pPr>
            <a:endParaRPr lang="en-US" sz="1350" b="1" dirty="0">
              <a:solidFill>
                <a:schemeClr val="tx1">
                  <a:lumMod val="75000"/>
                  <a:lumOff val="25000"/>
                </a:schemeClr>
              </a:solidFill>
            </a:endParaRPr>
          </a:p>
          <a:p>
            <a:pPr algn="just" fontAlgn="auto">
              <a:spcAft>
                <a:spcPts val="0"/>
              </a:spcAft>
              <a:buClr>
                <a:srgbClr val="00FF00"/>
              </a:buClr>
              <a:buFont typeface="Wingdings 3" charset="2"/>
              <a:buChar char=""/>
              <a:defRPr/>
            </a:pPr>
            <a:r>
              <a:rPr lang="en-US" sz="1350" b="1" dirty="0">
                <a:solidFill>
                  <a:schemeClr val="tx1">
                    <a:lumMod val="75000"/>
                    <a:lumOff val="25000"/>
                  </a:schemeClr>
                </a:solidFill>
              </a:rPr>
              <a:t>Should include outliers and give probable reasons or find out statistically acceptable ways of trimming outliers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5A92485C-2E4C-4DB9-C61A-3C8536A11D3B}"/>
              </a:ext>
            </a:extLst>
          </p:cNvPr>
          <p:cNvSpPr>
            <a:spLocks noGrp="1" noChangeArrowheads="1"/>
          </p:cNvSpPr>
          <p:nvPr>
            <p:ph type="title"/>
          </p:nvPr>
        </p:nvSpPr>
        <p:spPr/>
        <p:txBody>
          <a:bodyPr/>
          <a:lstStyle/>
          <a:p>
            <a:endParaRPr lang="en-US" altLang="en-US"/>
          </a:p>
        </p:txBody>
      </p:sp>
      <p:sp>
        <p:nvSpPr>
          <p:cNvPr id="3" name="Content Placeholder 2">
            <a:extLst>
              <a:ext uri="{FF2B5EF4-FFF2-40B4-BE49-F238E27FC236}">
                <a16:creationId xmlns:a16="http://schemas.microsoft.com/office/drawing/2014/main" id="{88775592-1F28-3D58-1640-4F746FA5295D}"/>
              </a:ext>
            </a:extLst>
          </p:cNvPr>
          <p:cNvSpPr>
            <a:spLocks noGrp="1"/>
          </p:cNvSpPr>
          <p:nvPr>
            <p:ph idx="1"/>
          </p:nvPr>
        </p:nvSpPr>
        <p:spPr/>
        <p:txBody>
          <a:bodyPr/>
          <a:lstStyle/>
          <a:p>
            <a:pPr marL="0" indent="0" fontAlgn="auto">
              <a:spcAft>
                <a:spcPts val="0"/>
              </a:spcAft>
              <a:buFont typeface="Wingdings 3" charset="2"/>
              <a:buNone/>
              <a:defRPr/>
            </a:pPr>
            <a:r>
              <a:rPr lang="en-US" sz="1350" dirty="0">
                <a:solidFill>
                  <a:schemeClr val="tx1">
                    <a:lumMod val="75000"/>
                    <a:lumOff val="25000"/>
                  </a:schemeClr>
                </a:solidFill>
                <a:cs typeface="Times New Roman" pitchFamily="18" charset="0"/>
              </a:rPr>
              <a:t>	</a:t>
            </a:r>
            <a:r>
              <a:rPr lang="en-US" sz="1350" b="1" dirty="0">
                <a:solidFill>
                  <a:srgbClr val="00FF00"/>
                </a:solidFill>
                <a:cs typeface="Times New Roman" pitchFamily="18" charset="0"/>
              </a:rPr>
              <a:t>case 2</a:t>
            </a:r>
          </a:p>
          <a:p>
            <a:pPr marL="0" indent="0" fontAlgn="auto">
              <a:spcAft>
                <a:spcPts val="0"/>
              </a:spcAft>
              <a:buFont typeface="Wingdings 3" charset="2"/>
              <a:buNone/>
              <a:defRPr/>
            </a:pPr>
            <a:endParaRPr lang="en-US" sz="1350" b="1" dirty="0">
              <a:solidFill>
                <a:schemeClr val="tx1">
                  <a:lumMod val="75000"/>
                  <a:lumOff val="25000"/>
                </a:schemeClr>
              </a:solidFill>
              <a:cs typeface="Times New Roman" pitchFamily="18" charset="0"/>
            </a:endParaRPr>
          </a:p>
          <a:p>
            <a:pPr marL="0" indent="0" algn="just" fontAlgn="auto">
              <a:spcAft>
                <a:spcPts val="0"/>
              </a:spcAft>
              <a:buFont typeface="Wingdings 3" charset="2"/>
              <a:buNone/>
              <a:defRPr/>
            </a:pPr>
            <a:r>
              <a:rPr lang="en-US" sz="1350" b="1" dirty="0">
                <a:solidFill>
                  <a:schemeClr val="tx1">
                    <a:lumMod val="75000"/>
                    <a:lumOff val="25000"/>
                  </a:schemeClr>
                </a:solidFill>
                <a:cs typeface="Times New Roman" pitchFamily="18" charset="0"/>
              </a:rPr>
              <a:t>A group of medical students conducted a research on the awareness of diabetic diet in medical clinic participants. Their research was recognized as the best undergraduate research and later they submitted the same research paper to two different journals to see which journal publishes it first. </a:t>
            </a:r>
          </a:p>
          <a:p>
            <a:pPr fontAlgn="auto">
              <a:spcAft>
                <a:spcPts val="0"/>
              </a:spcAft>
              <a:buFont typeface="Wingdings 3" charset="2"/>
              <a:buChar char=""/>
              <a:defRPr/>
            </a:pPr>
            <a:endParaRPr lang="en-US" sz="1350" dirty="0">
              <a:solidFill>
                <a:schemeClr val="tx1">
                  <a:lumMod val="75000"/>
                  <a:lumOff val="25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68E85-5270-F283-6FF5-8AB94FF2FB33}"/>
              </a:ext>
            </a:extLst>
          </p:cNvPr>
          <p:cNvSpPr>
            <a:spLocks noGrp="1"/>
          </p:cNvSpPr>
          <p:nvPr>
            <p:ph type="title"/>
          </p:nvPr>
        </p:nvSpPr>
        <p:spPr>
          <a:xfrm>
            <a:off x="1484313" y="1062038"/>
            <a:ext cx="6170612" cy="138112"/>
          </a:xfrm>
        </p:spPr>
        <p:txBody>
          <a:bodyPr rtlCol="0">
            <a:normAutofit fontScale="90000"/>
          </a:bodyPr>
          <a:lstStyle/>
          <a:p>
            <a:pPr fontAlgn="auto">
              <a:spcAft>
                <a:spcPts val="0"/>
              </a:spcAft>
              <a:defRPr/>
            </a:pPr>
            <a:endParaRPr lang="en-US" dirty="0"/>
          </a:p>
        </p:txBody>
      </p:sp>
      <p:sp>
        <p:nvSpPr>
          <p:cNvPr id="3" name="Content Placeholder 2">
            <a:extLst>
              <a:ext uri="{FF2B5EF4-FFF2-40B4-BE49-F238E27FC236}">
                <a16:creationId xmlns:a16="http://schemas.microsoft.com/office/drawing/2014/main" id="{AD04877C-7531-5825-D0AC-6E63433DBEE0}"/>
              </a:ext>
            </a:extLst>
          </p:cNvPr>
          <p:cNvSpPr>
            <a:spLocks noGrp="1"/>
          </p:cNvSpPr>
          <p:nvPr>
            <p:ph idx="1"/>
          </p:nvPr>
        </p:nvSpPr>
        <p:spPr>
          <a:xfrm>
            <a:off x="1257300" y="1085850"/>
            <a:ext cx="6629400" cy="4365625"/>
          </a:xfrm>
        </p:spPr>
        <p:txBody>
          <a:bodyPr>
            <a:noAutofit/>
          </a:bodyPr>
          <a:lstStyle/>
          <a:p>
            <a:pPr fontAlgn="auto">
              <a:spcAft>
                <a:spcPts val="0"/>
              </a:spcAft>
              <a:buFont typeface="Wingdings 3" charset="2"/>
              <a:buChar char=""/>
              <a:defRPr/>
            </a:pPr>
            <a:r>
              <a:rPr lang="en-US" altLang="en-US" sz="1350" b="1">
                <a:solidFill>
                  <a:schemeClr val="tx1">
                    <a:lumMod val="75000"/>
                    <a:lumOff val="25000"/>
                  </a:schemeClr>
                </a:solidFill>
              </a:rPr>
              <a:t>Unethical as it would result in "inadvertent double-counting or </a:t>
            </a:r>
            <a:r>
              <a:rPr lang="en-US" altLang="en-US" sz="1350" b="1">
                <a:solidFill>
                  <a:srgbClr val="00FF00"/>
                </a:solidFill>
              </a:rPr>
              <a:t>inappropriate weighting</a:t>
            </a:r>
            <a:r>
              <a:rPr lang="en-US" altLang="en-US" sz="1350" b="1">
                <a:solidFill>
                  <a:schemeClr val="tx1">
                    <a:lumMod val="75000"/>
                    <a:lumOff val="25000"/>
                  </a:schemeClr>
                </a:solidFill>
              </a:rPr>
              <a:t> 	of the results of a single study, which </a:t>
            </a:r>
            <a:r>
              <a:rPr lang="en-US" altLang="en-US" sz="1350" b="1">
                <a:solidFill>
                  <a:srgbClr val="00FF00"/>
                </a:solidFill>
              </a:rPr>
              <a:t>distorts </a:t>
            </a:r>
            <a:r>
              <a:rPr lang="en-US" altLang="en-US" sz="1350" b="1">
                <a:solidFill>
                  <a:schemeClr val="tx1">
                    <a:lumMod val="75000"/>
                    <a:lumOff val="25000"/>
                  </a:schemeClr>
                </a:solidFill>
              </a:rPr>
              <a:t>	the available evidence</a:t>
            </a:r>
          </a:p>
          <a:p>
            <a:pPr fontAlgn="auto">
              <a:spcAft>
                <a:spcPts val="0"/>
              </a:spcAft>
              <a:buFont typeface="Wingdings" panose="05000000000000000000" pitchFamily="2" charset="2"/>
              <a:buNone/>
              <a:defRPr/>
            </a:pPr>
            <a:r>
              <a:rPr lang="en-US" altLang="en-US" sz="1350" b="1">
                <a:solidFill>
                  <a:schemeClr val="tx1">
                    <a:lumMod val="75000"/>
                    <a:lumOff val="25000"/>
                  </a:schemeClr>
                </a:solidFill>
              </a:rPr>
              <a:t>	-it would give a false idea of the number 		of publications in a given area</a:t>
            </a:r>
          </a:p>
          <a:p>
            <a:pPr fontAlgn="auto">
              <a:spcAft>
                <a:spcPts val="0"/>
              </a:spcAft>
              <a:buFont typeface="Wingdings" panose="05000000000000000000" pitchFamily="2" charset="2"/>
              <a:buNone/>
              <a:defRPr/>
            </a:pPr>
            <a:r>
              <a:rPr lang="en-US" altLang="en-US" sz="1350" b="1">
                <a:solidFill>
                  <a:schemeClr val="tx1">
                    <a:lumMod val="75000"/>
                    <a:lumOff val="25000"/>
                  </a:schemeClr>
                </a:solidFill>
              </a:rPr>
              <a:t>		 -wasting of resources on the review and 						publication process</a:t>
            </a:r>
          </a:p>
          <a:p>
            <a:pPr fontAlgn="auto">
              <a:spcAft>
                <a:spcPts val="0"/>
              </a:spcAft>
              <a:buFont typeface="Wingdings" panose="05000000000000000000" pitchFamily="2" charset="2"/>
              <a:buNone/>
              <a:defRPr/>
            </a:pPr>
            <a:endParaRPr lang="en-US" altLang="en-US" sz="1350" b="1">
              <a:solidFill>
                <a:schemeClr val="tx1">
                  <a:lumMod val="75000"/>
                  <a:lumOff val="25000"/>
                </a:schemeClr>
              </a:solidFill>
            </a:endParaRPr>
          </a:p>
          <a:p>
            <a:pPr fontAlgn="auto">
              <a:spcAft>
                <a:spcPts val="0"/>
              </a:spcAft>
              <a:buFont typeface="Wingdings 3" charset="2"/>
              <a:buChar char=""/>
              <a:defRPr/>
            </a:pPr>
            <a:r>
              <a:rPr lang="en-US" altLang="en-US" sz="1350" b="1">
                <a:solidFill>
                  <a:schemeClr val="tx1">
                    <a:lumMod val="75000"/>
                    <a:lumOff val="25000"/>
                  </a:schemeClr>
                </a:solidFill>
              </a:rPr>
              <a:t>Should submit to one journal and wait for response prior to submitting to another</a:t>
            </a:r>
          </a:p>
          <a:p>
            <a:pPr fontAlgn="auto">
              <a:spcAft>
                <a:spcPts val="0"/>
              </a:spcAft>
              <a:buFont typeface="Wingdings" panose="05000000000000000000" pitchFamily="2" charset="2"/>
              <a:buNone/>
              <a:defRPr/>
            </a:pPr>
            <a:r>
              <a:rPr lang="en-US" altLang="en-US" sz="1350">
                <a:solidFill>
                  <a:schemeClr val="tx1">
                    <a:lumMod val="75000"/>
                    <a:lumOff val="25000"/>
                  </a:schemeClr>
                </a:solidFill>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1" descr="F:\3-08\صور للشغل\thank-you.jpg">
            <a:extLst>
              <a:ext uri="{FF2B5EF4-FFF2-40B4-BE49-F238E27FC236}">
                <a16:creationId xmlns:a16="http://schemas.microsoft.com/office/drawing/2014/main" id="{BFB6E6EC-AE84-8A59-BF61-FC4D9A924C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5863" y="879475"/>
            <a:ext cx="6872287" cy="517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CDC72250-110D-DE89-CFAD-9AC3308AE856}"/>
              </a:ext>
            </a:extLst>
          </p:cNvPr>
          <p:cNvSpPr>
            <a:spLocks noGrp="1"/>
          </p:cNvSpPr>
          <p:nvPr>
            <p:ph type="ctrTitle"/>
          </p:nvPr>
        </p:nvSpPr>
        <p:spPr/>
        <p:txBody>
          <a:bodyPr/>
          <a:lstStyle/>
          <a:p>
            <a:r>
              <a:rPr lang="en-US" altLang="en-US"/>
              <a:t>Ethics of Organ Transplantation</a:t>
            </a:r>
          </a:p>
        </p:txBody>
      </p:sp>
      <p:sp>
        <p:nvSpPr>
          <p:cNvPr id="3" name="Subtitle 2">
            <a:extLst>
              <a:ext uri="{FF2B5EF4-FFF2-40B4-BE49-F238E27FC236}">
                <a16:creationId xmlns:a16="http://schemas.microsoft.com/office/drawing/2014/main" id="{06B86CEE-362F-EB11-418E-614CCDCBD8D7}"/>
              </a:ext>
            </a:extLst>
          </p:cNvPr>
          <p:cNvSpPr>
            <a:spLocks noGrp="1"/>
          </p:cNvSpPr>
          <p:nvPr>
            <p:ph type="subTitle" idx="1"/>
          </p:nvPr>
        </p:nvSpPr>
        <p:spPr/>
        <p:txBody>
          <a:bodyPr/>
          <a:lstStyle/>
          <a:p>
            <a:pPr>
              <a:defRPr/>
            </a:pPr>
            <a:r>
              <a:rPr lang="en-US" dirty="0"/>
              <a:t>Dr Melad Gad Paulis</a:t>
            </a:r>
          </a:p>
        </p:txBody>
      </p:sp>
    </p:spTree>
  </p:cSld>
  <p:clrMapOvr>
    <a:masterClrMapping/>
  </p:clrMapOvr>
  <p:transition spd="slow">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B420B760-29E0-6E4C-C9E0-ABA3A2EC9F1A}"/>
              </a:ext>
            </a:extLst>
          </p:cNvPr>
          <p:cNvSpPr>
            <a:spLocks noGrp="1"/>
          </p:cNvSpPr>
          <p:nvPr>
            <p:ph type="title"/>
          </p:nvPr>
        </p:nvSpPr>
        <p:spPr>
          <a:xfrm>
            <a:off x="407988" y="1174750"/>
            <a:ext cx="8150225" cy="990600"/>
          </a:xfrm>
        </p:spPr>
        <p:txBody>
          <a:bodyPr rtlCol="0">
            <a:normAutofit fontScale="90000"/>
          </a:bodyPr>
          <a:lstStyle/>
          <a:p>
            <a:pPr fontAlgn="auto">
              <a:spcAft>
                <a:spcPts val="0"/>
              </a:spcAft>
              <a:defRPr/>
            </a:pPr>
            <a:r>
              <a:rPr lang="en-IN" altLang="en-US" b="1" dirty="0">
                <a:solidFill>
                  <a:srgbClr val="FF0000"/>
                </a:solidFill>
                <a:latin typeface="Times New Roman" panose="02020603050405020304" pitchFamily="18" charset="0"/>
                <a:cs typeface="Times New Roman" panose="02020603050405020304" pitchFamily="18" charset="0"/>
              </a:rPr>
              <a:t>VULNERABLE SUBJECTS: </a:t>
            </a:r>
            <a:r>
              <a:rPr lang="en-IN" altLang="en-US" sz="1500" dirty="0">
                <a:solidFill>
                  <a:srgbClr val="4A5155"/>
                </a:solidFill>
                <a:latin typeface="Open Sans"/>
              </a:rPr>
              <a:t>s</a:t>
            </a:r>
            <a:r>
              <a:rPr lang="en-US" sz="1500" dirty="0" err="1">
                <a:solidFill>
                  <a:srgbClr val="4A5155"/>
                </a:solidFill>
                <a:latin typeface="Open Sans"/>
              </a:rPr>
              <a:t>ub</a:t>
            </a:r>
            <a:r>
              <a:rPr lang="en-US" sz="1500" dirty="0">
                <a:solidFill>
                  <a:srgbClr val="4A5155"/>
                </a:solidFill>
                <a:latin typeface="Open Sans"/>
              </a:rPr>
              <a:t>-segment of the general public requiring maximum care and particular special protections in research. Vulnerable population require close and careful attention during the clinical trial design with high quality observation methods of overall safety and efficacy strategies ensuing research </a:t>
            </a:r>
            <a:endParaRPr lang="en-IN" altLang="en-US" sz="1500" dirty="0">
              <a:solidFill>
                <a:srgbClr val="4A5155"/>
              </a:solidFill>
              <a:latin typeface="Open Sans"/>
            </a:endParaRPr>
          </a:p>
        </p:txBody>
      </p:sp>
      <p:pic>
        <p:nvPicPr>
          <p:cNvPr id="7171" name="Picture 2">
            <a:extLst>
              <a:ext uri="{FF2B5EF4-FFF2-40B4-BE49-F238E27FC236}">
                <a16:creationId xmlns:a16="http://schemas.microsoft.com/office/drawing/2014/main" id="{0DA498D3-3009-64EE-AD98-A2968A0ED74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49438" y="2720975"/>
            <a:ext cx="5445125" cy="3663950"/>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2E490D37-4501-A980-29C7-295D3D7F4004}"/>
              </a:ext>
            </a:extLst>
          </p:cNvPr>
          <p:cNvSpPr>
            <a:spLocks noGrp="1"/>
          </p:cNvSpPr>
          <p:nvPr>
            <p:ph type="title"/>
          </p:nvPr>
        </p:nvSpPr>
        <p:spPr/>
        <p:txBody>
          <a:bodyPr/>
          <a:lstStyle/>
          <a:p>
            <a:endParaRPr lang="en-US" altLang="en-US"/>
          </a:p>
        </p:txBody>
      </p:sp>
      <p:pic>
        <p:nvPicPr>
          <p:cNvPr id="25603" name="Content Placeholder 3">
            <a:extLst>
              <a:ext uri="{FF2B5EF4-FFF2-40B4-BE49-F238E27FC236}">
                <a16:creationId xmlns:a16="http://schemas.microsoft.com/office/drawing/2014/main" id="{5B1A0301-6E3E-3008-1C6A-C3CB2E44588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7000" y="584200"/>
            <a:ext cx="9017000" cy="5689600"/>
          </a:xfrm>
        </p:spPr>
      </p:pic>
      <p:pic>
        <p:nvPicPr>
          <p:cNvPr id="25604" name="Audio 4">
            <a:hlinkClick r:id="" action="ppaction://media"/>
            <a:extLst>
              <a:ext uri="{FF2B5EF4-FFF2-40B4-BE49-F238E27FC236}">
                <a16:creationId xmlns:a16="http://schemas.microsoft.com/office/drawing/2014/main" id="{B8B8E2B9-E635-CF7C-422F-3A7CB053BD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Audio 1">
            <a:hlinkClick r:id="" action="ppaction://media"/>
            <a:extLst>
              <a:ext uri="{FF2B5EF4-FFF2-40B4-BE49-F238E27FC236}">
                <a16:creationId xmlns:a16="http://schemas.microsoft.com/office/drawing/2014/main" id="{CCA643CA-B9CB-FE32-1F04-6948BB58AD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Audio 2">
            <a:hlinkClick r:id="" action="ppaction://media"/>
            <a:extLst>
              <a:ext uri="{FF2B5EF4-FFF2-40B4-BE49-F238E27FC236}">
                <a16:creationId xmlns:a16="http://schemas.microsoft.com/office/drawing/2014/main" id="{61423671-F688-C14F-514A-63646AFC5B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66320">
    <p:wipe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57365C12-BDB2-1E19-6F2F-2752A5910805}"/>
              </a:ext>
            </a:extLst>
          </p:cNvPr>
          <p:cNvSpPr>
            <a:spLocks noGrp="1"/>
          </p:cNvSpPr>
          <p:nvPr>
            <p:ph type="title"/>
          </p:nvPr>
        </p:nvSpPr>
        <p:spPr/>
        <p:txBody>
          <a:bodyPr/>
          <a:lstStyle/>
          <a:p>
            <a:r>
              <a:rPr lang="en-US" altLang="en-US"/>
              <a:t>Statistics in Jordan 2019</a:t>
            </a:r>
          </a:p>
        </p:txBody>
      </p:sp>
      <p:sp>
        <p:nvSpPr>
          <p:cNvPr id="26627" name="Content Placeholder 2">
            <a:extLst>
              <a:ext uri="{FF2B5EF4-FFF2-40B4-BE49-F238E27FC236}">
                <a16:creationId xmlns:a16="http://schemas.microsoft.com/office/drawing/2014/main" id="{91061113-10E1-CDFD-2054-8F683EB0BEFA}"/>
              </a:ext>
            </a:extLst>
          </p:cNvPr>
          <p:cNvSpPr>
            <a:spLocks noGrp="1"/>
          </p:cNvSpPr>
          <p:nvPr>
            <p:ph idx="1"/>
          </p:nvPr>
        </p:nvSpPr>
        <p:spPr/>
        <p:txBody>
          <a:bodyPr/>
          <a:lstStyle/>
          <a:p>
            <a:r>
              <a:rPr lang="en-US" altLang="en-US" b="1">
                <a:solidFill>
                  <a:srgbClr val="333333"/>
                </a:solidFill>
                <a:latin typeface="FrutigerLTArabic-45Light"/>
              </a:rPr>
              <a:t>Organ donations from living donors in the Kingdom account for </a:t>
            </a:r>
            <a:r>
              <a:rPr lang="en-US" altLang="en-US" b="1">
                <a:solidFill>
                  <a:srgbClr val="FF0000"/>
                </a:solidFill>
                <a:latin typeface="FrutigerLTArabic-45Light"/>
              </a:rPr>
              <a:t>99 per cent </a:t>
            </a:r>
            <a:r>
              <a:rPr lang="en-US" altLang="en-US" b="1">
                <a:solidFill>
                  <a:srgbClr val="333333"/>
                </a:solidFill>
                <a:latin typeface="FrutigerLTArabic-45Light"/>
              </a:rPr>
              <a:t>of total donations and only </a:t>
            </a:r>
            <a:r>
              <a:rPr lang="en-US" altLang="en-US" b="1">
                <a:solidFill>
                  <a:srgbClr val="FF0000"/>
                </a:solidFill>
                <a:latin typeface="FrutigerLTArabic-45Light"/>
              </a:rPr>
              <a:t>1 percent </a:t>
            </a:r>
            <a:r>
              <a:rPr lang="en-US" altLang="en-US" b="1">
                <a:solidFill>
                  <a:srgbClr val="333333"/>
                </a:solidFill>
                <a:latin typeface="FrutigerLTArabic-45Light"/>
              </a:rPr>
              <a:t>come from brain dead persons</a:t>
            </a:r>
          </a:p>
          <a:p>
            <a:r>
              <a:rPr lang="en-US" altLang="en-US" b="1">
                <a:solidFill>
                  <a:srgbClr val="FF0000"/>
                </a:solidFill>
                <a:latin typeface="FrutigerLTArabic-45Light"/>
              </a:rPr>
              <a:t>175 organ transplant </a:t>
            </a:r>
            <a:r>
              <a:rPr lang="en-US" altLang="en-US" b="1">
                <a:solidFill>
                  <a:srgbClr val="333333"/>
                </a:solidFill>
                <a:latin typeface="FrutigerLTArabic-45Light"/>
              </a:rPr>
              <a:t>operations were performed in the Kingdom last year, both for Jordanians and non-Jordanians, including </a:t>
            </a:r>
            <a:r>
              <a:rPr lang="en-US" altLang="en-US" b="1">
                <a:solidFill>
                  <a:srgbClr val="FF0000"/>
                </a:solidFill>
                <a:latin typeface="FrutigerLTArabic-45Light"/>
              </a:rPr>
              <a:t>160 kidney transplants and 15 liver transplants</a:t>
            </a:r>
            <a:r>
              <a:rPr lang="en-US" altLang="en-US" b="1">
                <a:solidFill>
                  <a:srgbClr val="333333"/>
                </a:solidFill>
                <a:latin typeface="FrutigerLTArabic-45Light"/>
              </a:rPr>
              <a:t>.</a:t>
            </a:r>
            <a:br>
              <a:rPr lang="en-US" altLang="en-US"/>
            </a:br>
            <a:endParaRPr lang="en-US" altLang="en-US"/>
          </a:p>
        </p:txBody>
      </p:sp>
    </p:spTree>
  </p:cSld>
  <p:clrMapOvr>
    <a:masterClrMapping/>
  </p:clrMapOvr>
  <p:transition spd="slow">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AC4E5137-CE74-BF26-A759-0ED9FD598BA8}"/>
              </a:ext>
            </a:extLst>
          </p:cNvPr>
          <p:cNvSpPr>
            <a:spLocks noGrp="1"/>
          </p:cNvSpPr>
          <p:nvPr>
            <p:ph type="title"/>
          </p:nvPr>
        </p:nvSpPr>
        <p:spPr/>
        <p:txBody>
          <a:bodyPr/>
          <a:lstStyle/>
          <a:p>
            <a:r>
              <a:rPr lang="en-GB" altLang="en-US" b="1" u="sng"/>
              <a:t>Organ transplantation</a:t>
            </a:r>
            <a:br>
              <a:rPr lang="en-US" altLang="en-US"/>
            </a:br>
            <a:endParaRPr lang="en-US" altLang="en-US"/>
          </a:p>
        </p:txBody>
      </p:sp>
      <p:sp>
        <p:nvSpPr>
          <p:cNvPr id="27651" name="Content Placeholder 2">
            <a:extLst>
              <a:ext uri="{FF2B5EF4-FFF2-40B4-BE49-F238E27FC236}">
                <a16:creationId xmlns:a16="http://schemas.microsoft.com/office/drawing/2014/main" id="{D601DCD1-5C69-560A-23DD-6862E709218F}"/>
              </a:ext>
            </a:extLst>
          </p:cNvPr>
          <p:cNvSpPr>
            <a:spLocks noGrp="1"/>
          </p:cNvSpPr>
          <p:nvPr>
            <p:ph idx="1"/>
          </p:nvPr>
        </p:nvSpPr>
        <p:spPr>
          <a:xfrm>
            <a:off x="323850" y="846138"/>
            <a:ext cx="8229600" cy="4525962"/>
          </a:xfrm>
        </p:spPr>
        <p:txBody>
          <a:bodyPr/>
          <a:lstStyle/>
          <a:p>
            <a:r>
              <a:rPr lang="en-US" altLang="en-US" sz="2800"/>
              <a:t>An organ transplant is a surgical operation in which a failure or damaged organ in human body is removed and replaced with a functioning one. The donated organ may be from a deceased donor, a living donor or an animal.</a:t>
            </a:r>
          </a:p>
          <a:p>
            <a:r>
              <a:rPr lang="en-US" altLang="en-US" sz="2800"/>
              <a:t> </a:t>
            </a:r>
            <a:r>
              <a:rPr lang="en-US" altLang="en-US" sz="2800">
                <a:solidFill>
                  <a:srgbClr val="FF0000"/>
                </a:solidFill>
              </a:rPr>
              <a:t>Organs</a:t>
            </a:r>
            <a:r>
              <a:rPr lang="en-US" altLang="en-US" sz="2800"/>
              <a:t> that can be transplanted are the heart, kidneys, liver, lungs, pancreas, intestine and thymus.</a:t>
            </a:r>
          </a:p>
          <a:p>
            <a:r>
              <a:rPr lang="en-US" altLang="en-US" sz="2800">
                <a:solidFill>
                  <a:srgbClr val="FF0000"/>
                </a:solidFill>
              </a:rPr>
              <a:t>Tissues</a:t>
            </a:r>
            <a:r>
              <a:rPr lang="en-US" altLang="en-US" sz="2800"/>
              <a:t> include bones, tendons, cornea, skin, heart valves, nerves and veins. </a:t>
            </a:r>
          </a:p>
          <a:p>
            <a:r>
              <a:rPr lang="en-US" altLang="en-US" sz="2800"/>
              <a:t>Worldwide, the </a:t>
            </a:r>
            <a:r>
              <a:rPr lang="en-US" altLang="en-US" sz="2800">
                <a:solidFill>
                  <a:srgbClr val="FF0000"/>
                </a:solidFill>
              </a:rPr>
              <a:t>kidneys</a:t>
            </a:r>
            <a:r>
              <a:rPr lang="en-US" altLang="en-US" sz="2800"/>
              <a:t> are the most commonly transplanted organs, followed by the liver and then the heart.</a:t>
            </a:r>
            <a:r>
              <a:rPr lang="en-GB" altLang="en-US" sz="2800"/>
              <a:t> </a:t>
            </a:r>
            <a:endParaRPr lang="en-US" altLang="en-US" sz="2800"/>
          </a:p>
        </p:txBody>
      </p:sp>
    </p:spTree>
  </p:cSld>
  <p:clrMapOvr>
    <a:masterClrMapping/>
  </p:clrMapOvr>
  <p:transition spd="slow" advTm="81571">
    <p:wipe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D9A60F67-2EA5-F95A-C57C-0E3080110A2D}"/>
              </a:ext>
            </a:extLst>
          </p:cNvPr>
          <p:cNvSpPr>
            <a:spLocks noGrp="1"/>
          </p:cNvSpPr>
          <p:nvPr>
            <p:ph type="title"/>
          </p:nvPr>
        </p:nvSpPr>
        <p:spPr/>
        <p:txBody>
          <a:bodyPr/>
          <a:lstStyle/>
          <a:p>
            <a:br>
              <a:rPr lang="en-GB" altLang="en-US" sz="3600" b="1" i="1" u="sng"/>
            </a:br>
            <a:r>
              <a:rPr lang="en-GB" altLang="en-US" sz="3600" b="1" i="1" u="sng"/>
              <a:t>Legal rules have been followed before blood transfusion</a:t>
            </a:r>
            <a:br>
              <a:rPr lang="en-US" altLang="en-US" sz="3600"/>
            </a:br>
            <a:endParaRPr lang="en-US" altLang="en-US" sz="3600"/>
          </a:p>
        </p:txBody>
      </p:sp>
      <p:sp>
        <p:nvSpPr>
          <p:cNvPr id="3" name="Content Placeholder 2">
            <a:extLst>
              <a:ext uri="{FF2B5EF4-FFF2-40B4-BE49-F238E27FC236}">
                <a16:creationId xmlns:a16="http://schemas.microsoft.com/office/drawing/2014/main" id="{9651FC86-58E6-8A83-9580-5C1B0E4E7248}"/>
              </a:ext>
            </a:extLst>
          </p:cNvPr>
          <p:cNvSpPr>
            <a:spLocks noGrp="1"/>
          </p:cNvSpPr>
          <p:nvPr>
            <p:ph idx="1"/>
          </p:nvPr>
        </p:nvSpPr>
        <p:spPr/>
        <p:txBody>
          <a:bodyPr/>
          <a:lstStyle/>
          <a:p>
            <a:pPr marL="0" indent="0">
              <a:buFont typeface="Arial" panose="020B0604020202020204" pitchFamily="34" charset="0"/>
              <a:buNone/>
              <a:defRPr/>
            </a:pPr>
            <a:r>
              <a:rPr lang="en-GB" altLang="en-US" sz="2400" dirty="0"/>
              <a:t>The first discussion of this issue was on starting </a:t>
            </a:r>
            <a:r>
              <a:rPr lang="en-GB" altLang="en-US" sz="2400" b="1" i="1" u="sng" dirty="0">
                <a:solidFill>
                  <a:srgbClr val="FF0000"/>
                </a:solidFill>
                <a:effectLst>
                  <a:outerShdw blurRad="38100" dist="38100" dir="2700000" algn="tl">
                    <a:srgbClr val="000000">
                      <a:alpha val="43137"/>
                    </a:srgbClr>
                  </a:outerShdw>
                </a:effectLst>
              </a:rPr>
              <a:t>blood transfusion</a:t>
            </a:r>
            <a:r>
              <a:rPr lang="en-GB" altLang="en-US" sz="2400" dirty="0"/>
              <a:t> early in the twentieth century. when a person looses blood due to an injury, a blood disease or during surgical interference.</a:t>
            </a:r>
            <a:endParaRPr lang="en-US" altLang="en-US" sz="2400" dirty="0"/>
          </a:p>
          <a:p>
            <a:pPr marL="0" indent="0">
              <a:buFont typeface="Arial" charset="0"/>
              <a:buNone/>
              <a:defRPr/>
            </a:pPr>
            <a:r>
              <a:rPr lang="en-GB" sz="2400" b="1" dirty="0">
                <a:solidFill>
                  <a:srgbClr val="FF0000"/>
                </a:solidFill>
              </a:rPr>
              <a:t>Conditions</a:t>
            </a:r>
            <a:endParaRPr lang="en-US" sz="2400" b="1" dirty="0">
              <a:solidFill>
                <a:srgbClr val="FF0000"/>
              </a:solidFill>
            </a:endParaRPr>
          </a:p>
          <a:p>
            <a:pPr>
              <a:buFont typeface="Arial" panose="020B0604020202020204" pitchFamily="34" charset="0"/>
              <a:buNone/>
              <a:defRPr/>
            </a:pPr>
            <a:r>
              <a:rPr lang="en-GB" sz="2400" dirty="0"/>
              <a:t>             - No alternative method of treatment</a:t>
            </a:r>
            <a:endParaRPr lang="en-US" sz="2400" dirty="0"/>
          </a:p>
          <a:p>
            <a:pPr>
              <a:buFont typeface="Arial" panose="020B0604020202020204" pitchFamily="34" charset="0"/>
              <a:buNone/>
              <a:defRPr/>
            </a:pPr>
            <a:r>
              <a:rPr lang="en-GB" sz="2400" dirty="0"/>
              <a:t>             - No harm or damage to the donor</a:t>
            </a:r>
            <a:endParaRPr lang="en-US" sz="2400" dirty="0"/>
          </a:p>
          <a:p>
            <a:pPr>
              <a:buFont typeface="Arial" panose="020B0604020202020204" pitchFamily="34" charset="0"/>
              <a:buNone/>
              <a:defRPr/>
            </a:pPr>
            <a:r>
              <a:rPr lang="en-GB" sz="2400" dirty="0"/>
              <a:t>             - Consent of the donor</a:t>
            </a:r>
            <a:endParaRPr lang="en-US" sz="2400" dirty="0"/>
          </a:p>
          <a:p>
            <a:pPr>
              <a:buFont typeface="Arial" panose="020B0604020202020204" pitchFamily="34" charset="0"/>
              <a:buNone/>
              <a:defRPr/>
            </a:pPr>
            <a:r>
              <a:rPr lang="en-GB" sz="2400" dirty="0"/>
              <a:t>             - Under medical supervision</a:t>
            </a:r>
            <a:endParaRPr lang="en-US" sz="2400" dirty="0"/>
          </a:p>
          <a:p>
            <a:pPr>
              <a:buFont typeface="Arial" panose="020B0604020202020204" pitchFamily="34" charset="0"/>
              <a:buNone/>
              <a:defRPr/>
            </a:pPr>
            <a:r>
              <a:rPr lang="en-GB" sz="2400" dirty="0"/>
              <a:t>             - The donor should be clinically free from a transmissible disease    </a:t>
            </a:r>
            <a:endParaRPr lang="en-US" sz="2400" dirty="0"/>
          </a:p>
          <a:p>
            <a:pPr>
              <a:buFont typeface="Arial" charset="0"/>
              <a:buChar char="•"/>
              <a:defRPr/>
            </a:pPr>
            <a:endParaRPr lang="en-US" dirty="0"/>
          </a:p>
        </p:txBody>
      </p:sp>
    </p:spTree>
  </p:cSld>
  <p:clrMapOvr>
    <a:masterClrMapping/>
  </p:clrMapOvr>
  <p:transition spd="slow" advTm="86606">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a:extLst>
              <a:ext uri="{FF2B5EF4-FFF2-40B4-BE49-F238E27FC236}">
                <a16:creationId xmlns:a16="http://schemas.microsoft.com/office/drawing/2014/main" id="{EE39825B-8E38-D106-08A5-0AD9786EC249}"/>
              </a:ext>
            </a:extLst>
          </p:cNvPr>
          <p:cNvSpPr>
            <a:spLocks noGrp="1"/>
          </p:cNvSpPr>
          <p:nvPr>
            <p:ph idx="1"/>
          </p:nvPr>
        </p:nvSpPr>
        <p:spPr>
          <a:xfrm>
            <a:off x="457200" y="260350"/>
            <a:ext cx="8075613" cy="5545138"/>
          </a:xfrm>
        </p:spPr>
        <p:txBody>
          <a:bodyPr/>
          <a:lstStyle/>
          <a:p>
            <a:pPr algn="just"/>
            <a:r>
              <a:rPr lang="en-GB" altLang="en-US" i="1"/>
              <a:t>Organ transplantation has been widely known in the mass media as offering new hope for thousands of  ill patients .</a:t>
            </a:r>
          </a:p>
          <a:p>
            <a:pPr algn="just"/>
            <a:r>
              <a:rPr lang="en-GB" altLang="en-US" i="1"/>
              <a:t>The major clinical problems  include  </a:t>
            </a:r>
          </a:p>
          <a:p>
            <a:pPr lvl="1" algn="just"/>
            <a:r>
              <a:rPr lang="en-GB" altLang="en-US" i="1"/>
              <a:t>tissue rejection </a:t>
            </a:r>
          </a:p>
          <a:p>
            <a:pPr lvl="1" algn="just"/>
            <a:r>
              <a:rPr lang="en-GB" altLang="en-US" i="1"/>
              <a:t>organ preservation </a:t>
            </a:r>
          </a:p>
          <a:p>
            <a:pPr lvl="1" algn="just"/>
            <a:r>
              <a:rPr lang="en-GB" altLang="en-US" i="1"/>
              <a:t>insufficient facilities and manpower  </a:t>
            </a:r>
          </a:p>
          <a:p>
            <a:pPr lvl="1" algn="just"/>
            <a:r>
              <a:rPr lang="en-GB" altLang="en-US" i="1"/>
              <a:t>and the high cost of each operation </a:t>
            </a:r>
          </a:p>
          <a:p>
            <a:pPr lvl="1" algn="just"/>
            <a:r>
              <a:rPr lang="en-GB" altLang="en-US" i="1"/>
              <a:t>The law has an additional restriction</a:t>
            </a:r>
          </a:p>
          <a:p>
            <a:pPr lvl="1" algn="just"/>
            <a:r>
              <a:rPr lang="en-GB" altLang="en-US" i="1"/>
              <a:t>Community </a:t>
            </a:r>
            <a:endParaRPr lang="en-US" altLang="en-US" i="1"/>
          </a:p>
          <a:p>
            <a:pPr algn="just"/>
            <a:endParaRPr lang="en-US" altLang="en-US"/>
          </a:p>
        </p:txBody>
      </p:sp>
    </p:spTree>
  </p:cSld>
  <p:clrMapOvr>
    <a:masterClrMapping/>
  </p:clrMapOvr>
  <p:transition spd="slow" advTm="101828">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36C69BEB-031E-2AB1-CAF1-3B26A3975507}"/>
              </a:ext>
            </a:extLst>
          </p:cNvPr>
          <p:cNvSpPr>
            <a:spLocks noGrp="1"/>
          </p:cNvSpPr>
          <p:nvPr>
            <p:ph type="title"/>
          </p:nvPr>
        </p:nvSpPr>
        <p:spPr>
          <a:xfrm>
            <a:off x="346075" y="0"/>
            <a:ext cx="8229600" cy="1143000"/>
          </a:xfrm>
        </p:spPr>
        <p:txBody>
          <a:bodyPr/>
          <a:lstStyle/>
          <a:p>
            <a:r>
              <a:rPr lang="en-US" altLang="en-US" sz="3600" b="1"/>
              <a:t>Sources of organ </a:t>
            </a:r>
          </a:p>
        </p:txBody>
      </p:sp>
      <p:sp>
        <p:nvSpPr>
          <p:cNvPr id="30723" name="Content Placeholder 2">
            <a:extLst>
              <a:ext uri="{FF2B5EF4-FFF2-40B4-BE49-F238E27FC236}">
                <a16:creationId xmlns:a16="http://schemas.microsoft.com/office/drawing/2014/main" id="{5B6835DF-0D4A-026E-F59C-D18CED59C904}"/>
              </a:ext>
            </a:extLst>
          </p:cNvPr>
          <p:cNvSpPr>
            <a:spLocks noGrp="1"/>
          </p:cNvSpPr>
          <p:nvPr>
            <p:ph idx="1"/>
          </p:nvPr>
        </p:nvSpPr>
        <p:spPr>
          <a:xfrm>
            <a:off x="-107950" y="1165225"/>
            <a:ext cx="9359900" cy="4525963"/>
          </a:xfrm>
        </p:spPr>
        <p:txBody>
          <a:bodyPr/>
          <a:lstStyle/>
          <a:p>
            <a:r>
              <a:rPr lang="en-US" altLang="en-US" sz="2400"/>
              <a:t>CADAVERIC ORGAN DONATION Organs taken from deceased people are called cadaveric organs. Cadaver is Latin for “a dead body.” A person becomes a cadaveric organ donor by indicating that they would like to be an organ donor when they die. This decision can be expressed either on a driver’s license or in a health care directive. </a:t>
            </a:r>
          </a:p>
          <a:p>
            <a:r>
              <a:rPr lang="en-US" altLang="en-US" sz="2400"/>
              <a:t>LIVING ORGAN DONATION Living people who wish to donate their organs can donate in two ways: </a:t>
            </a:r>
          </a:p>
          <a:p>
            <a:r>
              <a:rPr lang="en-US" altLang="en-US" sz="2400"/>
              <a:t>1. Donate one-half of a paired organ set. Example: Kidney </a:t>
            </a:r>
          </a:p>
          <a:p>
            <a:r>
              <a:rPr lang="en-US" altLang="en-US" sz="2400"/>
              <a:t>2. Donate a portion of an organ that will still be able to function without it. Example: A portion of the liver. Example: A lobe of the lung </a:t>
            </a:r>
          </a:p>
        </p:txBody>
      </p:sp>
    </p:spTree>
  </p:cSld>
  <p:clrMapOvr>
    <a:masterClrMapping/>
  </p:clrMapOvr>
  <p:transition spd="slow">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10DAFD4E-D6AD-DEFE-140E-B0E62143E090}"/>
              </a:ext>
            </a:extLst>
          </p:cNvPr>
          <p:cNvSpPr>
            <a:spLocks noGrp="1"/>
          </p:cNvSpPr>
          <p:nvPr>
            <p:ph type="title"/>
          </p:nvPr>
        </p:nvSpPr>
        <p:spPr/>
        <p:txBody>
          <a:bodyPr/>
          <a:lstStyle/>
          <a:p>
            <a:r>
              <a:rPr lang="en-US" altLang="en-US" b="1" i="1" u="sng"/>
              <a:t>Types of organ transplantation :</a:t>
            </a:r>
            <a:br>
              <a:rPr lang="en-US" altLang="en-US" b="1" i="1" u="sng"/>
            </a:br>
            <a:endParaRPr lang="ar-EG" altLang="en-US"/>
          </a:p>
        </p:txBody>
      </p:sp>
      <p:sp>
        <p:nvSpPr>
          <p:cNvPr id="6147" name="Content Placeholder 2">
            <a:extLst>
              <a:ext uri="{FF2B5EF4-FFF2-40B4-BE49-F238E27FC236}">
                <a16:creationId xmlns:a16="http://schemas.microsoft.com/office/drawing/2014/main" id="{80776E12-AC9E-DCEF-94FE-07ED6999D5E3}"/>
              </a:ext>
            </a:extLst>
          </p:cNvPr>
          <p:cNvSpPr>
            <a:spLocks noGrp="1"/>
          </p:cNvSpPr>
          <p:nvPr>
            <p:ph idx="1"/>
          </p:nvPr>
        </p:nvSpPr>
        <p:spPr>
          <a:xfrm>
            <a:off x="450850" y="812800"/>
            <a:ext cx="8229600" cy="4525963"/>
          </a:xfrm>
        </p:spPr>
        <p:txBody>
          <a:bodyPr/>
          <a:lstStyle/>
          <a:p>
            <a:pPr marL="0" algn="just">
              <a:lnSpc>
                <a:spcPct val="115000"/>
              </a:lnSpc>
              <a:spcBef>
                <a:spcPts val="0"/>
              </a:spcBef>
              <a:spcAft>
                <a:spcPts val="1000"/>
              </a:spcAft>
              <a:defRPr/>
            </a:pPr>
            <a:r>
              <a:rPr lang="en-US" sz="1800" i="1" u="sng" dirty="0">
                <a:latin typeface="Arial" panose="020B0604020202020204" pitchFamily="34" charset="0"/>
                <a:ea typeface="Times New Roman" panose="02020603050405020304" pitchFamily="18" charset="0"/>
                <a:cs typeface="Arial" panose="020B0604020202020204" pitchFamily="34" charset="0"/>
              </a:rPr>
              <a:t>Classification of organ transplantation:-</a:t>
            </a:r>
            <a:endParaRPr lang="en-US" sz="1800" dirty="0">
              <a:ea typeface="Times New Roman" panose="02020603050405020304" pitchFamily="18" charset="0"/>
              <a:cs typeface="Arial" panose="020B0604020202020204" pitchFamily="34" charset="0"/>
            </a:endParaRPr>
          </a:p>
          <a:p>
            <a:pPr algn="just">
              <a:lnSpc>
                <a:spcPct val="115000"/>
              </a:lnSpc>
              <a:spcBef>
                <a:spcPts val="0"/>
              </a:spcBef>
              <a:spcAft>
                <a:spcPts val="1000"/>
              </a:spcAft>
              <a:buFont typeface="+mj-lt"/>
              <a:buAutoNum type="romanUcParenR"/>
              <a:defRPr/>
            </a:pPr>
            <a:r>
              <a:rPr lang="en-US" sz="1800" u="sng" dirty="0">
                <a:latin typeface="Arial" panose="020B0604020202020204" pitchFamily="34" charset="0"/>
                <a:ea typeface="Times New Roman" panose="02020603050405020304" pitchFamily="18" charset="0"/>
                <a:cs typeface="Arial" panose="020B0604020202020204" pitchFamily="34" charset="0"/>
              </a:rPr>
              <a:t>Auto-transplantation:- </a:t>
            </a:r>
            <a:r>
              <a:rPr lang="en-US" sz="1800" dirty="0">
                <a:latin typeface="Arial" panose="020B0604020202020204" pitchFamily="34" charset="0"/>
                <a:ea typeface="Times New Roman" panose="02020603050405020304" pitchFamily="18" charset="0"/>
                <a:cs typeface="Arial" panose="020B0604020202020204" pitchFamily="34" charset="0"/>
              </a:rPr>
              <a:t> (to him or back to him)</a:t>
            </a:r>
            <a:endParaRPr lang="en-US" sz="1800" dirty="0">
              <a:ea typeface="Times New Roman" panose="02020603050405020304" pitchFamily="18" charset="0"/>
              <a:cs typeface="Arial" panose="020B0604020202020204" pitchFamily="34" charset="0"/>
            </a:endParaRPr>
          </a:p>
          <a:p>
            <a:pPr marL="685800" algn="just">
              <a:lnSpc>
                <a:spcPct val="115000"/>
              </a:lnSpc>
              <a:spcBef>
                <a:spcPts val="0"/>
              </a:spcBef>
              <a:spcAft>
                <a:spcPts val="1000"/>
              </a:spcAft>
              <a:defRPr/>
            </a:pPr>
            <a:r>
              <a:rPr lang="en-US" sz="1800" dirty="0">
                <a:latin typeface="Arial" panose="020B0604020202020204" pitchFamily="34" charset="0"/>
                <a:ea typeface="Times New Roman" panose="02020603050405020304" pitchFamily="18" charset="0"/>
                <a:cs typeface="Arial" panose="020B0604020202020204" pitchFamily="34" charset="0"/>
              </a:rPr>
              <a:t>It involves the transplantation of tissue from one individual back to the same individual (e.g., skin, teeth, hair…</a:t>
            </a:r>
            <a:r>
              <a:rPr lang="en-US" sz="1800" dirty="0" err="1">
                <a:latin typeface="Arial" panose="020B0604020202020204" pitchFamily="34" charset="0"/>
                <a:ea typeface="Times New Roman" panose="02020603050405020304" pitchFamily="18" charset="0"/>
                <a:cs typeface="Arial" panose="020B0604020202020204" pitchFamily="34" charset="0"/>
              </a:rPr>
              <a:t>etc</a:t>
            </a:r>
            <a:r>
              <a:rPr lang="en-US" sz="1800" dirty="0">
                <a:latin typeface="Arial" panose="020B0604020202020204" pitchFamily="34" charset="0"/>
                <a:ea typeface="Times New Roman" panose="02020603050405020304" pitchFamily="18" charset="0"/>
                <a:cs typeface="Arial" panose="020B0604020202020204" pitchFamily="34" charset="0"/>
              </a:rPr>
              <a:t>).</a:t>
            </a:r>
            <a:endParaRPr lang="en-US" sz="1800" dirty="0">
              <a:ea typeface="Times New Roman" panose="02020603050405020304" pitchFamily="18" charset="0"/>
              <a:cs typeface="Arial" panose="020B0604020202020204" pitchFamily="34" charset="0"/>
            </a:endParaRPr>
          </a:p>
          <a:p>
            <a:pPr algn="just">
              <a:lnSpc>
                <a:spcPct val="115000"/>
              </a:lnSpc>
              <a:spcBef>
                <a:spcPts val="0"/>
              </a:spcBef>
              <a:spcAft>
                <a:spcPts val="1000"/>
              </a:spcAft>
              <a:buFont typeface="+mj-lt"/>
              <a:buAutoNum type="romanUcParenR"/>
              <a:defRPr/>
            </a:pPr>
            <a:r>
              <a:rPr lang="en-US" sz="1800" u="sng" dirty="0">
                <a:latin typeface="Arial" panose="020B0604020202020204" pitchFamily="34" charset="0"/>
                <a:ea typeface="Times New Roman" panose="02020603050405020304" pitchFamily="18" charset="0"/>
                <a:cs typeface="Arial" panose="020B0604020202020204" pitchFamily="34" charset="0"/>
              </a:rPr>
              <a:t>Isograft:- </a:t>
            </a:r>
            <a:r>
              <a:rPr lang="en-US" sz="1800" dirty="0">
                <a:latin typeface="Arial" panose="020B0604020202020204" pitchFamily="34" charset="0"/>
                <a:ea typeface="Times New Roman" panose="02020603050405020304" pitchFamily="18" charset="0"/>
                <a:cs typeface="Arial" panose="020B0604020202020204" pitchFamily="34" charset="0"/>
              </a:rPr>
              <a:t> Graft=Transplant (Between genetically identical individuals)</a:t>
            </a:r>
            <a:endParaRPr lang="en-US" sz="1800" dirty="0">
              <a:ea typeface="Times New Roman" panose="02020603050405020304" pitchFamily="18" charset="0"/>
              <a:cs typeface="Arial" panose="020B0604020202020204" pitchFamily="34" charset="0"/>
            </a:endParaRPr>
          </a:p>
          <a:p>
            <a:pPr marL="685800" algn="just">
              <a:lnSpc>
                <a:spcPct val="115000"/>
              </a:lnSpc>
              <a:spcBef>
                <a:spcPts val="0"/>
              </a:spcBef>
              <a:spcAft>
                <a:spcPts val="1000"/>
              </a:spcAft>
              <a:defRPr/>
            </a:pPr>
            <a:r>
              <a:rPr lang="en-US" sz="1800" dirty="0">
                <a:latin typeface="Arial" panose="020B0604020202020204" pitchFamily="34" charset="0"/>
                <a:ea typeface="Times New Roman" panose="02020603050405020304" pitchFamily="18" charset="0"/>
                <a:cs typeface="Arial" panose="020B0604020202020204" pitchFamily="34" charset="0"/>
              </a:rPr>
              <a:t>Donor and recipient are genetically individuals of the same species, such as graft between monozygotic twins.</a:t>
            </a:r>
            <a:endParaRPr lang="en-US" sz="1800" dirty="0">
              <a:ea typeface="Times New Roman" panose="02020603050405020304" pitchFamily="18" charset="0"/>
              <a:cs typeface="Arial" panose="020B0604020202020204" pitchFamily="34" charset="0"/>
            </a:endParaRPr>
          </a:p>
          <a:p>
            <a:pPr algn="just">
              <a:lnSpc>
                <a:spcPct val="115000"/>
              </a:lnSpc>
              <a:spcBef>
                <a:spcPts val="0"/>
              </a:spcBef>
              <a:spcAft>
                <a:spcPts val="1000"/>
              </a:spcAft>
              <a:buFont typeface="+mj-lt"/>
              <a:buAutoNum type="romanUcParenR"/>
              <a:defRPr/>
            </a:pPr>
            <a:r>
              <a:rPr lang="en-US" sz="1800" u="sng" dirty="0" err="1">
                <a:latin typeface="Arial" panose="020B0604020202020204" pitchFamily="34" charset="0"/>
                <a:ea typeface="Times New Roman" panose="02020603050405020304" pitchFamily="18" charset="0"/>
                <a:cs typeface="Arial" panose="020B0604020202020204" pitchFamily="34" charset="0"/>
              </a:rPr>
              <a:t>Allo</a:t>
            </a:r>
            <a:r>
              <a:rPr lang="en-US" sz="1800" u="sng" dirty="0">
                <a:latin typeface="Arial" panose="020B0604020202020204" pitchFamily="34" charset="0"/>
                <a:ea typeface="Times New Roman" panose="02020603050405020304" pitchFamily="18" charset="0"/>
                <a:cs typeface="Arial" panose="020B0604020202020204" pitchFamily="34" charset="0"/>
              </a:rPr>
              <a:t>-transplants:- </a:t>
            </a:r>
            <a:r>
              <a:rPr lang="en-US" sz="1800" dirty="0">
                <a:latin typeface="Arial" panose="020B0604020202020204" pitchFamily="34" charset="0"/>
                <a:ea typeface="Times New Roman" panose="02020603050405020304" pitchFamily="18" charset="0"/>
                <a:cs typeface="Arial" panose="020B0604020202020204" pitchFamily="34" charset="0"/>
              </a:rPr>
              <a:t> (genetically different ones)</a:t>
            </a:r>
            <a:endParaRPr lang="en-US" sz="1800" dirty="0">
              <a:ea typeface="Times New Roman" panose="02020603050405020304" pitchFamily="18" charset="0"/>
              <a:cs typeface="Arial" panose="020B0604020202020204" pitchFamily="34" charset="0"/>
            </a:endParaRPr>
          </a:p>
          <a:p>
            <a:pPr marL="685800" algn="just">
              <a:lnSpc>
                <a:spcPct val="115000"/>
              </a:lnSpc>
              <a:spcBef>
                <a:spcPts val="0"/>
              </a:spcBef>
              <a:spcAft>
                <a:spcPts val="1000"/>
              </a:spcAft>
              <a:defRPr/>
            </a:pPr>
            <a:r>
              <a:rPr lang="en-US" sz="1800" dirty="0">
                <a:latin typeface="Arial" panose="020B0604020202020204" pitchFamily="34" charset="0"/>
                <a:ea typeface="Times New Roman" panose="02020603050405020304" pitchFamily="18" charset="0"/>
                <a:cs typeface="Arial" panose="020B0604020202020204" pitchFamily="34" charset="0"/>
              </a:rPr>
              <a:t>Transplants from one individual into another genetically different one, it including cornea, teeth, bone….etc.</a:t>
            </a:r>
            <a:endParaRPr lang="en-US" sz="1800" dirty="0">
              <a:ea typeface="Times New Roman" panose="02020603050405020304" pitchFamily="18" charset="0"/>
              <a:cs typeface="Arial" panose="020B0604020202020204" pitchFamily="34" charset="0"/>
            </a:endParaRPr>
          </a:p>
          <a:p>
            <a:pPr algn="just">
              <a:lnSpc>
                <a:spcPct val="115000"/>
              </a:lnSpc>
              <a:spcBef>
                <a:spcPts val="0"/>
              </a:spcBef>
              <a:spcAft>
                <a:spcPts val="1000"/>
              </a:spcAft>
              <a:buFont typeface="+mj-lt"/>
              <a:buAutoNum type="romanUcParenR"/>
              <a:defRPr/>
            </a:pPr>
            <a:r>
              <a:rPr lang="en-US" sz="1800" u="sng" dirty="0">
                <a:latin typeface="Arial" panose="020B0604020202020204" pitchFamily="34" charset="0"/>
                <a:ea typeface="Times New Roman" panose="02020603050405020304" pitchFamily="18" charset="0"/>
                <a:cs typeface="Arial" panose="020B0604020202020204" pitchFamily="34" charset="0"/>
              </a:rPr>
              <a:t>Xenograft:- </a:t>
            </a:r>
            <a:r>
              <a:rPr lang="en-US" sz="1800" dirty="0">
                <a:latin typeface="Arial" panose="020B0604020202020204" pitchFamily="34" charset="0"/>
                <a:ea typeface="Times New Roman" panose="02020603050405020304" pitchFamily="18" charset="0"/>
                <a:cs typeface="Arial" panose="020B0604020202020204" pitchFamily="34" charset="0"/>
              </a:rPr>
              <a:t> (between different species)</a:t>
            </a:r>
            <a:endParaRPr lang="en-US" sz="1800" dirty="0">
              <a:ea typeface="Times New Roman" panose="02020603050405020304" pitchFamily="18" charset="0"/>
              <a:cs typeface="Arial" panose="020B0604020202020204" pitchFamily="34" charset="0"/>
            </a:endParaRPr>
          </a:p>
          <a:p>
            <a:pPr marL="685800" algn="just">
              <a:lnSpc>
                <a:spcPct val="115000"/>
              </a:lnSpc>
              <a:spcBef>
                <a:spcPts val="0"/>
              </a:spcBef>
              <a:spcAft>
                <a:spcPts val="1000"/>
              </a:spcAft>
              <a:defRPr/>
            </a:pPr>
            <a:r>
              <a:rPr lang="en-US" sz="1800" dirty="0">
                <a:latin typeface="Arial" panose="020B0604020202020204" pitchFamily="34" charset="0"/>
                <a:ea typeface="Times New Roman" panose="02020603050405020304" pitchFamily="18" charset="0"/>
                <a:cs typeface="Arial" panose="020B0604020202020204" pitchFamily="34" charset="0"/>
              </a:rPr>
              <a:t>Where grafts between different species have been performed in the part for skin &amp; heart valves.</a:t>
            </a:r>
            <a:endParaRPr lang="en-US" sz="1800" dirty="0">
              <a:ea typeface="Times New Roman" panose="02020603050405020304" pitchFamily="18" charset="0"/>
              <a:cs typeface="Arial" panose="020B0604020202020204" pitchFamily="34" charset="0"/>
            </a:endParaRPr>
          </a:p>
          <a:p>
            <a:pPr marL="0" indent="0">
              <a:buFont typeface="Arial" panose="020B0604020202020204" pitchFamily="34" charset="0"/>
              <a:buNone/>
              <a:defRPr/>
            </a:pPr>
            <a:endParaRPr lang="en-US" altLang="en-US" dirty="0"/>
          </a:p>
          <a:p>
            <a:pPr marL="514350" indent="-514350">
              <a:buFont typeface="+mj-lt"/>
              <a:buAutoNum type="arabicPeriod"/>
              <a:defRPr/>
            </a:pPr>
            <a:endParaRPr lang="en-US" altLang="en-US" dirty="0"/>
          </a:p>
          <a:p>
            <a:pPr marL="514350" indent="-514350">
              <a:buFont typeface="+mj-lt"/>
              <a:buAutoNum type="arabicPeriod"/>
              <a:defRPr/>
            </a:pPr>
            <a:endParaRPr lang="en-US" altLang="en-US" dirty="0"/>
          </a:p>
        </p:txBody>
      </p:sp>
    </p:spTree>
  </p:cSld>
  <p:clrMapOvr>
    <a:masterClrMapping/>
  </p:clrMapOvr>
  <p:transition spd="slow" advTm="37534">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1646C4CD-4666-97C9-9FFB-8465634B8FEA}"/>
              </a:ext>
            </a:extLst>
          </p:cNvPr>
          <p:cNvSpPr>
            <a:spLocks noGrp="1"/>
          </p:cNvSpPr>
          <p:nvPr>
            <p:ph type="title"/>
          </p:nvPr>
        </p:nvSpPr>
        <p:spPr/>
        <p:txBody>
          <a:bodyPr/>
          <a:lstStyle/>
          <a:p>
            <a:r>
              <a:rPr lang="en-GB" altLang="en-US" b="1" u="sng"/>
              <a:t>Transplantation from a living person to another living one</a:t>
            </a:r>
            <a:endParaRPr lang="en-US" altLang="en-US"/>
          </a:p>
        </p:txBody>
      </p:sp>
      <p:sp>
        <p:nvSpPr>
          <p:cNvPr id="32771" name="Content Placeholder 2">
            <a:extLst>
              <a:ext uri="{FF2B5EF4-FFF2-40B4-BE49-F238E27FC236}">
                <a16:creationId xmlns:a16="http://schemas.microsoft.com/office/drawing/2014/main" id="{228AA912-9847-9CA9-E3C0-0E3B2146EFC5}"/>
              </a:ext>
            </a:extLst>
          </p:cNvPr>
          <p:cNvSpPr>
            <a:spLocks noGrp="1"/>
          </p:cNvSpPr>
          <p:nvPr>
            <p:ph idx="1"/>
          </p:nvPr>
        </p:nvSpPr>
        <p:spPr/>
        <p:txBody>
          <a:bodyPr/>
          <a:lstStyle/>
          <a:p>
            <a:pPr>
              <a:buFont typeface="Arial" panose="020B0604020202020204" pitchFamily="34" charset="0"/>
              <a:buNone/>
            </a:pPr>
            <a:r>
              <a:rPr lang="en-US" altLang="en-US"/>
              <a:t>	</a:t>
            </a:r>
            <a:endParaRPr lang="en-US" altLang="en-US">
              <a:solidFill>
                <a:srgbClr val="FF0000"/>
              </a:solidFill>
            </a:endParaRPr>
          </a:p>
          <a:p>
            <a:pPr algn="just"/>
            <a:r>
              <a:rPr lang="en-US" altLang="en-US"/>
              <a:t>- There should be no harm or danger on the donor’s life.</a:t>
            </a:r>
          </a:p>
          <a:p>
            <a:pPr algn="just"/>
            <a:r>
              <a:rPr lang="en-US" altLang="en-US"/>
              <a:t>-The operation should be done in a recognized  hospital.</a:t>
            </a:r>
          </a:p>
          <a:p>
            <a:pPr algn="just"/>
            <a:r>
              <a:rPr lang="en-US" altLang="en-US"/>
              <a:t>   -The donor should be related to the recipient up </a:t>
            </a:r>
            <a:r>
              <a:rPr lang="en-US" altLang="en-US" b="1">
                <a:solidFill>
                  <a:srgbClr val="FF0000"/>
                </a:solidFill>
              </a:rPr>
              <a:t>to the third</a:t>
            </a:r>
            <a:r>
              <a:rPr lang="en-GB" altLang="en-US" b="1">
                <a:solidFill>
                  <a:srgbClr val="FF0000"/>
                </a:solidFill>
              </a:rPr>
              <a:t> degree</a:t>
            </a:r>
            <a:r>
              <a:rPr lang="en-GB" altLang="en-US"/>
              <a:t>, so as to prevent selling organs</a:t>
            </a:r>
            <a:endParaRPr lang="en-US" altLang="en-US"/>
          </a:p>
        </p:txBody>
      </p:sp>
      <p:pic>
        <p:nvPicPr>
          <p:cNvPr id="32772" name="Audio 3">
            <a:hlinkClick r:id="" action="ppaction://media"/>
            <a:extLst>
              <a:ext uri="{FF2B5EF4-FFF2-40B4-BE49-F238E27FC236}">
                <a16:creationId xmlns:a16="http://schemas.microsoft.com/office/drawing/2014/main" id="{A97AE52B-0171-760D-C810-53876E0A20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3" name="Audio 1">
            <a:hlinkClick r:id="" action="ppaction://media"/>
            <a:extLst>
              <a:ext uri="{FF2B5EF4-FFF2-40B4-BE49-F238E27FC236}">
                <a16:creationId xmlns:a16="http://schemas.microsoft.com/office/drawing/2014/main" id="{9F2EC9BE-DE4D-25F5-3578-AB5144F96A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61938">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29658BC5-C3F7-3255-0237-CBB89F27681B}"/>
              </a:ext>
            </a:extLst>
          </p:cNvPr>
          <p:cNvSpPr>
            <a:spLocks noGrp="1"/>
          </p:cNvSpPr>
          <p:nvPr>
            <p:ph type="title"/>
          </p:nvPr>
        </p:nvSpPr>
        <p:spPr/>
        <p:txBody>
          <a:bodyPr/>
          <a:lstStyle/>
          <a:p>
            <a:br>
              <a:rPr lang="en-US" altLang="en-US" b="1" u="sng"/>
            </a:br>
            <a:r>
              <a:rPr lang="en-US" altLang="en-US" b="1" u="sng"/>
              <a:t>Transplantation from a dead to a living</a:t>
            </a:r>
            <a:br>
              <a:rPr lang="en-US" altLang="en-US" b="1" u="sng"/>
            </a:br>
            <a:endParaRPr lang="en-US" altLang="en-US"/>
          </a:p>
        </p:txBody>
      </p:sp>
      <p:sp>
        <p:nvSpPr>
          <p:cNvPr id="33795" name="Content Placeholder 2">
            <a:extLst>
              <a:ext uri="{FF2B5EF4-FFF2-40B4-BE49-F238E27FC236}">
                <a16:creationId xmlns:a16="http://schemas.microsoft.com/office/drawing/2014/main" id="{97403971-7B18-C927-429B-C30AE331F505}"/>
              </a:ext>
            </a:extLst>
          </p:cNvPr>
          <p:cNvSpPr>
            <a:spLocks noGrp="1"/>
          </p:cNvSpPr>
          <p:nvPr>
            <p:ph idx="1"/>
          </p:nvPr>
        </p:nvSpPr>
        <p:spPr/>
        <p:txBody>
          <a:bodyPr/>
          <a:lstStyle/>
          <a:p>
            <a:pPr algn="just"/>
            <a:r>
              <a:rPr lang="en-US" altLang="en-US" b="1" i="1"/>
              <a:t>The importance  of brain death appeared in recent years.</a:t>
            </a:r>
          </a:p>
          <a:p>
            <a:pPr algn="just"/>
            <a:r>
              <a:rPr lang="en-US" altLang="en-US" b="1" i="1"/>
              <a:t>It is the irreversible cessation  of all brain function including the   brainstem.  When the brain cells die, they do not grow back,</a:t>
            </a:r>
            <a:r>
              <a:rPr lang="ar-EG" altLang="en-US" b="1" i="1"/>
              <a:t>     </a:t>
            </a:r>
            <a:r>
              <a:rPr lang="en-US" altLang="en-US" b="1" i="1"/>
              <a:t>thus  any damage is permanent and irreversible </a:t>
            </a:r>
            <a:r>
              <a:rPr lang="en-GB" altLang="en-US" b="1" i="1"/>
              <a:t>function.</a:t>
            </a:r>
            <a:endParaRPr lang="en-US" altLang="en-US" b="1" i="1"/>
          </a:p>
        </p:txBody>
      </p:sp>
      <p:pic>
        <p:nvPicPr>
          <p:cNvPr id="33796" name="Audio 2">
            <a:hlinkClick r:id="" action="ppaction://media"/>
            <a:extLst>
              <a:ext uri="{FF2B5EF4-FFF2-40B4-BE49-F238E27FC236}">
                <a16:creationId xmlns:a16="http://schemas.microsoft.com/office/drawing/2014/main" id="{D4CE8ABB-724D-2B48-6CAC-F45E4DD9E4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Audio 1">
            <a:hlinkClick r:id="" action="ppaction://media"/>
            <a:extLst>
              <a:ext uri="{FF2B5EF4-FFF2-40B4-BE49-F238E27FC236}">
                <a16:creationId xmlns:a16="http://schemas.microsoft.com/office/drawing/2014/main" id="{CB16C489-6D07-4B7B-71DB-758F0BCB53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46347">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773DB344-6BA3-00CA-F861-1F9E686E8479}"/>
              </a:ext>
            </a:extLst>
          </p:cNvPr>
          <p:cNvSpPr>
            <a:spLocks noGrp="1"/>
          </p:cNvSpPr>
          <p:nvPr>
            <p:ph type="title"/>
          </p:nvPr>
        </p:nvSpPr>
        <p:spPr/>
        <p:txBody>
          <a:bodyPr/>
          <a:lstStyle/>
          <a:p>
            <a:endParaRPr lang="ar-EG" altLang="en-US"/>
          </a:p>
        </p:txBody>
      </p:sp>
      <p:sp>
        <p:nvSpPr>
          <p:cNvPr id="34819" name="Content Placeholder 2">
            <a:extLst>
              <a:ext uri="{FF2B5EF4-FFF2-40B4-BE49-F238E27FC236}">
                <a16:creationId xmlns:a16="http://schemas.microsoft.com/office/drawing/2014/main" id="{02E0BB26-C5F9-7CD9-D62E-287E17247019}"/>
              </a:ext>
            </a:extLst>
          </p:cNvPr>
          <p:cNvSpPr>
            <a:spLocks noGrp="1"/>
          </p:cNvSpPr>
          <p:nvPr>
            <p:ph idx="1"/>
          </p:nvPr>
        </p:nvSpPr>
        <p:spPr/>
        <p:txBody>
          <a:bodyPr/>
          <a:lstStyle/>
          <a:p>
            <a:pPr algn="just">
              <a:buFont typeface="Arial" panose="020B0604020202020204" pitchFamily="34" charset="0"/>
              <a:buNone/>
            </a:pPr>
            <a:r>
              <a:rPr lang="en-US" altLang="en-US" sz="3600" b="1" i="1"/>
              <a:t>	Nowadays modern resuscitative devices and techniques</a:t>
            </a:r>
            <a:r>
              <a:rPr lang="ar-EG" altLang="en-US" sz="3600" b="1" i="1"/>
              <a:t>            </a:t>
            </a:r>
            <a:r>
              <a:rPr lang="en-US" altLang="en-US" sz="3600" b="1" i="1"/>
              <a:t>can  maintain the function of the heart, lungs &amp; visceral organs for </a:t>
            </a:r>
            <a:r>
              <a:rPr lang="ar-EG" altLang="en-US" sz="3600" b="1" i="1"/>
              <a:t>            </a:t>
            </a:r>
            <a:r>
              <a:rPr lang="en-US" altLang="en-US" sz="3600" b="1" i="1"/>
              <a:t>a  period of time after the brain stem centers have stopped </a:t>
            </a:r>
          </a:p>
          <a:p>
            <a:pPr>
              <a:buFont typeface="Arial" panose="020B0604020202020204" pitchFamily="34" charset="0"/>
              <a:buNone/>
            </a:pPr>
            <a:endParaRPr lang="en-US" altLang="en-US"/>
          </a:p>
        </p:txBody>
      </p:sp>
      <p:pic>
        <p:nvPicPr>
          <p:cNvPr id="34820" name="Audio 1">
            <a:hlinkClick r:id="" action="ppaction://media"/>
            <a:extLst>
              <a:ext uri="{FF2B5EF4-FFF2-40B4-BE49-F238E27FC236}">
                <a16:creationId xmlns:a16="http://schemas.microsoft.com/office/drawing/2014/main" id="{D8601B12-7AA1-9AF5-8DC8-D73DD0C00B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Audio 2">
            <a:hlinkClick r:id="" action="ppaction://media"/>
            <a:extLst>
              <a:ext uri="{FF2B5EF4-FFF2-40B4-BE49-F238E27FC236}">
                <a16:creationId xmlns:a16="http://schemas.microsoft.com/office/drawing/2014/main" id="{AED0105D-B2CE-35BD-152D-DFE9D63348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42346">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a:extLst>
              <a:ext uri="{FF2B5EF4-FFF2-40B4-BE49-F238E27FC236}">
                <a16:creationId xmlns:a16="http://schemas.microsoft.com/office/drawing/2014/main" id="{23EEBAE5-4CA0-C0D2-13D1-E8A5CE9EF843}"/>
              </a:ext>
            </a:extLst>
          </p:cNvPr>
          <p:cNvSpPr>
            <a:spLocks noGrp="1" noChangeArrowheads="1"/>
          </p:cNvSpPr>
          <p:nvPr>
            <p:ph type="title"/>
          </p:nvPr>
        </p:nvSpPr>
        <p:spPr/>
        <p:txBody>
          <a:bodyPr/>
          <a:lstStyle/>
          <a:p>
            <a:r>
              <a:rPr lang="en-US" altLang="en-US"/>
              <a:t>Children:</a:t>
            </a:r>
          </a:p>
        </p:txBody>
      </p:sp>
      <p:sp>
        <p:nvSpPr>
          <p:cNvPr id="7" name="Content Placeholder 6">
            <a:extLst>
              <a:ext uri="{FF2B5EF4-FFF2-40B4-BE49-F238E27FC236}">
                <a16:creationId xmlns:a16="http://schemas.microsoft.com/office/drawing/2014/main" id="{F64FE542-493C-4548-3FD3-13BEEAD2D55B}"/>
              </a:ext>
            </a:extLst>
          </p:cNvPr>
          <p:cNvSpPr>
            <a:spLocks noGrp="1"/>
          </p:cNvSpPr>
          <p:nvPr>
            <p:ph idx="1"/>
          </p:nvPr>
        </p:nvSpPr>
        <p:spPr/>
        <p:txBody>
          <a:bodyPr/>
          <a:lstStyle/>
          <a:p>
            <a:pPr fontAlgn="auto">
              <a:spcAft>
                <a:spcPts val="0"/>
              </a:spcAft>
              <a:buFont typeface="Wingdings 3" charset="2"/>
              <a:buChar char=""/>
              <a:defRPr/>
            </a:pPr>
            <a:r>
              <a:rPr lang="en-US" sz="2100" dirty="0">
                <a:solidFill>
                  <a:schemeClr val="tx1">
                    <a:lumMod val="75000"/>
                    <a:lumOff val="25000"/>
                  </a:schemeClr>
                </a:solidFill>
              </a:rPr>
              <a:t>In addition to the roles that followed in adult ones; the following should be done:</a:t>
            </a:r>
          </a:p>
          <a:p>
            <a:pPr lvl="1" fontAlgn="auto">
              <a:spcAft>
                <a:spcPts val="0"/>
              </a:spcAft>
              <a:buFont typeface="Wingdings 3" charset="2"/>
              <a:buChar char=""/>
              <a:defRPr/>
            </a:pPr>
            <a:r>
              <a:rPr lang="en-US" sz="1950" dirty="0">
                <a:solidFill>
                  <a:schemeClr val="tx1">
                    <a:lumMod val="75000"/>
                    <a:lumOff val="25000"/>
                  </a:schemeClr>
                </a:solidFill>
              </a:rPr>
              <a:t>If the research is not applicable on adult.</a:t>
            </a:r>
          </a:p>
          <a:p>
            <a:pPr lvl="1" fontAlgn="auto">
              <a:spcAft>
                <a:spcPts val="0"/>
              </a:spcAft>
              <a:buFont typeface="Wingdings 3" charset="2"/>
              <a:buChar char=""/>
              <a:defRPr/>
            </a:pPr>
            <a:r>
              <a:rPr lang="en-US" sz="1950" dirty="0">
                <a:solidFill>
                  <a:schemeClr val="tx1">
                    <a:lumMod val="75000"/>
                    <a:lumOff val="25000"/>
                  </a:schemeClr>
                </a:solidFill>
              </a:rPr>
              <a:t> This age group should gain the benefits of the results of the research.</a:t>
            </a:r>
          </a:p>
          <a:p>
            <a:pPr lvl="1" fontAlgn="auto">
              <a:spcAft>
                <a:spcPts val="0"/>
              </a:spcAft>
              <a:buFont typeface="Wingdings 3" charset="2"/>
              <a:buChar char=""/>
              <a:defRPr/>
            </a:pPr>
            <a:r>
              <a:rPr lang="en-US" sz="1950" dirty="0">
                <a:solidFill>
                  <a:schemeClr val="tx1">
                    <a:lumMod val="75000"/>
                    <a:lumOff val="25000"/>
                  </a:schemeClr>
                </a:solidFill>
              </a:rPr>
              <a:t>Consent is obtained from the guardians.</a:t>
            </a:r>
          </a:p>
          <a:p>
            <a:pPr fontAlgn="auto">
              <a:spcAft>
                <a:spcPts val="0"/>
              </a:spcAft>
              <a:buFont typeface="Wingdings 3" charset="2"/>
              <a:buChar char=""/>
              <a:defRPr/>
            </a:pPr>
            <a:endParaRPr lang="en-US" sz="2100" dirty="0">
              <a:solidFill>
                <a:schemeClr val="tx1">
                  <a:lumMod val="75000"/>
                  <a:lumOff val="2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wipe(down)">
                                      <p:cBhvr>
                                        <p:cTn id="10" dur="500"/>
                                        <p:tgtEl>
                                          <p:spTgt spid="7">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Effect transition="in" filter="wipe(down)">
                                      <p:cBhvr>
                                        <p:cTn id="13" dur="500"/>
                                        <p:tgtEl>
                                          <p:spTgt spid="7">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7">
                                            <p:txEl>
                                              <p:pRg st="3" end="3"/>
                                            </p:txEl>
                                          </p:spTgt>
                                        </p:tgtEl>
                                        <p:attrNameLst>
                                          <p:attrName>style.visibility</p:attrName>
                                        </p:attrNameLst>
                                      </p:cBhvr>
                                      <p:to>
                                        <p:strVal val="visible"/>
                                      </p:to>
                                    </p:set>
                                    <p:animEffect transition="in" filter="wipe(down)">
                                      <p:cBhvr>
                                        <p:cTn id="16"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A0E9EFC7-BBF0-5624-3418-2B4CF784C741}"/>
              </a:ext>
            </a:extLst>
          </p:cNvPr>
          <p:cNvSpPr>
            <a:spLocks noGrp="1"/>
          </p:cNvSpPr>
          <p:nvPr>
            <p:ph type="title"/>
          </p:nvPr>
        </p:nvSpPr>
        <p:spPr/>
        <p:txBody>
          <a:bodyPr/>
          <a:lstStyle/>
          <a:p>
            <a:endParaRPr lang="ar-EG" altLang="en-US"/>
          </a:p>
        </p:txBody>
      </p:sp>
      <p:sp>
        <p:nvSpPr>
          <p:cNvPr id="35843" name="Content Placeholder 2">
            <a:extLst>
              <a:ext uri="{FF2B5EF4-FFF2-40B4-BE49-F238E27FC236}">
                <a16:creationId xmlns:a16="http://schemas.microsoft.com/office/drawing/2014/main" id="{23E791E3-DB9E-2652-A9FE-750A29233AAB}"/>
              </a:ext>
            </a:extLst>
          </p:cNvPr>
          <p:cNvSpPr>
            <a:spLocks noGrp="1"/>
          </p:cNvSpPr>
          <p:nvPr>
            <p:ph idx="1"/>
          </p:nvPr>
        </p:nvSpPr>
        <p:spPr/>
        <p:txBody>
          <a:bodyPr/>
          <a:lstStyle/>
          <a:p>
            <a:pPr algn="just">
              <a:buFont typeface="Arial" panose="020B0604020202020204" pitchFamily="34" charset="0"/>
              <a:buNone/>
            </a:pPr>
            <a:r>
              <a:rPr lang="en-US" altLang="en-US" sz="3600" b="1" i="1"/>
              <a:t>	The development of transplant surgery and the need of </a:t>
            </a:r>
            <a:r>
              <a:rPr lang="ar-EG" altLang="en-US" sz="3600" b="1" i="1"/>
              <a:t>           </a:t>
            </a:r>
            <a:r>
              <a:rPr lang="en-US" altLang="en-US" sz="3600" b="1" i="1"/>
              <a:t>viable organs</a:t>
            </a:r>
            <a:r>
              <a:rPr lang="ar-EG" altLang="en-US" sz="3600" b="1" i="1"/>
              <a:t>  </a:t>
            </a:r>
            <a:r>
              <a:rPr lang="en-US" altLang="en-US" sz="3600" b="1" i="1"/>
              <a:t>have resulted in the need for accurate </a:t>
            </a:r>
          </a:p>
          <a:p>
            <a:pPr algn="just">
              <a:buFont typeface="Arial" panose="020B0604020202020204" pitchFamily="34" charset="0"/>
              <a:buNone/>
            </a:pPr>
            <a:r>
              <a:rPr lang="en-GB" altLang="en-US" sz="3600" b="1" i="1"/>
              <a:t>   determination  of the medical criteria of brain</a:t>
            </a:r>
            <a:r>
              <a:rPr lang="ar-EG" altLang="en-US" sz="3600" b="1" i="1"/>
              <a:t>       </a:t>
            </a:r>
            <a:r>
              <a:rPr lang="en-GB" altLang="en-US" sz="3600" b="1" i="1"/>
              <a:t>death. </a:t>
            </a:r>
            <a:endParaRPr lang="en-US" altLang="en-US" sz="3600" b="1" i="1"/>
          </a:p>
        </p:txBody>
      </p:sp>
      <p:pic>
        <p:nvPicPr>
          <p:cNvPr id="35844" name="Audio 1">
            <a:hlinkClick r:id="" action="ppaction://media"/>
            <a:extLst>
              <a:ext uri="{FF2B5EF4-FFF2-40B4-BE49-F238E27FC236}">
                <a16:creationId xmlns:a16="http://schemas.microsoft.com/office/drawing/2014/main" id="{181CB2FE-24A1-4400-E092-2FA9B9926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5" name="Audio 1">
            <a:hlinkClick r:id="" action="ppaction://media"/>
            <a:extLst>
              <a:ext uri="{FF2B5EF4-FFF2-40B4-BE49-F238E27FC236}">
                <a16:creationId xmlns:a16="http://schemas.microsoft.com/office/drawing/2014/main" id="{2719E540-391A-8381-8A14-DA7C147909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73905">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6EB0EEB8-0373-90B5-9C95-A1EF1FEEFA09}"/>
              </a:ext>
            </a:extLst>
          </p:cNvPr>
          <p:cNvSpPr>
            <a:spLocks noGrp="1"/>
          </p:cNvSpPr>
          <p:nvPr>
            <p:ph type="title"/>
          </p:nvPr>
        </p:nvSpPr>
        <p:spPr/>
        <p:txBody>
          <a:bodyPr/>
          <a:lstStyle/>
          <a:p>
            <a:r>
              <a:rPr lang="en-US" altLang="en-US" b="1" i="1"/>
              <a:t>The medical criteria of brain death </a:t>
            </a:r>
            <a:endParaRPr lang="en-US" altLang="en-US"/>
          </a:p>
        </p:txBody>
      </p:sp>
      <p:sp>
        <p:nvSpPr>
          <p:cNvPr id="36867" name="Content Placeholder 2">
            <a:extLst>
              <a:ext uri="{FF2B5EF4-FFF2-40B4-BE49-F238E27FC236}">
                <a16:creationId xmlns:a16="http://schemas.microsoft.com/office/drawing/2014/main" id="{45E029EF-20F4-2D4D-5E38-44FE1C0C7CE5}"/>
              </a:ext>
            </a:extLst>
          </p:cNvPr>
          <p:cNvSpPr>
            <a:spLocks noGrp="1"/>
          </p:cNvSpPr>
          <p:nvPr>
            <p:ph idx="1"/>
          </p:nvPr>
        </p:nvSpPr>
        <p:spPr/>
        <p:txBody>
          <a:bodyPr/>
          <a:lstStyle/>
          <a:p>
            <a:pPr>
              <a:buFont typeface="Wingdings" panose="05000000000000000000" pitchFamily="2" charset="2"/>
              <a:buChar char="q"/>
            </a:pPr>
            <a:r>
              <a:rPr lang="en-US" altLang="en-US"/>
              <a:t>Know cause of coma: structural brain damage.</a:t>
            </a:r>
          </a:p>
          <a:p>
            <a:pPr>
              <a:buFont typeface="Wingdings" panose="05000000000000000000" pitchFamily="2" charset="2"/>
              <a:buChar char="q"/>
            </a:pPr>
            <a:r>
              <a:rPr lang="en-US" altLang="en-US"/>
              <a:t>Exclusion of </a:t>
            </a:r>
            <a:r>
              <a:rPr lang="en-US" altLang="en-US">
                <a:solidFill>
                  <a:srgbClr val="FF0000"/>
                </a:solidFill>
              </a:rPr>
              <a:t>revisable causes </a:t>
            </a:r>
            <a:r>
              <a:rPr lang="en-US" altLang="en-US"/>
              <a:t>of coma as toxic or metabolic.</a:t>
            </a:r>
          </a:p>
          <a:p>
            <a:pPr>
              <a:buFont typeface="Wingdings" panose="05000000000000000000" pitchFamily="2" charset="2"/>
              <a:buChar char="q"/>
            </a:pPr>
            <a:r>
              <a:rPr lang="en-US" altLang="en-US"/>
              <a:t>No hypothermia: temp more 35.</a:t>
            </a:r>
          </a:p>
          <a:p>
            <a:pPr>
              <a:buFont typeface="Wingdings" panose="05000000000000000000" pitchFamily="2" charset="2"/>
              <a:buChar char="q"/>
            </a:pPr>
            <a:r>
              <a:rPr lang="en-US" altLang="en-US"/>
              <a:t>Absent brain stem reflexes:</a:t>
            </a:r>
          </a:p>
          <a:p>
            <a:pPr lvl="1">
              <a:buFont typeface="Wingdings" panose="05000000000000000000" pitchFamily="2" charset="2"/>
              <a:buChar char="q"/>
            </a:pPr>
            <a:r>
              <a:rPr lang="en-US" altLang="en-US"/>
              <a:t>No motor response within cranial nerves areas.</a:t>
            </a:r>
          </a:p>
          <a:p>
            <a:pPr lvl="1">
              <a:buFont typeface="Wingdings" panose="05000000000000000000" pitchFamily="2" charset="2"/>
              <a:buChar char="q"/>
            </a:pPr>
            <a:r>
              <a:rPr lang="en-US" altLang="en-US"/>
              <a:t>No pupillary response to light.</a:t>
            </a:r>
          </a:p>
          <a:p>
            <a:pPr lvl="1">
              <a:buFont typeface="Wingdings" panose="05000000000000000000" pitchFamily="2" charset="2"/>
              <a:buChar char="q"/>
            </a:pPr>
            <a:r>
              <a:rPr lang="en-US" altLang="en-US"/>
              <a:t>No corneal reflex.</a:t>
            </a:r>
          </a:p>
          <a:p>
            <a:pPr lvl="1">
              <a:buFont typeface="Wingdings" panose="05000000000000000000" pitchFamily="2" charset="2"/>
              <a:buChar char="q"/>
            </a:pPr>
            <a:endParaRPr lang="en-US" altLang="en-US"/>
          </a:p>
        </p:txBody>
      </p:sp>
      <p:pic>
        <p:nvPicPr>
          <p:cNvPr id="36868" name="Audio 1">
            <a:hlinkClick r:id="" action="ppaction://media"/>
            <a:extLst>
              <a:ext uri="{FF2B5EF4-FFF2-40B4-BE49-F238E27FC236}">
                <a16:creationId xmlns:a16="http://schemas.microsoft.com/office/drawing/2014/main" id="{2BA517CF-32A9-9EAA-BC7F-09CE1D32E0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Audio 1">
            <a:hlinkClick r:id="" action="ppaction://media"/>
            <a:extLst>
              <a:ext uri="{FF2B5EF4-FFF2-40B4-BE49-F238E27FC236}">
                <a16:creationId xmlns:a16="http://schemas.microsoft.com/office/drawing/2014/main" id="{B0B41070-25B5-7AB3-2635-AEE8C31FF9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168358">
    <p:wipe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63CBF652-EC74-46FC-32D0-13FDAA444939}"/>
              </a:ext>
            </a:extLst>
          </p:cNvPr>
          <p:cNvSpPr>
            <a:spLocks noGrp="1"/>
          </p:cNvSpPr>
          <p:nvPr>
            <p:ph type="title"/>
          </p:nvPr>
        </p:nvSpPr>
        <p:spPr/>
        <p:txBody>
          <a:bodyPr/>
          <a:lstStyle/>
          <a:p>
            <a:endParaRPr lang="en-US" altLang="en-US"/>
          </a:p>
        </p:txBody>
      </p:sp>
      <p:sp>
        <p:nvSpPr>
          <p:cNvPr id="37891" name="Content Placeholder 2">
            <a:extLst>
              <a:ext uri="{FF2B5EF4-FFF2-40B4-BE49-F238E27FC236}">
                <a16:creationId xmlns:a16="http://schemas.microsoft.com/office/drawing/2014/main" id="{F13C71CB-F92A-5199-908C-E019378D6543}"/>
              </a:ext>
            </a:extLst>
          </p:cNvPr>
          <p:cNvSpPr>
            <a:spLocks noGrp="1"/>
          </p:cNvSpPr>
          <p:nvPr>
            <p:ph idx="1"/>
          </p:nvPr>
        </p:nvSpPr>
        <p:spPr/>
        <p:txBody>
          <a:bodyPr/>
          <a:lstStyle/>
          <a:p>
            <a:pPr lvl="1">
              <a:buFont typeface="Wingdings" panose="05000000000000000000" pitchFamily="2" charset="2"/>
              <a:buChar char="q"/>
            </a:pPr>
            <a:r>
              <a:rPr lang="en-US" altLang="en-US"/>
              <a:t>No oculovestibular reflex.</a:t>
            </a:r>
          </a:p>
          <a:p>
            <a:pPr lvl="1">
              <a:buFont typeface="Wingdings" panose="05000000000000000000" pitchFamily="2" charset="2"/>
              <a:buChar char="q"/>
            </a:pPr>
            <a:r>
              <a:rPr lang="en-US" altLang="en-US"/>
              <a:t>No oculocephalic reflex</a:t>
            </a:r>
          </a:p>
          <a:p>
            <a:pPr lvl="1">
              <a:buFont typeface="Wingdings" panose="05000000000000000000" pitchFamily="2" charset="2"/>
              <a:buChar char="q"/>
            </a:pPr>
            <a:r>
              <a:rPr lang="en-US" altLang="en-US"/>
              <a:t>No gag reflex</a:t>
            </a:r>
          </a:p>
          <a:p>
            <a:pPr lvl="1">
              <a:buFont typeface="Wingdings" panose="05000000000000000000" pitchFamily="2" charset="2"/>
              <a:buChar char="q"/>
            </a:pPr>
            <a:r>
              <a:rPr lang="en-US" altLang="en-US"/>
              <a:t>Apnea test </a:t>
            </a:r>
          </a:p>
        </p:txBody>
      </p:sp>
      <p:pic>
        <p:nvPicPr>
          <p:cNvPr id="37892" name="Audio 3">
            <a:hlinkClick r:id="" action="ppaction://media"/>
            <a:extLst>
              <a:ext uri="{FF2B5EF4-FFF2-40B4-BE49-F238E27FC236}">
                <a16:creationId xmlns:a16="http://schemas.microsoft.com/office/drawing/2014/main" id="{DC4576D6-E0F0-3F8E-F40F-39EC8993BD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3" name="Audio 1">
            <a:hlinkClick r:id="" action="ppaction://media"/>
            <a:extLst>
              <a:ext uri="{FF2B5EF4-FFF2-40B4-BE49-F238E27FC236}">
                <a16:creationId xmlns:a16="http://schemas.microsoft.com/office/drawing/2014/main" id="{F1A57F73-370D-0D46-A7C6-D4B570065F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121905">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66FF01-0E4F-DB46-4FE6-A97E7E4DC0E9}"/>
              </a:ext>
            </a:extLst>
          </p:cNvPr>
          <p:cNvSpPr>
            <a:spLocks noGrp="1"/>
          </p:cNvSpPr>
          <p:nvPr>
            <p:ph idx="1"/>
          </p:nvPr>
        </p:nvSpPr>
        <p:spPr>
          <a:xfrm>
            <a:off x="457200" y="260350"/>
            <a:ext cx="8229600" cy="5865813"/>
          </a:xfrm>
        </p:spPr>
        <p:txBody>
          <a:bodyPr/>
          <a:lstStyle/>
          <a:p>
            <a:pPr>
              <a:buFont typeface="Arial" panose="020B0604020202020204" pitchFamily="34" charset="0"/>
              <a:buNone/>
              <a:defRPr/>
            </a:pPr>
            <a:r>
              <a:rPr lang="en-US" b="1" i="1" u="sng" dirty="0">
                <a:solidFill>
                  <a:srgbClr val="FF0000"/>
                </a:solidFill>
              </a:rPr>
              <a:t>the rules</a:t>
            </a:r>
            <a:r>
              <a:rPr lang="en-US" dirty="0">
                <a:solidFill>
                  <a:srgbClr val="FF0000"/>
                </a:solidFill>
              </a:rPr>
              <a:t> </a:t>
            </a:r>
            <a:r>
              <a:rPr lang="en-US" dirty="0"/>
              <a:t>that should be followed are:</a:t>
            </a:r>
          </a:p>
          <a:p>
            <a:pPr algn="just">
              <a:buFont typeface="Arial" charset="0"/>
              <a:buChar char="•"/>
              <a:defRPr/>
            </a:pPr>
            <a:r>
              <a:rPr lang="en-US" dirty="0"/>
              <a:t>1.Death certificate should be signed by three physicians of good qualification and not from transplant team.</a:t>
            </a:r>
          </a:p>
          <a:p>
            <a:pPr algn="just">
              <a:buFont typeface="Arial" charset="0"/>
              <a:buChar char="•"/>
              <a:defRPr/>
            </a:pPr>
            <a:r>
              <a:rPr lang="en-US" dirty="0"/>
              <a:t>2.The dead person should  have given a will  </a:t>
            </a:r>
            <a:r>
              <a:rPr lang="ar-EG" dirty="0"/>
              <a:t>وصية </a:t>
            </a:r>
            <a:r>
              <a:rPr lang="en-US" dirty="0"/>
              <a:t> before death or permission for transplantation.</a:t>
            </a:r>
          </a:p>
          <a:p>
            <a:pPr algn="just">
              <a:buFont typeface="Arial" charset="0"/>
              <a:buChar char="•"/>
              <a:defRPr/>
            </a:pPr>
            <a:r>
              <a:rPr lang="en-US" dirty="0"/>
              <a:t>3.Consent of his relatives.</a:t>
            </a:r>
          </a:p>
          <a:p>
            <a:pPr marL="0" indent="0" algn="just">
              <a:buFont typeface="Arial" charset="0"/>
              <a:buNone/>
              <a:defRPr/>
            </a:pPr>
            <a:r>
              <a:rPr lang="en-US" dirty="0"/>
              <a:t> </a:t>
            </a:r>
            <a:r>
              <a:rPr lang="en-US" dirty="0" err="1"/>
              <a:t>Th</a:t>
            </a:r>
            <a:r>
              <a:rPr lang="en-GB" dirty="0"/>
              <a:t>ese rules are put to prevent abuse and loss of confidence in physicians.</a:t>
            </a:r>
            <a:endParaRPr lang="en-US" dirty="0"/>
          </a:p>
        </p:txBody>
      </p:sp>
      <p:pic>
        <p:nvPicPr>
          <p:cNvPr id="38915" name="Audio 3">
            <a:hlinkClick r:id="" action="ppaction://media"/>
            <a:extLst>
              <a:ext uri="{FF2B5EF4-FFF2-40B4-BE49-F238E27FC236}">
                <a16:creationId xmlns:a16="http://schemas.microsoft.com/office/drawing/2014/main" id="{8E479C1A-23C7-4BAD-8B8F-4BEC16D042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6" name="Audio 1">
            <a:hlinkClick r:id="" action="ppaction://media"/>
            <a:extLst>
              <a:ext uri="{FF2B5EF4-FFF2-40B4-BE49-F238E27FC236}">
                <a16:creationId xmlns:a16="http://schemas.microsoft.com/office/drawing/2014/main" id="{CF896236-4820-BAAA-F0D3-2D0F77C0A7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54996">
    <p:wipe di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CFFC18AA-BBE5-31B7-6EBE-98107CBA190D}"/>
              </a:ext>
            </a:extLst>
          </p:cNvPr>
          <p:cNvSpPr>
            <a:spLocks noGrp="1"/>
          </p:cNvSpPr>
          <p:nvPr>
            <p:ph type="title"/>
          </p:nvPr>
        </p:nvSpPr>
        <p:spPr/>
        <p:txBody>
          <a:bodyPr/>
          <a:lstStyle/>
          <a:p>
            <a:endParaRPr lang="ar-EG" altLang="en-US"/>
          </a:p>
        </p:txBody>
      </p:sp>
      <p:sp>
        <p:nvSpPr>
          <p:cNvPr id="3" name="Content Placeholder 2">
            <a:extLst>
              <a:ext uri="{FF2B5EF4-FFF2-40B4-BE49-F238E27FC236}">
                <a16:creationId xmlns:a16="http://schemas.microsoft.com/office/drawing/2014/main" id="{9EEA06FD-1B8F-42B9-6D9B-4AC41346FAA0}"/>
              </a:ext>
            </a:extLst>
          </p:cNvPr>
          <p:cNvSpPr>
            <a:spLocks noGrp="1"/>
          </p:cNvSpPr>
          <p:nvPr>
            <p:ph idx="1"/>
          </p:nvPr>
        </p:nvSpPr>
        <p:spPr/>
        <p:txBody>
          <a:bodyPr/>
          <a:lstStyle/>
          <a:p>
            <a:pPr marL="0" indent="0" algn="ctr">
              <a:buFont typeface="Arial" charset="0"/>
              <a:buNone/>
              <a:defRPr/>
            </a:pPr>
            <a:r>
              <a:rPr lang="en-US" sz="9600" b="1" i="1" dirty="0">
                <a:solidFill>
                  <a:srgbClr val="FF0000"/>
                </a:solidFill>
              </a:rPr>
              <a:t>THANK YOU</a:t>
            </a:r>
          </a:p>
          <a:p>
            <a:pPr algn="ctr">
              <a:buFont typeface="Arial" charset="0"/>
              <a:buChar char="•"/>
              <a:defRPr/>
            </a:pPr>
            <a:endParaRPr lang="en-US" dirty="0"/>
          </a:p>
        </p:txBody>
      </p:sp>
      <p:pic>
        <p:nvPicPr>
          <p:cNvPr id="39940" name="Audio 1">
            <a:hlinkClick r:id="" action="ppaction://media"/>
            <a:extLst>
              <a:ext uri="{FF2B5EF4-FFF2-40B4-BE49-F238E27FC236}">
                <a16:creationId xmlns:a16="http://schemas.microsoft.com/office/drawing/2014/main" id="{5A12C16F-9071-E55C-82E8-94616C9143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6654">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6A7BCBD-7157-7953-1572-076C2B3994DA}"/>
              </a:ext>
            </a:extLst>
          </p:cNvPr>
          <p:cNvSpPr>
            <a:spLocks noGrp="1" noChangeArrowheads="1"/>
          </p:cNvSpPr>
          <p:nvPr>
            <p:ph type="title"/>
          </p:nvPr>
        </p:nvSpPr>
        <p:spPr/>
        <p:txBody>
          <a:bodyPr/>
          <a:lstStyle/>
          <a:p>
            <a:r>
              <a:rPr lang="en-US" altLang="en-US" b="1"/>
              <a:t>Pregnant and lactating women:</a:t>
            </a:r>
            <a:endParaRPr lang="en-US" altLang="en-US"/>
          </a:p>
        </p:txBody>
      </p:sp>
      <p:sp>
        <p:nvSpPr>
          <p:cNvPr id="5" name="Content Placeholder 4">
            <a:extLst>
              <a:ext uri="{FF2B5EF4-FFF2-40B4-BE49-F238E27FC236}">
                <a16:creationId xmlns:a16="http://schemas.microsoft.com/office/drawing/2014/main" id="{A22E9A3B-666E-1440-426A-6337F023DA42}"/>
              </a:ext>
            </a:extLst>
          </p:cNvPr>
          <p:cNvSpPr>
            <a:spLocks noGrp="1" noChangeArrowheads="1"/>
          </p:cNvSpPr>
          <p:nvPr>
            <p:ph idx="1"/>
          </p:nvPr>
        </p:nvSpPr>
        <p:spPr bwMode="auto"/>
        <p:txBody>
          <a:bodyPr wrap="square" numCol="1" anchor="t" anchorCtr="0" compatLnSpc="1">
            <a:prstTxWarp prst="textNoShape">
              <a:avLst/>
            </a:prstTxWarp>
          </a:bodyPr>
          <a:lstStyle/>
          <a:p>
            <a:r>
              <a:rPr lang="en-US" altLang="en-US" sz="2400"/>
              <a:t>Consent is obtained from wife and husband.</a:t>
            </a:r>
          </a:p>
          <a:p>
            <a:r>
              <a:rPr lang="en-US" altLang="en-US" sz="2400"/>
              <a:t>Inability to perform the experiment in non-pregnant women.</a:t>
            </a:r>
          </a:p>
          <a:p>
            <a:r>
              <a:rPr lang="en-US" altLang="en-US" sz="2400"/>
              <a:t>Benefits of the research focus on this group.</a:t>
            </a:r>
          </a:p>
          <a:p>
            <a:r>
              <a:rPr lang="en-US" altLang="en-US" sz="2400"/>
              <a:t>No risk to the infant and children.</a:t>
            </a:r>
          </a:p>
          <a:p>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down)">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2A2EE-2629-5928-6980-A3204817FBB2}"/>
              </a:ext>
            </a:extLst>
          </p:cNvPr>
          <p:cNvSpPr>
            <a:spLocks noGrp="1"/>
          </p:cNvSpPr>
          <p:nvPr>
            <p:ph type="title"/>
          </p:nvPr>
        </p:nvSpPr>
        <p:spPr/>
        <p:txBody>
          <a:bodyPr rtlCol="0"/>
          <a:lstStyle/>
          <a:p>
            <a:pPr fontAlgn="auto">
              <a:spcAft>
                <a:spcPts val="0"/>
              </a:spcAft>
              <a:defRPr/>
            </a:pPr>
            <a:r>
              <a:rPr lang="en-US" sz="4050" b="1" dirty="0"/>
              <a:t>Prisoners:</a:t>
            </a:r>
            <a:endParaRPr lang="en-US" sz="4050" dirty="0"/>
          </a:p>
        </p:txBody>
      </p:sp>
      <p:sp>
        <p:nvSpPr>
          <p:cNvPr id="9" name="Content Placeholder 8">
            <a:extLst>
              <a:ext uri="{FF2B5EF4-FFF2-40B4-BE49-F238E27FC236}">
                <a16:creationId xmlns:a16="http://schemas.microsoft.com/office/drawing/2014/main" id="{F1A46793-32ED-3A24-9553-7A692A4D59C5}"/>
              </a:ext>
            </a:extLst>
          </p:cNvPr>
          <p:cNvSpPr>
            <a:spLocks noGrp="1" noChangeArrowheads="1"/>
          </p:cNvSpPr>
          <p:nvPr>
            <p:ph idx="1"/>
          </p:nvPr>
        </p:nvSpPr>
        <p:spPr bwMode="auto">
          <a:xfrm>
            <a:off x="508000" y="2109788"/>
            <a:ext cx="6446838" cy="2911475"/>
          </a:xfrm>
        </p:spPr>
        <p:txBody>
          <a:bodyPr wrap="square" numCol="1" anchor="t" anchorCtr="0" compatLnSpc="1">
            <a:prstTxWarp prst="textNoShape">
              <a:avLst/>
            </a:prstTxWarp>
          </a:bodyPr>
          <a:lstStyle/>
          <a:p>
            <a:r>
              <a:rPr lang="en-US" altLang="en-US" sz="2400"/>
              <a:t>Prisoners must obtain full medical care.</a:t>
            </a:r>
          </a:p>
          <a:p>
            <a:r>
              <a:rPr lang="en-US" altLang="en-US" sz="2400"/>
              <a:t>Consent.</a:t>
            </a:r>
          </a:p>
          <a:p>
            <a:r>
              <a:rPr lang="en-US" altLang="en-US" sz="2400"/>
              <a:t>Do not use any collected data against the prisoners.</a:t>
            </a:r>
          </a:p>
          <a:p>
            <a:r>
              <a:rPr lang="en-US" altLang="en-US" sz="2400"/>
              <a:t>Have the full rights as free person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down)">
                                      <p:cBhvr>
                                        <p:cTn id="7" dur="500"/>
                                        <p:tgtEl>
                                          <p:spTgt spid="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wipe(down)">
                                      <p:cBhvr>
                                        <p:cTn id="12" dur="500"/>
                                        <p:tgtEl>
                                          <p:spTgt spid="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wipe(down)">
                                      <p:cBhvr>
                                        <p:cTn id="17" dur="500"/>
                                        <p:tgtEl>
                                          <p:spTgt spid="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wipe(down)">
                                      <p:cBhvr>
                                        <p:cTn id="22"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B2A93D5-131F-015A-459D-64416887F2B9}"/>
              </a:ext>
            </a:extLst>
          </p:cNvPr>
          <p:cNvSpPr>
            <a:spLocks noGrp="1" noChangeArrowheads="1"/>
          </p:cNvSpPr>
          <p:nvPr>
            <p:ph type="title"/>
          </p:nvPr>
        </p:nvSpPr>
        <p:spPr>
          <a:xfrm>
            <a:off x="177800" y="1416050"/>
            <a:ext cx="6446838" cy="990600"/>
          </a:xfrm>
        </p:spPr>
        <p:txBody>
          <a:bodyPr/>
          <a:lstStyle/>
          <a:p>
            <a:pPr algn="r"/>
            <a:r>
              <a:rPr lang="en-US" altLang="en-US" b="1"/>
              <a:t>When to stop the research</a:t>
            </a:r>
            <a:br>
              <a:rPr lang="en-US" altLang="en-US"/>
            </a:br>
            <a:endParaRPr lang="en-GB" altLang="en-US"/>
          </a:p>
        </p:txBody>
      </p:sp>
      <p:sp>
        <p:nvSpPr>
          <p:cNvPr id="11267" name="Content Placeholder 5">
            <a:extLst>
              <a:ext uri="{FF2B5EF4-FFF2-40B4-BE49-F238E27FC236}">
                <a16:creationId xmlns:a16="http://schemas.microsoft.com/office/drawing/2014/main" id="{121EA701-DA13-8A2E-3C52-DF6F686973C3}"/>
              </a:ext>
            </a:extLst>
          </p:cNvPr>
          <p:cNvSpPr>
            <a:spLocks noGrp="1" noChangeArrowheads="1"/>
          </p:cNvSpPr>
          <p:nvPr>
            <p:ph idx="1"/>
          </p:nvPr>
        </p:nvSpPr>
        <p:spPr bwMode="auto">
          <a:xfrm>
            <a:off x="503238" y="2776538"/>
            <a:ext cx="6446837" cy="2909887"/>
          </a:xfrm>
        </p:spPr>
        <p:txBody>
          <a:bodyPr wrap="square" numCol="1" anchor="t" anchorCtr="0" compatLnSpc="1">
            <a:prstTxWarp prst="textNoShape">
              <a:avLst/>
            </a:prstTxWarp>
          </a:bodyPr>
          <a:lstStyle/>
          <a:p>
            <a:r>
              <a:rPr lang="en-US" altLang="en-US" sz="2400"/>
              <a:t>It is impossible to reach the main aim of the research.</a:t>
            </a:r>
          </a:p>
          <a:p>
            <a:r>
              <a:rPr lang="en-US" altLang="en-US" sz="2400"/>
              <a:t>Endanger the life of the participants.</a:t>
            </a:r>
          </a:p>
          <a:p>
            <a:r>
              <a:rPr lang="en-US" altLang="en-US" sz="2400"/>
              <a:t>The risk of the research is much more than its benefits.</a:t>
            </a:r>
          </a:p>
          <a:p>
            <a:endParaRPr lang="en-US" alt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D5D3333D-3BED-B92B-4B96-24E3D67CB1B9}"/>
              </a:ext>
            </a:extLst>
          </p:cNvPr>
          <p:cNvSpPr>
            <a:spLocks noGrp="1" noChangeArrowheads="1"/>
          </p:cNvSpPr>
          <p:nvPr>
            <p:ph type="title"/>
          </p:nvPr>
        </p:nvSpPr>
        <p:spPr/>
        <p:txBody>
          <a:bodyPr/>
          <a:lstStyle/>
          <a:p>
            <a:r>
              <a:rPr lang="en-US" altLang="en-US" b="1">
                <a:solidFill>
                  <a:srgbClr val="FF0000"/>
                </a:solidFill>
                <a:cs typeface="Times New Roman" panose="02020603050405020304" pitchFamily="18" charset="0"/>
              </a:rPr>
              <a:t>Ethics of stem cell research</a:t>
            </a:r>
            <a:endParaRPr lang="ar-EG" altLang="en-US" b="1">
              <a:solidFill>
                <a:srgbClr val="FF0000"/>
              </a:solidFill>
            </a:endParaRPr>
          </a:p>
        </p:txBody>
      </p:sp>
      <p:sp>
        <p:nvSpPr>
          <p:cNvPr id="12291" name="Content Placeholder 2">
            <a:extLst>
              <a:ext uri="{FF2B5EF4-FFF2-40B4-BE49-F238E27FC236}">
                <a16:creationId xmlns:a16="http://schemas.microsoft.com/office/drawing/2014/main" id="{79B99980-8BD7-2A60-D908-A437C2AA6B92}"/>
              </a:ext>
            </a:extLst>
          </p:cNvPr>
          <p:cNvSpPr>
            <a:spLocks noGrp="1" noChangeArrowheads="1"/>
          </p:cNvSpPr>
          <p:nvPr>
            <p:ph idx="1"/>
          </p:nvPr>
        </p:nvSpPr>
        <p:spPr bwMode="auto">
          <a:xfrm>
            <a:off x="508000" y="2030413"/>
            <a:ext cx="7056438" cy="3357562"/>
          </a:xfrm>
        </p:spPr>
        <p:txBody>
          <a:bodyPr wrap="square" numCol="1" anchor="t" anchorCtr="0" compatLnSpc="1">
            <a:prstTxWarp prst="textNoShape">
              <a:avLst/>
            </a:prstTxWarp>
          </a:bodyPr>
          <a:lstStyle/>
          <a:p>
            <a:r>
              <a:rPr lang="en-US" altLang="en-US" sz="2400">
                <a:cs typeface="Arial" panose="020B0604020202020204" pitchFamily="34" charset="0"/>
              </a:rPr>
              <a:t>Source: embryo or adult</a:t>
            </a:r>
          </a:p>
          <a:p>
            <a:r>
              <a:rPr lang="en-US" altLang="en-US" sz="2400">
                <a:cs typeface="Arial" panose="020B0604020202020204" pitchFamily="34" charset="0"/>
              </a:rPr>
              <a:t>Consent of mother for cord blood should be taken</a:t>
            </a:r>
          </a:p>
          <a:p>
            <a:r>
              <a:rPr lang="en-US" altLang="en-US" sz="2400">
                <a:cs typeface="Arial" panose="020B0604020202020204" pitchFamily="34" charset="0"/>
              </a:rPr>
              <a:t>Consent from couple in spare embryo should be taken</a:t>
            </a:r>
          </a:p>
          <a:p>
            <a:r>
              <a:rPr lang="en-US" altLang="en-US" sz="2400">
                <a:cs typeface="Arial" panose="020B0604020202020204" pitchFamily="34" charset="0"/>
              </a:rPr>
              <a:t>Should be used in treatment only not for cloning</a:t>
            </a:r>
            <a:endParaRPr lang="ar-EG" alt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FEC11F79-9665-4FDE-6B85-320D5B4AC243}"/>
              </a:ext>
            </a:extLst>
          </p:cNvPr>
          <p:cNvSpPr>
            <a:spLocks noGrp="1" noChangeArrowheads="1"/>
          </p:cNvSpPr>
          <p:nvPr>
            <p:ph type="title"/>
          </p:nvPr>
        </p:nvSpPr>
        <p:spPr/>
        <p:txBody>
          <a:bodyPr/>
          <a:lstStyle/>
          <a:p>
            <a:r>
              <a:rPr lang="en-US" altLang="en-US" b="1">
                <a:cs typeface="Times New Roman" panose="02020603050405020304" pitchFamily="18" charset="0"/>
              </a:rPr>
              <a:t>Areas of Academic misconduct</a:t>
            </a:r>
          </a:p>
        </p:txBody>
      </p:sp>
      <p:sp>
        <p:nvSpPr>
          <p:cNvPr id="13315" name="Rectangle 3">
            <a:extLst>
              <a:ext uri="{FF2B5EF4-FFF2-40B4-BE49-F238E27FC236}">
                <a16:creationId xmlns:a16="http://schemas.microsoft.com/office/drawing/2014/main" id="{984E7093-567D-A5C8-CC00-1C3B918E8357}"/>
              </a:ext>
            </a:extLst>
          </p:cNvPr>
          <p:cNvSpPr>
            <a:spLocks noGrp="1" noChangeArrowheads="1"/>
          </p:cNvSpPr>
          <p:nvPr>
            <p:ph idx="1"/>
          </p:nvPr>
        </p:nvSpPr>
        <p:spPr bwMode="auto"/>
        <p:txBody>
          <a:bodyPr wrap="square" numCol="1" anchor="t" anchorCtr="0" compatLnSpc="1">
            <a:prstTxWarp prst="textNoShape">
              <a:avLst/>
            </a:prstTxWarp>
          </a:bodyPr>
          <a:lstStyle/>
          <a:p>
            <a:pPr marL="400050" indent="-400050">
              <a:spcBef>
                <a:spcPct val="0"/>
              </a:spcBef>
              <a:buFont typeface="Times" panose="02020603050405020304" pitchFamily="18" charset="0"/>
              <a:buAutoNum type="arabicPeriod"/>
            </a:pPr>
            <a:r>
              <a:rPr lang="en-US" altLang="en-US" sz="2400">
                <a:latin typeface="Arial" panose="020B0604020202020204" pitchFamily="34" charset="0"/>
                <a:cs typeface="Arial" panose="020B0604020202020204" pitchFamily="34" charset="0"/>
              </a:rPr>
              <a:t>Plagiarism</a:t>
            </a:r>
          </a:p>
          <a:p>
            <a:pPr marL="400050" indent="-400050">
              <a:spcBef>
                <a:spcPct val="0"/>
              </a:spcBef>
              <a:buFont typeface="Times" panose="02020603050405020304" pitchFamily="18" charset="0"/>
              <a:buAutoNum type="arabicPeriod"/>
            </a:pPr>
            <a:r>
              <a:rPr lang="en-US" altLang="en-US" sz="2400">
                <a:latin typeface="Arial" panose="020B0604020202020204" pitchFamily="34" charset="0"/>
                <a:cs typeface="Arial" panose="020B0604020202020204" pitchFamily="34" charset="0"/>
              </a:rPr>
              <a:t>Fabrication </a:t>
            </a:r>
          </a:p>
          <a:p>
            <a:pPr marL="400050" indent="-400050">
              <a:spcBef>
                <a:spcPct val="0"/>
              </a:spcBef>
              <a:buFont typeface="Times" panose="02020603050405020304" pitchFamily="18" charset="0"/>
              <a:buAutoNum type="arabicPeriod"/>
            </a:pPr>
            <a:r>
              <a:rPr lang="en-US" altLang="en-US" sz="2400">
                <a:latin typeface="Arial" panose="020B0604020202020204" pitchFamily="34" charset="0"/>
                <a:cs typeface="Arial" panose="020B0604020202020204" pitchFamily="34" charset="0"/>
              </a:rPr>
              <a:t>Falsification</a:t>
            </a:r>
          </a:p>
          <a:p>
            <a:pPr marL="400050" indent="-400050">
              <a:spcBef>
                <a:spcPct val="0"/>
              </a:spcBef>
              <a:buFont typeface="Times" panose="02020603050405020304" pitchFamily="18" charset="0"/>
              <a:buAutoNum type="arabicPeriod"/>
            </a:pPr>
            <a:r>
              <a:rPr lang="en-US" altLang="en-US" sz="2400">
                <a:latin typeface="Arial" panose="020B0604020202020204" pitchFamily="34" charset="0"/>
                <a:cs typeface="Arial" panose="020B0604020202020204" pitchFamily="34" charset="0"/>
              </a:rPr>
              <a:t>Non-publication of data</a:t>
            </a:r>
          </a:p>
          <a:p>
            <a:pPr marL="400050" indent="-400050">
              <a:spcBef>
                <a:spcPct val="0"/>
              </a:spcBef>
              <a:buFont typeface="Times" panose="02020603050405020304" pitchFamily="18" charset="0"/>
              <a:buAutoNum type="arabicPeriod"/>
            </a:pPr>
            <a:r>
              <a:rPr lang="en-US" altLang="en-US" sz="2400">
                <a:latin typeface="Arial" panose="020B0604020202020204" pitchFamily="34" charset="0"/>
                <a:cs typeface="Arial" panose="020B0604020202020204" pitchFamily="34" charset="0"/>
              </a:rPr>
              <a:t>Faulty data-gathering procedures</a:t>
            </a:r>
          </a:p>
          <a:p>
            <a:pPr marL="400050" indent="-400050">
              <a:spcBef>
                <a:spcPct val="0"/>
              </a:spcBef>
              <a:buFont typeface="Times" panose="02020603050405020304" pitchFamily="18" charset="0"/>
              <a:buAutoNum type="arabicPeriod"/>
            </a:pPr>
            <a:r>
              <a:rPr lang="en-US" altLang="en-US" sz="2400">
                <a:latin typeface="Arial" panose="020B0604020202020204" pitchFamily="34" charset="0"/>
                <a:cs typeface="Arial" panose="020B0604020202020204" pitchFamily="34" charset="0"/>
              </a:rPr>
              <a:t>Poor data storage and retention</a:t>
            </a:r>
          </a:p>
          <a:p>
            <a:pPr marL="400050" indent="-400050">
              <a:spcBef>
                <a:spcPct val="0"/>
              </a:spcBef>
              <a:buFont typeface="Times" panose="02020603050405020304" pitchFamily="18" charset="0"/>
              <a:buAutoNum type="arabicPeriod"/>
            </a:pPr>
            <a:r>
              <a:rPr lang="en-US" altLang="en-US" sz="2400">
                <a:latin typeface="Arial" panose="020B0604020202020204" pitchFamily="34" charset="0"/>
                <a:cs typeface="Arial" panose="020B0604020202020204" pitchFamily="34" charset="0"/>
              </a:rPr>
              <a:t>Misleading authorship</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2D1F55AE-4000-B1A1-2806-F04AE70EDF88}"/>
              </a:ext>
            </a:extLst>
          </p:cNvPr>
          <p:cNvSpPr>
            <a:spLocks noGrp="1" noChangeArrowheads="1"/>
          </p:cNvSpPr>
          <p:nvPr>
            <p:ph type="title"/>
          </p:nvPr>
        </p:nvSpPr>
        <p:spPr/>
        <p:txBody>
          <a:bodyPr/>
          <a:lstStyle/>
          <a:p>
            <a:r>
              <a:rPr lang="en-US" altLang="en-US" b="1" i="1">
                <a:cs typeface="Times New Roman" panose="02020603050405020304" pitchFamily="18" charset="0"/>
              </a:rPr>
              <a:t>Research misconduct</a:t>
            </a:r>
            <a:endParaRPr lang="ar-EG" altLang="en-US" b="1"/>
          </a:p>
        </p:txBody>
      </p:sp>
      <p:sp>
        <p:nvSpPr>
          <p:cNvPr id="30723" name="Content Placeholder 2">
            <a:extLst>
              <a:ext uri="{FF2B5EF4-FFF2-40B4-BE49-F238E27FC236}">
                <a16:creationId xmlns:a16="http://schemas.microsoft.com/office/drawing/2014/main" id="{F0133D84-E5BF-7A22-7609-F2028C46468A}"/>
              </a:ext>
            </a:extLst>
          </p:cNvPr>
          <p:cNvSpPr>
            <a:spLocks noGrp="1"/>
          </p:cNvSpPr>
          <p:nvPr>
            <p:ph idx="1"/>
          </p:nvPr>
        </p:nvSpPr>
        <p:spPr>
          <a:xfrm>
            <a:off x="417513" y="1874838"/>
            <a:ext cx="7240587" cy="3576637"/>
          </a:xfrm>
        </p:spPr>
        <p:txBody>
          <a:bodyPr>
            <a:normAutofit lnSpcReduction="10000"/>
          </a:bodyPr>
          <a:lstStyle/>
          <a:p>
            <a:pPr algn="just" fontAlgn="auto">
              <a:spcAft>
                <a:spcPts val="0"/>
              </a:spcAft>
              <a:buFont typeface="Arial" panose="020B0604020202020204" pitchFamily="34" charset="0"/>
              <a:buNone/>
              <a:defRPr/>
            </a:pPr>
            <a:r>
              <a:rPr lang="en-US" altLang="en-US" sz="2400" dirty="0">
                <a:solidFill>
                  <a:schemeClr val="tx1">
                    <a:lumMod val="75000"/>
                    <a:lumOff val="25000"/>
                  </a:schemeClr>
                </a:solidFill>
                <a:cs typeface="Arial" panose="020B0604020202020204" pitchFamily="34" charset="0"/>
              </a:rPr>
              <a:t>• </a:t>
            </a:r>
            <a:r>
              <a:rPr lang="en-US" altLang="en-US" sz="2400" i="1" dirty="0">
                <a:solidFill>
                  <a:srgbClr val="FF0000"/>
                </a:solidFill>
                <a:cs typeface="Arial" panose="020B0604020202020204" pitchFamily="34" charset="0"/>
              </a:rPr>
              <a:t>Fabrication</a:t>
            </a:r>
            <a:r>
              <a:rPr lang="en-US" altLang="en-US" sz="2400" i="1" dirty="0">
                <a:solidFill>
                  <a:schemeClr val="tx1">
                    <a:lumMod val="75000"/>
                    <a:lumOff val="25000"/>
                  </a:schemeClr>
                </a:solidFill>
                <a:cs typeface="Arial" panose="020B0604020202020204" pitchFamily="34" charset="0"/>
              </a:rPr>
              <a:t> is making up data or results and recording or reporting them.</a:t>
            </a:r>
          </a:p>
          <a:p>
            <a:pPr algn="just" fontAlgn="auto">
              <a:spcAft>
                <a:spcPts val="0"/>
              </a:spcAft>
              <a:buFont typeface="Arial" panose="020B0604020202020204" pitchFamily="34" charset="0"/>
              <a:buNone/>
              <a:defRPr/>
            </a:pPr>
            <a:r>
              <a:rPr lang="en-US" altLang="en-US" sz="2400" dirty="0">
                <a:solidFill>
                  <a:schemeClr val="tx1">
                    <a:lumMod val="75000"/>
                    <a:lumOff val="25000"/>
                  </a:schemeClr>
                </a:solidFill>
                <a:cs typeface="Arial" panose="020B0604020202020204" pitchFamily="34" charset="0"/>
              </a:rPr>
              <a:t>• </a:t>
            </a:r>
            <a:r>
              <a:rPr lang="en-US" altLang="en-US" sz="2400" i="1" dirty="0">
                <a:solidFill>
                  <a:srgbClr val="FF0000"/>
                </a:solidFill>
                <a:cs typeface="Arial" panose="020B0604020202020204" pitchFamily="34" charset="0"/>
              </a:rPr>
              <a:t>Falsification</a:t>
            </a:r>
            <a:r>
              <a:rPr lang="en-US" altLang="en-US" sz="2400" i="1" dirty="0">
                <a:solidFill>
                  <a:schemeClr val="tx1">
                    <a:lumMod val="75000"/>
                    <a:lumOff val="25000"/>
                  </a:schemeClr>
                </a:solidFill>
                <a:cs typeface="Arial" panose="020B0604020202020204" pitchFamily="34" charset="0"/>
              </a:rPr>
              <a:t> is manipulating research materials, equipment, or processes, or changing or omitting data or </a:t>
            </a:r>
            <a:r>
              <a:rPr lang="en-US" altLang="en-US" sz="2400" dirty="0">
                <a:solidFill>
                  <a:schemeClr val="tx1">
                    <a:lumMod val="75000"/>
                    <a:lumOff val="25000"/>
                  </a:schemeClr>
                </a:solidFill>
                <a:cs typeface="Arial" panose="020B0604020202020204" pitchFamily="34" charset="0"/>
              </a:rPr>
              <a:t>results.</a:t>
            </a:r>
            <a:endParaRPr lang="en-US" altLang="en-US" sz="2400" i="1" dirty="0">
              <a:solidFill>
                <a:schemeClr val="tx1">
                  <a:lumMod val="75000"/>
                  <a:lumOff val="25000"/>
                </a:schemeClr>
              </a:solidFill>
              <a:cs typeface="Arial" panose="020B0604020202020204" pitchFamily="34" charset="0"/>
            </a:endParaRPr>
          </a:p>
          <a:p>
            <a:pPr algn="just" fontAlgn="auto">
              <a:spcAft>
                <a:spcPts val="0"/>
              </a:spcAft>
              <a:buFont typeface="Arial" panose="020B0604020202020204" pitchFamily="34" charset="0"/>
              <a:buNone/>
              <a:defRPr/>
            </a:pPr>
            <a:r>
              <a:rPr lang="en-US" altLang="en-US" sz="2400" dirty="0">
                <a:solidFill>
                  <a:schemeClr val="tx1">
                    <a:lumMod val="75000"/>
                    <a:lumOff val="25000"/>
                  </a:schemeClr>
                </a:solidFill>
                <a:cs typeface="Arial" panose="020B0604020202020204" pitchFamily="34" charset="0"/>
              </a:rPr>
              <a:t>• </a:t>
            </a:r>
            <a:r>
              <a:rPr lang="en-US" altLang="en-US" sz="2400" i="1" dirty="0">
                <a:solidFill>
                  <a:srgbClr val="FF0000"/>
                </a:solidFill>
                <a:cs typeface="Arial" panose="020B0604020202020204" pitchFamily="34" charset="0"/>
              </a:rPr>
              <a:t>Plagiarism</a:t>
            </a:r>
            <a:r>
              <a:rPr lang="en-US" altLang="en-US" sz="2400" i="1" dirty="0">
                <a:solidFill>
                  <a:schemeClr val="tx1">
                    <a:lumMod val="75000"/>
                    <a:lumOff val="25000"/>
                  </a:schemeClr>
                </a:solidFill>
                <a:cs typeface="Arial" panose="020B0604020202020204" pitchFamily="34" charset="0"/>
              </a:rPr>
              <a:t> is the use of another person’s ideas, processes, results, or words without giving </a:t>
            </a:r>
            <a:r>
              <a:rPr lang="en-US" altLang="en-US" sz="2400" dirty="0">
                <a:solidFill>
                  <a:schemeClr val="tx1">
                    <a:lumMod val="75000"/>
                    <a:lumOff val="25000"/>
                  </a:schemeClr>
                </a:solidFill>
                <a:cs typeface="Arial" panose="020B0604020202020204" pitchFamily="34" charset="0"/>
              </a:rPr>
              <a:t>appropriate credit and presenting them as your own.</a:t>
            </a:r>
            <a:endParaRPr lang="ar-EG" altLang="en-US" sz="2400" dirty="0">
              <a:solidFill>
                <a:schemeClr val="tx1">
                  <a:lumMod val="75000"/>
                  <a:lumOff val="2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0723">
                                            <p:txEl>
                                              <p:pRg st="1" end="1"/>
                                            </p:txEl>
                                          </p:spTgt>
                                        </p:tgtEl>
                                        <p:attrNameLst>
                                          <p:attrName>style.visibility</p:attrName>
                                        </p:attrNameLst>
                                      </p:cBhvr>
                                      <p:to>
                                        <p:strVal val="visible"/>
                                      </p:to>
                                    </p:set>
                                    <p:anim calcmode="lin" valueType="num">
                                      <p:cBhvr additive="base">
                                        <p:cTn id="13" dur="500" fill="hold"/>
                                        <p:tgtEl>
                                          <p:spTgt spid="307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0723">
                                            <p:txEl>
                                              <p:pRg st="2" end="2"/>
                                            </p:txEl>
                                          </p:spTgt>
                                        </p:tgtEl>
                                        <p:attrNameLst>
                                          <p:attrName>style.visibility</p:attrName>
                                        </p:attrNameLst>
                                      </p:cBhvr>
                                      <p:to>
                                        <p:strVal val="visible"/>
                                      </p:to>
                                    </p:set>
                                    <p:anim calcmode="lin" valueType="num">
                                      <p:cBhvr additive="base">
                                        <p:cTn id="19"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4166</TotalTime>
  <Words>1713</Words>
  <Application>Microsoft Office PowerPoint</Application>
  <PresentationFormat>On-screen Show (4:3)</PresentationFormat>
  <Paragraphs>152</Paragraphs>
  <Slides>34</Slides>
  <Notes>0</Notes>
  <HiddenSlides>0</HiddenSlides>
  <MMClips>0</MMClips>
  <ScaleCrop>false</ScaleCrop>
  <HeadingPairs>
    <vt:vector size="4" baseType="variant">
      <vt:variant>
        <vt:lpstr>Theme</vt:lpstr>
      </vt:variant>
      <vt:variant>
        <vt:i4>2</vt:i4>
      </vt:variant>
      <vt:variant>
        <vt:lpstr>Slide Titles</vt:lpstr>
      </vt:variant>
      <vt:variant>
        <vt:i4>34</vt:i4>
      </vt:variant>
    </vt:vector>
  </HeadingPairs>
  <TitlesOfParts>
    <vt:vector size="36" baseType="lpstr">
      <vt:lpstr>Office Theme</vt:lpstr>
      <vt:lpstr>Facet</vt:lpstr>
      <vt:lpstr> Research on human :  </vt:lpstr>
      <vt:lpstr>VULNERABLE SUBJECTS: sub-segment of the general public requiring maximum care and particular special protections in research. Vulnerable population require close and careful attention during the clinical trial design with high quality observation methods of overall safety and efficacy strategies ensuing research </vt:lpstr>
      <vt:lpstr>Children:</vt:lpstr>
      <vt:lpstr>Pregnant and lactating women:</vt:lpstr>
      <vt:lpstr>Prisoners:</vt:lpstr>
      <vt:lpstr>When to stop the research </vt:lpstr>
      <vt:lpstr>Ethics of stem cell research</vt:lpstr>
      <vt:lpstr>Areas of Academic misconduct</vt:lpstr>
      <vt:lpstr>Research misconduct</vt:lpstr>
      <vt:lpstr>PLAGIARISM CHECKER: as turnitin</vt:lpstr>
      <vt:lpstr>Non-Publication of data</vt:lpstr>
      <vt:lpstr>Authorship…</vt:lpstr>
      <vt:lpstr>Ethics of clinical trial &amp; drug development</vt:lpstr>
      <vt:lpstr>Case 1</vt:lpstr>
      <vt:lpstr>PowerPoint Presentation</vt:lpstr>
      <vt:lpstr>PowerPoint Presentation</vt:lpstr>
      <vt:lpstr>PowerPoint Presentation</vt:lpstr>
      <vt:lpstr>PowerPoint Presentation</vt:lpstr>
      <vt:lpstr>Ethics of Organ Transplantation</vt:lpstr>
      <vt:lpstr>PowerPoint Presentation</vt:lpstr>
      <vt:lpstr>Statistics in Jordan 2019</vt:lpstr>
      <vt:lpstr>Organ transplantation </vt:lpstr>
      <vt:lpstr> Legal rules have been followed before blood transfusion </vt:lpstr>
      <vt:lpstr>PowerPoint Presentation</vt:lpstr>
      <vt:lpstr>Sources of organ </vt:lpstr>
      <vt:lpstr>Types of organ transplantation : </vt:lpstr>
      <vt:lpstr>Transplantation from a living person to another living one</vt:lpstr>
      <vt:lpstr> Transplantation from a dead to a living </vt:lpstr>
      <vt:lpstr>PowerPoint Presentation</vt:lpstr>
      <vt:lpstr>PowerPoint Presentation</vt:lpstr>
      <vt:lpstr>The medical criteria of brain death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ETHICS</dc:title>
  <dc:creator>DELL</dc:creator>
  <cp:lastModifiedBy>razanemad852@gmail.com</cp:lastModifiedBy>
  <cp:revision>326</cp:revision>
  <dcterms:created xsi:type="dcterms:W3CDTF">2013-04-11T04:35:23Z</dcterms:created>
  <dcterms:modified xsi:type="dcterms:W3CDTF">2023-05-14T00:15:53Z</dcterms:modified>
</cp:coreProperties>
</file>